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3" r:id="rId3"/>
    <p:sldId id="319" r:id="rId4"/>
    <p:sldId id="334" r:id="rId5"/>
    <p:sldId id="335" r:id="rId6"/>
    <p:sldId id="336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28" autoAdjust="0"/>
    <p:restoredTop sz="13043" autoAdjust="0"/>
  </p:normalViewPr>
  <p:slideViewPr>
    <p:cSldViewPr snapToGrid="0">
      <p:cViewPr varScale="1">
        <p:scale>
          <a:sx n="72" d="100"/>
          <a:sy n="72" d="100"/>
        </p:scale>
        <p:origin x="39" y="72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3FED4-33CE-4935-85A2-2D48FD3D7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9D979-BC75-44AF-B3EB-69F1B8D91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BF9FE-F3FD-4B23-B8A2-C4FF4CB2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2B2A-CFDD-478B-8AA9-5FD380E6DE29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614AA-0E8D-45F0-B99F-074BA0E1C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3DB31-9098-4A96-B571-5EAA1984B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435F-EC59-4615-80B8-A971E227E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2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03FAC-CA73-4E1B-A0E6-0A321807B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5BFFAE-74DE-4EBF-8FBA-8428FD842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94CEE-F8E2-45E9-9681-6E2F4D8E5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2B2A-CFDD-478B-8AA9-5FD380E6DE29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8A51E-BA2A-4F04-AA6F-19FE8EC19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C5BA-5563-4C3C-A088-7339C0B2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435F-EC59-4615-80B8-A971E227E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8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7ECA22-39A1-4169-B1A8-563CA8C059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DE131-36B5-4AB2-A969-7DE2A2987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B0278-515D-4AD6-96A9-4BF10F5F9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2B2A-CFDD-478B-8AA9-5FD380E6DE29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D87B8-61D1-425D-A91D-50F7D00CA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86C7E-4589-47E9-827F-4799C4D2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435F-EC59-4615-80B8-A971E227E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1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415E-6925-4BF3-8C7E-73ED6FB36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013B0-F141-487E-9F1D-A78426DB7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70EE7-F94D-43CF-9122-D85B7ABD2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2B2A-CFDD-478B-8AA9-5FD380E6DE29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2A72-A760-43F6-9E1D-2052084D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0DC5B-46E9-469C-9959-D671B15AF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435F-EC59-4615-80B8-A971E227E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6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82CA-6099-4112-8340-0F5F8EEEB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972D9-0CB1-460C-8B0A-FB611FFAB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7701C-42B1-4CF2-A7D7-DEA79C4A4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2B2A-CFDD-478B-8AA9-5FD380E6DE29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931C5-4F70-4D3A-9DB3-4E438516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F16D4-1296-4133-BD61-81FADB94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435F-EC59-4615-80B8-A971E227E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0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44489-BF02-4EAD-86FC-001891349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D457B-0F89-4E8B-B376-88820CB37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E1E5D-F58C-45AF-AC75-6FA66E554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CD404-1B97-4E20-9A56-10DC0C94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2B2A-CFDD-478B-8AA9-5FD380E6DE29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9D872-936D-492D-8102-1874206DA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764A3-3E0F-4255-B37C-427F2E8DF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435F-EC59-4615-80B8-A971E227E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0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CD789-4E8D-4FC8-B528-C052585BF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B18ED-D4D9-42F5-B619-28BDED1E7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F12B8-6E19-4A89-935F-EEAD9D8EA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86FAA5-92C4-4B28-93A5-C042D9CD6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A160FF-E8F2-4275-B940-7F91D1E6C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C8775D-C0A1-442F-98AA-F5E6824E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2B2A-CFDD-478B-8AA9-5FD380E6DE29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F6B81B-5F64-4951-A332-7E1878DD1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0567FB-EB0A-4F73-8841-1CF68F62C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435F-EC59-4615-80B8-A971E227E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2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4582-741C-4353-B4F2-DE19ECC6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A4BDF7-D723-42E8-866E-E747E7D2A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2B2A-CFDD-478B-8AA9-5FD380E6DE29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A444F1-E9D9-46B0-8DED-C64F294F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9B3754-C9AB-48A2-8AC1-6DBE133F6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435F-EC59-4615-80B8-A971E227E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4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DDE535-0B31-46C2-B263-096DF3E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2B2A-CFDD-478B-8AA9-5FD380E6DE29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F75809-26D7-478F-8DC5-E0358A9C6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78FB8-805B-499E-B673-6EB9DFB9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435F-EC59-4615-80B8-A971E227E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6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B4E3-5C22-4BB3-B708-74C059BE5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4E2BB-265D-44B6-A895-35D6E0176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AA1B4-EAB9-41F2-977F-85A622081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00ED6-7F84-4D22-8318-C3045D26E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2B2A-CFDD-478B-8AA9-5FD380E6DE29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316FA-CE0F-41A5-9E8D-BB4590145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D34A7-CAD1-439F-8F00-01DBE21A5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435F-EC59-4615-80B8-A971E227E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0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DF3-9297-40C5-9EBE-D7D39D52F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C72DC6-2B2B-4772-A8F7-CD0D9FF4F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C27F93-A51F-4F4E-A9C1-115D99281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EBE45-B731-49D8-AE2C-9DA755798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2B2A-CFDD-478B-8AA9-5FD380E6DE29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105BF-6F94-4E91-96FB-C659FB633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EF376-6EA3-4718-B9FC-280B16CD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435F-EC59-4615-80B8-A971E227E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7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B4D9C5-2A57-4222-A0C3-BE9E44109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C07B8-93BA-4991-9910-B723F980B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65E8C-1F89-47CE-802A-521467B88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C2B2A-CFDD-478B-8AA9-5FD380E6DE29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1C605-965D-48E3-95FC-170406C3B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804A7-98E9-476E-988F-9F1C23D98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E435F-EC59-4615-80B8-A971E227E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7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n/photo/1099569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nspiks.com/inspirational-christian-art-archive/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www.pexels.com/photo/person-walking-3138977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33DCD4-FF81-4579-B7E7-CF443C0AB287}"/>
              </a:ext>
            </a:extLst>
          </p:cNvPr>
          <p:cNvSpPr txBox="1"/>
          <p:nvPr/>
        </p:nvSpPr>
        <p:spPr>
          <a:xfrm>
            <a:off x="210191" y="359860"/>
            <a:ext cx="8471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SBC 2022 Theme – Walking in God’s Agape</a:t>
            </a:r>
          </a:p>
        </p:txBody>
      </p:sp>
      <p:pic>
        <p:nvPicPr>
          <p:cNvPr id="5" name="Picture 4" descr="sbc logo1">
            <a:extLst>
              <a:ext uri="{FF2B5EF4-FFF2-40B4-BE49-F238E27FC236}">
                <a16:creationId xmlns:a16="http://schemas.microsoft.com/office/drawing/2014/main" id="{E83DEE5B-5FB1-4A9A-AD97-0233C482A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2" y="4294730"/>
            <a:ext cx="5747038" cy="234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45B446B3-528C-4BE5-832F-DB16CD560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57606" y="2342780"/>
            <a:ext cx="3324203" cy="2218544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9BDAC748-63DF-4B6A-A7E6-0E739D9369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b="39938"/>
          <a:stretch/>
        </p:blipFill>
        <p:spPr>
          <a:xfrm>
            <a:off x="7879557" y="4738026"/>
            <a:ext cx="4102252" cy="1900296"/>
          </a:xfrm>
          <a:prstGeom prst="rect">
            <a:avLst/>
          </a:prstGeom>
        </p:spPr>
      </p:pic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55C3C7-D87C-4207-9CF9-116BD747EC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845559" y="75245"/>
            <a:ext cx="3136250" cy="20908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3278EAD-70E5-4114-8147-E98B6E6E0B9B}"/>
              </a:ext>
            </a:extLst>
          </p:cNvPr>
          <p:cNvSpPr txBox="1"/>
          <p:nvPr/>
        </p:nvSpPr>
        <p:spPr>
          <a:xfrm>
            <a:off x="165183" y="1342410"/>
            <a:ext cx="84065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small" dirty="0">
                <a:solidFill>
                  <a:srgbClr val="FF0000"/>
                </a:solidFill>
              </a:rPr>
              <a:t>Lent</a:t>
            </a:r>
          </a:p>
          <a:p>
            <a:pPr algn="ctr"/>
            <a:r>
              <a:rPr lang="en-US" sz="4000" b="1" cap="small" dirty="0">
                <a:solidFill>
                  <a:srgbClr val="FF0000"/>
                </a:solidFill>
              </a:rPr>
              <a:t>Equipping Hour</a:t>
            </a:r>
          </a:p>
          <a:p>
            <a:pPr algn="ctr"/>
            <a:r>
              <a:rPr lang="en-US" sz="4000" b="1" cap="small" dirty="0">
                <a:solidFill>
                  <a:srgbClr val="FF0000"/>
                </a:solidFill>
              </a:rPr>
              <a:t>March 9, 2022</a:t>
            </a:r>
          </a:p>
        </p:txBody>
      </p:sp>
    </p:spTree>
    <p:extLst>
      <p:ext uri="{BB962C8B-B14F-4D97-AF65-F5344CB8AC3E}">
        <p14:creationId xmlns:p14="http://schemas.microsoft.com/office/powerpoint/2010/main" val="109193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CF98DE-0B90-4EA3-9C26-03A1A6CF5DE0}"/>
              </a:ext>
            </a:extLst>
          </p:cNvPr>
          <p:cNvSpPr txBox="1"/>
          <p:nvPr/>
        </p:nvSpPr>
        <p:spPr>
          <a:xfrm>
            <a:off x="980661" y="528975"/>
            <a:ext cx="10721009" cy="5800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dirty="0">
                <a:solidFill>
                  <a:srgbClr val="EE6D49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LENT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Christian church, a period of penitential preparation for Easter. In Western churches it begins on Ash Wednesday, six and a half weeks before Easter, and provides for a 40-day fast (Sundays are excluded), in imitation of Jesus Christ’s fasting in the wilderness before he began his public ministry.</a:t>
            </a:r>
            <a:endParaRPr lang="en-US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10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CF98DE-0B90-4EA3-9C26-03A1A6CF5DE0}"/>
              </a:ext>
            </a:extLst>
          </p:cNvPr>
          <p:cNvSpPr txBox="1"/>
          <p:nvPr/>
        </p:nvSpPr>
        <p:spPr>
          <a:xfrm>
            <a:off x="390939" y="189807"/>
            <a:ext cx="11801061" cy="5803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dirty="0">
                <a:solidFill>
                  <a:srgbClr val="EE6D4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LENT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period of preparation and fasting likely has been observed before the Easter festival since apostolic times, though the practice was not formalized until the First Council of Nicaea in 325 </a:t>
            </a:r>
            <a:r>
              <a:rPr lang="en-US" sz="3200" baseline="-24000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sz="3200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It was a time of preparation of candidates for baptism and a time of penance for grievous sinners who were excluded from Communion and were preparing for their restoration. As a sign of their penitence, they wore sackcloth and were sprinkled with ashes.</a:t>
            </a:r>
            <a:endParaRPr lang="en-US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349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CF98DE-0B90-4EA3-9C26-03A1A6CF5DE0}"/>
              </a:ext>
            </a:extLst>
          </p:cNvPr>
          <p:cNvSpPr txBox="1"/>
          <p:nvPr/>
        </p:nvSpPr>
        <p:spPr>
          <a:xfrm>
            <a:off x="390939" y="189807"/>
            <a:ext cx="11801061" cy="6008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dirty="0">
                <a:solidFill>
                  <a:srgbClr val="EE6D4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LENT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addition , Catholics and other Christians often choose to give up specific pleasures such as sweets, alcohol, or social media, during Lent as a way to foster simplicity and self-control; many use their cravings or desires for these items as a reminder to pray and to refocus on spiritual matters.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dirty="0">
              <a:solidFill>
                <a:srgbClr val="0070C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Britannica </a:t>
            </a:r>
            <a:endParaRPr lang="en-US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4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CF98DE-0B90-4EA3-9C26-03A1A6CF5DE0}"/>
              </a:ext>
            </a:extLst>
          </p:cNvPr>
          <p:cNvSpPr txBox="1"/>
          <p:nvPr/>
        </p:nvSpPr>
        <p:spPr>
          <a:xfrm>
            <a:off x="390940" y="189807"/>
            <a:ext cx="11436626" cy="3666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dirty="0">
                <a:solidFill>
                  <a:srgbClr val="EE6D4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PENITENCE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solidFill>
                <a:srgbClr val="EE6D49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Repentance, contrition, compunction, remorse means regret for sin or wrongdoing, penitence implies sad and humble realization of and regret for one’s misdeeds.</a:t>
            </a:r>
            <a:endParaRPr lang="en-US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00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CF98DE-0B90-4EA3-9C26-03A1A6CF5DE0}"/>
              </a:ext>
            </a:extLst>
          </p:cNvPr>
          <p:cNvSpPr txBox="1"/>
          <p:nvPr/>
        </p:nvSpPr>
        <p:spPr>
          <a:xfrm>
            <a:off x="390939" y="189807"/>
            <a:ext cx="11801061" cy="2612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dirty="0">
                <a:solidFill>
                  <a:srgbClr val="EE6D4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PENITENTIAL PSALMS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solidFill>
                <a:srgbClr val="EE6D49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Penitential Psalms or Psalms of Confession, are Psalms 6, 31, 37, 50, 101, 129, and 142.</a:t>
            </a:r>
            <a:endParaRPr lang="en-US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13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Collins</dc:creator>
  <cp:lastModifiedBy>Michelle Collins</cp:lastModifiedBy>
  <cp:revision>16</cp:revision>
  <cp:lastPrinted>2022-03-09T21:50:59Z</cp:lastPrinted>
  <dcterms:created xsi:type="dcterms:W3CDTF">2022-01-12T16:04:46Z</dcterms:created>
  <dcterms:modified xsi:type="dcterms:W3CDTF">2022-03-09T22:27:14Z</dcterms:modified>
</cp:coreProperties>
</file>