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477" r:id="rId2"/>
    <p:sldId id="505" r:id="rId3"/>
    <p:sldId id="508" r:id="rId4"/>
    <p:sldId id="509" r:id="rId5"/>
    <p:sldId id="510" r:id="rId6"/>
    <p:sldId id="511" r:id="rId7"/>
    <p:sldId id="512" r:id="rId8"/>
    <p:sldId id="513" r:id="rId9"/>
    <p:sldId id="514" r:id="rId10"/>
    <p:sldId id="515" r:id="rId11"/>
    <p:sldId id="520" r:id="rId12"/>
    <p:sldId id="521" r:id="rId13"/>
    <p:sldId id="522" r:id="rId14"/>
    <p:sldId id="523" r:id="rId15"/>
    <p:sldId id="524" r:id="rId16"/>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snapToGrid="0">
      <p:cViewPr varScale="1">
        <p:scale>
          <a:sx n="81" d="100"/>
          <a:sy n="81" d="100"/>
        </p:scale>
        <p:origin x="60" y="537"/>
      </p:cViewPr>
      <p:guideLst/>
    </p:cSldViewPr>
  </p:slideViewPr>
  <p:notesTextViewPr>
    <p:cViewPr>
      <p:scale>
        <a:sx n="1" d="1"/>
        <a:sy n="1" d="1"/>
      </p:scale>
      <p:origin x="0" y="0"/>
    </p:cViewPr>
  </p:notesTextViewPr>
  <p:sorterViewPr>
    <p:cViewPr>
      <p:scale>
        <a:sx n="100" d="100"/>
        <a:sy n="100" d="100"/>
      </p:scale>
      <p:origin x="0" y="-2391"/>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A8010315-7855-419C-89A7-C04DA91E7FAB}" type="datetimeFigureOut">
              <a:rPr lang="en-US" smtClean="0"/>
              <a:t>9/29/2021</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5BE4CF99-91F7-492B-A82C-BEAEA141A975}" type="slidenum">
              <a:rPr lang="en-US" smtClean="0"/>
              <a:t>‹#›</a:t>
            </a:fld>
            <a:endParaRPr lang="en-US" dirty="0"/>
          </a:p>
        </p:txBody>
      </p:sp>
    </p:spTree>
    <p:extLst>
      <p:ext uri="{BB962C8B-B14F-4D97-AF65-F5344CB8AC3E}">
        <p14:creationId xmlns:p14="http://schemas.microsoft.com/office/powerpoint/2010/main" val="38163736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A73AF7B-0F1E-40DC-95DC-ABFC8C048E56}" type="slidenum">
              <a:rPr lang="en-US" smtClean="0"/>
              <a:t>9</a:t>
            </a:fld>
            <a:endParaRPr lang="en-US" dirty="0"/>
          </a:p>
        </p:txBody>
      </p:sp>
    </p:spTree>
    <p:extLst>
      <p:ext uri="{BB962C8B-B14F-4D97-AF65-F5344CB8AC3E}">
        <p14:creationId xmlns:p14="http://schemas.microsoft.com/office/powerpoint/2010/main" val="28076864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959E1-CF63-45E1-8531-EC4B76DCEAA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C2CC87E-F2B7-42C3-BF5C-F714490DB9E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F203F81-EA32-41DD-99E0-CB9BC838E86A}"/>
              </a:ext>
            </a:extLst>
          </p:cNvPr>
          <p:cNvSpPr>
            <a:spLocks noGrp="1"/>
          </p:cNvSpPr>
          <p:nvPr>
            <p:ph type="dt" sz="half" idx="10"/>
          </p:nvPr>
        </p:nvSpPr>
        <p:spPr/>
        <p:txBody>
          <a:bodyPr/>
          <a:lstStyle/>
          <a:p>
            <a:fld id="{63364B13-52C6-4EFD-BB87-2A7F25809E68}" type="datetimeFigureOut">
              <a:rPr lang="en-US" smtClean="0"/>
              <a:t>9/29/2021</a:t>
            </a:fld>
            <a:endParaRPr lang="en-US" dirty="0"/>
          </a:p>
        </p:txBody>
      </p:sp>
      <p:sp>
        <p:nvSpPr>
          <p:cNvPr id="5" name="Footer Placeholder 4">
            <a:extLst>
              <a:ext uri="{FF2B5EF4-FFF2-40B4-BE49-F238E27FC236}">
                <a16:creationId xmlns:a16="http://schemas.microsoft.com/office/drawing/2014/main" id="{76F1888D-8D85-4480-910C-321C3F61A62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281A0D1-CF5B-475D-A3F6-4E323552B28E}"/>
              </a:ext>
            </a:extLst>
          </p:cNvPr>
          <p:cNvSpPr>
            <a:spLocks noGrp="1"/>
          </p:cNvSpPr>
          <p:nvPr>
            <p:ph type="sldNum" sz="quarter" idx="12"/>
          </p:nvPr>
        </p:nvSpPr>
        <p:spPr/>
        <p:txBody>
          <a:bodyPr/>
          <a:lstStyle/>
          <a:p>
            <a:fld id="{2BB7E392-76C2-4393-8DBE-96DD96858E0C}" type="slidenum">
              <a:rPr lang="en-US" smtClean="0"/>
              <a:t>‹#›</a:t>
            </a:fld>
            <a:endParaRPr lang="en-US" dirty="0"/>
          </a:p>
        </p:txBody>
      </p:sp>
    </p:spTree>
    <p:extLst>
      <p:ext uri="{BB962C8B-B14F-4D97-AF65-F5344CB8AC3E}">
        <p14:creationId xmlns:p14="http://schemas.microsoft.com/office/powerpoint/2010/main" val="12635830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715D73-5C4D-4F5F-AEE3-B01529A1D91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E0768B1-26DF-4B5F-BE17-344E197473A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07CC46-3647-4503-A3FF-BC6A2A0D57DD}"/>
              </a:ext>
            </a:extLst>
          </p:cNvPr>
          <p:cNvSpPr>
            <a:spLocks noGrp="1"/>
          </p:cNvSpPr>
          <p:nvPr>
            <p:ph type="dt" sz="half" idx="10"/>
          </p:nvPr>
        </p:nvSpPr>
        <p:spPr/>
        <p:txBody>
          <a:bodyPr/>
          <a:lstStyle/>
          <a:p>
            <a:fld id="{63364B13-52C6-4EFD-BB87-2A7F25809E68}" type="datetimeFigureOut">
              <a:rPr lang="en-US" smtClean="0"/>
              <a:t>9/29/2021</a:t>
            </a:fld>
            <a:endParaRPr lang="en-US" dirty="0"/>
          </a:p>
        </p:txBody>
      </p:sp>
      <p:sp>
        <p:nvSpPr>
          <p:cNvPr id="5" name="Footer Placeholder 4">
            <a:extLst>
              <a:ext uri="{FF2B5EF4-FFF2-40B4-BE49-F238E27FC236}">
                <a16:creationId xmlns:a16="http://schemas.microsoft.com/office/drawing/2014/main" id="{18731610-0589-4684-8A28-FBB0C9AD7D0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D70E5FC-5C7D-4BB2-A29C-E98A01B0C686}"/>
              </a:ext>
            </a:extLst>
          </p:cNvPr>
          <p:cNvSpPr>
            <a:spLocks noGrp="1"/>
          </p:cNvSpPr>
          <p:nvPr>
            <p:ph type="sldNum" sz="quarter" idx="12"/>
          </p:nvPr>
        </p:nvSpPr>
        <p:spPr/>
        <p:txBody>
          <a:bodyPr/>
          <a:lstStyle/>
          <a:p>
            <a:fld id="{2BB7E392-76C2-4393-8DBE-96DD96858E0C}" type="slidenum">
              <a:rPr lang="en-US" smtClean="0"/>
              <a:t>‹#›</a:t>
            </a:fld>
            <a:endParaRPr lang="en-US" dirty="0"/>
          </a:p>
        </p:txBody>
      </p:sp>
    </p:spTree>
    <p:extLst>
      <p:ext uri="{BB962C8B-B14F-4D97-AF65-F5344CB8AC3E}">
        <p14:creationId xmlns:p14="http://schemas.microsoft.com/office/powerpoint/2010/main" val="1252085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2585B2B-2A6B-44BA-8DB2-CDB28F868D5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F068FA5-FF2D-4AE6-B10F-FE6955B4AC1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A92E721-854D-4FC1-8610-533352F369C3}"/>
              </a:ext>
            </a:extLst>
          </p:cNvPr>
          <p:cNvSpPr>
            <a:spLocks noGrp="1"/>
          </p:cNvSpPr>
          <p:nvPr>
            <p:ph type="dt" sz="half" idx="10"/>
          </p:nvPr>
        </p:nvSpPr>
        <p:spPr/>
        <p:txBody>
          <a:bodyPr/>
          <a:lstStyle/>
          <a:p>
            <a:fld id="{63364B13-52C6-4EFD-BB87-2A7F25809E68}" type="datetimeFigureOut">
              <a:rPr lang="en-US" smtClean="0"/>
              <a:t>9/29/2021</a:t>
            </a:fld>
            <a:endParaRPr lang="en-US" dirty="0"/>
          </a:p>
        </p:txBody>
      </p:sp>
      <p:sp>
        <p:nvSpPr>
          <p:cNvPr id="5" name="Footer Placeholder 4">
            <a:extLst>
              <a:ext uri="{FF2B5EF4-FFF2-40B4-BE49-F238E27FC236}">
                <a16:creationId xmlns:a16="http://schemas.microsoft.com/office/drawing/2014/main" id="{6A2C7405-1386-4D3C-A902-6AD0C8378A6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573CFB3-88A4-4C5A-9C52-A870522D70AA}"/>
              </a:ext>
            </a:extLst>
          </p:cNvPr>
          <p:cNvSpPr>
            <a:spLocks noGrp="1"/>
          </p:cNvSpPr>
          <p:nvPr>
            <p:ph type="sldNum" sz="quarter" idx="12"/>
          </p:nvPr>
        </p:nvSpPr>
        <p:spPr/>
        <p:txBody>
          <a:bodyPr/>
          <a:lstStyle/>
          <a:p>
            <a:fld id="{2BB7E392-76C2-4393-8DBE-96DD96858E0C}" type="slidenum">
              <a:rPr lang="en-US" smtClean="0"/>
              <a:t>‹#›</a:t>
            </a:fld>
            <a:endParaRPr lang="en-US" dirty="0"/>
          </a:p>
        </p:txBody>
      </p:sp>
    </p:spTree>
    <p:extLst>
      <p:ext uri="{BB962C8B-B14F-4D97-AF65-F5344CB8AC3E}">
        <p14:creationId xmlns:p14="http://schemas.microsoft.com/office/powerpoint/2010/main" val="32312094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EEF7E-D068-4407-830E-3C9C29C1EDE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A2A7A91-2E8F-4367-83DC-795D7D8C1CD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30947AE-38AF-47E1-BCB7-419C89915D7D}"/>
              </a:ext>
            </a:extLst>
          </p:cNvPr>
          <p:cNvSpPr>
            <a:spLocks noGrp="1"/>
          </p:cNvSpPr>
          <p:nvPr>
            <p:ph type="dt" sz="half" idx="10"/>
          </p:nvPr>
        </p:nvSpPr>
        <p:spPr/>
        <p:txBody>
          <a:bodyPr/>
          <a:lstStyle/>
          <a:p>
            <a:fld id="{63364B13-52C6-4EFD-BB87-2A7F25809E68}" type="datetimeFigureOut">
              <a:rPr lang="en-US" smtClean="0"/>
              <a:t>9/29/2021</a:t>
            </a:fld>
            <a:endParaRPr lang="en-US" dirty="0"/>
          </a:p>
        </p:txBody>
      </p:sp>
      <p:sp>
        <p:nvSpPr>
          <p:cNvPr id="5" name="Footer Placeholder 4">
            <a:extLst>
              <a:ext uri="{FF2B5EF4-FFF2-40B4-BE49-F238E27FC236}">
                <a16:creationId xmlns:a16="http://schemas.microsoft.com/office/drawing/2014/main" id="{EA8B9578-738E-4542-96E2-4D9EED4BCB3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D7CD065-8A74-4FFD-A2EF-9B73C0E41529}"/>
              </a:ext>
            </a:extLst>
          </p:cNvPr>
          <p:cNvSpPr>
            <a:spLocks noGrp="1"/>
          </p:cNvSpPr>
          <p:nvPr>
            <p:ph type="sldNum" sz="quarter" idx="12"/>
          </p:nvPr>
        </p:nvSpPr>
        <p:spPr/>
        <p:txBody>
          <a:bodyPr/>
          <a:lstStyle/>
          <a:p>
            <a:fld id="{2BB7E392-76C2-4393-8DBE-96DD96858E0C}" type="slidenum">
              <a:rPr lang="en-US" smtClean="0"/>
              <a:t>‹#›</a:t>
            </a:fld>
            <a:endParaRPr lang="en-US" dirty="0"/>
          </a:p>
        </p:txBody>
      </p:sp>
    </p:spTree>
    <p:extLst>
      <p:ext uri="{BB962C8B-B14F-4D97-AF65-F5344CB8AC3E}">
        <p14:creationId xmlns:p14="http://schemas.microsoft.com/office/powerpoint/2010/main" val="33535904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91C18-4268-4367-8590-2A577450190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27106B8-61F2-4F09-80AB-25E841B39BD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014D873-BFFF-41B0-B5FF-C39A2F937291}"/>
              </a:ext>
            </a:extLst>
          </p:cNvPr>
          <p:cNvSpPr>
            <a:spLocks noGrp="1"/>
          </p:cNvSpPr>
          <p:nvPr>
            <p:ph type="dt" sz="half" idx="10"/>
          </p:nvPr>
        </p:nvSpPr>
        <p:spPr/>
        <p:txBody>
          <a:bodyPr/>
          <a:lstStyle/>
          <a:p>
            <a:fld id="{63364B13-52C6-4EFD-BB87-2A7F25809E68}" type="datetimeFigureOut">
              <a:rPr lang="en-US" smtClean="0"/>
              <a:t>9/29/2021</a:t>
            </a:fld>
            <a:endParaRPr lang="en-US" dirty="0"/>
          </a:p>
        </p:txBody>
      </p:sp>
      <p:sp>
        <p:nvSpPr>
          <p:cNvPr id="5" name="Footer Placeholder 4">
            <a:extLst>
              <a:ext uri="{FF2B5EF4-FFF2-40B4-BE49-F238E27FC236}">
                <a16:creationId xmlns:a16="http://schemas.microsoft.com/office/drawing/2014/main" id="{5AAEF258-747C-4C49-B120-E5DD9B8E98B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0C8E477-E235-401A-85DB-1796A92B8DE5}"/>
              </a:ext>
            </a:extLst>
          </p:cNvPr>
          <p:cNvSpPr>
            <a:spLocks noGrp="1"/>
          </p:cNvSpPr>
          <p:nvPr>
            <p:ph type="sldNum" sz="quarter" idx="12"/>
          </p:nvPr>
        </p:nvSpPr>
        <p:spPr/>
        <p:txBody>
          <a:bodyPr/>
          <a:lstStyle/>
          <a:p>
            <a:fld id="{2BB7E392-76C2-4393-8DBE-96DD96858E0C}" type="slidenum">
              <a:rPr lang="en-US" smtClean="0"/>
              <a:t>‹#›</a:t>
            </a:fld>
            <a:endParaRPr lang="en-US" dirty="0"/>
          </a:p>
        </p:txBody>
      </p:sp>
    </p:spTree>
    <p:extLst>
      <p:ext uri="{BB962C8B-B14F-4D97-AF65-F5344CB8AC3E}">
        <p14:creationId xmlns:p14="http://schemas.microsoft.com/office/powerpoint/2010/main" val="33990820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8C1DB0-79FF-439A-89A9-5BE8DEFF99A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3853DB0-CDFD-4B2F-B0D5-2F23BBA5CE1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6FC7B88-594F-45E7-8363-D9A50ED67BF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BEE8652-740F-4ECA-A19C-6C0D1B557FC4}"/>
              </a:ext>
            </a:extLst>
          </p:cNvPr>
          <p:cNvSpPr>
            <a:spLocks noGrp="1"/>
          </p:cNvSpPr>
          <p:nvPr>
            <p:ph type="dt" sz="half" idx="10"/>
          </p:nvPr>
        </p:nvSpPr>
        <p:spPr/>
        <p:txBody>
          <a:bodyPr/>
          <a:lstStyle/>
          <a:p>
            <a:fld id="{63364B13-52C6-4EFD-BB87-2A7F25809E68}" type="datetimeFigureOut">
              <a:rPr lang="en-US" smtClean="0"/>
              <a:t>9/29/2021</a:t>
            </a:fld>
            <a:endParaRPr lang="en-US" dirty="0"/>
          </a:p>
        </p:txBody>
      </p:sp>
      <p:sp>
        <p:nvSpPr>
          <p:cNvPr id="6" name="Footer Placeholder 5">
            <a:extLst>
              <a:ext uri="{FF2B5EF4-FFF2-40B4-BE49-F238E27FC236}">
                <a16:creationId xmlns:a16="http://schemas.microsoft.com/office/drawing/2014/main" id="{0DB3FFE5-0246-4E7B-97A8-AF77110F9EE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0C7ADE4-E390-486A-B76C-B702BB705086}"/>
              </a:ext>
            </a:extLst>
          </p:cNvPr>
          <p:cNvSpPr>
            <a:spLocks noGrp="1"/>
          </p:cNvSpPr>
          <p:nvPr>
            <p:ph type="sldNum" sz="quarter" idx="12"/>
          </p:nvPr>
        </p:nvSpPr>
        <p:spPr/>
        <p:txBody>
          <a:bodyPr/>
          <a:lstStyle/>
          <a:p>
            <a:fld id="{2BB7E392-76C2-4393-8DBE-96DD96858E0C}" type="slidenum">
              <a:rPr lang="en-US" smtClean="0"/>
              <a:t>‹#›</a:t>
            </a:fld>
            <a:endParaRPr lang="en-US" dirty="0"/>
          </a:p>
        </p:txBody>
      </p:sp>
    </p:spTree>
    <p:extLst>
      <p:ext uri="{BB962C8B-B14F-4D97-AF65-F5344CB8AC3E}">
        <p14:creationId xmlns:p14="http://schemas.microsoft.com/office/powerpoint/2010/main" val="25422027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F4E005-A094-4F43-A0B4-5FC20061608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FFB916E-3E80-4EC5-9E95-4F389520A30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1A8E32D-FAF3-4C72-9AE5-E5731905197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043B6CE-540C-4413-B828-2900E258747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A0DE988-D963-4B47-B533-604F35AABDF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609724E-A0FA-4657-B97A-06128AC05FEA}"/>
              </a:ext>
            </a:extLst>
          </p:cNvPr>
          <p:cNvSpPr>
            <a:spLocks noGrp="1"/>
          </p:cNvSpPr>
          <p:nvPr>
            <p:ph type="dt" sz="half" idx="10"/>
          </p:nvPr>
        </p:nvSpPr>
        <p:spPr/>
        <p:txBody>
          <a:bodyPr/>
          <a:lstStyle/>
          <a:p>
            <a:fld id="{63364B13-52C6-4EFD-BB87-2A7F25809E68}" type="datetimeFigureOut">
              <a:rPr lang="en-US" smtClean="0"/>
              <a:t>9/29/2021</a:t>
            </a:fld>
            <a:endParaRPr lang="en-US" dirty="0"/>
          </a:p>
        </p:txBody>
      </p:sp>
      <p:sp>
        <p:nvSpPr>
          <p:cNvPr id="8" name="Footer Placeholder 7">
            <a:extLst>
              <a:ext uri="{FF2B5EF4-FFF2-40B4-BE49-F238E27FC236}">
                <a16:creationId xmlns:a16="http://schemas.microsoft.com/office/drawing/2014/main" id="{2F5D1A1D-FBCC-4513-9DBF-43C49BF7210F}"/>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88CB0063-01EB-488A-9360-EA76124D56C9}"/>
              </a:ext>
            </a:extLst>
          </p:cNvPr>
          <p:cNvSpPr>
            <a:spLocks noGrp="1"/>
          </p:cNvSpPr>
          <p:nvPr>
            <p:ph type="sldNum" sz="quarter" idx="12"/>
          </p:nvPr>
        </p:nvSpPr>
        <p:spPr/>
        <p:txBody>
          <a:bodyPr/>
          <a:lstStyle/>
          <a:p>
            <a:fld id="{2BB7E392-76C2-4393-8DBE-96DD96858E0C}" type="slidenum">
              <a:rPr lang="en-US" smtClean="0"/>
              <a:t>‹#›</a:t>
            </a:fld>
            <a:endParaRPr lang="en-US" dirty="0"/>
          </a:p>
        </p:txBody>
      </p:sp>
    </p:spTree>
    <p:extLst>
      <p:ext uri="{BB962C8B-B14F-4D97-AF65-F5344CB8AC3E}">
        <p14:creationId xmlns:p14="http://schemas.microsoft.com/office/powerpoint/2010/main" val="36701180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D9120-6A70-48D8-939A-B5074739CF2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9A13DCD-F8BC-47E6-8E52-F95E035E7856}"/>
              </a:ext>
            </a:extLst>
          </p:cNvPr>
          <p:cNvSpPr>
            <a:spLocks noGrp="1"/>
          </p:cNvSpPr>
          <p:nvPr>
            <p:ph type="dt" sz="half" idx="10"/>
          </p:nvPr>
        </p:nvSpPr>
        <p:spPr/>
        <p:txBody>
          <a:bodyPr/>
          <a:lstStyle/>
          <a:p>
            <a:fld id="{63364B13-52C6-4EFD-BB87-2A7F25809E68}" type="datetimeFigureOut">
              <a:rPr lang="en-US" smtClean="0"/>
              <a:t>9/29/2021</a:t>
            </a:fld>
            <a:endParaRPr lang="en-US" dirty="0"/>
          </a:p>
        </p:txBody>
      </p:sp>
      <p:sp>
        <p:nvSpPr>
          <p:cNvPr id="4" name="Footer Placeholder 3">
            <a:extLst>
              <a:ext uri="{FF2B5EF4-FFF2-40B4-BE49-F238E27FC236}">
                <a16:creationId xmlns:a16="http://schemas.microsoft.com/office/drawing/2014/main" id="{5F8A1A10-41C4-4FA3-9E87-B5BDE7AAB669}"/>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2F539C4A-4299-4530-995A-A02C597965BC}"/>
              </a:ext>
            </a:extLst>
          </p:cNvPr>
          <p:cNvSpPr>
            <a:spLocks noGrp="1"/>
          </p:cNvSpPr>
          <p:nvPr>
            <p:ph type="sldNum" sz="quarter" idx="12"/>
          </p:nvPr>
        </p:nvSpPr>
        <p:spPr/>
        <p:txBody>
          <a:bodyPr/>
          <a:lstStyle/>
          <a:p>
            <a:fld id="{2BB7E392-76C2-4393-8DBE-96DD96858E0C}" type="slidenum">
              <a:rPr lang="en-US" smtClean="0"/>
              <a:t>‹#›</a:t>
            </a:fld>
            <a:endParaRPr lang="en-US" dirty="0"/>
          </a:p>
        </p:txBody>
      </p:sp>
    </p:spTree>
    <p:extLst>
      <p:ext uri="{BB962C8B-B14F-4D97-AF65-F5344CB8AC3E}">
        <p14:creationId xmlns:p14="http://schemas.microsoft.com/office/powerpoint/2010/main" val="26384922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2CEFF2E-B6C6-464C-896F-69745D657992}"/>
              </a:ext>
            </a:extLst>
          </p:cNvPr>
          <p:cNvSpPr>
            <a:spLocks noGrp="1"/>
          </p:cNvSpPr>
          <p:nvPr>
            <p:ph type="dt" sz="half" idx="10"/>
          </p:nvPr>
        </p:nvSpPr>
        <p:spPr/>
        <p:txBody>
          <a:bodyPr/>
          <a:lstStyle/>
          <a:p>
            <a:fld id="{63364B13-52C6-4EFD-BB87-2A7F25809E68}" type="datetimeFigureOut">
              <a:rPr lang="en-US" smtClean="0"/>
              <a:t>9/29/2021</a:t>
            </a:fld>
            <a:endParaRPr lang="en-US" dirty="0"/>
          </a:p>
        </p:txBody>
      </p:sp>
      <p:sp>
        <p:nvSpPr>
          <p:cNvPr id="3" name="Footer Placeholder 2">
            <a:extLst>
              <a:ext uri="{FF2B5EF4-FFF2-40B4-BE49-F238E27FC236}">
                <a16:creationId xmlns:a16="http://schemas.microsoft.com/office/drawing/2014/main" id="{1747A940-972B-4C8F-B57B-2F14303A8A41}"/>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98F6B2A6-BD04-46F0-8497-912F20EC66DD}"/>
              </a:ext>
            </a:extLst>
          </p:cNvPr>
          <p:cNvSpPr>
            <a:spLocks noGrp="1"/>
          </p:cNvSpPr>
          <p:nvPr>
            <p:ph type="sldNum" sz="quarter" idx="12"/>
          </p:nvPr>
        </p:nvSpPr>
        <p:spPr/>
        <p:txBody>
          <a:bodyPr/>
          <a:lstStyle/>
          <a:p>
            <a:fld id="{2BB7E392-76C2-4393-8DBE-96DD96858E0C}" type="slidenum">
              <a:rPr lang="en-US" smtClean="0"/>
              <a:t>‹#›</a:t>
            </a:fld>
            <a:endParaRPr lang="en-US" dirty="0"/>
          </a:p>
        </p:txBody>
      </p:sp>
    </p:spTree>
    <p:extLst>
      <p:ext uri="{BB962C8B-B14F-4D97-AF65-F5344CB8AC3E}">
        <p14:creationId xmlns:p14="http://schemas.microsoft.com/office/powerpoint/2010/main" val="6350232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8FFE66-D327-4128-B295-53CDACA0640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3DAC114-AA89-4F7E-A94D-19BB7AC8C49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0661CFC-BB10-4118-A338-0AB8A5AFDD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FB0DB3C-7040-4ADB-BEF2-8F34FC5E905B}"/>
              </a:ext>
            </a:extLst>
          </p:cNvPr>
          <p:cNvSpPr>
            <a:spLocks noGrp="1"/>
          </p:cNvSpPr>
          <p:nvPr>
            <p:ph type="dt" sz="half" idx="10"/>
          </p:nvPr>
        </p:nvSpPr>
        <p:spPr/>
        <p:txBody>
          <a:bodyPr/>
          <a:lstStyle/>
          <a:p>
            <a:fld id="{63364B13-52C6-4EFD-BB87-2A7F25809E68}" type="datetimeFigureOut">
              <a:rPr lang="en-US" smtClean="0"/>
              <a:t>9/29/2021</a:t>
            </a:fld>
            <a:endParaRPr lang="en-US" dirty="0"/>
          </a:p>
        </p:txBody>
      </p:sp>
      <p:sp>
        <p:nvSpPr>
          <p:cNvPr id="6" name="Footer Placeholder 5">
            <a:extLst>
              <a:ext uri="{FF2B5EF4-FFF2-40B4-BE49-F238E27FC236}">
                <a16:creationId xmlns:a16="http://schemas.microsoft.com/office/drawing/2014/main" id="{9876CABA-FF3F-4E4D-8703-14C7FBE9A89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53F50CD-1438-4E46-AD48-8FFACC89C7D5}"/>
              </a:ext>
            </a:extLst>
          </p:cNvPr>
          <p:cNvSpPr>
            <a:spLocks noGrp="1"/>
          </p:cNvSpPr>
          <p:nvPr>
            <p:ph type="sldNum" sz="quarter" idx="12"/>
          </p:nvPr>
        </p:nvSpPr>
        <p:spPr/>
        <p:txBody>
          <a:bodyPr/>
          <a:lstStyle/>
          <a:p>
            <a:fld id="{2BB7E392-76C2-4393-8DBE-96DD96858E0C}" type="slidenum">
              <a:rPr lang="en-US" smtClean="0"/>
              <a:t>‹#›</a:t>
            </a:fld>
            <a:endParaRPr lang="en-US" dirty="0"/>
          </a:p>
        </p:txBody>
      </p:sp>
    </p:spTree>
    <p:extLst>
      <p:ext uri="{BB962C8B-B14F-4D97-AF65-F5344CB8AC3E}">
        <p14:creationId xmlns:p14="http://schemas.microsoft.com/office/powerpoint/2010/main" val="33337626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CA56C0-A2B2-46DE-8C50-BDCE10FB56C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0825136-576F-4887-AF11-E7FB4E5F332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7BAFEDAF-6606-4FAB-B86A-2442FDFF01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86786BC-5DB6-4B03-87B1-F8CF59A91611}"/>
              </a:ext>
            </a:extLst>
          </p:cNvPr>
          <p:cNvSpPr>
            <a:spLocks noGrp="1"/>
          </p:cNvSpPr>
          <p:nvPr>
            <p:ph type="dt" sz="half" idx="10"/>
          </p:nvPr>
        </p:nvSpPr>
        <p:spPr/>
        <p:txBody>
          <a:bodyPr/>
          <a:lstStyle/>
          <a:p>
            <a:fld id="{63364B13-52C6-4EFD-BB87-2A7F25809E68}" type="datetimeFigureOut">
              <a:rPr lang="en-US" smtClean="0"/>
              <a:t>9/29/2021</a:t>
            </a:fld>
            <a:endParaRPr lang="en-US" dirty="0"/>
          </a:p>
        </p:txBody>
      </p:sp>
      <p:sp>
        <p:nvSpPr>
          <p:cNvPr id="6" name="Footer Placeholder 5">
            <a:extLst>
              <a:ext uri="{FF2B5EF4-FFF2-40B4-BE49-F238E27FC236}">
                <a16:creationId xmlns:a16="http://schemas.microsoft.com/office/drawing/2014/main" id="{D3DE8630-18A9-4C09-B947-906674BD9B5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3D400EF-1E80-45B3-913B-0E6CAACAB565}"/>
              </a:ext>
            </a:extLst>
          </p:cNvPr>
          <p:cNvSpPr>
            <a:spLocks noGrp="1"/>
          </p:cNvSpPr>
          <p:nvPr>
            <p:ph type="sldNum" sz="quarter" idx="12"/>
          </p:nvPr>
        </p:nvSpPr>
        <p:spPr/>
        <p:txBody>
          <a:bodyPr/>
          <a:lstStyle/>
          <a:p>
            <a:fld id="{2BB7E392-76C2-4393-8DBE-96DD96858E0C}" type="slidenum">
              <a:rPr lang="en-US" smtClean="0"/>
              <a:t>‹#›</a:t>
            </a:fld>
            <a:endParaRPr lang="en-US" dirty="0"/>
          </a:p>
        </p:txBody>
      </p:sp>
    </p:spTree>
    <p:extLst>
      <p:ext uri="{BB962C8B-B14F-4D97-AF65-F5344CB8AC3E}">
        <p14:creationId xmlns:p14="http://schemas.microsoft.com/office/powerpoint/2010/main" val="31169197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8D07E36-5394-41E8-B49D-E22322A8F7F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57AD7A0-00B9-44A7-804C-A1FE5E49CF9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B5DDB21-FB3F-42C2-BE46-A9B917C1747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364B13-52C6-4EFD-BB87-2A7F25809E68}" type="datetimeFigureOut">
              <a:rPr lang="en-US" smtClean="0"/>
              <a:t>9/29/2021</a:t>
            </a:fld>
            <a:endParaRPr lang="en-US" dirty="0"/>
          </a:p>
        </p:txBody>
      </p:sp>
      <p:sp>
        <p:nvSpPr>
          <p:cNvPr id="5" name="Footer Placeholder 4">
            <a:extLst>
              <a:ext uri="{FF2B5EF4-FFF2-40B4-BE49-F238E27FC236}">
                <a16:creationId xmlns:a16="http://schemas.microsoft.com/office/drawing/2014/main" id="{C83BB110-D9AE-4FFE-8FF1-A9350D16468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91E0B0D6-F369-4C94-B91C-CAB89C4358D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B7E392-76C2-4393-8DBE-96DD96858E0C}" type="slidenum">
              <a:rPr lang="en-US" smtClean="0"/>
              <a:t>‹#›</a:t>
            </a:fld>
            <a:endParaRPr lang="en-US" dirty="0"/>
          </a:p>
        </p:txBody>
      </p:sp>
    </p:spTree>
    <p:extLst>
      <p:ext uri="{BB962C8B-B14F-4D97-AF65-F5344CB8AC3E}">
        <p14:creationId xmlns:p14="http://schemas.microsoft.com/office/powerpoint/2010/main" val="30375287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rhemawordforyou.blogspot.com/2015/04/christ-died-for-us.html" TargetMode="External"/><Relationship Id="rId7" Type="http://schemas.openxmlformats.org/officeDocument/2006/relationships/hyperlink" Target="http://biblicalproof.wordpress.com/2012/12/07/accurately-handling-gods-word-2/" TargetMode="External"/><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3.jpg"/><Relationship Id="rId5" Type="http://schemas.openxmlformats.org/officeDocument/2006/relationships/hyperlink" Target="http://echoofrestorationtruths.blogspot.com/2013/07/testing-doctrines.html" TargetMode="Externa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hyperlink" Target="https://www.homesanctuary.com/rachelanne/2009/03/marchs-verse-jeremiah-2911.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4006564-3DDD-41F5-9D4E-CA00A5C4FB4F}"/>
              </a:ext>
            </a:extLst>
          </p:cNvPr>
          <p:cNvSpPr txBox="1"/>
          <p:nvPr/>
        </p:nvSpPr>
        <p:spPr>
          <a:xfrm>
            <a:off x="5021821" y="3812954"/>
            <a:ext cx="6465287" cy="1516014"/>
          </a:xfrm>
          <a:prstGeom prst="rect">
            <a:avLst/>
          </a:prstGeom>
        </p:spPr>
        <p:txBody>
          <a:bodyPr vert="horz" lIns="91440" tIns="45720" rIns="91440" bIns="45720" rtlCol="0" anchor="b">
            <a:normAutofit/>
          </a:bodyPr>
          <a:lstStyle/>
          <a:p>
            <a:pPr marL="0" marR="0">
              <a:lnSpc>
                <a:spcPct val="90000"/>
              </a:lnSpc>
              <a:spcBef>
                <a:spcPct val="0"/>
              </a:spcBef>
              <a:spcAft>
                <a:spcPts val="600"/>
              </a:spcAft>
            </a:pPr>
            <a:r>
              <a:rPr lang="en-US" sz="4800" b="1" kern="1200" dirty="0">
                <a:solidFill>
                  <a:srgbClr val="FFFFFF"/>
                </a:solidFill>
                <a:effectLst/>
                <a:latin typeface="+mj-lt"/>
                <a:ea typeface="+mj-ea"/>
                <a:cs typeface="+mj-cs"/>
              </a:rPr>
              <a:t>HOW TO STUDY the BIBLE</a:t>
            </a:r>
            <a:endParaRPr lang="en-US" sz="4800" kern="1200" dirty="0">
              <a:solidFill>
                <a:srgbClr val="FFFFFF"/>
              </a:solidFill>
              <a:effectLst/>
              <a:latin typeface="+mj-lt"/>
              <a:ea typeface="+mj-ea"/>
              <a:cs typeface="+mj-cs"/>
            </a:endParaRPr>
          </a:p>
        </p:txBody>
      </p:sp>
      <p:pic>
        <p:nvPicPr>
          <p:cNvPr id="9" name="Picture 8" descr="Text&#10;&#10;Description automatically generated">
            <a:extLst>
              <a:ext uri="{FF2B5EF4-FFF2-40B4-BE49-F238E27FC236}">
                <a16:creationId xmlns:a16="http://schemas.microsoft.com/office/drawing/2014/main" id="{2EC19876-73E4-48CF-8BA6-ACF66C6B066E}"/>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t="10864" r="-2" b="16577"/>
          <a:stretch/>
        </p:blipFill>
        <p:spPr>
          <a:xfrm>
            <a:off x="317635" y="299363"/>
            <a:ext cx="4160452" cy="3049204"/>
          </a:xfrm>
          <a:prstGeom prst="rect">
            <a:avLst/>
          </a:prstGeom>
        </p:spPr>
      </p:pic>
      <p:pic>
        <p:nvPicPr>
          <p:cNvPr id="8" name="Picture 7" descr="Text&#10;&#10;Description automatically generated">
            <a:extLst>
              <a:ext uri="{FF2B5EF4-FFF2-40B4-BE49-F238E27FC236}">
                <a16:creationId xmlns:a16="http://schemas.microsoft.com/office/drawing/2014/main" id="{DF14FCB2-1D68-487D-BB64-9FF510DF4C63}"/>
              </a:ext>
            </a:extLst>
          </p:cNvPr>
          <p:cNvPicPr>
            <a:picLocks noChangeAspect="1"/>
          </p:cNvPicPr>
          <p:nvPr/>
        </p:nvPicPr>
        <p:blipFill rotWithShape="1">
          <a:blip r:embed="rId4">
            <a:extLst>
              <a:ext uri="{28A0092B-C50C-407E-A947-70E740481C1C}">
                <a14:useLocalDpi xmlns:a14="http://schemas.microsoft.com/office/drawing/2010/main" val="0"/>
              </a:ext>
              <a:ext uri="{837473B0-CC2E-450A-ABE3-18F120FF3D39}">
                <a1611:picAttrSrcUrl xmlns:a1611="http://schemas.microsoft.com/office/drawing/2016/11/main" r:id="rId5"/>
              </a:ext>
            </a:extLst>
          </a:blip>
          <a:srcRect t="5393" r="2" b="11245"/>
          <a:stretch/>
        </p:blipFill>
        <p:spPr>
          <a:xfrm>
            <a:off x="4654296" y="299363"/>
            <a:ext cx="7217085" cy="3008188"/>
          </a:xfrm>
          <a:prstGeom prst="rect">
            <a:avLst/>
          </a:prstGeom>
        </p:spPr>
      </p:pic>
      <p:pic>
        <p:nvPicPr>
          <p:cNvPr id="12" name="Picture 11" descr="Text&#10;&#10;Description automatically generated">
            <a:extLst>
              <a:ext uri="{FF2B5EF4-FFF2-40B4-BE49-F238E27FC236}">
                <a16:creationId xmlns:a16="http://schemas.microsoft.com/office/drawing/2014/main" id="{531F5221-3E24-4225-90AB-A8BACE1C8986}"/>
              </a:ext>
            </a:extLst>
          </p:cNvPr>
          <p:cNvPicPr>
            <a:picLocks noChangeAspect="1"/>
          </p:cNvPicPr>
          <p:nvPr/>
        </p:nvPicPr>
        <p:blipFill rotWithShape="1">
          <a:blip r:embed="rId6">
            <a:extLst>
              <a:ext uri="{28A0092B-C50C-407E-A947-70E740481C1C}">
                <a14:useLocalDpi xmlns:a14="http://schemas.microsoft.com/office/drawing/2010/main" val="0"/>
              </a:ext>
              <a:ext uri="{837473B0-CC2E-450A-ABE3-18F120FF3D39}">
                <a1611:picAttrSrcUrl xmlns:a1611="http://schemas.microsoft.com/office/drawing/2016/11/main" r:id="rId7"/>
              </a:ext>
            </a:extLst>
          </a:blip>
          <a:srcRect l="9241" r="6567" b="-3"/>
          <a:stretch/>
        </p:blipFill>
        <p:spPr>
          <a:xfrm>
            <a:off x="317635" y="3509433"/>
            <a:ext cx="4160452" cy="3026833"/>
          </a:xfrm>
          <a:prstGeom prst="rect">
            <a:avLst/>
          </a:prstGeom>
        </p:spPr>
      </p:pic>
      <p:sp>
        <p:nvSpPr>
          <p:cNvPr id="3" name="Slide Number Placeholder 2">
            <a:extLst>
              <a:ext uri="{FF2B5EF4-FFF2-40B4-BE49-F238E27FC236}">
                <a16:creationId xmlns:a16="http://schemas.microsoft.com/office/drawing/2014/main" id="{69F69384-3740-4BE7-9B83-1F0685A895F0}"/>
              </a:ext>
            </a:extLst>
          </p:cNvPr>
          <p:cNvSpPr>
            <a:spLocks noGrp="1"/>
          </p:cNvSpPr>
          <p:nvPr>
            <p:ph type="sldNum" sz="quarter" idx="12"/>
          </p:nvPr>
        </p:nvSpPr>
        <p:spPr>
          <a:xfrm>
            <a:off x="9057372" y="6536267"/>
            <a:ext cx="2743200" cy="306928"/>
          </a:xfrm>
        </p:spPr>
        <p:txBody>
          <a:bodyPr vert="horz" lIns="91440" tIns="45720" rIns="91440" bIns="45720" rtlCol="0" anchor="ctr">
            <a:normAutofit/>
          </a:bodyPr>
          <a:lstStyle/>
          <a:p>
            <a:pPr>
              <a:spcAft>
                <a:spcPts val="600"/>
              </a:spcAft>
            </a:pPr>
            <a:fld id="{8A93AD35-03B3-4DE0-B369-4124358E2214}" type="slidenum">
              <a:rPr lang="en-US" smtClean="0"/>
              <a:pPr>
                <a:spcAft>
                  <a:spcPts val="600"/>
                </a:spcAft>
              </a:pPr>
              <a:t>1</a:t>
            </a:fld>
            <a:endParaRPr lang="en-US" dirty="0"/>
          </a:p>
        </p:txBody>
      </p:sp>
      <p:sp>
        <p:nvSpPr>
          <p:cNvPr id="2" name="TextBox 1">
            <a:extLst>
              <a:ext uri="{FF2B5EF4-FFF2-40B4-BE49-F238E27FC236}">
                <a16:creationId xmlns:a16="http://schemas.microsoft.com/office/drawing/2014/main" id="{9D28CBB7-47F8-4A3C-A981-961210A2859E}"/>
              </a:ext>
            </a:extLst>
          </p:cNvPr>
          <p:cNvSpPr txBox="1"/>
          <p:nvPr/>
        </p:nvSpPr>
        <p:spPr>
          <a:xfrm>
            <a:off x="5314013" y="3987384"/>
            <a:ext cx="6173095" cy="769441"/>
          </a:xfrm>
          <a:prstGeom prst="rect">
            <a:avLst/>
          </a:prstGeom>
          <a:noFill/>
        </p:spPr>
        <p:txBody>
          <a:bodyPr wrap="square" rtlCol="0">
            <a:spAutoFit/>
          </a:bodyPr>
          <a:lstStyle/>
          <a:p>
            <a:pPr algn="ctr"/>
            <a:r>
              <a:rPr lang="en-US" sz="4400" b="1" dirty="0">
                <a:solidFill>
                  <a:srgbClr val="FF0000"/>
                </a:solidFill>
              </a:rPr>
              <a:t>September 29, 2021</a:t>
            </a:r>
          </a:p>
        </p:txBody>
      </p:sp>
    </p:spTree>
    <p:extLst>
      <p:ext uri="{BB962C8B-B14F-4D97-AF65-F5344CB8AC3E}">
        <p14:creationId xmlns:p14="http://schemas.microsoft.com/office/powerpoint/2010/main" val="8394454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DA37EA-CCC9-48C6-B268-CF0E582B2DF8}"/>
              </a:ext>
            </a:extLst>
          </p:cNvPr>
          <p:cNvSpPr>
            <a:spLocks noGrp="1"/>
          </p:cNvSpPr>
          <p:nvPr>
            <p:ph type="title"/>
          </p:nvPr>
        </p:nvSpPr>
        <p:spPr/>
        <p:txBody>
          <a:bodyPr>
            <a:normAutofit/>
          </a:bodyPr>
          <a:lstStyle/>
          <a:p>
            <a:pPr algn="ctr"/>
            <a:r>
              <a:rPr lang="en-US" sz="5400" b="1" dirty="0">
                <a:solidFill>
                  <a:srgbClr val="FF0000"/>
                </a:solidFill>
              </a:rPr>
              <a:t>Jeremiah 29:1-3 (KJV)</a:t>
            </a:r>
          </a:p>
        </p:txBody>
      </p:sp>
      <p:sp>
        <p:nvSpPr>
          <p:cNvPr id="3" name="TextBox 2">
            <a:extLst>
              <a:ext uri="{FF2B5EF4-FFF2-40B4-BE49-F238E27FC236}">
                <a16:creationId xmlns:a16="http://schemas.microsoft.com/office/drawing/2014/main" id="{C80F260E-014D-4F5A-962F-B0C8C42282B1}"/>
              </a:ext>
            </a:extLst>
          </p:cNvPr>
          <p:cNvSpPr txBox="1"/>
          <p:nvPr/>
        </p:nvSpPr>
        <p:spPr>
          <a:xfrm>
            <a:off x="324465" y="1690688"/>
            <a:ext cx="11391654" cy="3970318"/>
          </a:xfrm>
          <a:prstGeom prst="rect">
            <a:avLst/>
          </a:prstGeom>
          <a:noFill/>
        </p:spPr>
        <p:txBody>
          <a:bodyPr wrap="square" rtlCol="0">
            <a:spAutoFit/>
          </a:bodyPr>
          <a:lstStyle/>
          <a:p>
            <a:r>
              <a:rPr lang="en-US" sz="2800" b="1" dirty="0">
                <a:solidFill>
                  <a:srgbClr val="0070C0"/>
                </a:solidFill>
              </a:rPr>
              <a:t>Now these are the words of the letter that Jeremiah the prophet sent from Jerusalem unto the residue of the elders which were carried away captives, and to the priests, and to the prophets, and to all the people whom Nebuchadnezzar had carried away captive from Jerusalem to Babylon; (after that Jeconiah the king, and the queen, and the eunuchs, the princes of Judah and Jerusalem, and the carpenters, and the smiths, were departed from Jerusalem;) by the hand of Elasah the son of Shaphan, and Gemariah the son of Hilkiah, whom Zedekiah king of Judah sent unto Babylon to Nebuchadnezzar king of Babylon, saying,</a:t>
            </a:r>
          </a:p>
        </p:txBody>
      </p:sp>
    </p:spTree>
    <p:extLst>
      <p:ext uri="{BB962C8B-B14F-4D97-AF65-F5344CB8AC3E}">
        <p14:creationId xmlns:p14="http://schemas.microsoft.com/office/powerpoint/2010/main" val="40979694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DA37EA-CCC9-48C6-B268-CF0E582B2DF8}"/>
              </a:ext>
            </a:extLst>
          </p:cNvPr>
          <p:cNvSpPr>
            <a:spLocks noGrp="1"/>
          </p:cNvSpPr>
          <p:nvPr>
            <p:ph type="title"/>
          </p:nvPr>
        </p:nvSpPr>
        <p:spPr/>
        <p:txBody>
          <a:bodyPr>
            <a:normAutofit/>
          </a:bodyPr>
          <a:lstStyle/>
          <a:p>
            <a:pPr algn="ctr"/>
            <a:r>
              <a:rPr lang="en-US" sz="5400" b="1" dirty="0">
                <a:solidFill>
                  <a:srgbClr val="FF0000"/>
                </a:solidFill>
              </a:rPr>
              <a:t>Jeremiah 29:4-8a (KJV)</a:t>
            </a:r>
          </a:p>
        </p:txBody>
      </p:sp>
      <p:sp>
        <p:nvSpPr>
          <p:cNvPr id="3" name="TextBox 2">
            <a:extLst>
              <a:ext uri="{FF2B5EF4-FFF2-40B4-BE49-F238E27FC236}">
                <a16:creationId xmlns:a16="http://schemas.microsoft.com/office/drawing/2014/main" id="{C80F260E-014D-4F5A-962F-B0C8C42282B1}"/>
              </a:ext>
            </a:extLst>
          </p:cNvPr>
          <p:cNvSpPr txBox="1"/>
          <p:nvPr/>
        </p:nvSpPr>
        <p:spPr>
          <a:xfrm>
            <a:off x="324465" y="1690688"/>
            <a:ext cx="11391654" cy="3970318"/>
          </a:xfrm>
          <a:prstGeom prst="rect">
            <a:avLst/>
          </a:prstGeom>
          <a:noFill/>
        </p:spPr>
        <p:txBody>
          <a:bodyPr wrap="square" rtlCol="0">
            <a:spAutoFit/>
          </a:bodyPr>
          <a:lstStyle/>
          <a:p>
            <a:r>
              <a:rPr lang="en-US" sz="2800" b="1" dirty="0">
                <a:solidFill>
                  <a:srgbClr val="0070C0"/>
                </a:solidFill>
              </a:rPr>
              <a:t>Thus saith the Lord of hosts, the God of Israel, unto all that are carried away captives, whom I have caused to be carried away from Jerusalem unto Babylon; build ye houses, and dwell in them; and plant gardens, and eat the fruit of them; take ye wives, and beget sons and daughters; and take wives for your sons, and give your daughters to husbands, that they may bear sons and daughters; that ye may be increased there, and not diminished. And seek the peace of the city whither I have caused you to be carried away captives, and pray unto the Lord for it:  for in the peace thereof shall ye have peace. For thus saith the Lord of hosts, the God of Israel;</a:t>
            </a:r>
          </a:p>
        </p:txBody>
      </p:sp>
    </p:spTree>
    <p:extLst>
      <p:ext uri="{BB962C8B-B14F-4D97-AF65-F5344CB8AC3E}">
        <p14:creationId xmlns:p14="http://schemas.microsoft.com/office/powerpoint/2010/main" val="30556025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DA37EA-CCC9-48C6-B268-CF0E582B2DF8}"/>
              </a:ext>
            </a:extLst>
          </p:cNvPr>
          <p:cNvSpPr>
            <a:spLocks noGrp="1"/>
          </p:cNvSpPr>
          <p:nvPr>
            <p:ph type="title"/>
          </p:nvPr>
        </p:nvSpPr>
        <p:spPr/>
        <p:txBody>
          <a:bodyPr>
            <a:normAutofit/>
          </a:bodyPr>
          <a:lstStyle/>
          <a:p>
            <a:pPr algn="ctr"/>
            <a:r>
              <a:rPr lang="en-US" sz="5400" b="1" dirty="0">
                <a:solidFill>
                  <a:srgbClr val="FF0000"/>
                </a:solidFill>
              </a:rPr>
              <a:t>Jeremiah 29:10-13 (KJV)</a:t>
            </a:r>
          </a:p>
        </p:txBody>
      </p:sp>
      <p:sp>
        <p:nvSpPr>
          <p:cNvPr id="3" name="TextBox 2">
            <a:extLst>
              <a:ext uri="{FF2B5EF4-FFF2-40B4-BE49-F238E27FC236}">
                <a16:creationId xmlns:a16="http://schemas.microsoft.com/office/drawing/2014/main" id="{C80F260E-014D-4F5A-962F-B0C8C42282B1}"/>
              </a:ext>
            </a:extLst>
          </p:cNvPr>
          <p:cNvSpPr txBox="1"/>
          <p:nvPr/>
        </p:nvSpPr>
        <p:spPr>
          <a:xfrm>
            <a:off x="324465" y="1690688"/>
            <a:ext cx="11391654" cy="3108543"/>
          </a:xfrm>
          <a:prstGeom prst="rect">
            <a:avLst/>
          </a:prstGeom>
          <a:noFill/>
        </p:spPr>
        <p:txBody>
          <a:bodyPr wrap="square" rtlCol="0">
            <a:spAutoFit/>
          </a:bodyPr>
          <a:lstStyle/>
          <a:p>
            <a:r>
              <a:rPr lang="en-US" sz="2800" b="1" dirty="0">
                <a:solidFill>
                  <a:srgbClr val="0070C0"/>
                </a:solidFill>
              </a:rPr>
              <a:t>For thus saith the Lord, That after seventy years be accomplished at Babylon I will visit you, and perform my good word towards you, in causing you to return to this place. For I know the thoughts that I think towards you, saith the Lord, thoughts of peace, and not of evil, to give you an expected end. Then shall ye call upon me, and ye shall go and pray unto me, and I will hearken unto you. And ye shall seek me, and find me, when ye shall search for me with all your heart.</a:t>
            </a:r>
          </a:p>
        </p:txBody>
      </p:sp>
    </p:spTree>
    <p:extLst>
      <p:ext uri="{BB962C8B-B14F-4D97-AF65-F5344CB8AC3E}">
        <p14:creationId xmlns:p14="http://schemas.microsoft.com/office/powerpoint/2010/main" val="22620861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DA37EA-CCC9-48C6-B268-CF0E582B2DF8}"/>
              </a:ext>
            </a:extLst>
          </p:cNvPr>
          <p:cNvSpPr>
            <a:spLocks noGrp="1"/>
          </p:cNvSpPr>
          <p:nvPr>
            <p:ph type="title"/>
          </p:nvPr>
        </p:nvSpPr>
        <p:spPr>
          <a:xfrm>
            <a:off x="838200" y="99670"/>
            <a:ext cx="10515600" cy="1325563"/>
          </a:xfrm>
        </p:spPr>
        <p:txBody>
          <a:bodyPr>
            <a:normAutofit/>
          </a:bodyPr>
          <a:lstStyle/>
          <a:p>
            <a:pPr algn="ctr"/>
            <a:r>
              <a:rPr lang="en-US" sz="5400" b="1" dirty="0">
                <a:solidFill>
                  <a:srgbClr val="FF0000"/>
                </a:solidFill>
              </a:rPr>
              <a:t>Jeremiah 29:15-19 (KJV)</a:t>
            </a:r>
          </a:p>
        </p:txBody>
      </p:sp>
      <p:sp>
        <p:nvSpPr>
          <p:cNvPr id="3" name="TextBox 2">
            <a:extLst>
              <a:ext uri="{FF2B5EF4-FFF2-40B4-BE49-F238E27FC236}">
                <a16:creationId xmlns:a16="http://schemas.microsoft.com/office/drawing/2014/main" id="{C80F260E-014D-4F5A-962F-B0C8C42282B1}"/>
              </a:ext>
            </a:extLst>
          </p:cNvPr>
          <p:cNvSpPr txBox="1"/>
          <p:nvPr/>
        </p:nvSpPr>
        <p:spPr>
          <a:xfrm>
            <a:off x="324465" y="1047663"/>
            <a:ext cx="11391654" cy="5693866"/>
          </a:xfrm>
          <a:prstGeom prst="rect">
            <a:avLst/>
          </a:prstGeom>
          <a:noFill/>
        </p:spPr>
        <p:txBody>
          <a:bodyPr wrap="square" rtlCol="0">
            <a:spAutoFit/>
          </a:bodyPr>
          <a:lstStyle/>
          <a:p>
            <a:r>
              <a:rPr lang="en-US" sz="2800" b="1" dirty="0">
                <a:solidFill>
                  <a:srgbClr val="0070C0"/>
                </a:solidFill>
              </a:rPr>
              <a:t>Because ye have said, The Lord hath raised us up prophets in Babylon; Know that thus saith the Lord of the king that sitteth upon the throne of David, and of all the people that dwelleth in this city, and of your brethren that are not gone forth with you into captivity; thus saith the Lord of hosts; Behold, I will send upon them the sword, the famine, and the pestilence, and will make them like vile figs, that cannot be eaten, they are so evil. And I will persecute them with the sword, with the famine, and with the pestilence, and will deliver them to be removed to all the kingdoms of the earth, to be a curse, and an astonishment, and a hissing, and a reproach, among all the nations whither I have driven them: because they have not hearkened to my words, saith the Lord, which I sent unto them by my servants the prophets, rising up early and sending them; but ye would not hear, saith the Lord. </a:t>
            </a:r>
          </a:p>
        </p:txBody>
      </p:sp>
    </p:spTree>
    <p:extLst>
      <p:ext uri="{BB962C8B-B14F-4D97-AF65-F5344CB8AC3E}">
        <p14:creationId xmlns:p14="http://schemas.microsoft.com/office/powerpoint/2010/main" val="3888748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DA37EA-CCC9-48C6-B268-CF0E582B2DF8}"/>
              </a:ext>
            </a:extLst>
          </p:cNvPr>
          <p:cNvSpPr>
            <a:spLocks noGrp="1"/>
          </p:cNvSpPr>
          <p:nvPr>
            <p:ph type="title"/>
          </p:nvPr>
        </p:nvSpPr>
        <p:spPr>
          <a:xfrm>
            <a:off x="838200" y="194047"/>
            <a:ext cx="10515600" cy="1325563"/>
          </a:xfrm>
        </p:spPr>
        <p:txBody>
          <a:bodyPr>
            <a:normAutofit/>
          </a:bodyPr>
          <a:lstStyle/>
          <a:p>
            <a:pPr algn="ctr"/>
            <a:r>
              <a:rPr lang="en-US" sz="5400" b="1" dirty="0">
                <a:solidFill>
                  <a:srgbClr val="FF0000"/>
                </a:solidFill>
              </a:rPr>
              <a:t>Jeremiah 29:20-23 (KJV)</a:t>
            </a:r>
          </a:p>
        </p:txBody>
      </p:sp>
      <p:sp>
        <p:nvSpPr>
          <p:cNvPr id="3" name="TextBox 2">
            <a:extLst>
              <a:ext uri="{FF2B5EF4-FFF2-40B4-BE49-F238E27FC236}">
                <a16:creationId xmlns:a16="http://schemas.microsoft.com/office/drawing/2014/main" id="{C80F260E-014D-4F5A-962F-B0C8C42282B1}"/>
              </a:ext>
            </a:extLst>
          </p:cNvPr>
          <p:cNvSpPr txBox="1"/>
          <p:nvPr/>
        </p:nvSpPr>
        <p:spPr>
          <a:xfrm>
            <a:off x="324465" y="1271838"/>
            <a:ext cx="11391654" cy="4832092"/>
          </a:xfrm>
          <a:prstGeom prst="rect">
            <a:avLst/>
          </a:prstGeom>
          <a:noFill/>
        </p:spPr>
        <p:txBody>
          <a:bodyPr wrap="square" rtlCol="0">
            <a:spAutoFit/>
          </a:bodyPr>
          <a:lstStyle/>
          <a:p>
            <a:r>
              <a:rPr lang="en-US" sz="2800" b="1" dirty="0">
                <a:solidFill>
                  <a:srgbClr val="0070C0"/>
                </a:solidFill>
              </a:rPr>
              <a:t>Hear ye therefore the word of the Lord, all ye of the captivity, whom I have sent from Jerusalem to Babylon: thus saith the Lord of hosts, the God of Israel, of Ahab the son of Kolaiah, and of Zedekiah, the son of Maaseiah, which prophesy a lie unto you in my name; Behold, I will deliver them into the hand of Nebuchadrezzar king of Babylon; and he shall slay them before your eyes; and of them shall be taken up a curse by all the captivity of Judah which are in Babylon, saying, The Lord make thee like Zedekiah and like Ahab, whom the king of Babylon roasted in the fire; because they have committed villany in Israel, and have committed adultery with their neighbours’ wives, and have spoken lying words in my name, which I have not commanded them; even I know, and am a witness, saith the Lord.</a:t>
            </a:r>
          </a:p>
        </p:txBody>
      </p:sp>
    </p:spTree>
    <p:extLst>
      <p:ext uri="{BB962C8B-B14F-4D97-AF65-F5344CB8AC3E}">
        <p14:creationId xmlns:p14="http://schemas.microsoft.com/office/powerpoint/2010/main" val="31310853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DA37EA-CCC9-48C6-B268-CF0E582B2DF8}"/>
              </a:ext>
            </a:extLst>
          </p:cNvPr>
          <p:cNvSpPr>
            <a:spLocks noGrp="1"/>
          </p:cNvSpPr>
          <p:nvPr>
            <p:ph type="title"/>
          </p:nvPr>
        </p:nvSpPr>
        <p:spPr>
          <a:xfrm>
            <a:off x="684817" y="2103437"/>
            <a:ext cx="10515600" cy="1325563"/>
          </a:xfrm>
        </p:spPr>
        <p:txBody>
          <a:bodyPr>
            <a:normAutofit/>
          </a:bodyPr>
          <a:lstStyle/>
          <a:p>
            <a:pPr algn="ctr"/>
            <a:r>
              <a:rPr lang="en-US" sz="8000" b="1" dirty="0">
                <a:solidFill>
                  <a:srgbClr val="FF0000"/>
                </a:solidFill>
              </a:rPr>
              <a:t>Deuteronomy  28</a:t>
            </a:r>
          </a:p>
        </p:txBody>
      </p:sp>
    </p:spTree>
    <p:extLst>
      <p:ext uri="{BB962C8B-B14F-4D97-AF65-F5344CB8AC3E}">
        <p14:creationId xmlns:p14="http://schemas.microsoft.com/office/powerpoint/2010/main" val="21598857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6EDFA5F-E509-43F7-922D-94A946FF03FF}"/>
              </a:ext>
            </a:extLst>
          </p:cNvPr>
          <p:cNvSpPr>
            <a:spLocks noGrp="1"/>
          </p:cNvSpPr>
          <p:nvPr>
            <p:ph type="sldNum" sz="quarter" idx="12"/>
          </p:nvPr>
        </p:nvSpPr>
        <p:spPr/>
        <p:txBody>
          <a:bodyPr/>
          <a:lstStyle/>
          <a:p>
            <a:fld id="{9BB07FEE-E424-4620-A0EA-5F1F48EF1E78}" type="slidenum">
              <a:rPr lang="en-US" smtClean="0"/>
              <a:t>2</a:t>
            </a:fld>
            <a:endParaRPr lang="en-US" dirty="0"/>
          </a:p>
        </p:txBody>
      </p:sp>
      <p:sp>
        <p:nvSpPr>
          <p:cNvPr id="3" name="TextBox 2">
            <a:extLst>
              <a:ext uri="{FF2B5EF4-FFF2-40B4-BE49-F238E27FC236}">
                <a16:creationId xmlns:a16="http://schemas.microsoft.com/office/drawing/2014/main" id="{5A327066-67E8-4783-9BF7-42BFEF0C1CA5}"/>
              </a:ext>
            </a:extLst>
          </p:cNvPr>
          <p:cNvSpPr txBox="1"/>
          <p:nvPr/>
        </p:nvSpPr>
        <p:spPr>
          <a:xfrm>
            <a:off x="3837212" y="196424"/>
            <a:ext cx="3190938" cy="1446550"/>
          </a:xfrm>
          <a:prstGeom prst="rect">
            <a:avLst/>
          </a:prstGeom>
          <a:noFill/>
        </p:spPr>
        <p:txBody>
          <a:bodyPr wrap="none" rtlCol="0">
            <a:spAutoFit/>
          </a:bodyPr>
          <a:lstStyle/>
          <a:p>
            <a:r>
              <a:rPr lang="en-US" sz="8800" b="1" dirty="0">
                <a:solidFill>
                  <a:schemeClr val="accent6">
                    <a:lumMod val="50000"/>
                  </a:schemeClr>
                </a:solidFill>
              </a:rPr>
              <a:t>HOW?</a:t>
            </a:r>
          </a:p>
        </p:txBody>
      </p:sp>
      <p:sp>
        <p:nvSpPr>
          <p:cNvPr id="4" name="TextBox 3">
            <a:extLst>
              <a:ext uri="{FF2B5EF4-FFF2-40B4-BE49-F238E27FC236}">
                <a16:creationId xmlns:a16="http://schemas.microsoft.com/office/drawing/2014/main" id="{21516273-75E3-4D72-9A22-F2EFA50E661B}"/>
              </a:ext>
            </a:extLst>
          </p:cNvPr>
          <p:cNvSpPr txBox="1"/>
          <p:nvPr/>
        </p:nvSpPr>
        <p:spPr>
          <a:xfrm>
            <a:off x="3786275" y="1495156"/>
            <a:ext cx="3894685" cy="646331"/>
          </a:xfrm>
          <a:prstGeom prst="rect">
            <a:avLst/>
          </a:prstGeom>
          <a:noFill/>
        </p:spPr>
        <p:txBody>
          <a:bodyPr wrap="square" rtlCol="0">
            <a:spAutoFit/>
          </a:bodyPr>
          <a:lstStyle/>
          <a:p>
            <a:r>
              <a:rPr lang="en-US" sz="3600" b="1" dirty="0">
                <a:solidFill>
                  <a:srgbClr val="FF0000"/>
                </a:solidFill>
              </a:rPr>
              <a:t>To Study the Bible</a:t>
            </a:r>
          </a:p>
        </p:txBody>
      </p:sp>
      <p:sp>
        <p:nvSpPr>
          <p:cNvPr id="5" name="TextBox 4">
            <a:extLst>
              <a:ext uri="{FF2B5EF4-FFF2-40B4-BE49-F238E27FC236}">
                <a16:creationId xmlns:a16="http://schemas.microsoft.com/office/drawing/2014/main" id="{9A91BF52-FB8F-449C-9052-502BD84B5FFA}"/>
              </a:ext>
            </a:extLst>
          </p:cNvPr>
          <p:cNvSpPr txBox="1"/>
          <p:nvPr/>
        </p:nvSpPr>
        <p:spPr>
          <a:xfrm>
            <a:off x="2005693" y="2094292"/>
            <a:ext cx="8180614" cy="4524315"/>
          </a:xfrm>
          <a:prstGeom prst="rect">
            <a:avLst/>
          </a:prstGeom>
          <a:noFill/>
        </p:spPr>
        <p:txBody>
          <a:bodyPr wrap="square" rtlCol="0">
            <a:spAutoFit/>
          </a:bodyPr>
          <a:lstStyle/>
          <a:p>
            <a:pPr marL="285750" indent="-285750">
              <a:buFont typeface="Wingdings" panose="05000000000000000000" pitchFamily="2" charset="2"/>
              <a:buChar char="v"/>
            </a:pPr>
            <a:r>
              <a:rPr lang="en-US" sz="3200" dirty="0">
                <a:solidFill>
                  <a:srgbClr val="660033"/>
                </a:solidFill>
              </a:rPr>
              <a:t>Many methods of Bible Study exist: </a:t>
            </a:r>
          </a:p>
          <a:p>
            <a:pPr marL="742950" lvl="1" indent="-285750">
              <a:buFont typeface="Wingdings" panose="05000000000000000000" pitchFamily="2" charset="2"/>
              <a:buChar char="v"/>
            </a:pPr>
            <a:r>
              <a:rPr lang="en-US" sz="3200" dirty="0">
                <a:solidFill>
                  <a:srgbClr val="660033"/>
                </a:solidFill>
              </a:rPr>
              <a:t> Basics of the Bible</a:t>
            </a:r>
          </a:p>
          <a:p>
            <a:pPr marL="742950" lvl="1" indent="-285750">
              <a:buFont typeface="Wingdings" panose="05000000000000000000" pitchFamily="2" charset="2"/>
              <a:buChar char="v"/>
            </a:pPr>
            <a:r>
              <a:rPr lang="en-US" sz="3200" dirty="0">
                <a:solidFill>
                  <a:srgbClr val="660033"/>
                </a:solidFill>
              </a:rPr>
              <a:t>A Theme</a:t>
            </a:r>
          </a:p>
          <a:p>
            <a:pPr marL="742950" lvl="1" indent="-285750">
              <a:buFont typeface="Wingdings" panose="05000000000000000000" pitchFamily="2" charset="2"/>
              <a:buChar char="v"/>
            </a:pPr>
            <a:r>
              <a:rPr lang="en-US" sz="3200" dirty="0">
                <a:solidFill>
                  <a:srgbClr val="660033"/>
                </a:solidFill>
              </a:rPr>
              <a:t> A book of the Bible</a:t>
            </a:r>
          </a:p>
          <a:p>
            <a:pPr marL="742950" lvl="1" indent="-285750">
              <a:buFont typeface="Wingdings" panose="05000000000000000000" pitchFamily="2" charset="2"/>
              <a:buChar char="v"/>
            </a:pPr>
            <a:r>
              <a:rPr lang="en-US" sz="3200" dirty="0">
                <a:solidFill>
                  <a:srgbClr val="660033"/>
                </a:solidFill>
              </a:rPr>
              <a:t> A passage of the Bible</a:t>
            </a:r>
          </a:p>
          <a:p>
            <a:pPr marL="742950" lvl="1" indent="-285750">
              <a:buFont typeface="Wingdings" panose="05000000000000000000" pitchFamily="2" charset="2"/>
              <a:buChar char="v"/>
            </a:pPr>
            <a:r>
              <a:rPr lang="en-US" sz="3200" dirty="0">
                <a:solidFill>
                  <a:srgbClr val="660033"/>
                </a:solidFill>
              </a:rPr>
              <a:t> A Bible word</a:t>
            </a:r>
          </a:p>
          <a:p>
            <a:pPr marL="742950" lvl="1" indent="-285750">
              <a:buFont typeface="Wingdings" panose="05000000000000000000" pitchFamily="2" charset="2"/>
              <a:buChar char="v"/>
            </a:pPr>
            <a:r>
              <a:rPr lang="en-US" sz="3200" dirty="0">
                <a:solidFill>
                  <a:srgbClr val="660033"/>
                </a:solidFill>
              </a:rPr>
              <a:t> A Doctrine</a:t>
            </a:r>
          </a:p>
          <a:p>
            <a:pPr marL="742950" lvl="1" indent="-285750">
              <a:buFont typeface="Wingdings" panose="05000000000000000000" pitchFamily="2" charset="2"/>
              <a:buChar char="v"/>
            </a:pPr>
            <a:r>
              <a:rPr lang="en-US" sz="3200" dirty="0">
                <a:solidFill>
                  <a:srgbClr val="660033"/>
                </a:solidFill>
              </a:rPr>
              <a:t> A Person</a:t>
            </a:r>
          </a:p>
          <a:p>
            <a:pPr marL="742950" lvl="1" indent="-285750">
              <a:buFont typeface="Wingdings" panose="05000000000000000000" pitchFamily="2" charset="2"/>
              <a:buChar char="v"/>
            </a:pPr>
            <a:r>
              <a:rPr lang="en-US" sz="3200" dirty="0">
                <a:solidFill>
                  <a:srgbClr val="660033"/>
                </a:solidFill>
              </a:rPr>
              <a:t> A Topic</a:t>
            </a:r>
          </a:p>
        </p:txBody>
      </p:sp>
    </p:spTree>
    <p:extLst>
      <p:ext uri="{BB962C8B-B14F-4D97-AF65-F5344CB8AC3E}">
        <p14:creationId xmlns:p14="http://schemas.microsoft.com/office/powerpoint/2010/main" val="3617520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6EDFA5F-E509-43F7-922D-94A946FF03FF}"/>
              </a:ext>
            </a:extLst>
          </p:cNvPr>
          <p:cNvSpPr>
            <a:spLocks noGrp="1"/>
          </p:cNvSpPr>
          <p:nvPr>
            <p:ph type="sldNum" sz="quarter" idx="12"/>
          </p:nvPr>
        </p:nvSpPr>
        <p:spPr/>
        <p:txBody>
          <a:bodyPr/>
          <a:lstStyle/>
          <a:p>
            <a:fld id="{9BB07FEE-E424-4620-A0EA-5F1F48EF1E78}" type="slidenum">
              <a:rPr lang="en-US" smtClean="0"/>
              <a:t>3</a:t>
            </a:fld>
            <a:endParaRPr lang="en-US" dirty="0"/>
          </a:p>
        </p:txBody>
      </p:sp>
      <p:sp>
        <p:nvSpPr>
          <p:cNvPr id="3" name="TextBox 2">
            <a:extLst>
              <a:ext uri="{FF2B5EF4-FFF2-40B4-BE49-F238E27FC236}">
                <a16:creationId xmlns:a16="http://schemas.microsoft.com/office/drawing/2014/main" id="{5A327066-67E8-4783-9BF7-42BFEF0C1CA5}"/>
              </a:ext>
            </a:extLst>
          </p:cNvPr>
          <p:cNvSpPr txBox="1"/>
          <p:nvPr/>
        </p:nvSpPr>
        <p:spPr>
          <a:xfrm>
            <a:off x="1872724" y="196424"/>
            <a:ext cx="7863691" cy="1446550"/>
          </a:xfrm>
          <a:prstGeom prst="rect">
            <a:avLst/>
          </a:prstGeom>
          <a:noFill/>
        </p:spPr>
        <p:txBody>
          <a:bodyPr wrap="none" rtlCol="0">
            <a:spAutoFit/>
          </a:bodyPr>
          <a:lstStyle/>
          <a:p>
            <a:r>
              <a:rPr lang="en-US" sz="8800" b="1" dirty="0">
                <a:solidFill>
                  <a:schemeClr val="accent6">
                    <a:lumMod val="50000"/>
                  </a:schemeClr>
                </a:solidFill>
              </a:rPr>
              <a:t>Process of Study</a:t>
            </a:r>
          </a:p>
        </p:txBody>
      </p:sp>
      <p:sp>
        <p:nvSpPr>
          <p:cNvPr id="4" name="TextBox 3">
            <a:extLst>
              <a:ext uri="{FF2B5EF4-FFF2-40B4-BE49-F238E27FC236}">
                <a16:creationId xmlns:a16="http://schemas.microsoft.com/office/drawing/2014/main" id="{21516273-75E3-4D72-9A22-F2EFA50E661B}"/>
              </a:ext>
            </a:extLst>
          </p:cNvPr>
          <p:cNvSpPr txBox="1"/>
          <p:nvPr/>
        </p:nvSpPr>
        <p:spPr>
          <a:xfrm>
            <a:off x="3857226" y="1495805"/>
            <a:ext cx="3894685" cy="1107996"/>
          </a:xfrm>
          <a:prstGeom prst="rect">
            <a:avLst/>
          </a:prstGeom>
          <a:noFill/>
        </p:spPr>
        <p:txBody>
          <a:bodyPr wrap="square" rtlCol="0">
            <a:spAutoFit/>
          </a:bodyPr>
          <a:lstStyle/>
          <a:p>
            <a:pPr algn="ctr"/>
            <a:r>
              <a:rPr lang="en-US" sz="6600" b="1" dirty="0">
                <a:solidFill>
                  <a:srgbClr val="FF0000"/>
                </a:solidFill>
              </a:rPr>
              <a:t>3 P’s</a:t>
            </a:r>
          </a:p>
        </p:txBody>
      </p:sp>
      <p:sp>
        <p:nvSpPr>
          <p:cNvPr id="5" name="TextBox 4">
            <a:extLst>
              <a:ext uri="{FF2B5EF4-FFF2-40B4-BE49-F238E27FC236}">
                <a16:creationId xmlns:a16="http://schemas.microsoft.com/office/drawing/2014/main" id="{9A91BF52-FB8F-449C-9052-502BD84B5FFA}"/>
              </a:ext>
            </a:extLst>
          </p:cNvPr>
          <p:cNvSpPr txBox="1"/>
          <p:nvPr/>
        </p:nvSpPr>
        <p:spPr>
          <a:xfrm>
            <a:off x="1404046" y="2776545"/>
            <a:ext cx="10306173" cy="3170099"/>
          </a:xfrm>
          <a:prstGeom prst="rect">
            <a:avLst/>
          </a:prstGeom>
          <a:noFill/>
        </p:spPr>
        <p:txBody>
          <a:bodyPr wrap="square" rtlCol="0">
            <a:spAutoFit/>
          </a:bodyPr>
          <a:lstStyle/>
          <a:p>
            <a:pPr marL="285750" indent="-285750">
              <a:buFont typeface="Wingdings" panose="05000000000000000000" pitchFamily="2" charset="2"/>
              <a:buChar char="v"/>
            </a:pPr>
            <a:r>
              <a:rPr lang="en-US" sz="4000" dirty="0">
                <a:solidFill>
                  <a:srgbClr val="660033"/>
                </a:solidFill>
              </a:rPr>
              <a:t>Personal (learning basic Bible knowledge and facts of the Bible)</a:t>
            </a:r>
          </a:p>
          <a:p>
            <a:pPr marL="285750" indent="-285750">
              <a:buFont typeface="Wingdings" panose="05000000000000000000" pitchFamily="2" charset="2"/>
              <a:buChar char="v"/>
            </a:pPr>
            <a:r>
              <a:rPr lang="en-US" sz="4000" dirty="0">
                <a:solidFill>
                  <a:srgbClr val="660033"/>
                </a:solidFill>
              </a:rPr>
              <a:t>Principles and Precepts (foundational truths of the Bible)</a:t>
            </a:r>
          </a:p>
          <a:p>
            <a:pPr marL="285750" indent="-285750">
              <a:buFont typeface="Wingdings" panose="05000000000000000000" pitchFamily="2" charset="2"/>
              <a:buChar char="v"/>
            </a:pPr>
            <a:r>
              <a:rPr lang="en-US" sz="4000" dirty="0">
                <a:solidFill>
                  <a:srgbClr val="660033"/>
                </a:solidFill>
              </a:rPr>
              <a:t>Practical (applications to life)</a:t>
            </a:r>
          </a:p>
        </p:txBody>
      </p:sp>
    </p:spTree>
    <p:extLst>
      <p:ext uri="{BB962C8B-B14F-4D97-AF65-F5344CB8AC3E}">
        <p14:creationId xmlns:p14="http://schemas.microsoft.com/office/powerpoint/2010/main" val="31910775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6EDFA5F-E509-43F7-922D-94A946FF03FF}"/>
              </a:ext>
            </a:extLst>
          </p:cNvPr>
          <p:cNvSpPr>
            <a:spLocks noGrp="1"/>
          </p:cNvSpPr>
          <p:nvPr>
            <p:ph type="sldNum" sz="quarter" idx="12"/>
          </p:nvPr>
        </p:nvSpPr>
        <p:spPr/>
        <p:txBody>
          <a:bodyPr/>
          <a:lstStyle/>
          <a:p>
            <a:fld id="{9BB07FEE-E424-4620-A0EA-5F1F48EF1E78}" type="slidenum">
              <a:rPr lang="en-US" smtClean="0"/>
              <a:t>4</a:t>
            </a:fld>
            <a:endParaRPr lang="en-US" dirty="0"/>
          </a:p>
        </p:txBody>
      </p:sp>
      <p:sp>
        <p:nvSpPr>
          <p:cNvPr id="3" name="TextBox 2">
            <a:extLst>
              <a:ext uri="{FF2B5EF4-FFF2-40B4-BE49-F238E27FC236}">
                <a16:creationId xmlns:a16="http://schemas.microsoft.com/office/drawing/2014/main" id="{5A327066-67E8-4783-9BF7-42BFEF0C1CA5}"/>
              </a:ext>
            </a:extLst>
          </p:cNvPr>
          <p:cNvSpPr txBox="1"/>
          <p:nvPr/>
        </p:nvSpPr>
        <p:spPr>
          <a:xfrm>
            <a:off x="1872724" y="196424"/>
            <a:ext cx="9645013" cy="923330"/>
          </a:xfrm>
          <a:prstGeom prst="rect">
            <a:avLst/>
          </a:prstGeom>
          <a:noFill/>
        </p:spPr>
        <p:txBody>
          <a:bodyPr wrap="none" rtlCol="0">
            <a:spAutoFit/>
          </a:bodyPr>
          <a:lstStyle/>
          <a:p>
            <a:r>
              <a:rPr lang="en-US" sz="5400" b="1" dirty="0">
                <a:solidFill>
                  <a:schemeClr val="accent6">
                    <a:lumMod val="50000"/>
                  </a:schemeClr>
                </a:solidFill>
              </a:rPr>
              <a:t>God’s Word Speaks to Everything</a:t>
            </a:r>
          </a:p>
        </p:txBody>
      </p:sp>
      <p:sp>
        <p:nvSpPr>
          <p:cNvPr id="4" name="TextBox 3">
            <a:extLst>
              <a:ext uri="{FF2B5EF4-FFF2-40B4-BE49-F238E27FC236}">
                <a16:creationId xmlns:a16="http://schemas.microsoft.com/office/drawing/2014/main" id="{21516273-75E3-4D72-9A22-F2EFA50E661B}"/>
              </a:ext>
            </a:extLst>
          </p:cNvPr>
          <p:cNvSpPr txBox="1"/>
          <p:nvPr/>
        </p:nvSpPr>
        <p:spPr>
          <a:xfrm>
            <a:off x="3863125" y="1211271"/>
            <a:ext cx="3894685" cy="1107996"/>
          </a:xfrm>
          <a:prstGeom prst="rect">
            <a:avLst/>
          </a:prstGeom>
          <a:noFill/>
        </p:spPr>
        <p:txBody>
          <a:bodyPr wrap="square" rtlCol="0">
            <a:spAutoFit/>
          </a:bodyPr>
          <a:lstStyle/>
          <a:p>
            <a:pPr algn="ctr"/>
            <a:r>
              <a:rPr lang="en-US" sz="6600" b="1" dirty="0">
                <a:solidFill>
                  <a:srgbClr val="FF0000"/>
                </a:solidFill>
              </a:rPr>
              <a:t>Doctrines</a:t>
            </a:r>
          </a:p>
        </p:txBody>
      </p:sp>
      <p:sp>
        <p:nvSpPr>
          <p:cNvPr id="5" name="TextBox 4">
            <a:extLst>
              <a:ext uri="{FF2B5EF4-FFF2-40B4-BE49-F238E27FC236}">
                <a16:creationId xmlns:a16="http://schemas.microsoft.com/office/drawing/2014/main" id="{9A91BF52-FB8F-449C-9052-502BD84B5FFA}"/>
              </a:ext>
            </a:extLst>
          </p:cNvPr>
          <p:cNvSpPr txBox="1"/>
          <p:nvPr/>
        </p:nvSpPr>
        <p:spPr>
          <a:xfrm>
            <a:off x="1404046" y="2586344"/>
            <a:ext cx="10306173" cy="3785652"/>
          </a:xfrm>
          <a:prstGeom prst="rect">
            <a:avLst/>
          </a:prstGeom>
          <a:noFill/>
        </p:spPr>
        <p:txBody>
          <a:bodyPr wrap="square" numCol="2" rtlCol="0">
            <a:spAutoFit/>
          </a:bodyPr>
          <a:lstStyle/>
          <a:p>
            <a:pPr marL="285750" indent="-285750">
              <a:buFont typeface="Wingdings" panose="05000000000000000000" pitchFamily="2" charset="2"/>
              <a:buChar char="v"/>
            </a:pPr>
            <a:r>
              <a:rPr lang="en-US" sz="4800" dirty="0">
                <a:solidFill>
                  <a:srgbClr val="660033"/>
                </a:solidFill>
              </a:rPr>
              <a:t> Faith</a:t>
            </a:r>
          </a:p>
          <a:p>
            <a:pPr marL="285750" indent="-285750">
              <a:buFont typeface="Wingdings" panose="05000000000000000000" pitchFamily="2" charset="2"/>
              <a:buChar char="v"/>
            </a:pPr>
            <a:r>
              <a:rPr lang="en-US" sz="4800" dirty="0">
                <a:solidFill>
                  <a:srgbClr val="660033"/>
                </a:solidFill>
              </a:rPr>
              <a:t> Hope</a:t>
            </a:r>
          </a:p>
          <a:p>
            <a:pPr marL="285750" indent="-285750">
              <a:buFont typeface="Wingdings" panose="05000000000000000000" pitchFamily="2" charset="2"/>
              <a:buChar char="v"/>
            </a:pPr>
            <a:r>
              <a:rPr lang="en-US" sz="4800" dirty="0">
                <a:solidFill>
                  <a:srgbClr val="660033"/>
                </a:solidFill>
              </a:rPr>
              <a:t> Love</a:t>
            </a:r>
          </a:p>
          <a:p>
            <a:pPr marL="285750" indent="-285750">
              <a:buFont typeface="Wingdings" panose="05000000000000000000" pitchFamily="2" charset="2"/>
              <a:buChar char="v"/>
            </a:pPr>
            <a:endParaRPr lang="en-US" sz="4800" dirty="0">
              <a:solidFill>
                <a:srgbClr val="660033"/>
              </a:solidFill>
            </a:endParaRPr>
          </a:p>
          <a:p>
            <a:pPr marL="285750" indent="-285750">
              <a:buFont typeface="Wingdings" panose="05000000000000000000" pitchFamily="2" charset="2"/>
              <a:buChar char="v"/>
            </a:pPr>
            <a:endParaRPr lang="en-US" sz="4800" dirty="0">
              <a:solidFill>
                <a:srgbClr val="660033"/>
              </a:solidFill>
            </a:endParaRPr>
          </a:p>
          <a:p>
            <a:pPr marL="285750" indent="-285750">
              <a:buFont typeface="Wingdings" panose="05000000000000000000" pitchFamily="2" charset="2"/>
              <a:buChar char="v"/>
            </a:pPr>
            <a:r>
              <a:rPr lang="en-US" sz="4800" dirty="0">
                <a:solidFill>
                  <a:srgbClr val="660033"/>
                </a:solidFill>
              </a:rPr>
              <a:t> Salvation</a:t>
            </a:r>
          </a:p>
          <a:p>
            <a:pPr marL="285750" indent="-285750">
              <a:buFont typeface="Wingdings" panose="05000000000000000000" pitchFamily="2" charset="2"/>
              <a:buChar char="v"/>
            </a:pPr>
            <a:r>
              <a:rPr lang="en-US" sz="4800" dirty="0">
                <a:solidFill>
                  <a:srgbClr val="660033"/>
                </a:solidFill>
              </a:rPr>
              <a:t> Trinity</a:t>
            </a:r>
          </a:p>
          <a:p>
            <a:pPr marL="285750" indent="-285750">
              <a:buFont typeface="Wingdings" panose="05000000000000000000" pitchFamily="2" charset="2"/>
              <a:buChar char="v"/>
            </a:pPr>
            <a:r>
              <a:rPr lang="en-US" sz="4800" dirty="0">
                <a:solidFill>
                  <a:srgbClr val="660033"/>
                </a:solidFill>
              </a:rPr>
              <a:t> Election</a:t>
            </a:r>
          </a:p>
        </p:txBody>
      </p:sp>
    </p:spTree>
    <p:extLst>
      <p:ext uri="{BB962C8B-B14F-4D97-AF65-F5344CB8AC3E}">
        <p14:creationId xmlns:p14="http://schemas.microsoft.com/office/powerpoint/2010/main" val="26633813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6EDFA5F-E509-43F7-922D-94A946FF03FF}"/>
              </a:ext>
            </a:extLst>
          </p:cNvPr>
          <p:cNvSpPr>
            <a:spLocks noGrp="1"/>
          </p:cNvSpPr>
          <p:nvPr>
            <p:ph type="sldNum" sz="quarter" idx="12"/>
          </p:nvPr>
        </p:nvSpPr>
        <p:spPr/>
        <p:txBody>
          <a:bodyPr/>
          <a:lstStyle/>
          <a:p>
            <a:fld id="{9BB07FEE-E424-4620-A0EA-5F1F48EF1E78}" type="slidenum">
              <a:rPr lang="en-US" smtClean="0"/>
              <a:t>5</a:t>
            </a:fld>
            <a:endParaRPr lang="en-US" dirty="0"/>
          </a:p>
        </p:txBody>
      </p:sp>
      <p:sp>
        <p:nvSpPr>
          <p:cNvPr id="3" name="TextBox 2">
            <a:extLst>
              <a:ext uri="{FF2B5EF4-FFF2-40B4-BE49-F238E27FC236}">
                <a16:creationId xmlns:a16="http://schemas.microsoft.com/office/drawing/2014/main" id="{5A327066-67E8-4783-9BF7-42BFEF0C1CA5}"/>
              </a:ext>
            </a:extLst>
          </p:cNvPr>
          <p:cNvSpPr txBox="1"/>
          <p:nvPr/>
        </p:nvSpPr>
        <p:spPr>
          <a:xfrm>
            <a:off x="1872724" y="196424"/>
            <a:ext cx="9645013" cy="923330"/>
          </a:xfrm>
          <a:prstGeom prst="rect">
            <a:avLst/>
          </a:prstGeom>
          <a:noFill/>
        </p:spPr>
        <p:txBody>
          <a:bodyPr wrap="none" rtlCol="0">
            <a:spAutoFit/>
          </a:bodyPr>
          <a:lstStyle/>
          <a:p>
            <a:r>
              <a:rPr lang="en-US" sz="5400" b="1" dirty="0">
                <a:solidFill>
                  <a:schemeClr val="accent6">
                    <a:lumMod val="50000"/>
                  </a:schemeClr>
                </a:solidFill>
              </a:rPr>
              <a:t>God’s Word Speaks to Everything</a:t>
            </a:r>
          </a:p>
        </p:txBody>
      </p:sp>
      <p:sp>
        <p:nvSpPr>
          <p:cNvPr id="4" name="TextBox 3">
            <a:extLst>
              <a:ext uri="{FF2B5EF4-FFF2-40B4-BE49-F238E27FC236}">
                <a16:creationId xmlns:a16="http://schemas.microsoft.com/office/drawing/2014/main" id="{21516273-75E3-4D72-9A22-F2EFA50E661B}"/>
              </a:ext>
            </a:extLst>
          </p:cNvPr>
          <p:cNvSpPr txBox="1"/>
          <p:nvPr/>
        </p:nvSpPr>
        <p:spPr>
          <a:xfrm>
            <a:off x="3568160" y="1140483"/>
            <a:ext cx="5664333" cy="1107996"/>
          </a:xfrm>
          <a:prstGeom prst="rect">
            <a:avLst/>
          </a:prstGeom>
          <a:noFill/>
        </p:spPr>
        <p:txBody>
          <a:bodyPr wrap="square" rtlCol="0">
            <a:spAutoFit/>
          </a:bodyPr>
          <a:lstStyle/>
          <a:p>
            <a:pPr algn="ctr"/>
            <a:r>
              <a:rPr lang="en-US" sz="6600" b="1" dirty="0">
                <a:solidFill>
                  <a:srgbClr val="FF0000"/>
                </a:solidFill>
              </a:rPr>
              <a:t>Personal Living</a:t>
            </a:r>
          </a:p>
        </p:txBody>
      </p:sp>
      <p:sp>
        <p:nvSpPr>
          <p:cNvPr id="5" name="TextBox 4">
            <a:extLst>
              <a:ext uri="{FF2B5EF4-FFF2-40B4-BE49-F238E27FC236}">
                <a16:creationId xmlns:a16="http://schemas.microsoft.com/office/drawing/2014/main" id="{9A91BF52-FB8F-449C-9052-502BD84B5FFA}"/>
              </a:ext>
            </a:extLst>
          </p:cNvPr>
          <p:cNvSpPr txBox="1"/>
          <p:nvPr/>
        </p:nvSpPr>
        <p:spPr>
          <a:xfrm>
            <a:off x="1404046" y="2456566"/>
            <a:ext cx="8790039" cy="3785652"/>
          </a:xfrm>
          <a:prstGeom prst="rect">
            <a:avLst/>
          </a:prstGeom>
          <a:noFill/>
        </p:spPr>
        <p:txBody>
          <a:bodyPr wrap="square" numCol="1" rtlCol="0">
            <a:spAutoFit/>
          </a:bodyPr>
          <a:lstStyle/>
          <a:p>
            <a:pPr marL="285750" indent="-285750">
              <a:buFont typeface="Wingdings" panose="05000000000000000000" pitchFamily="2" charset="2"/>
              <a:buChar char="v"/>
            </a:pPr>
            <a:r>
              <a:rPr lang="en-US" sz="4800" dirty="0">
                <a:solidFill>
                  <a:srgbClr val="660033"/>
                </a:solidFill>
              </a:rPr>
              <a:t> Dealing with Emotions</a:t>
            </a:r>
          </a:p>
          <a:p>
            <a:pPr marL="285750" indent="-285750">
              <a:buFont typeface="Wingdings" panose="05000000000000000000" pitchFamily="2" charset="2"/>
              <a:buChar char="v"/>
            </a:pPr>
            <a:r>
              <a:rPr lang="en-US" sz="4800" dirty="0">
                <a:solidFill>
                  <a:srgbClr val="660033"/>
                </a:solidFill>
              </a:rPr>
              <a:t> Overcoming Conflict</a:t>
            </a:r>
          </a:p>
          <a:p>
            <a:pPr marL="285750" indent="-285750">
              <a:buFont typeface="Wingdings" panose="05000000000000000000" pitchFamily="2" charset="2"/>
              <a:buChar char="v"/>
            </a:pPr>
            <a:r>
              <a:rPr lang="en-US" sz="4800" dirty="0">
                <a:solidFill>
                  <a:srgbClr val="660033"/>
                </a:solidFill>
              </a:rPr>
              <a:t> Spiritual Maturity</a:t>
            </a:r>
          </a:p>
          <a:p>
            <a:pPr marL="285750" indent="-285750">
              <a:buFont typeface="Wingdings" panose="05000000000000000000" pitchFamily="2" charset="2"/>
              <a:buChar char="v"/>
            </a:pPr>
            <a:r>
              <a:rPr lang="en-US" sz="4800" dirty="0">
                <a:solidFill>
                  <a:srgbClr val="660033"/>
                </a:solidFill>
              </a:rPr>
              <a:t> Sex and Sexuality</a:t>
            </a:r>
          </a:p>
          <a:p>
            <a:pPr marL="285750" indent="-285750">
              <a:buFont typeface="Wingdings" panose="05000000000000000000" pitchFamily="2" charset="2"/>
              <a:buChar char="v"/>
            </a:pPr>
            <a:r>
              <a:rPr lang="en-US" sz="4800" dirty="0">
                <a:solidFill>
                  <a:srgbClr val="660033"/>
                </a:solidFill>
              </a:rPr>
              <a:t> Personal Change</a:t>
            </a:r>
          </a:p>
        </p:txBody>
      </p:sp>
    </p:spTree>
    <p:extLst>
      <p:ext uri="{BB962C8B-B14F-4D97-AF65-F5344CB8AC3E}">
        <p14:creationId xmlns:p14="http://schemas.microsoft.com/office/powerpoint/2010/main" val="3473300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6EDFA5F-E509-43F7-922D-94A946FF03FF}"/>
              </a:ext>
            </a:extLst>
          </p:cNvPr>
          <p:cNvSpPr>
            <a:spLocks noGrp="1"/>
          </p:cNvSpPr>
          <p:nvPr>
            <p:ph type="sldNum" sz="quarter" idx="12"/>
          </p:nvPr>
        </p:nvSpPr>
        <p:spPr/>
        <p:txBody>
          <a:bodyPr/>
          <a:lstStyle/>
          <a:p>
            <a:fld id="{9BB07FEE-E424-4620-A0EA-5F1F48EF1E78}" type="slidenum">
              <a:rPr lang="en-US" smtClean="0"/>
              <a:t>6</a:t>
            </a:fld>
            <a:endParaRPr lang="en-US" dirty="0"/>
          </a:p>
        </p:txBody>
      </p:sp>
      <p:sp>
        <p:nvSpPr>
          <p:cNvPr id="3" name="TextBox 2">
            <a:extLst>
              <a:ext uri="{FF2B5EF4-FFF2-40B4-BE49-F238E27FC236}">
                <a16:creationId xmlns:a16="http://schemas.microsoft.com/office/drawing/2014/main" id="{5A327066-67E8-4783-9BF7-42BFEF0C1CA5}"/>
              </a:ext>
            </a:extLst>
          </p:cNvPr>
          <p:cNvSpPr txBox="1"/>
          <p:nvPr/>
        </p:nvSpPr>
        <p:spPr>
          <a:xfrm>
            <a:off x="1872724" y="196424"/>
            <a:ext cx="9645013" cy="923330"/>
          </a:xfrm>
          <a:prstGeom prst="rect">
            <a:avLst/>
          </a:prstGeom>
          <a:noFill/>
        </p:spPr>
        <p:txBody>
          <a:bodyPr wrap="none" rtlCol="0">
            <a:spAutoFit/>
          </a:bodyPr>
          <a:lstStyle/>
          <a:p>
            <a:r>
              <a:rPr lang="en-US" sz="5400" b="1" dirty="0">
                <a:solidFill>
                  <a:schemeClr val="accent6">
                    <a:lumMod val="50000"/>
                  </a:schemeClr>
                </a:solidFill>
              </a:rPr>
              <a:t>God’s Word Speaks to Everything</a:t>
            </a:r>
          </a:p>
        </p:txBody>
      </p:sp>
      <p:sp>
        <p:nvSpPr>
          <p:cNvPr id="4" name="TextBox 3">
            <a:extLst>
              <a:ext uri="{FF2B5EF4-FFF2-40B4-BE49-F238E27FC236}">
                <a16:creationId xmlns:a16="http://schemas.microsoft.com/office/drawing/2014/main" id="{21516273-75E3-4D72-9A22-F2EFA50E661B}"/>
              </a:ext>
            </a:extLst>
          </p:cNvPr>
          <p:cNvSpPr txBox="1"/>
          <p:nvPr/>
        </p:nvSpPr>
        <p:spPr>
          <a:xfrm>
            <a:off x="2683261" y="1069695"/>
            <a:ext cx="8195154" cy="1107996"/>
          </a:xfrm>
          <a:prstGeom prst="rect">
            <a:avLst/>
          </a:prstGeom>
          <a:noFill/>
        </p:spPr>
        <p:txBody>
          <a:bodyPr wrap="square" rtlCol="0">
            <a:spAutoFit/>
          </a:bodyPr>
          <a:lstStyle/>
          <a:p>
            <a:pPr algn="ctr"/>
            <a:r>
              <a:rPr lang="en-US" sz="6600" b="1" dirty="0">
                <a:solidFill>
                  <a:srgbClr val="FF0000"/>
                </a:solidFill>
              </a:rPr>
              <a:t>Everyday Life Concerns</a:t>
            </a:r>
          </a:p>
        </p:txBody>
      </p:sp>
      <p:sp>
        <p:nvSpPr>
          <p:cNvPr id="5" name="TextBox 4">
            <a:extLst>
              <a:ext uri="{FF2B5EF4-FFF2-40B4-BE49-F238E27FC236}">
                <a16:creationId xmlns:a16="http://schemas.microsoft.com/office/drawing/2014/main" id="{9A91BF52-FB8F-449C-9052-502BD84B5FFA}"/>
              </a:ext>
            </a:extLst>
          </p:cNvPr>
          <p:cNvSpPr txBox="1"/>
          <p:nvPr/>
        </p:nvSpPr>
        <p:spPr>
          <a:xfrm>
            <a:off x="1404046" y="2226494"/>
            <a:ext cx="8790039" cy="4524315"/>
          </a:xfrm>
          <a:prstGeom prst="rect">
            <a:avLst/>
          </a:prstGeom>
          <a:noFill/>
        </p:spPr>
        <p:txBody>
          <a:bodyPr wrap="square" numCol="1" rtlCol="0">
            <a:spAutoFit/>
          </a:bodyPr>
          <a:lstStyle/>
          <a:p>
            <a:pPr marL="285750" indent="-285750">
              <a:buFont typeface="Wingdings" panose="05000000000000000000" pitchFamily="2" charset="2"/>
              <a:buChar char="v"/>
            </a:pPr>
            <a:r>
              <a:rPr lang="en-US" sz="4000" dirty="0">
                <a:solidFill>
                  <a:srgbClr val="660033"/>
                </a:solidFill>
              </a:rPr>
              <a:t> Christians in the Workforce</a:t>
            </a:r>
          </a:p>
          <a:p>
            <a:pPr marL="285750" indent="-285750">
              <a:buFont typeface="Wingdings" panose="05000000000000000000" pitchFamily="2" charset="2"/>
              <a:buChar char="v"/>
            </a:pPr>
            <a:r>
              <a:rPr lang="en-US" sz="4000" dirty="0">
                <a:solidFill>
                  <a:srgbClr val="660033"/>
                </a:solidFill>
              </a:rPr>
              <a:t> How to be a True Friend</a:t>
            </a:r>
          </a:p>
          <a:p>
            <a:pPr marL="285750" indent="-285750">
              <a:buFont typeface="Wingdings" panose="05000000000000000000" pitchFamily="2" charset="2"/>
              <a:buChar char="v"/>
            </a:pPr>
            <a:r>
              <a:rPr lang="en-US" sz="4000" dirty="0">
                <a:solidFill>
                  <a:srgbClr val="660033"/>
                </a:solidFill>
              </a:rPr>
              <a:t> Politics and Christianity</a:t>
            </a:r>
          </a:p>
          <a:p>
            <a:pPr marL="285750" indent="-285750">
              <a:buFont typeface="Wingdings" panose="05000000000000000000" pitchFamily="2" charset="2"/>
              <a:buChar char="v"/>
            </a:pPr>
            <a:r>
              <a:rPr lang="en-US" sz="4000" dirty="0">
                <a:solidFill>
                  <a:srgbClr val="660033"/>
                </a:solidFill>
              </a:rPr>
              <a:t> Environment</a:t>
            </a:r>
          </a:p>
          <a:p>
            <a:pPr marL="285750" indent="-285750">
              <a:buFont typeface="Wingdings" panose="05000000000000000000" pitchFamily="2" charset="2"/>
              <a:buChar char="v"/>
            </a:pPr>
            <a:r>
              <a:rPr lang="en-US" sz="4000" dirty="0">
                <a:solidFill>
                  <a:srgbClr val="660033"/>
                </a:solidFill>
              </a:rPr>
              <a:t> Immigration</a:t>
            </a:r>
          </a:p>
          <a:p>
            <a:pPr marL="285750" indent="-285750">
              <a:buFont typeface="Wingdings" panose="05000000000000000000" pitchFamily="2" charset="2"/>
              <a:buChar char="v"/>
            </a:pPr>
            <a:r>
              <a:rPr lang="en-US" sz="4000" dirty="0">
                <a:solidFill>
                  <a:srgbClr val="660033"/>
                </a:solidFill>
              </a:rPr>
              <a:t> Wars</a:t>
            </a:r>
          </a:p>
          <a:p>
            <a:pPr marL="285750" indent="-285750">
              <a:buFont typeface="Wingdings" panose="05000000000000000000" pitchFamily="2" charset="2"/>
              <a:buChar char="v"/>
            </a:pPr>
            <a:r>
              <a:rPr lang="en-US" sz="4000" dirty="0">
                <a:solidFill>
                  <a:srgbClr val="660033"/>
                </a:solidFill>
              </a:rPr>
              <a:t> Betrayal</a:t>
            </a:r>
          </a:p>
        </p:txBody>
      </p:sp>
    </p:spTree>
    <p:extLst>
      <p:ext uri="{BB962C8B-B14F-4D97-AF65-F5344CB8AC3E}">
        <p14:creationId xmlns:p14="http://schemas.microsoft.com/office/powerpoint/2010/main" val="11538564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6EDFA5F-E509-43F7-922D-94A946FF03FF}"/>
              </a:ext>
            </a:extLst>
          </p:cNvPr>
          <p:cNvSpPr>
            <a:spLocks noGrp="1"/>
          </p:cNvSpPr>
          <p:nvPr>
            <p:ph type="sldNum" sz="quarter" idx="12"/>
          </p:nvPr>
        </p:nvSpPr>
        <p:spPr/>
        <p:txBody>
          <a:bodyPr/>
          <a:lstStyle/>
          <a:p>
            <a:fld id="{9BB07FEE-E424-4620-A0EA-5F1F48EF1E78}" type="slidenum">
              <a:rPr lang="en-US" smtClean="0"/>
              <a:t>7</a:t>
            </a:fld>
            <a:endParaRPr lang="en-US" dirty="0"/>
          </a:p>
        </p:txBody>
      </p:sp>
      <p:sp>
        <p:nvSpPr>
          <p:cNvPr id="3" name="TextBox 2">
            <a:extLst>
              <a:ext uri="{FF2B5EF4-FFF2-40B4-BE49-F238E27FC236}">
                <a16:creationId xmlns:a16="http://schemas.microsoft.com/office/drawing/2014/main" id="{5A327066-67E8-4783-9BF7-42BFEF0C1CA5}"/>
              </a:ext>
            </a:extLst>
          </p:cNvPr>
          <p:cNvSpPr txBox="1"/>
          <p:nvPr/>
        </p:nvSpPr>
        <p:spPr>
          <a:xfrm>
            <a:off x="1872724" y="196424"/>
            <a:ext cx="9645013" cy="923330"/>
          </a:xfrm>
          <a:prstGeom prst="rect">
            <a:avLst/>
          </a:prstGeom>
          <a:noFill/>
        </p:spPr>
        <p:txBody>
          <a:bodyPr wrap="none" rtlCol="0">
            <a:spAutoFit/>
          </a:bodyPr>
          <a:lstStyle/>
          <a:p>
            <a:r>
              <a:rPr lang="en-US" sz="5400" b="1" dirty="0">
                <a:solidFill>
                  <a:schemeClr val="accent6">
                    <a:lumMod val="50000"/>
                  </a:schemeClr>
                </a:solidFill>
              </a:rPr>
              <a:t>God’s Word Speaks to Everything</a:t>
            </a:r>
          </a:p>
        </p:txBody>
      </p:sp>
      <p:sp>
        <p:nvSpPr>
          <p:cNvPr id="4" name="TextBox 3">
            <a:extLst>
              <a:ext uri="{FF2B5EF4-FFF2-40B4-BE49-F238E27FC236}">
                <a16:creationId xmlns:a16="http://schemas.microsoft.com/office/drawing/2014/main" id="{21516273-75E3-4D72-9A22-F2EFA50E661B}"/>
              </a:ext>
            </a:extLst>
          </p:cNvPr>
          <p:cNvSpPr txBox="1"/>
          <p:nvPr/>
        </p:nvSpPr>
        <p:spPr>
          <a:xfrm>
            <a:off x="2683261" y="1069695"/>
            <a:ext cx="8195154" cy="1107996"/>
          </a:xfrm>
          <a:prstGeom prst="rect">
            <a:avLst/>
          </a:prstGeom>
          <a:noFill/>
        </p:spPr>
        <p:txBody>
          <a:bodyPr wrap="square" rtlCol="0">
            <a:spAutoFit/>
          </a:bodyPr>
          <a:lstStyle/>
          <a:p>
            <a:pPr algn="ctr"/>
            <a:r>
              <a:rPr lang="en-US" sz="6600" b="1" dirty="0">
                <a:solidFill>
                  <a:srgbClr val="FF0000"/>
                </a:solidFill>
              </a:rPr>
              <a:t>Christian Development</a:t>
            </a:r>
          </a:p>
        </p:txBody>
      </p:sp>
      <p:sp>
        <p:nvSpPr>
          <p:cNvPr id="5" name="TextBox 4">
            <a:extLst>
              <a:ext uri="{FF2B5EF4-FFF2-40B4-BE49-F238E27FC236}">
                <a16:creationId xmlns:a16="http://schemas.microsoft.com/office/drawing/2014/main" id="{9A91BF52-FB8F-449C-9052-502BD84B5FFA}"/>
              </a:ext>
            </a:extLst>
          </p:cNvPr>
          <p:cNvSpPr txBox="1"/>
          <p:nvPr/>
        </p:nvSpPr>
        <p:spPr>
          <a:xfrm>
            <a:off x="153384" y="2226494"/>
            <a:ext cx="11910798" cy="5139869"/>
          </a:xfrm>
          <a:prstGeom prst="rect">
            <a:avLst/>
          </a:prstGeom>
          <a:noFill/>
        </p:spPr>
        <p:txBody>
          <a:bodyPr wrap="square" numCol="2" rtlCol="0">
            <a:spAutoFit/>
          </a:bodyPr>
          <a:lstStyle/>
          <a:p>
            <a:pPr marL="285750" indent="-285750">
              <a:buFont typeface="Wingdings" panose="05000000000000000000" pitchFamily="2" charset="2"/>
              <a:buChar char="v"/>
            </a:pPr>
            <a:r>
              <a:rPr lang="en-US" sz="4000" dirty="0">
                <a:solidFill>
                  <a:srgbClr val="660033"/>
                </a:solidFill>
              </a:rPr>
              <a:t> </a:t>
            </a:r>
            <a:r>
              <a:rPr lang="en-US" sz="3600" dirty="0">
                <a:solidFill>
                  <a:srgbClr val="660033"/>
                </a:solidFill>
              </a:rPr>
              <a:t>How to Grow as a Christian</a:t>
            </a:r>
          </a:p>
          <a:p>
            <a:pPr marL="285750" indent="-285750">
              <a:buFont typeface="Wingdings" panose="05000000000000000000" pitchFamily="2" charset="2"/>
              <a:buChar char="v"/>
            </a:pPr>
            <a:r>
              <a:rPr lang="en-US" sz="3600" dirty="0">
                <a:solidFill>
                  <a:srgbClr val="660033"/>
                </a:solidFill>
              </a:rPr>
              <a:t> Stepping out in Faith</a:t>
            </a:r>
          </a:p>
          <a:p>
            <a:pPr marL="285750" indent="-285750">
              <a:buFont typeface="Wingdings" panose="05000000000000000000" pitchFamily="2" charset="2"/>
              <a:buChar char="v"/>
            </a:pPr>
            <a:r>
              <a:rPr lang="en-US" sz="3600" dirty="0">
                <a:solidFill>
                  <a:srgbClr val="660033"/>
                </a:solidFill>
              </a:rPr>
              <a:t> Christian Suffering</a:t>
            </a:r>
          </a:p>
          <a:p>
            <a:pPr marL="285750" indent="-285750">
              <a:buFont typeface="Wingdings" panose="05000000000000000000" pitchFamily="2" charset="2"/>
              <a:buChar char="v"/>
            </a:pPr>
            <a:r>
              <a:rPr lang="en-US" sz="3600" dirty="0">
                <a:solidFill>
                  <a:srgbClr val="660033"/>
                </a:solidFill>
              </a:rPr>
              <a:t> Life in the Church</a:t>
            </a:r>
          </a:p>
          <a:p>
            <a:pPr marL="285750" indent="-285750">
              <a:buFont typeface="Wingdings" panose="05000000000000000000" pitchFamily="2" charset="2"/>
              <a:buChar char="v"/>
            </a:pPr>
            <a:r>
              <a:rPr lang="en-US" sz="3600" dirty="0">
                <a:solidFill>
                  <a:srgbClr val="660033"/>
                </a:solidFill>
              </a:rPr>
              <a:t> Spiritual Disciplines</a:t>
            </a:r>
          </a:p>
          <a:p>
            <a:pPr marL="285750" indent="-285750">
              <a:buFont typeface="Wingdings" panose="05000000000000000000" pitchFamily="2" charset="2"/>
              <a:buChar char="v"/>
            </a:pPr>
            <a:endParaRPr lang="en-US" sz="3600" dirty="0">
              <a:solidFill>
                <a:srgbClr val="660033"/>
              </a:solidFill>
            </a:endParaRPr>
          </a:p>
          <a:p>
            <a:pPr marL="285750" indent="-285750">
              <a:buFont typeface="Wingdings" panose="05000000000000000000" pitchFamily="2" charset="2"/>
              <a:buChar char="v"/>
            </a:pPr>
            <a:endParaRPr lang="en-US" sz="3600" dirty="0">
              <a:solidFill>
                <a:srgbClr val="660033"/>
              </a:solidFill>
            </a:endParaRPr>
          </a:p>
          <a:p>
            <a:endParaRPr lang="en-US" sz="3600" dirty="0">
              <a:solidFill>
                <a:srgbClr val="660033"/>
              </a:solidFill>
            </a:endParaRPr>
          </a:p>
          <a:p>
            <a:endParaRPr lang="en-US" sz="3600" dirty="0">
              <a:solidFill>
                <a:srgbClr val="660033"/>
              </a:solidFill>
            </a:endParaRPr>
          </a:p>
          <a:p>
            <a:pPr marL="285750" indent="-285750">
              <a:buFont typeface="Wingdings" panose="05000000000000000000" pitchFamily="2" charset="2"/>
              <a:buChar char="v"/>
            </a:pPr>
            <a:r>
              <a:rPr lang="en-US" sz="3600" dirty="0">
                <a:solidFill>
                  <a:srgbClr val="660033"/>
                </a:solidFill>
              </a:rPr>
              <a:t> Importance of Prayer</a:t>
            </a:r>
          </a:p>
          <a:p>
            <a:pPr marL="285750" indent="-285750">
              <a:buFont typeface="Wingdings" panose="05000000000000000000" pitchFamily="2" charset="2"/>
              <a:buChar char="v"/>
            </a:pPr>
            <a:r>
              <a:rPr lang="en-US" sz="3600" dirty="0">
                <a:solidFill>
                  <a:srgbClr val="660033"/>
                </a:solidFill>
              </a:rPr>
              <a:t> Knowing God</a:t>
            </a:r>
          </a:p>
          <a:p>
            <a:pPr marL="285750" indent="-285750">
              <a:buFont typeface="Wingdings" panose="05000000000000000000" pitchFamily="2" charset="2"/>
              <a:buChar char="v"/>
            </a:pPr>
            <a:r>
              <a:rPr lang="en-US" sz="3600" dirty="0">
                <a:solidFill>
                  <a:srgbClr val="660033"/>
                </a:solidFill>
              </a:rPr>
              <a:t> Spiritual Maturity</a:t>
            </a:r>
          </a:p>
          <a:p>
            <a:pPr marL="285750" indent="-285750">
              <a:buFont typeface="Wingdings" panose="05000000000000000000" pitchFamily="2" charset="2"/>
              <a:buChar char="v"/>
            </a:pPr>
            <a:r>
              <a:rPr lang="en-US" sz="3600" dirty="0">
                <a:solidFill>
                  <a:srgbClr val="660033"/>
                </a:solidFill>
              </a:rPr>
              <a:t> Determining God’s Will</a:t>
            </a:r>
          </a:p>
        </p:txBody>
      </p:sp>
    </p:spTree>
    <p:extLst>
      <p:ext uri="{BB962C8B-B14F-4D97-AF65-F5344CB8AC3E}">
        <p14:creationId xmlns:p14="http://schemas.microsoft.com/office/powerpoint/2010/main" val="41418816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6EDFA5F-E509-43F7-922D-94A946FF03FF}"/>
              </a:ext>
            </a:extLst>
          </p:cNvPr>
          <p:cNvSpPr>
            <a:spLocks noGrp="1"/>
          </p:cNvSpPr>
          <p:nvPr>
            <p:ph type="sldNum" sz="quarter" idx="12"/>
          </p:nvPr>
        </p:nvSpPr>
        <p:spPr/>
        <p:txBody>
          <a:bodyPr/>
          <a:lstStyle/>
          <a:p>
            <a:fld id="{9BB07FEE-E424-4620-A0EA-5F1F48EF1E78}" type="slidenum">
              <a:rPr lang="en-US" smtClean="0"/>
              <a:t>8</a:t>
            </a:fld>
            <a:endParaRPr lang="en-US" dirty="0"/>
          </a:p>
        </p:txBody>
      </p:sp>
      <p:sp>
        <p:nvSpPr>
          <p:cNvPr id="3" name="TextBox 2">
            <a:extLst>
              <a:ext uri="{FF2B5EF4-FFF2-40B4-BE49-F238E27FC236}">
                <a16:creationId xmlns:a16="http://schemas.microsoft.com/office/drawing/2014/main" id="{5A327066-67E8-4783-9BF7-42BFEF0C1CA5}"/>
              </a:ext>
            </a:extLst>
          </p:cNvPr>
          <p:cNvSpPr txBox="1"/>
          <p:nvPr/>
        </p:nvSpPr>
        <p:spPr>
          <a:xfrm>
            <a:off x="1872724" y="196424"/>
            <a:ext cx="8297721" cy="923330"/>
          </a:xfrm>
          <a:prstGeom prst="rect">
            <a:avLst/>
          </a:prstGeom>
          <a:noFill/>
        </p:spPr>
        <p:txBody>
          <a:bodyPr wrap="none" rtlCol="0">
            <a:spAutoFit/>
          </a:bodyPr>
          <a:lstStyle/>
          <a:p>
            <a:r>
              <a:rPr lang="en-US" sz="5400" b="1" dirty="0">
                <a:solidFill>
                  <a:schemeClr val="accent6">
                    <a:lumMod val="50000"/>
                  </a:schemeClr>
                </a:solidFill>
              </a:rPr>
              <a:t>Keeping the Bible in Context</a:t>
            </a:r>
          </a:p>
        </p:txBody>
      </p:sp>
      <p:sp>
        <p:nvSpPr>
          <p:cNvPr id="4" name="TextBox 3">
            <a:extLst>
              <a:ext uri="{FF2B5EF4-FFF2-40B4-BE49-F238E27FC236}">
                <a16:creationId xmlns:a16="http://schemas.microsoft.com/office/drawing/2014/main" id="{21516273-75E3-4D72-9A22-F2EFA50E661B}"/>
              </a:ext>
            </a:extLst>
          </p:cNvPr>
          <p:cNvSpPr txBox="1"/>
          <p:nvPr/>
        </p:nvSpPr>
        <p:spPr>
          <a:xfrm>
            <a:off x="848560" y="1058386"/>
            <a:ext cx="10690577" cy="5262979"/>
          </a:xfrm>
          <a:prstGeom prst="rect">
            <a:avLst/>
          </a:prstGeom>
          <a:noFill/>
        </p:spPr>
        <p:txBody>
          <a:bodyPr wrap="square" rtlCol="0">
            <a:spAutoFit/>
          </a:bodyPr>
          <a:lstStyle/>
          <a:p>
            <a:r>
              <a:rPr lang="en-US" sz="2800" b="1" dirty="0">
                <a:solidFill>
                  <a:srgbClr val="FF0000"/>
                </a:solidFill>
              </a:rPr>
              <a:t>God’s Word is full of wisdom and encouragement that guide Christians through life. Memorizing Scripture can serve as a powerful weapon against temptation, despair, and worldliness. However, learning verses in isolation, without context, can lead to misunderstanding and misapplying the virtues and lessons that God wants His people to possess and learn.</a:t>
            </a:r>
          </a:p>
          <a:p>
            <a:endParaRPr lang="en-US" sz="2800" b="1" dirty="0">
              <a:solidFill>
                <a:srgbClr val="FF0000"/>
              </a:solidFill>
            </a:endParaRPr>
          </a:p>
          <a:p>
            <a:r>
              <a:rPr lang="en-US" sz="2800" b="1" dirty="0">
                <a:solidFill>
                  <a:srgbClr val="FF0000"/>
                </a:solidFill>
              </a:rPr>
              <a:t>One important verse that Christians often quote is Jeremiah 29:11, “For I know the plans I have for you, declares the Lord, pans for welfare and not for evil, to give you a future and a hope.”</a:t>
            </a:r>
          </a:p>
          <a:p>
            <a:endParaRPr lang="en-US" sz="2800" b="1" dirty="0">
              <a:solidFill>
                <a:srgbClr val="FF0000"/>
              </a:solidFill>
            </a:endParaRPr>
          </a:p>
          <a:p>
            <a:r>
              <a:rPr lang="en-US" sz="2800" b="1" dirty="0">
                <a:solidFill>
                  <a:srgbClr val="FF0000"/>
                </a:solidFill>
              </a:rPr>
              <a:t>Crosswalk.com</a:t>
            </a:r>
          </a:p>
        </p:txBody>
      </p:sp>
    </p:spTree>
    <p:extLst>
      <p:ext uri="{BB962C8B-B14F-4D97-AF65-F5344CB8AC3E}">
        <p14:creationId xmlns:p14="http://schemas.microsoft.com/office/powerpoint/2010/main" val="13301395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B616C4-3692-440C-B5BF-5B4AA4B57C3A}"/>
              </a:ext>
            </a:extLst>
          </p:cNvPr>
          <p:cNvSpPr>
            <a:spLocks noGrp="1"/>
          </p:cNvSpPr>
          <p:nvPr>
            <p:ph type="title"/>
          </p:nvPr>
        </p:nvSpPr>
        <p:spPr>
          <a:xfrm>
            <a:off x="1047280" y="252460"/>
            <a:ext cx="10306520" cy="1325563"/>
          </a:xfrm>
          <a:solidFill>
            <a:srgbClr val="7030A0"/>
          </a:solidFill>
        </p:spPr>
        <p:txBody>
          <a:bodyPr vert="horz" lIns="91440" tIns="45720" rIns="91440" bIns="45720" rtlCol="0" anchor="ctr">
            <a:normAutofit/>
          </a:bodyPr>
          <a:lstStyle/>
          <a:p>
            <a:pPr algn="ctr"/>
            <a:r>
              <a:rPr lang="en-US" b="1" dirty="0">
                <a:solidFill>
                  <a:schemeClr val="bg1"/>
                </a:solidFill>
              </a:rPr>
              <a:t> Jeremiah 29:11 (KJV)</a:t>
            </a:r>
          </a:p>
        </p:txBody>
      </p:sp>
      <p:sp>
        <p:nvSpPr>
          <p:cNvPr id="46" name="Slide Number Placeholder 45">
            <a:extLst>
              <a:ext uri="{FF2B5EF4-FFF2-40B4-BE49-F238E27FC236}">
                <a16:creationId xmlns:a16="http://schemas.microsoft.com/office/drawing/2014/main" id="{A7773F10-1361-45AA-B21A-40E4C5767BF5}"/>
              </a:ext>
            </a:extLst>
          </p:cNvPr>
          <p:cNvSpPr>
            <a:spLocks noGrp="1"/>
          </p:cNvSpPr>
          <p:nvPr>
            <p:ph type="sldNum" sz="quarter" idx="12"/>
          </p:nvPr>
        </p:nvSpPr>
        <p:spPr/>
        <p:txBody>
          <a:bodyPr/>
          <a:lstStyle/>
          <a:p>
            <a:fld id="{9BB07FEE-E424-4620-A0EA-5F1F48EF1E78}" type="slidenum">
              <a:rPr lang="en-US" smtClean="0"/>
              <a:t>9</a:t>
            </a:fld>
            <a:endParaRPr lang="en-US" dirty="0"/>
          </a:p>
        </p:txBody>
      </p:sp>
      <p:pic>
        <p:nvPicPr>
          <p:cNvPr id="5" name="Picture 4" descr="Text&#10;&#10;Description automatically generated">
            <a:extLst>
              <a:ext uri="{FF2B5EF4-FFF2-40B4-BE49-F238E27FC236}">
                <a16:creationId xmlns:a16="http://schemas.microsoft.com/office/drawing/2014/main" id="{DAF0DBD1-F6F4-4C03-B190-F089DD03DAA3}"/>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2365170" y="1746826"/>
            <a:ext cx="6844444" cy="4609524"/>
          </a:xfrm>
          <a:prstGeom prst="rect">
            <a:avLst/>
          </a:prstGeom>
        </p:spPr>
      </p:pic>
    </p:spTree>
    <p:extLst>
      <p:ext uri="{BB962C8B-B14F-4D97-AF65-F5344CB8AC3E}">
        <p14:creationId xmlns:p14="http://schemas.microsoft.com/office/powerpoint/2010/main" val="257098649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1111</Words>
  <Application>Microsoft Office PowerPoint</Application>
  <PresentationFormat>Widescreen</PresentationFormat>
  <Paragraphs>87</Paragraphs>
  <Slides>15</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Jeremiah 29:11 (KJV)</vt:lpstr>
      <vt:lpstr>Jeremiah 29:1-3 (KJV)</vt:lpstr>
      <vt:lpstr>Jeremiah 29:4-8a (KJV)</vt:lpstr>
      <vt:lpstr>Jeremiah 29:10-13 (KJV)</vt:lpstr>
      <vt:lpstr>Jeremiah 29:15-19 (KJV)</vt:lpstr>
      <vt:lpstr>Jeremiah 29:20-23 (KJV)</vt:lpstr>
      <vt:lpstr>Deuteronomy  28</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Michelle Collins</dc:creator>
  <cp:lastModifiedBy>Michelle Collins</cp:lastModifiedBy>
  <cp:revision>2</cp:revision>
  <cp:lastPrinted>2021-09-29T21:23:59Z</cp:lastPrinted>
  <dcterms:created xsi:type="dcterms:W3CDTF">2021-09-29T19:09:32Z</dcterms:created>
  <dcterms:modified xsi:type="dcterms:W3CDTF">2021-09-29T21:26:23Z</dcterms:modified>
</cp:coreProperties>
</file>