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77" r:id="rId2"/>
    <p:sldId id="543" r:id="rId3"/>
    <p:sldId id="545" r:id="rId4"/>
    <p:sldId id="546" r:id="rId5"/>
    <p:sldId id="547" r:id="rId6"/>
    <p:sldId id="377" r:id="rId7"/>
    <p:sldId id="548" r:id="rId8"/>
    <p:sldId id="549" r:id="rId9"/>
    <p:sldId id="550" r:id="rId10"/>
    <p:sldId id="551" r:id="rId11"/>
    <p:sldId id="361" r:id="rId12"/>
    <p:sldId id="362" r:id="rId13"/>
    <p:sldId id="363" r:id="rId14"/>
    <p:sldId id="364" r:id="rId15"/>
    <p:sldId id="365"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81" d="100"/>
          <a:sy n="81" d="100"/>
        </p:scale>
        <p:origin x="60" y="537"/>
      </p:cViewPr>
      <p:guideLst/>
    </p:cSldViewPr>
  </p:slideViewPr>
  <p:notesTextViewPr>
    <p:cViewPr>
      <p:scale>
        <a:sx n="1" d="1"/>
        <a:sy n="1" d="1"/>
      </p:scale>
      <p:origin x="0" y="0"/>
    </p:cViewPr>
  </p:notesTextViewPr>
  <p:sorterViewPr>
    <p:cViewPr varScale="1">
      <p:scale>
        <a:sx n="100" d="100"/>
        <a:sy n="100" d="100"/>
      </p:scale>
      <p:origin x="0" y="-1009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48CED997-53F4-4FC9-AD31-64E6588C5674}" type="datetimeFigureOut">
              <a:rPr lang="en-US" smtClean="0"/>
              <a:t>10/26/2021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47067779-CBDD-4A35-9A88-73685042F69C}" type="slidenum">
              <a:rPr lang="en-US" smtClean="0"/>
              <a:t>‹#›</a:t>
            </a:fld>
            <a:endParaRPr lang="en-US"/>
          </a:p>
        </p:txBody>
      </p:sp>
    </p:spTree>
    <p:extLst>
      <p:ext uri="{BB962C8B-B14F-4D97-AF65-F5344CB8AC3E}">
        <p14:creationId xmlns:p14="http://schemas.microsoft.com/office/powerpoint/2010/main" val="2643573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35" indent="-291167" eaLnBrk="0" hangingPunct="0">
              <a:defRPr>
                <a:solidFill>
                  <a:schemeClr val="tx1"/>
                </a:solidFill>
                <a:latin typeface="Arial" charset="0"/>
              </a:defRPr>
            </a:lvl2pPr>
            <a:lvl3pPr marL="1164670" indent="-232934" eaLnBrk="0" hangingPunct="0">
              <a:defRPr>
                <a:solidFill>
                  <a:schemeClr val="tx1"/>
                </a:solidFill>
                <a:latin typeface="Arial" charset="0"/>
              </a:defRPr>
            </a:lvl3pPr>
            <a:lvl4pPr marL="1630537" indent="-232934" eaLnBrk="0" hangingPunct="0">
              <a:defRPr>
                <a:solidFill>
                  <a:schemeClr val="tx1"/>
                </a:solidFill>
                <a:latin typeface="Arial" charset="0"/>
              </a:defRPr>
            </a:lvl4pPr>
            <a:lvl5pPr marL="2096405" indent="-232934" eaLnBrk="0" hangingPunct="0">
              <a:defRPr>
                <a:solidFill>
                  <a:schemeClr val="tx1"/>
                </a:solidFill>
                <a:latin typeface="Arial" charset="0"/>
              </a:defRPr>
            </a:lvl5pPr>
            <a:lvl6pPr marL="2562272" indent="-232934" eaLnBrk="0" fontAlgn="base" hangingPunct="0">
              <a:spcBef>
                <a:spcPct val="0"/>
              </a:spcBef>
              <a:spcAft>
                <a:spcPct val="0"/>
              </a:spcAft>
              <a:defRPr>
                <a:solidFill>
                  <a:schemeClr val="tx1"/>
                </a:solidFill>
                <a:latin typeface="Arial" charset="0"/>
              </a:defRPr>
            </a:lvl6pPr>
            <a:lvl7pPr marL="3028141" indent="-232934" eaLnBrk="0" fontAlgn="base" hangingPunct="0">
              <a:spcBef>
                <a:spcPct val="0"/>
              </a:spcBef>
              <a:spcAft>
                <a:spcPct val="0"/>
              </a:spcAft>
              <a:defRPr>
                <a:solidFill>
                  <a:schemeClr val="tx1"/>
                </a:solidFill>
                <a:latin typeface="Arial" charset="0"/>
              </a:defRPr>
            </a:lvl7pPr>
            <a:lvl8pPr marL="3494009" indent="-232934" eaLnBrk="0" fontAlgn="base" hangingPunct="0">
              <a:spcBef>
                <a:spcPct val="0"/>
              </a:spcBef>
              <a:spcAft>
                <a:spcPct val="0"/>
              </a:spcAft>
              <a:defRPr>
                <a:solidFill>
                  <a:schemeClr val="tx1"/>
                </a:solidFill>
                <a:latin typeface="Arial" charset="0"/>
              </a:defRPr>
            </a:lvl8pPr>
            <a:lvl9pPr marL="3959876" indent="-232934" eaLnBrk="0" fontAlgn="base" hangingPunct="0">
              <a:spcBef>
                <a:spcPct val="0"/>
              </a:spcBef>
              <a:spcAft>
                <a:spcPct val="0"/>
              </a:spcAft>
              <a:defRPr>
                <a:solidFill>
                  <a:schemeClr val="tx1"/>
                </a:solidFill>
                <a:latin typeface="Arial" charset="0"/>
              </a:defRPr>
            </a:lvl9pPr>
          </a:lstStyle>
          <a:p>
            <a:pPr eaLnBrk="1" hangingPunct="1"/>
            <a:fld id="{A12BF4EA-CD1E-4B2D-A8B7-F8B7252C6144}" type="slidenum">
              <a:rPr lang="en-US" altLang="en-US" smtClean="0"/>
              <a:pPr eaLnBrk="1" hangingPunct="1"/>
              <a:t>6</a:t>
            </a:fld>
            <a:endParaRPr lang="en-US" altLang="en-US" dirty="0"/>
          </a:p>
        </p:txBody>
      </p:sp>
      <p:sp>
        <p:nvSpPr>
          <p:cNvPr id="25603" name="Rectangle 2"/>
          <p:cNvSpPr>
            <a:spLocks noGrp="1" noRot="1" noChangeAspect="1" noChangeArrowheads="1" noTextEdit="1"/>
          </p:cNvSpPr>
          <p:nvPr>
            <p:ph type="sldImg"/>
          </p:nvPr>
        </p:nvSpPr>
        <p:spPr bwMode="auto">
          <a:xfrm>
            <a:off x="2339975" y="534988"/>
            <a:ext cx="4748213" cy="26717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899897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7268-1D58-4C2F-B3C8-939D8C62B4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2736AC-1AC2-4283-89C2-18C42A916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331F35-27D9-4024-B984-06D0DCA59F7E}"/>
              </a:ext>
            </a:extLst>
          </p:cNvPr>
          <p:cNvSpPr>
            <a:spLocks noGrp="1"/>
          </p:cNvSpPr>
          <p:nvPr>
            <p:ph type="dt" sz="half" idx="10"/>
          </p:nvPr>
        </p:nvSpPr>
        <p:spPr/>
        <p:txBody>
          <a:bodyPr/>
          <a:lstStyle/>
          <a:p>
            <a:fld id="{1EAE2DC4-7047-4A7A-9B74-BBB500A171C6}" type="datetimeFigureOut">
              <a:rPr lang="en-US" smtClean="0"/>
              <a:t>10/26/2021</a:t>
            </a:fld>
            <a:endParaRPr lang="en-US"/>
          </a:p>
        </p:txBody>
      </p:sp>
      <p:sp>
        <p:nvSpPr>
          <p:cNvPr id="5" name="Footer Placeholder 4">
            <a:extLst>
              <a:ext uri="{FF2B5EF4-FFF2-40B4-BE49-F238E27FC236}">
                <a16:creationId xmlns:a16="http://schemas.microsoft.com/office/drawing/2014/main" id="{FC8A43C7-0ACD-4C41-AC4A-BD44C8138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0B9CC9-D32E-43AC-A5B9-9EE9ABAE2AEA}"/>
              </a:ext>
            </a:extLst>
          </p:cNvPr>
          <p:cNvSpPr>
            <a:spLocks noGrp="1"/>
          </p:cNvSpPr>
          <p:nvPr>
            <p:ph type="sldNum" sz="quarter" idx="12"/>
          </p:nvPr>
        </p:nvSpPr>
        <p:spPr/>
        <p:txBody>
          <a:bodyPr/>
          <a:lstStyle/>
          <a:p>
            <a:fld id="{DB3C2D21-D8A3-471E-A70D-8A6B66083F4B}" type="slidenum">
              <a:rPr lang="en-US" smtClean="0"/>
              <a:t>‹#›</a:t>
            </a:fld>
            <a:endParaRPr lang="en-US"/>
          </a:p>
        </p:txBody>
      </p:sp>
    </p:spTree>
    <p:extLst>
      <p:ext uri="{BB962C8B-B14F-4D97-AF65-F5344CB8AC3E}">
        <p14:creationId xmlns:p14="http://schemas.microsoft.com/office/powerpoint/2010/main" val="343123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AD74B-AB7B-442C-B635-73F131D696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C890B2-2657-408B-A4C8-AEA7F20E1C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5D4865-4A5E-4520-B232-19A3881E4B97}"/>
              </a:ext>
            </a:extLst>
          </p:cNvPr>
          <p:cNvSpPr>
            <a:spLocks noGrp="1"/>
          </p:cNvSpPr>
          <p:nvPr>
            <p:ph type="dt" sz="half" idx="10"/>
          </p:nvPr>
        </p:nvSpPr>
        <p:spPr/>
        <p:txBody>
          <a:bodyPr/>
          <a:lstStyle/>
          <a:p>
            <a:fld id="{1EAE2DC4-7047-4A7A-9B74-BBB500A171C6}" type="datetimeFigureOut">
              <a:rPr lang="en-US" smtClean="0"/>
              <a:t>10/26/2021</a:t>
            </a:fld>
            <a:endParaRPr lang="en-US"/>
          </a:p>
        </p:txBody>
      </p:sp>
      <p:sp>
        <p:nvSpPr>
          <p:cNvPr id="5" name="Footer Placeholder 4">
            <a:extLst>
              <a:ext uri="{FF2B5EF4-FFF2-40B4-BE49-F238E27FC236}">
                <a16:creationId xmlns:a16="http://schemas.microsoft.com/office/drawing/2014/main" id="{63908CC6-6267-49CF-9139-D43E584D4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41580-E113-4D89-B924-B9EECC27A2A4}"/>
              </a:ext>
            </a:extLst>
          </p:cNvPr>
          <p:cNvSpPr>
            <a:spLocks noGrp="1"/>
          </p:cNvSpPr>
          <p:nvPr>
            <p:ph type="sldNum" sz="quarter" idx="12"/>
          </p:nvPr>
        </p:nvSpPr>
        <p:spPr/>
        <p:txBody>
          <a:bodyPr/>
          <a:lstStyle/>
          <a:p>
            <a:fld id="{DB3C2D21-D8A3-471E-A70D-8A6B66083F4B}" type="slidenum">
              <a:rPr lang="en-US" smtClean="0"/>
              <a:t>‹#›</a:t>
            </a:fld>
            <a:endParaRPr lang="en-US"/>
          </a:p>
        </p:txBody>
      </p:sp>
    </p:spTree>
    <p:extLst>
      <p:ext uri="{BB962C8B-B14F-4D97-AF65-F5344CB8AC3E}">
        <p14:creationId xmlns:p14="http://schemas.microsoft.com/office/powerpoint/2010/main" val="3541088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34D1BB-388A-4EF6-BCA2-73F97E2AE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4DD51A-5B72-4195-8E36-814D0807AA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B8862-0BC4-4E65-9D0D-9D31F86C25C2}"/>
              </a:ext>
            </a:extLst>
          </p:cNvPr>
          <p:cNvSpPr>
            <a:spLocks noGrp="1"/>
          </p:cNvSpPr>
          <p:nvPr>
            <p:ph type="dt" sz="half" idx="10"/>
          </p:nvPr>
        </p:nvSpPr>
        <p:spPr/>
        <p:txBody>
          <a:bodyPr/>
          <a:lstStyle/>
          <a:p>
            <a:fld id="{1EAE2DC4-7047-4A7A-9B74-BBB500A171C6}" type="datetimeFigureOut">
              <a:rPr lang="en-US" smtClean="0"/>
              <a:t>10/26/2021</a:t>
            </a:fld>
            <a:endParaRPr lang="en-US"/>
          </a:p>
        </p:txBody>
      </p:sp>
      <p:sp>
        <p:nvSpPr>
          <p:cNvPr id="5" name="Footer Placeholder 4">
            <a:extLst>
              <a:ext uri="{FF2B5EF4-FFF2-40B4-BE49-F238E27FC236}">
                <a16:creationId xmlns:a16="http://schemas.microsoft.com/office/drawing/2014/main" id="{908AB23A-AAD2-47B0-A197-2711B7EABB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FD48E-C37F-4300-A8BB-0975273B5B5D}"/>
              </a:ext>
            </a:extLst>
          </p:cNvPr>
          <p:cNvSpPr>
            <a:spLocks noGrp="1"/>
          </p:cNvSpPr>
          <p:nvPr>
            <p:ph type="sldNum" sz="quarter" idx="12"/>
          </p:nvPr>
        </p:nvSpPr>
        <p:spPr/>
        <p:txBody>
          <a:bodyPr/>
          <a:lstStyle/>
          <a:p>
            <a:fld id="{DB3C2D21-D8A3-471E-A70D-8A6B66083F4B}" type="slidenum">
              <a:rPr lang="en-US" smtClean="0"/>
              <a:t>‹#›</a:t>
            </a:fld>
            <a:endParaRPr lang="en-US"/>
          </a:p>
        </p:txBody>
      </p:sp>
    </p:spTree>
    <p:extLst>
      <p:ext uri="{BB962C8B-B14F-4D97-AF65-F5344CB8AC3E}">
        <p14:creationId xmlns:p14="http://schemas.microsoft.com/office/powerpoint/2010/main" val="339308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2092-8220-42D2-AAC2-B935813C64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840F18-0517-46CB-AD50-A35853356F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873D77-A502-43AB-8E28-C9E5C6695737}"/>
              </a:ext>
            </a:extLst>
          </p:cNvPr>
          <p:cNvSpPr>
            <a:spLocks noGrp="1"/>
          </p:cNvSpPr>
          <p:nvPr>
            <p:ph type="dt" sz="half" idx="10"/>
          </p:nvPr>
        </p:nvSpPr>
        <p:spPr/>
        <p:txBody>
          <a:bodyPr/>
          <a:lstStyle/>
          <a:p>
            <a:fld id="{1EAE2DC4-7047-4A7A-9B74-BBB500A171C6}" type="datetimeFigureOut">
              <a:rPr lang="en-US" smtClean="0"/>
              <a:t>10/26/2021</a:t>
            </a:fld>
            <a:endParaRPr lang="en-US"/>
          </a:p>
        </p:txBody>
      </p:sp>
      <p:sp>
        <p:nvSpPr>
          <p:cNvPr id="5" name="Footer Placeholder 4">
            <a:extLst>
              <a:ext uri="{FF2B5EF4-FFF2-40B4-BE49-F238E27FC236}">
                <a16:creationId xmlns:a16="http://schemas.microsoft.com/office/drawing/2014/main" id="{3B51978A-018D-48F8-9D64-21596F94F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A14E93-BBC9-4BEE-BDA9-B9EDA10D668B}"/>
              </a:ext>
            </a:extLst>
          </p:cNvPr>
          <p:cNvSpPr>
            <a:spLocks noGrp="1"/>
          </p:cNvSpPr>
          <p:nvPr>
            <p:ph type="sldNum" sz="quarter" idx="12"/>
          </p:nvPr>
        </p:nvSpPr>
        <p:spPr/>
        <p:txBody>
          <a:bodyPr/>
          <a:lstStyle/>
          <a:p>
            <a:fld id="{DB3C2D21-D8A3-471E-A70D-8A6B66083F4B}" type="slidenum">
              <a:rPr lang="en-US" smtClean="0"/>
              <a:t>‹#›</a:t>
            </a:fld>
            <a:endParaRPr lang="en-US"/>
          </a:p>
        </p:txBody>
      </p:sp>
    </p:spTree>
    <p:extLst>
      <p:ext uri="{BB962C8B-B14F-4D97-AF65-F5344CB8AC3E}">
        <p14:creationId xmlns:p14="http://schemas.microsoft.com/office/powerpoint/2010/main" val="306444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5A4F3-99E8-4977-BDB2-2B41E9F5C1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C806EE-B6F4-49EF-8601-5471DF318B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FEFE4A-9CEC-457C-973F-D2C8A82A8857}"/>
              </a:ext>
            </a:extLst>
          </p:cNvPr>
          <p:cNvSpPr>
            <a:spLocks noGrp="1"/>
          </p:cNvSpPr>
          <p:nvPr>
            <p:ph type="dt" sz="half" idx="10"/>
          </p:nvPr>
        </p:nvSpPr>
        <p:spPr/>
        <p:txBody>
          <a:bodyPr/>
          <a:lstStyle/>
          <a:p>
            <a:fld id="{1EAE2DC4-7047-4A7A-9B74-BBB500A171C6}" type="datetimeFigureOut">
              <a:rPr lang="en-US" smtClean="0"/>
              <a:t>10/26/2021</a:t>
            </a:fld>
            <a:endParaRPr lang="en-US"/>
          </a:p>
        </p:txBody>
      </p:sp>
      <p:sp>
        <p:nvSpPr>
          <p:cNvPr id="5" name="Footer Placeholder 4">
            <a:extLst>
              <a:ext uri="{FF2B5EF4-FFF2-40B4-BE49-F238E27FC236}">
                <a16:creationId xmlns:a16="http://schemas.microsoft.com/office/drawing/2014/main" id="{96C68C9A-213D-4B7B-8E59-298EB8C4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EE622-7F1F-461A-BC09-77B416C41522}"/>
              </a:ext>
            </a:extLst>
          </p:cNvPr>
          <p:cNvSpPr>
            <a:spLocks noGrp="1"/>
          </p:cNvSpPr>
          <p:nvPr>
            <p:ph type="sldNum" sz="quarter" idx="12"/>
          </p:nvPr>
        </p:nvSpPr>
        <p:spPr/>
        <p:txBody>
          <a:bodyPr/>
          <a:lstStyle/>
          <a:p>
            <a:fld id="{DB3C2D21-D8A3-471E-A70D-8A6B66083F4B}" type="slidenum">
              <a:rPr lang="en-US" smtClean="0"/>
              <a:t>‹#›</a:t>
            </a:fld>
            <a:endParaRPr lang="en-US"/>
          </a:p>
        </p:txBody>
      </p:sp>
    </p:spTree>
    <p:extLst>
      <p:ext uri="{BB962C8B-B14F-4D97-AF65-F5344CB8AC3E}">
        <p14:creationId xmlns:p14="http://schemas.microsoft.com/office/powerpoint/2010/main" val="270483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E364-0B9E-474A-AC92-726474DA62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7D2CF-E443-4086-B374-4042675B7C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E9449D-18B0-40F0-ADD8-0AAF6AAEA4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C479A1-0B4A-49DF-9DA8-AE6BF4902461}"/>
              </a:ext>
            </a:extLst>
          </p:cNvPr>
          <p:cNvSpPr>
            <a:spLocks noGrp="1"/>
          </p:cNvSpPr>
          <p:nvPr>
            <p:ph type="dt" sz="half" idx="10"/>
          </p:nvPr>
        </p:nvSpPr>
        <p:spPr/>
        <p:txBody>
          <a:bodyPr/>
          <a:lstStyle/>
          <a:p>
            <a:fld id="{1EAE2DC4-7047-4A7A-9B74-BBB500A171C6}" type="datetimeFigureOut">
              <a:rPr lang="en-US" smtClean="0"/>
              <a:t>10/26/2021</a:t>
            </a:fld>
            <a:endParaRPr lang="en-US"/>
          </a:p>
        </p:txBody>
      </p:sp>
      <p:sp>
        <p:nvSpPr>
          <p:cNvPr id="6" name="Footer Placeholder 5">
            <a:extLst>
              <a:ext uri="{FF2B5EF4-FFF2-40B4-BE49-F238E27FC236}">
                <a16:creationId xmlns:a16="http://schemas.microsoft.com/office/drawing/2014/main" id="{40A6D945-EADC-49CA-84CF-594E1A0E2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24FD9F-80F3-469A-BB8D-E2577D1D71CE}"/>
              </a:ext>
            </a:extLst>
          </p:cNvPr>
          <p:cNvSpPr>
            <a:spLocks noGrp="1"/>
          </p:cNvSpPr>
          <p:nvPr>
            <p:ph type="sldNum" sz="quarter" idx="12"/>
          </p:nvPr>
        </p:nvSpPr>
        <p:spPr/>
        <p:txBody>
          <a:bodyPr/>
          <a:lstStyle/>
          <a:p>
            <a:fld id="{DB3C2D21-D8A3-471E-A70D-8A6B66083F4B}" type="slidenum">
              <a:rPr lang="en-US" smtClean="0"/>
              <a:t>‹#›</a:t>
            </a:fld>
            <a:endParaRPr lang="en-US"/>
          </a:p>
        </p:txBody>
      </p:sp>
    </p:spTree>
    <p:extLst>
      <p:ext uri="{BB962C8B-B14F-4D97-AF65-F5344CB8AC3E}">
        <p14:creationId xmlns:p14="http://schemas.microsoft.com/office/powerpoint/2010/main" val="205921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2AD2-594E-43C0-B0C1-029DCDA348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08EA90-CBD9-4D0B-A38B-C6D57D02CF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5A92A-71F1-4DD2-827A-70C4449A07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8AC013-45E5-4ADE-88CA-B4D2FEE1F8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859C5-98BD-44B5-95B7-EC2A4CE8BF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02BED0-9F54-457A-A1C5-7010CC3E7DB8}"/>
              </a:ext>
            </a:extLst>
          </p:cNvPr>
          <p:cNvSpPr>
            <a:spLocks noGrp="1"/>
          </p:cNvSpPr>
          <p:nvPr>
            <p:ph type="dt" sz="half" idx="10"/>
          </p:nvPr>
        </p:nvSpPr>
        <p:spPr/>
        <p:txBody>
          <a:bodyPr/>
          <a:lstStyle/>
          <a:p>
            <a:fld id="{1EAE2DC4-7047-4A7A-9B74-BBB500A171C6}" type="datetimeFigureOut">
              <a:rPr lang="en-US" smtClean="0"/>
              <a:t>10/26/2021</a:t>
            </a:fld>
            <a:endParaRPr lang="en-US"/>
          </a:p>
        </p:txBody>
      </p:sp>
      <p:sp>
        <p:nvSpPr>
          <p:cNvPr id="8" name="Footer Placeholder 7">
            <a:extLst>
              <a:ext uri="{FF2B5EF4-FFF2-40B4-BE49-F238E27FC236}">
                <a16:creationId xmlns:a16="http://schemas.microsoft.com/office/drawing/2014/main" id="{5F5F6B83-4433-4355-AF12-D8460EEB06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BA50BD-BDFD-4281-A202-23B4EBD5366D}"/>
              </a:ext>
            </a:extLst>
          </p:cNvPr>
          <p:cNvSpPr>
            <a:spLocks noGrp="1"/>
          </p:cNvSpPr>
          <p:nvPr>
            <p:ph type="sldNum" sz="quarter" idx="12"/>
          </p:nvPr>
        </p:nvSpPr>
        <p:spPr/>
        <p:txBody>
          <a:bodyPr/>
          <a:lstStyle/>
          <a:p>
            <a:fld id="{DB3C2D21-D8A3-471E-A70D-8A6B66083F4B}" type="slidenum">
              <a:rPr lang="en-US" smtClean="0"/>
              <a:t>‹#›</a:t>
            </a:fld>
            <a:endParaRPr lang="en-US"/>
          </a:p>
        </p:txBody>
      </p:sp>
    </p:spTree>
    <p:extLst>
      <p:ext uri="{BB962C8B-B14F-4D97-AF65-F5344CB8AC3E}">
        <p14:creationId xmlns:p14="http://schemas.microsoft.com/office/powerpoint/2010/main" val="104916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6B56-F020-4EC3-8EF9-9E70C46856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FD4604-32D5-4DA6-A802-A096C26B356E}"/>
              </a:ext>
            </a:extLst>
          </p:cNvPr>
          <p:cNvSpPr>
            <a:spLocks noGrp="1"/>
          </p:cNvSpPr>
          <p:nvPr>
            <p:ph type="dt" sz="half" idx="10"/>
          </p:nvPr>
        </p:nvSpPr>
        <p:spPr/>
        <p:txBody>
          <a:bodyPr/>
          <a:lstStyle/>
          <a:p>
            <a:fld id="{1EAE2DC4-7047-4A7A-9B74-BBB500A171C6}" type="datetimeFigureOut">
              <a:rPr lang="en-US" smtClean="0"/>
              <a:t>10/26/2021</a:t>
            </a:fld>
            <a:endParaRPr lang="en-US"/>
          </a:p>
        </p:txBody>
      </p:sp>
      <p:sp>
        <p:nvSpPr>
          <p:cNvPr id="4" name="Footer Placeholder 3">
            <a:extLst>
              <a:ext uri="{FF2B5EF4-FFF2-40B4-BE49-F238E27FC236}">
                <a16:creationId xmlns:a16="http://schemas.microsoft.com/office/drawing/2014/main" id="{11FD3F43-C073-4629-BF45-2D05452E98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037C97-C19F-4D6E-B5ED-B4C5EF78C19C}"/>
              </a:ext>
            </a:extLst>
          </p:cNvPr>
          <p:cNvSpPr>
            <a:spLocks noGrp="1"/>
          </p:cNvSpPr>
          <p:nvPr>
            <p:ph type="sldNum" sz="quarter" idx="12"/>
          </p:nvPr>
        </p:nvSpPr>
        <p:spPr/>
        <p:txBody>
          <a:bodyPr/>
          <a:lstStyle/>
          <a:p>
            <a:fld id="{DB3C2D21-D8A3-471E-A70D-8A6B66083F4B}" type="slidenum">
              <a:rPr lang="en-US" smtClean="0"/>
              <a:t>‹#›</a:t>
            </a:fld>
            <a:endParaRPr lang="en-US"/>
          </a:p>
        </p:txBody>
      </p:sp>
    </p:spTree>
    <p:extLst>
      <p:ext uri="{BB962C8B-B14F-4D97-AF65-F5344CB8AC3E}">
        <p14:creationId xmlns:p14="http://schemas.microsoft.com/office/powerpoint/2010/main" val="12630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1CEE97-774D-4C04-9593-C8E4B5C0F4D2}"/>
              </a:ext>
            </a:extLst>
          </p:cNvPr>
          <p:cNvSpPr>
            <a:spLocks noGrp="1"/>
          </p:cNvSpPr>
          <p:nvPr>
            <p:ph type="dt" sz="half" idx="10"/>
          </p:nvPr>
        </p:nvSpPr>
        <p:spPr/>
        <p:txBody>
          <a:bodyPr/>
          <a:lstStyle/>
          <a:p>
            <a:fld id="{1EAE2DC4-7047-4A7A-9B74-BBB500A171C6}" type="datetimeFigureOut">
              <a:rPr lang="en-US" smtClean="0"/>
              <a:t>10/26/2021</a:t>
            </a:fld>
            <a:endParaRPr lang="en-US"/>
          </a:p>
        </p:txBody>
      </p:sp>
      <p:sp>
        <p:nvSpPr>
          <p:cNvPr id="3" name="Footer Placeholder 2">
            <a:extLst>
              <a:ext uri="{FF2B5EF4-FFF2-40B4-BE49-F238E27FC236}">
                <a16:creationId xmlns:a16="http://schemas.microsoft.com/office/drawing/2014/main" id="{4460486B-13C7-4F3B-9313-5A9B7CD410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8BE47B-EAA9-412C-9498-FE72FD2E0661}"/>
              </a:ext>
            </a:extLst>
          </p:cNvPr>
          <p:cNvSpPr>
            <a:spLocks noGrp="1"/>
          </p:cNvSpPr>
          <p:nvPr>
            <p:ph type="sldNum" sz="quarter" idx="12"/>
          </p:nvPr>
        </p:nvSpPr>
        <p:spPr/>
        <p:txBody>
          <a:bodyPr/>
          <a:lstStyle/>
          <a:p>
            <a:fld id="{DB3C2D21-D8A3-471E-A70D-8A6B66083F4B}" type="slidenum">
              <a:rPr lang="en-US" smtClean="0"/>
              <a:t>‹#›</a:t>
            </a:fld>
            <a:endParaRPr lang="en-US"/>
          </a:p>
        </p:txBody>
      </p:sp>
    </p:spTree>
    <p:extLst>
      <p:ext uri="{BB962C8B-B14F-4D97-AF65-F5344CB8AC3E}">
        <p14:creationId xmlns:p14="http://schemas.microsoft.com/office/powerpoint/2010/main" val="75961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3349-6815-4745-B303-A31A4CE703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2DD5A7-5201-4973-AA3B-0ED22E3066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88C804-1A93-4A53-838D-5C57EC026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13A60D-0C1E-41C1-B324-5CDA20126F66}"/>
              </a:ext>
            </a:extLst>
          </p:cNvPr>
          <p:cNvSpPr>
            <a:spLocks noGrp="1"/>
          </p:cNvSpPr>
          <p:nvPr>
            <p:ph type="dt" sz="half" idx="10"/>
          </p:nvPr>
        </p:nvSpPr>
        <p:spPr/>
        <p:txBody>
          <a:bodyPr/>
          <a:lstStyle/>
          <a:p>
            <a:fld id="{1EAE2DC4-7047-4A7A-9B74-BBB500A171C6}" type="datetimeFigureOut">
              <a:rPr lang="en-US" smtClean="0"/>
              <a:t>10/26/2021</a:t>
            </a:fld>
            <a:endParaRPr lang="en-US"/>
          </a:p>
        </p:txBody>
      </p:sp>
      <p:sp>
        <p:nvSpPr>
          <p:cNvPr id="6" name="Footer Placeholder 5">
            <a:extLst>
              <a:ext uri="{FF2B5EF4-FFF2-40B4-BE49-F238E27FC236}">
                <a16:creationId xmlns:a16="http://schemas.microsoft.com/office/drawing/2014/main" id="{7B575A17-3225-4C8E-8728-AA81DA8ABB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F41F8-69E1-4A47-A813-2A54BE56EAD5}"/>
              </a:ext>
            </a:extLst>
          </p:cNvPr>
          <p:cNvSpPr>
            <a:spLocks noGrp="1"/>
          </p:cNvSpPr>
          <p:nvPr>
            <p:ph type="sldNum" sz="quarter" idx="12"/>
          </p:nvPr>
        </p:nvSpPr>
        <p:spPr/>
        <p:txBody>
          <a:bodyPr/>
          <a:lstStyle/>
          <a:p>
            <a:fld id="{DB3C2D21-D8A3-471E-A70D-8A6B66083F4B}" type="slidenum">
              <a:rPr lang="en-US" smtClean="0"/>
              <a:t>‹#›</a:t>
            </a:fld>
            <a:endParaRPr lang="en-US"/>
          </a:p>
        </p:txBody>
      </p:sp>
    </p:spTree>
    <p:extLst>
      <p:ext uri="{BB962C8B-B14F-4D97-AF65-F5344CB8AC3E}">
        <p14:creationId xmlns:p14="http://schemas.microsoft.com/office/powerpoint/2010/main" val="75630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234E-994F-4481-992C-D05DA18FF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726994-EB59-4A83-A879-95CCB8BBFC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8BB711-8A76-441C-A305-FDBE4D0C4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24898D-F5ED-40A0-85F5-2EF6DC129622}"/>
              </a:ext>
            </a:extLst>
          </p:cNvPr>
          <p:cNvSpPr>
            <a:spLocks noGrp="1"/>
          </p:cNvSpPr>
          <p:nvPr>
            <p:ph type="dt" sz="half" idx="10"/>
          </p:nvPr>
        </p:nvSpPr>
        <p:spPr/>
        <p:txBody>
          <a:bodyPr/>
          <a:lstStyle/>
          <a:p>
            <a:fld id="{1EAE2DC4-7047-4A7A-9B74-BBB500A171C6}" type="datetimeFigureOut">
              <a:rPr lang="en-US" smtClean="0"/>
              <a:t>10/26/2021</a:t>
            </a:fld>
            <a:endParaRPr lang="en-US"/>
          </a:p>
        </p:txBody>
      </p:sp>
      <p:sp>
        <p:nvSpPr>
          <p:cNvPr id="6" name="Footer Placeholder 5">
            <a:extLst>
              <a:ext uri="{FF2B5EF4-FFF2-40B4-BE49-F238E27FC236}">
                <a16:creationId xmlns:a16="http://schemas.microsoft.com/office/drawing/2014/main" id="{F6A1E33A-FB24-4658-9BBC-4E1930628C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95053F-5050-4C3A-BBEA-40144440E77C}"/>
              </a:ext>
            </a:extLst>
          </p:cNvPr>
          <p:cNvSpPr>
            <a:spLocks noGrp="1"/>
          </p:cNvSpPr>
          <p:nvPr>
            <p:ph type="sldNum" sz="quarter" idx="12"/>
          </p:nvPr>
        </p:nvSpPr>
        <p:spPr/>
        <p:txBody>
          <a:bodyPr/>
          <a:lstStyle/>
          <a:p>
            <a:fld id="{DB3C2D21-D8A3-471E-A70D-8A6B66083F4B}" type="slidenum">
              <a:rPr lang="en-US" smtClean="0"/>
              <a:t>‹#›</a:t>
            </a:fld>
            <a:endParaRPr lang="en-US"/>
          </a:p>
        </p:txBody>
      </p:sp>
    </p:spTree>
    <p:extLst>
      <p:ext uri="{BB962C8B-B14F-4D97-AF65-F5344CB8AC3E}">
        <p14:creationId xmlns:p14="http://schemas.microsoft.com/office/powerpoint/2010/main" val="4071659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A392F-6A89-4460-A2F2-E5DCD6BC7B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52FD75-DD60-40FD-8711-073493FDBF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2C3BA-165D-4ECD-8B3F-3802AE198F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E2DC4-7047-4A7A-9B74-BBB500A171C6}" type="datetimeFigureOut">
              <a:rPr lang="en-US" smtClean="0"/>
              <a:t>10/26/2021</a:t>
            </a:fld>
            <a:endParaRPr lang="en-US"/>
          </a:p>
        </p:txBody>
      </p:sp>
      <p:sp>
        <p:nvSpPr>
          <p:cNvPr id="5" name="Footer Placeholder 4">
            <a:extLst>
              <a:ext uri="{FF2B5EF4-FFF2-40B4-BE49-F238E27FC236}">
                <a16:creationId xmlns:a16="http://schemas.microsoft.com/office/drawing/2014/main" id="{2C238135-9E61-49CB-B45B-ECA9508429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104A2A-EFF5-45B4-9D07-DD7493C404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C2D21-D8A3-471E-A70D-8A6B66083F4B}" type="slidenum">
              <a:rPr lang="en-US" smtClean="0"/>
              <a:t>‹#›</a:t>
            </a:fld>
            <a:endParaRPr lang="en-US"/>
          </a:p>
        </p:txBody>
      </p:sp>
    </p:spTree>
    <p:extLst>
      <p:ext uri="{BB962C8B-B14F-4D97-AF65-F5344CB8AC3E}">
        <p14:creationId xmlns:p14="http://schemas.microsoft.com/office/powerpoint/2010/main" val="168718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eograph.ie/photo/4687266"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culturacientifica.com/2020/02/16/los-numeros-del-sistema-circulatorio-humano/"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designers-original.blogspot.com/2012_06_01_archive.html"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hyperlink" Target="http://www.otherfood-devos.com/2015/07/four-point-worship-checklist.html"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joinmychurch.com/churches/Fellowship-Bible-Church-Dedham-Massachusetts-United-States/25354"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hyperlink" Target="https://clamorworld.com/apply-for-facebook-graduate-fellowship-programme/" TargetMode="Externa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hyperlink" Target="https://angdakilangpangako.blogspot.com/2017/09/all-time-pageviewer.html"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icpedia.org/highway-signs/m/mission.html" TargetMode="External"/><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hyperlink" Target="http://www.pngall.com/mission-png"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nightshade130.wordpress.com/2012/09/28/counting-the-cost-of-discipleship-evangelism-in-todays-world/" TargetMode="External"/><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hyperlink" Target="http://vimeo.com/80090149" TargetMode="Externa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learn.e-limu.org/topic/view/?t=820&amp;c=296"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ijpab.com/onlinemanuscript.php"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apenas-para-argumentar.blogspot.com/2012/02/dom-de-linguas-espirito-santo-e-seus.html" TargetMode="External"/><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hyperlink" Target="http://happyweightafter.blogspot.com/2011/12/if-youre-believer-with-spiritual-gifts.html"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ordswall.blogspot.com/2012/11/bible-verses-graphics.html" TargetMode="External"/><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hyperlink" Target="https://www.flickr.com/photos/kodi_tanner/2247310910/" TargetMode="Externa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hite church with a cross on top&#10;&#10;Description automatically generated with medium confidence">
            <a:extLst>
              <a:ext uri="{FF2B5EF4-FFF2-40B4-BE49-F238E27FC236}">
                <a16:creationId xmlns:a16="http://schemas.microsoft.com/office/drawing/2014/main" id="{11552009-9AE5-488B-A4C8-8E4D469F3EA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847" r="1" b="27207"/>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extBox 1">
            <a:extLst>
              <a:ext uri="{FF2B5EF4-FFF2-40B4-BE49-F238E27FC236}">
                <a16:creationId xmlns:a16="http://schemas.microsoft.com/office/drawing/2014/main" id="{9D28CBB7-47F8-4A3C-A981-961210A2859E}"/>
              </a:ext>
            </a:extLst>
          </p:cNvPr>
          <p:cNvSpPr txBox="1"/>
          <p:nvPr/>
        </p:nvSpPr>
        <p:spPr>
          <a:xfrm>
            <a:off x="6343650" y="3962400"/>
            <a:ext cx="5505814" cy="169040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100" b="1" kern="1200" dirty="0">
                <a:solidFill>
                  <a:srgbClr val="FF0000"/>
                </a:solidFill>
                <a:latin typeface="+mj-lt"/>
                <a:ea typeface="+mj-ea"/>
                <a:cs typeface="+mj-cs"/>
              </a:rPr>
              <a:t>The Function of the Body</a:t>
            </a:r>
          </a:p>
          <a:p>
            <a:pPr algn="ctr">
              <a:lnSpc>
                <a:spcPct val="90000"/>
              </a:lnSpc>
              <a:spcBef>
                <a:spcPct val="0"/>
              </a:spcBef>
              <a:spcAft>
                <a:spcPts val="600"/>
              </a:spcAft>
            </a:pPr>
            <a:r>
              <a:rPr lang="en-US" sz="4100" b="1" kern="1200" dirty="0">
                <a:solidFill>
                  <a:srgbClr val="FF0000"/>
                </a:solidFill>
                <a:latin typeface="+mj-lt"/>
                <a:ea typeface="+mj-ea"/>
                <a:cs typeface="+mj-cs"/>
              </a:rPr>
              <a:t>October 27, 2021</a:t>
            </a:r>
          </a:p>
        </p:txBody>
      </p:sp>
      <p:pic>
        <p:nvPicPr>
          <p:cNvPr id="5" name="Picture 4">
            <a:extLst>
              <a:ext uri="{FF2B5EF4-FFF2-40B4-BE49-F238E27FC236}">
                <a16:creationId xmlns:a16="http://schemas.microsoft.com/office/drawing/2014/main" id="{27452609-7737-412A-87C0-E966DBB4165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2380" r="9779" b="-1"/>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
        <p:nvSpPr>
          <p:cNvPr id="3" name="Slide Number Placeholder 2">
            <a:extLst>
              <a:ext uri="{FF2B5EF4-FFF2-40B4-BE49-F238E27FC236}">
                <a16:creationId xmlns:a16="http://schemas.microsoft.com/office/drawing/2014/main" id="{69F69384-3740-4BE7-9B83-1F0685A895F0}"/>
              </a:ext>
            </a:extLst>
          </p:cNvPr>
          <p:cNvSpPr>
            <a:spLocks noGrp="1"/>
          </p:cNvSpPr>
          <p:nvPr>
            <p:ph type="sldNum" sz="quarter" idx="12"/>
          </p:nvPr>
        </p:nvSpPr>
        <p:spPr>
          <a:xfrm>
            <a:off x="10455400" y="6356350"/>
            <a:ext cx="898400" cy="365125"/>
          </a:xfrm>
        </p:spPr>
        <p:txBody>
          <a:bodyPr vert="horz" lIns="91440" tIns="45720" rIns="91440" bIns="45720" rtlCol="0" anchor="ctr">
            <a:normAutofit/>
          </a:bodyPr>
          <a:lstStyle/>
          <a:p>
            <a:pPr>
              <a:spcAft>
                <a:spcPts val="600"/>
              </a:spcAft>
            </a:pPr>
            <a:fld id="{8A93AD35-03B3-4DE0-B369-4124358E2214}" type="slidenum">
              <a:rPr lang="en-US" smtClean="0"/>
              <a:pPr>
                <a:spcAft>
                  <a:spcPts val="600"/>
                </a:spcAft>
              </a:pPr>
              <a:t>1</a:t>
            </a:fld>
            <a:endParaRPr lang="en-US" dirty="0"/>
          </a:p>
        </p:txBody>
      </p:sp>
    </p:spTree>
    <p:extLst>
      <p:ext uri="{BB962C8B-B14F-4D97-AF65-F5344CB8AC3E}">
        <p14:creationId xmlns:p14="http://schemas.microsoft.com/office/powerpoint/2010/main" val="83944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A7EA0F37-8E44-4D99-880D-8E689867948D}"/>
              </a:ext>
            </a:extLst>
          </p:cNvPr>
          <p:cNvSpPr/>
          <p:nvPr/>
        </p:nvSpPr>
        <p:spPr>
          <a:xfrm>
            <a:off x="4958190" y="945573"/>
            <a:ext cx="2026227" cy="1735282"/>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w="57150">
                <a:solidFill>
                  <a:schemeClr val="tx1"/>
                </a:solidFill>
              </a:ln>
            </a:endParaRPr>
          </a:p>
        </p:txBody>
      </p:sp>
      <p:sp>
        <p:nvSpPr>
          <p:cNvPr id="5" name="TextBox 4">
            <a:extLst>
              <a:ext uri="{FF2B5EF4-FFF2-40B4-BE49-F238E27FC236}">
                <a16:creationId xmlns:a16="http://schemas.microsoft.com/office/drawing/2014/main" id="{1839DC5E-6554-46A3-89AD-DCFDD2067B2B}"/>
              </a:ext>
            </a:extLst>
          </p:cNvPr>
          <p:cNvSpPr txBox="1"/>
          <p:nvPr/>
        </p:nvSpPr>
        <p:spPr>
          <a:xfrm>
            <a:off x="5058965" y="477982"/>
            <a:ext cx="1943105" cy="415498"/>
          </a:xfrm>
          <a:prstGeom prst="rect">
            <a:avLst/>
          </a:prstGeom>
          <a:noFill/>
        </p:spPr>
        <p:txBody>
          <a:bodyPr wrap="square" rtlCol="0">
            <a:spAutoFit/>
          </a:bodyPr>
          <a:lstStyle/>
          <a:p>
            <a:r>
              <a:rPr lang="en-US" sz="2100" b="1" dirty="0">
                <a:solidFill>
                  <a:srgbClr val="FF0000"/>
                </a:solidFill>
              </a:rPr>
              <a:t>God/Shephard</a:t>
            </a:r>
          </a:p>
        </p:txBody>
      </p:sp>
      <p:sp>
        <p:nvSpPr>
          <p:cNvPr id="6" name="TextBox 5">
            <a:extLst>
              <a:ext uri="{FF2B5EF4-FFF2-40B4-BE49-F238E27FC236}">
                <a16:creationId xmlns:a16="http://schemas.microsoft.com/office/drawing/2014/main" id="{B44B8DAF-BC6D-4C09-9BBE-0A7C54EA6004}"/>
              </a:ext>
            </a:extLst>
          </p:cNvPr>
          <p:cNvSpPr txBox="1"/>
          <p:nvPr/>
        </p:nvSpPr>
        <p:spPr>
          <a:xfrm>
            <a:off x="5062100" y="1293664"/>
            <a:ext cx="1943105" cy="1292662"/>
          </a:xfrm>
          <a:prstGeom prst="rect">
            <a:avLst/>
          </a:prstGeom>
          <a:noFill/>
        </p:spPr>
        <p:txBody>
          <a:bodyPr wrap="square" rtlCol="0">
            <a:spAutoFit/>
          </a:bodyPr>
          <a:lstStyle/>
          <a:p>
            <a:r>
              <a:rPr lang="en-US" sz="2100" b="1" dirty="0" err="1">
                <a:solidFill>
                  <a:srgbClr val="FF0000"/>
                </a:solidFill>
              </a:rPr>
              <a:t>Undershephard</a:t>
            </a:r>
            <a:endParaRPr lang="en-US" sz="2100" b="1" dirty="0">
              <a:solidFill>
                <a:srgbClr val="FF0000"/>
              </a:solidFill>
            </a:endParaRPr>
          </a:p>
          <a:p>
            <a:pPr algn="ctr"/>
            <a:r>
              <a:rPr lang="en-US" sz="2100" b="1" dirty="0">
                <a:solidFill>
                  <a:srgbClr val="FF0000"/>
                </a:solidFill>
              </a:rPr>
              <a:t>Pastor</a:t>
            </a:r>
          </a:p>
          <a:p>
            <a:pPr algn="ctr"/>
            <a:r>
              <a:rPr lang="en-US" b="1" dirty="0">
                <a:solidFill>
                  <a:srgbClr val="FF0000"/>
                </a:solidFill>
              </a:rPr>
              <a:t>God gives him the vision</a:t>
            </a:r>
          </a:p>
        </p:txBody>
      </p:sp>
      <p:sp>
        <p:nvSpPr>
          <p:cNvPr id="10" name="Rectangle 9">
            <a:extLst>
              <a:ext uri="{FF2B5EF4-FFF2-40B4-BE49-F238E27FC236}">
                <a16:creationId xmlns:a16="http://schemas.microsoft.com/office/drawing/2014/main" id="{966E527E-0F2D-4E4A-B662-DC1060930C09}"/>
              </a:ext>
            </a:extLst>
          </p:cNvPr>
          <p:cNvSpPr/>
          <p:nvPr/>
        </p:nvSpPr>
        <p:spPr>
          <a:xfrm rot="5400000">
            <a:off x="4654628" y="3689574"/>
            <a:ext cx="2714327" cy="461665"/>
          </a:xfrm>
          <a:prstGeom prst="rect">
            <a:avLst/>
          </a:prstGeom>
        </p:spPr>
        <p:txBody>
          <a:bodyPr wrap="square">
            <a:spAutoFit/>
          </a:bodyPr>
          <a:lstStyle/>
          <a:p>
            <a:pPr lvl="0" algn="ctr"/>
            <a:r>
              <a:rPr lang="en-US" sz="2400" kern="10" dirty="0">
                <a:ln w="9525">
                  <a:solidFill>
                    <a:srgbClr val="000000"/>
                  </a:solidFill>
                  <a:round/>
                  <a:headEnd/>
                  <a:tailEnd/>
                </a:ln>
                <a:solidFill>
                  <a:srgbClr val="800000"/>
                </a:solidFill>
                <a:latin typeface="Arial Black" panose="020B0A04020102020204" pitchFamily="34" charset="0"/>
              </a:rPr>
              <a:t>W O R S H I P</a:t>
            </a:r>
          </a:p>
        </p:txBody>
      </p:sp>
      <p:sp>
        <p:nvSpPr>
          <p:cNvPr id="12" name="Rectangle 11">
            <a:extLst>
              <a:ext uri="{FF2B5EF4-FFF2-40B4-BE49-F238E27FC236}">
                <a16:creationId xmlns:a16="http://schemas.microsoft.com/office/drawing/2014/main" id="{75353515-1069-4D08-A654-9ACB8B538E16}"/>
              </a:ext>
            </a:extLst>
          </p:cNvPr>
          <p:cNvSpPr/>
          <p:nvPr/>
        </p:nvSpPr>
        <p:spPr>
          <a:xfrm rot="2504182">
            <a:off x="6388569" y="3000290"/>
            <a:ext cx="2441759" cy="461665"/>
          </a:xfrm>
          <a:prstGeom prst="rect">
            <a:avLst/>
          </a:prstGeom>
        </p:spPr>
        <p:txBody>
          <a:bodyPr wrap="none">
            <a:spAutoFit/>
          </a:bodyPr>
          <a:lstStyle/>
          <a:p>
            <a:pPr lvl="0" algn="ctr"/>
            <a:r>
              <a:rPr lang="en-US" sz="2400" kern="10" dirty="0">
                <a:ln w="9525">
                  <a:solidFill>
                    <a:srgbClr val="000000"/>
                  </a:solidFill>
                  <a:round/>
                  <a:headEnd/>
                  <a:tailEnd/>
                </a:ln>
                <a:solidFill>
                  <a:srgbClr val="800000"/>
                </a:solidFill>
                <a:latin typeface="Arial Black" panose="020B0A04020102020204" pitchFamily="34" charset="0"/>
              </a:rPr>
              <a:t>EVANGELISM</a:t>
            </a:r>
          </a:p>
        </p:txBody>
      </p:sp>
      <p:sp>
        <p:nvSpPr>
          <p:cNvPr id="13" name="Rectangle 12">
            <a:extLst>
              <a:ext uri="{FF2B5EF4-FFF2-40B4-BE49-F238E27FC236}">
                <a16:creationId xmlns:a16="http://schemas.microsoft.com/office/drawing/2014/main" id="{447D4334-1A5A-4B60-A5A3-D554A115A841}"/>
              </a:ext>
            </a:extLst>
          </p:cNvPr>
          <p:cNvSpPr/>
          <p:nvPr/>
        </p:nvSpPr>
        <p:spPr>
          <a:xfrm rot="2988329">
            <a:off x="5930777" y="5361014"/>
            <a:ext cx="2598789" cy="461665"/>
          </a:xfrm>
          <a:prstGeom prst="rect">
            <a:avLst/>
          </a:prstGeom>
        </p:spPr>
        <p:txBody>
          <a:bodyPr wrap="none">
            <a:spAutoFit/>
          </a:bodyPr>
          <a:lstStyle/>
          <a:p>
            <a:pPr lvl="0" algn="ctr"/>
            <a:r>
              <a:rPr lang="en-US" sz="2400" kern="10" dirty="0">
                <a:ln w="9525">
                  <a:solidFill>
                    <a:srgbClr val="000000"/>
                  </a:solidFill>
                  <a:round/>
                  <a:headEnd/>
                  <a:tailEnd/>
                </a:ln>
                <a:solidFill>
                  <a:srgbClr val="800000"/>
                </a:solidFill>
                <a:latin typeface="Arial Black" panose="020B0A04020102020204" pitchFamily="34" charset="0"/>
              </a:rPr>
              <a:t>DISCIPLESHIP</a:t>
            </a:r>
          </a:p>
        </p:txBody>
      </p:sp>
      <p:sp>
        <p:nvSpPr>
          <p:cNvPr id="14" name="Rectangle 13">
            <a:extLst>
              <a:ext uri="{FF2B5EF4-FFF2-40B4-BE49-F238E27FC236}">
                <a16:creationId xmlns:a16="http://schemas.microsoft.com/office/drawing/2014/main" id="{FCEDBF4C-A499-43E2-A720-859C794A107A}"/>
              </a:ext>
            </a:extLst>
          </p:cNvPr>
          <p:cNvSpPr/>
          <p:nvPr/>
        </p:nvSpPr>
        <p:spPr>
          <a:xfrm rot="7600080">
            <a:off x="3617714" y="5258868"/>
            <a:ext cx="2627354" cy="461665"/>
          </a:xfrm>
          <a:prstGeom prst="rect">
            <a:avLst/>
          </a:prstGeom>
        </p:spPr>
        <p:txBody>
          <a:bodyPr wrap="square">
            <a:spAutoFit/>
          </a:bodyPr>
          <a:lstStyle/>
          <a:p>
            <a:pPr lvl="0" algn="ctr"/>
            <a:r>
              <a:rPr lang="en-US" sz="2400" kern="10" dirty="0">
                <a:ln w="9525">
                  <a:solidFill>
                    <a:srgbClr val="000000"/>
                  </a:solidFill>
                  <a:round/>
                  <a:headEnd/>
                  <a:tailEnd/>
                </a:ln>
                <a:solidFill>
                  <a:srgbClr val="800000"/>
                </a:solidFill>
                <a:latin typeface="Arial Black" panose="020B0A04020102020204" pitchFamily="34" charset="0"/>
              </a:rPr>
              <a:t>FELLOWSHIP</a:t>
            </a:r>
          </a:p>
        </p:txBody>
      </p:sp>
      <p:sp>
        <p:nvSpPr>
          <p:cNvPr id="15" name="Rectangle 14">
            <a:extLst>
              <a:ext uri="{FF2B5EF4-FFF2-40B4-BE49-F238E27FC236}">
                <a16:creationId xmlns:a16="http://schemas.microsoft.com/office/drawing/2014/main" id="{3B7952DD-C182-4896-880B-BF697237EF13}"/>
              </a:ext>
            </a:extLst>
          </p:cNvPr>
          <p:cNvSpPr/>
          <p:nvPr/>
        </p:nvSpPr>
        <p:spPr>
          <a:xfrm rot="7045253">
            <a:off x="4049416" y="2986805"/>
            <a:ext cx="1673856" cy="461665"/>
          </a:xfrm>
          <a:prstGeom prst="rect">
            <a:avLst/>
          </a:prstGeom>
        </p:spPr>
        <p:txBody>
          <a:bodyPr wrap="none">
            <a:spAutoFit/>
          </a:bodyPr>
          <a:lstStyle/>
          <a:p>
            <a:pPr lvl="0" algn="ctr"/>
            <a:r>
              <a:rPr lang="en-US" sz="2400" kern="10" dirty="0">
                <a:ln w="9525">
                  <a:solidFill>
                    <a:srgbClr val="000000"/>
                  </a:solidFill>
                  <a:round/>
                  <a:headEnd/>
                  <a:tailEnd/>
                </a:ln>
                <a:solidFill>
                  <a:srgbClr val="800000"/>
                </a:solidFill>
                <a:latin typeface="Arial Black" panose="020B0A04020102020204" pitchFamily="34" charset="0"/>
              </a:rPr>
              <a:t>MISSION</a:t>
            </a:r>
          </a:p>
        </p:txBody>
      </p:sp>
    </p:spTree>
    <p:extLst>
      <p:ext uri="{BB962C8B-B14F-4D97-AF65-F5344CB8AC3E}">
        <p14:creationId xmlns:p14="http://schemas.microsoft.com/office/powerpoint/2010/main" val="257228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076" y="233645"/>
            <a:ext cx="5103925" cy="1143000"/>
          </a:xfrm>
        </p:spPr>
        <p:txBody>
          <a:bodyPr/>
          <a:lstStyle/>
          <a:p>
            <a:r>
              <a:rPr lang="en-US" b="1" cap="small" dirty="0">
                <a:solidFill>
                  <a:srgbClr val="0070C0"/>
                </a:solidFill>
              </a:rPr>
              <a:t>Worship Ministries</a:t>
            </a:r>
          </a:p>
        </p:txBody>
      </p:sp>
      <p:sp>
        <p:nvSpPr>
          <p:cNvPr id="3" name="Content Placeholder 2"/>
          <p:cNvSpPr>
            <a:spLocks noGrp="1"/>
          </p:cNvSpPr>
          <p:nvPr>
            <p:ph idx="1"/>
          </p:nvPr>
        </p:nvSpPr>
        <p:spPr>
          <a:xfrm>
            <a:off x="1981200" y="1600202"/>
            <a:ext cx="8229600" cy="3047999"/>
          </a:xfrm>
        </p:spPr>
        <p:txBody>
          <a:bodyPr>
            <a:normAutofit fontScale="85000" lnSpcReduction="20000"/>
          </a:bodyPr>
          <a:lstStyle/>
          <a:p>
            <a:r>
              <a:rPr lang="en-US" dirty="0"/>
              <a:t>Worship Services</a:t>
            </a:r>
          </a:p>
          <a:p>
            <a:r>
              <a:rPr lang="en-US" dirty="0"/>
              <a:t>Deacons/Jr. Deacons</a:t>
            </a:r>
          </a:p>
          <a:p>
            <a:r>
              <a:rPr lang="en-US" dirty="0"/>
              <a:t>Deaconess/Jr. Deaconess</a:t>
            </a:r>
          </a:p>
          <a:p>
            <a:r>
              <a:rPr lang="en-US" dirty="0"/>
              <a:t>Mothers</a:t>
            </a:r>
          </a:p>
          <a:p>
            <a:r>
              <a:rPr lang="en-US" dirty="0"/>
              <a:t>Sr. Ushers/Jr. Ushers</a:t>
            </a:r>
          </a:p>
          <a:p>
            <a:r>
              <a:rPr lang="en-US" dirty="0"/>
              <a:t>Courtesy Guild</a:t>
            </a:r>
          </a:p>
          <a:p>
            <a:r>
              <a:rPr lang="en-US" dirty="0"/>
              <a:t>Cultural</a:t>
            </a:r>
          </a:p>
          <a:p>
            <a:r>
              <a:rPr lang="en-US" dirty="0"/>
              <a:t>Music Ministry</a:t>
            </a:r>
          </a:p>
        </p:txBody>
      </p:sp>
      <p:sp>
        <p:nvSpPr>
          <p:cNvPr id="4" name="Slide Number Placeholder 3"/>
          <p:cNvSpPr>
            <a:spLocks noGrp="1"/>
          </p:cNvSpPr>
          <p:nvPr>
            <p:ph type="sldNum" sz="quarter" idx="12"/>
          </p:nvPr>
        </p:nvSpPr>
        <p:spPr/>
        <p:txBody>
          <a:bodyPr/>
          <a:lstStyle/>
          <a:p>
            <a:fld id="{9389BFF6-185B-4A4B-9817-2C4E657B8386}" type="slidenum">
              <a:rPr lang="en-US" smtClean="0"/>
              <a:t>11</a:t>
            </a:fld>
            <a:endParaRPr lang="en-US" dirty="0"/>
          </a:p>
        </p:txBody>
      </p:sp>
      <p:pic>
        <p:nvPicPr>
          <p:cNvPr id="6" name="Picture 5" descr="A picture containing text&#10;&#10;Description automatically generated">
            <a:extLst>
              <a:ext uri="{FF2B5EF4-FFF2-40B4-BE49-F238E27FC236}">
                <a16:creationId xmlns:a16="http://schemas.microsoft.com/office/drawing/2014/main" id="{D4EB9D33-66E1-49B6-9E60-0EC1C76CA3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90277" y="4252912"/>
            <a:ext cx="3048000" cy="22860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A4B0A8DC-A494-44B4-BC1E-E87B177540E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85941" y="1029834"/>
            <a:ext cx="4017602" cy="3200004"/>
          </a:xfrm>
          <a:prstGeom prst="rect">
            <a:avLst/>
          </a:prstGeom>
        </p:spPr>
      </p:pic>
    </p:spTree>
    <p:extLst>
      <p:ext uri="{BB962C8B-B14F-4D97-AF65-F5344CB8AC3E}">
        <p14:creationId xmlns:p14="http://schemas.microsoft.com/office/powerpoint/2010/main" val="2985195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402" y="227746"/>
            <a:ext cx="4915146" cy="1143000"/>
          </a:xfrm>
        </p:spPr>
        <p:txBody>
          <a:bodyPr>
            <a:normAutofit/>
          </a:bodyPr>
          <a:lstStyle/>
          <a:p>
            <a:r>
              <a:rPr lang="en-US" b="1" cap="small" dirty="0">
                <a:solidFill>
                  <a:srgbClr val="0070C0"/>
                </a:solidFill>
              </a:rPr>
              <a:t>Fellowship Ministries</a:t>
            </a:r>
          </a:p>
        </p:txBody>
      </p:sp>
      <p:sp>
        <p:nvSpPr>
          <p:cNvPr id="3" name="Content Placeholder 2"/>
          <p:cNvSpPr>
            <a:spLocks noGrp="1"/>
          </p:cNvSpPr>
          <p:nvPr>
            <p:ph idx="1"/>
          </p:nvPr>
        </p:nvSpPr>
        <p:spPr>
          <a:xfrm>
            <a:off x="1981200" y="1600202"/>
            <a:ext cx="8229600" cy="3047999"/>
          </a:xfrm>
        </p:spPr>
        <p:txBody>
          <a:bodyPr>
            <a:normAutofit/>
          </a:bodyPr>
          <a:lstStyle/>
          <a:p>
            <a:r>
              <a:rPr lang="en-US" dirty="0"/>
              <a:t>Klan Elders</a:t>
            </a:r>
          </a:p>
          <a:p>
            <a:r>
              <a:rPr lang="en-US" dirty="0"/>
              <a:t>Youth Ministry</a:t>
            </a:r>
          </a:p>
          <a:p>
            <a:r>
              <a:rPr lang="en-US" dirty="0"/>
              <a:t>Family Ministry</a:t>
            </a:r>
          </a:p>
          <a:p>
            <a:r>
              <a:rPr lang="en-US" dirty="0"/>
              <a:t>Elisha Ministry</a:t>
            </a:r>
          </a:p>
        </p:txBody>
      </p:sp>
      <p:sp>
        <p:nvSpPr>
          <p:cNvPr id="4" name="Slide Number Placeholder 3"/>
          <p:cNvSpPr>
            <a:spLocks noGrp="1"/>
          </p:cNvSpPr>
          <p:nvPr>
            <p:ph type="sldNum" sz="quarter" idx="12"/>
          </p:nvPr>
        </p:nvSpPr>
        <p:spPr/>
        <p:txBody>
          <a:bodyPr/>
          <a:lstStyle/>
          <a:p>
            <a:fld id="{9389BFF6-185B-4A4B-9817-2C4E657B8386}" type="slidenum">
              <a:rPr lang="en-US" smtClean="0"/>
              <a:t>12</a:t>
            </a:fld>
            <a:endParaRPr lang="en-US" dirty="0"/>
          </a:p>
        </p:txBody>
      </p:sp>
      <p:pic>
        <p:nvPicPr>
          <p:cNvPr id="6" name="Picture 5" descr="Logo, company name&#10;&#10;Description automatically generated">
            <a:extLst>
              <a:ext uri="{FF2B5EF4-FFF2-40B4-BE49-F238E27FC236}">
                <a16:creationId xmlns:a16="http://schemas.microsoft.com/office/drawing/2014/main" id="{E7409E0B-8DD0-44B6-918C-7856A668F32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65" t="12989" b="25075"/>
          <a:stretch/>
        </p:blipFill>
        <p:spPr>
          <a:xfrm>
            <a:off x="7338600" y="496501"/>
            <a:ext cx="4382770" cy="2817771"/>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86D87C50-6D7B-4930-AB94-32973814628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82153" y="3429000"/>
            <a:ext cx="4784421" cy="2703198"/>
          </a:xfrm>
          <a:prstGeom prst="rect">
            <a:avLst/>
          </a:prstGeom>
        </p:spPr>
      </p:pic>
    </p:spTree>
    <p:extLst>
      <p:ext uri="{BB962C8B-B14F-4D97-AF65-F5344CB8AC3E}">
        <p14:creationId xmlns:p14="http://schemas.microsoft.com/office/powerpoint/2010/main" val="2925770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a:normAutofit/>
          </a:bodyPr>
          <a:lstStyle/>
          <a:p>
            <a:r>
              <a:rPr lang="en-US" b="1" cap="small" dirty="0">
                <a:solidFill>
                  <a:srgbClr val="0070C0"/>
                </a:solidFill>
              </a:rPr>
              <a:t>Evangelism</a:t>
            </a:r>
          </a:p>
        </p:txBody>
      </p:sp>
      <p:sp>
        <p:nvSpPr>
          <p:cNvPr id="3" name="Content Placeholder 2"/>
          <p:cNvSpPr>
            <a:spLocks noGrp="1"/>
          </p:cNvSpPr>
          <p:nvPr>
            <p:ph idx="1"/>
          </p:nvPr>
        </p:nvSpPr>
        <p:spPr>
          <a:xfrm>
            <a:off x="648931" y="2438400"/>
            <a:ext cx="3505494" cy="3785419"/>
          </a:xfrm>
        </p:spPr>
        <p:txBody>
          <a:bodyPr>
            <a:normAutofit/>
          </a:bodyPr>
          <a:lstStyle/>
          <a:p>
            <a:r>
              <a:rPr lang="en-US" sz="1300" dirty="0"/>
              <a:t>Radio</a:t>
            </a:r>
          </a:p>
          <a:p>
            <a:r>
              <a:rPr lang="en-US" sz="1300" dirty="0"/>
              <a:t>TV</a:t>
            </a:r>
          </a:p>
          <a:p>
            <a:r>
              <a:rPr lang="en-US" sz="1300" dirty="0"/>
              <a:t>Tape/CD/DVD</a:t>
            </a:r>
          </a:p>
          <a:p>
            <a:r>
              <a:rPr lang="en-US" sz="1300" dirty="0"/>
              <a:t>Revival</a:t>
            </a:r>
          </a:p>
          <a:p>
            <a:r>
              <a:rPr lang="en-US" sz="1300" dirty="0"/>
              <a:t>Street Evangelism</a:t>
            </a:r>
          </a:p>
          <a:p>
            <a:r>
              <a:rPr lang="en-US" sz="1300" dirty="0"/>
              <a:t>Evangelism Task Force</a:t>
            </a:r>
          </a:p>
          <a:p>
            <a:r>
              <a:rPr lang="en-US" sz="1300" dirty="0"/>
              <a:t>Prison</a:t>
            </a:r>
          </a:p>
          <a:p>
            <a:r>
              <a:rPr lang="en-US" sz="1300" dirty="0"/>
              <a:t>Canvassing</a:t>
            </a:r>
          </a:p>
          <a:p>
            <a:r>
              <a:rPr lang="en-US" sz="1300" dirty="0"/>
              <a:t>Crusade</a:t>
            </a:r>
          </a:p>
          <a:p>
            <a:r>
              <a:rPr lang="en-US" sz="1300" dirty="0"/>
              <a:t>Home Outreach</a:t>
            </a:r>
          </a:p>
          <a:p>
            <a:r>
              <a:rPr lang="en-US" sz="1300" dirty="0"/>
              <a:t>Targeted Evangelism</a:t>
            </a:r>
          </a:p>
          <a:p>
            <a:r>
              <a:rPr lang="en-US" sz="1300" dirty="0" err="1"/>
              <a:t>Discipler</a:t>
            </a:r>
            <a:endParaRPr lang="en-US" sz="1300" dirty="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train, track, nature&#10;&#10;Description automatically generated">
            <a:extLst>
              <a:ext uri="{FF2B5EF4-FFF2-40B4-BE49-F238E27FC236}">
                <a16:creationId xmlns:a16="http://schemas.microsoft.com/office/drawing/2014/main" id="{60FD09E1-3D12-49B8-A585-17D2CEC42EB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05862" y="2020358"/>
            <a:ext cx="6019331" cy="2814037"/>
          </a:xfrm>
          <a:prstGeom prst="rect">
            <a:avLst/>
          </a:prstGeom>
          <a:effectLst/>
        </p:spPr>
      </p:pic>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9389BFF6-185B-4A4B-9817-2C4E657B8386}" type="slidenum">
              <a:rPr lang="en-US">
                <a:solidFill>
                  <a:srgbClr val="303030"/>
                </a:solidFill>
              </a:rPr>
              <a:pPr>
                <a:spcAft>
                  <a:spcPts val="600"/>
                </a:spcAft>
              </a:pPr>
              <a:t>13</a:t>
            </a:fld>
            <a:endParaRPr lang="en-US">
              <a:solidFill>
                <a:srgbClr val="303030"/>
              </a:solidFill>
            </a:endParaRPr>
          </a:p>
        </p:txBody>
      </p:sp>
    </p:spTree>
    <p:extLst>
      <p:ext uri="{BB962C8B-B14F-4D97-AF65-F5344CB8AC3E}">
        <p14:creationId xmlns:p14="http://schemas.microsoft.com/office/powerpoint/2010/main" val="211056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053" y="227746"/>
            <a:ext cx="4313412" cy="1143000"/>
          </a:xfrm>
        </p:spPr>
        <p:txBody>
          <a:bodyPr>
            <a:normAutofit/>
          </a:bodyPr>
          <a:lstStyle/>
          <a:p>
            <a:r>
              <a:rPr lang="en-US" b="1" cap="small" dirty="0">
                <a:solidFill>
                  <a:srgbClr val="0070C0"/>
                </a:solidFill>
              </a:rPr>
              <a:t>Mission Ministries</a:t>
            </a:r>
          </a:p>
        </p:txBody>
      </p:sp>
      <p:sp>
        <p:nvSpPr>
          <p:cNvPr id="3" name="Content Placeholder 2"/>
          <p:cNvSpPr>
            <a:spLocks noGrp="1"/>
          </p:cNvSpPr>
          <p:nvPr>
            <p:ph idx="1"/>
          </p:nvPr>
        </p:nvSpPr>
        <p:spPr>
          <a:xfrm>
            <a:off x="117009" y="1547581"/>
            <a:ext cx="7451863" cy="4952999"/>
          </a:xfrm>
        </p:spPr>
        <p:txBody>
          <a:bodyPr numCol="2">
            <a:normAutofit/>
          </a:bodyPr>
          <a:lstStyle/>
          <a:p>
            <a:pPr algn="just"/>
            <a:r>
              <a:rPr lang="en-US" sz="2400" dirty="0"/>
              <a:t>Missionary</a:t>
            </a:r>
          </a:p>
          <a:p>
            <a:pPr algn="just"/>
            <a:r>
              <a:rPr lang="en-US" sz="2400" dirty="0"/>
              <a:t>Mission in Action (MIA)</a:t>
            </a:r>
          </a:p>
          <a:p>
            <a:pPr algn="just"/>
            <a:r>
              <a:rPr lang="en-US" sz="2400" dirty="0"/>
              <a:t>Shelter (Homeless)</a:t>
            </a:r>
          </a:p>
          <a:p>
            <a:pPr algn="just"/>
            <a:r>
              <a:rPr lang="en-US" sz="2400" dirty="0"/>
              <a:t>Scholarship/Contributions</a:t>
            </a:r>
          </a:p>
          <a:p>
            <a:pPr algn="just"/>
            <a:r>
              <a:rPr lang="en-US" sz="2400" dirty="0"/>
              <a:t>MANNA</a:t>
            </a:r>
          </a:p>
          <a:p>
            <a:pPr algn="just"/>
            <a:r>
              <a:rPr lang="en-US" sz="2400" dirty="0"/>
              <a:t>Toys for Tots</a:t>
            </a:r>
          </a:p>
          <a:p>
            <a:pPr algn="just"/>
            <a:r>
              <a:rPr lang="en-US" sz="2400" dirty="0"/>
              <a:t>Bus Ministry</a:t>
            </a:r>
          </a:p>
          <a:p>
            <a:pPr algn="just"/>
            <a:r>
              <a:rPr lang="en-US" sz="2400" dirty="0"/>
              <a:t>Tutorial</a:t>
            </a:r>
          </a:p>
          <a:p>
            <a:pPr algn="just"/>
            <a:r>
              <a:rPr lang="en-US" sz="2400" dirty="0"/>
              <a:t>Haiti (Food/Shelter)</a:t>
            </a:r>
          </a:p>
          <a:p>
            <a:pPr algn="just"/>
            <a:r>
              <a:rPr lang="en-US" sz="2400" dirty="0"/>
              <a:t>Springfield Family Support</a:t>
            </a:r>
          </a:p>
          <a:p>
            <a:pPr algn="just"/>
            <a:r>
              <a:rPr lang="en-US" sz="2400" dirty="0"/>
              <a:t>Substance Abuse</a:t>
            </a:r>
          </a:p>
          <a:p>
            <a:pPr algn="just"/>
            <a:r>
              <a:rPr lang="en-US" sz="2400" dirty="0"/>
              <a:t>Health Ministry</a:t>
            </a:r>
          </a:p>
          <a:p>
            <a:pPr algn="just"/>
            <a:r>
              <a:rPr lang="en-US" sz="2400" dirty="0"/>
              <a:t>Prison Ministry</a:t>
            </a:r>
          </a:p>
          <a:p>
            <a:pPr algn="just"/>
            <a:r>
              <a:rPr lang="en-US" sz="2400" dirty="0"/>
              <a:t>Imani Ministry</a:t>
            </a:r>
          </a:p>
          <a:p>
            <a:pPr algn="just"/>
            <a:r>
              <a:rPr lang="en-US" sz="2400" dirty="0"/>
              <a:t>Senior boxes</a:t>
            </a:r>
          </a:p>
          <a:p>
            <a:pPr algn="just"/>
            <a:r>
              <a:rPr lang="en-US" sz="2400" dirty="0"/>
              <a:t>Angel Tree</a:t>
            </a:r>
          </a:p>
        </p:txBody>
      </p:sp>
      <p:sp>
        <p:nvSpPr>
          <p:cNvPr id="4" name="Slide Number Placeholder 3"/>
          <p:cNvSpPr>
            <a:spLocks noGrp="1"/>
          </p:cNvSpPr>
          <p:nvPr>
            <p:ph type="sldNum" sz="quarter" idx="12"/>
          </p:nvPr>
        </p:nvSpPr>
        <p:spPr/>
        <p:txBody>
          <a:bodyPr/>
          <a:lstStyle/>
          <a:p>
            <a:fld id="{9389BFF6-185B-4A4B-9817-2C4E657B8386}" type="slidenum">
              <a:rPr lang="en-US" smtClean="0"/>
              <a:t>14</a:t>
            </a:fld>
            <a:endParaRPr lang="en-US" dirty="0"/>
          </a:p>
        </p:txBody>
      </p:sp>
      <p:pic>
        <p:nvPicPr>
          <p:cNvPr id="9" name="Picture 8" descr="A picture containing text, sky, sign, outdoor&#10;&#10;Description automatically generated">
            <a:extLst>
              <a:ext uri="{FF2B5EF4-FFF2-40B4-BE49-F238E27FC236}">
                <a16:creationId xmlns:a16="http://schemas.microsoft.com/office/drawing/2014/main" id="{BA744E82-9A58-4E84-945F-F121762227C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75" t="7533" r="3135" b="5508"/>
          <a:stretch/>
        </p:blipFill>
        <p:spPr>
          <a:xfrm>
            <a:off x="7722749" y="3429000"/>
            <a:ext cx="3792297" cy="2336145"/>
          </a:xfrm>
          <a:prstGeom prst="rect">
            <a:avLst/>
          </a:prstGeom>
        </p:spPr>
      </p:pic>
      <p:pic>
        <p:nvPicPr>
          <p:cNvPr id="12" name="Picture 11" descr="A picture containing text, tableware, sign&#10;&#10;Description automatically generated">
            <a:extLst>
              <a:ext uri="{FF2B5EF4-FFF2-40B4-BE49-F238E27FC236}">
                <a16:creationId xmlns:a16="http://schemas.microsoft.com/office/drawing/2014/main" id="{04138DF5-0831-43A2-94A0-9DDEE60086F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3413" b="11170"/>
          <a:stretch/>
        </p:blipFill>
        <p:spPr>
          <a:xfrm>
            <a:off x="7080986" y="1193874"/>
            <a:ext cx="4587938" cy="2109765"/>
          </a:xfrm>
          <a:prstGeom prst="rect">
            <a:avLst/>
          </a:prstGeom>
        </p:spPr>
      </p:pic>
    </p:spTree>
    <p:extLst>
      <p:ext uri="{BB962C8B-B14F-4D97-AF65-F5344CB8AC3E}">
        <p14:creationId xmlns:p14="http://schemas.microsoft.com/office/powerpoint/2010/main" val="4272001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c 28">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p:cNvSpPr>
            <a:spLocks noGrp="1"/>
          </p:cNvSpPr>
          <p:nvPr>
            <p:ph type="title"/>
          </p:nvPr>
        </p:nvSpPr>
        <p:spPr>
          <a:xfrm>
            <a:off x="4184542" y="486184"/>
            <a:ext cx="7363990" cy="1325563"/>
          </a:xfrm>
        </p:spPr>
        <p:txBody>
          <a:bodyPr vert="horz" lIns="91440" tIns="45720" rIns="91440" bIns="45720" rtlCol="0" anchor="ctr">
            <a:normAutofit/>
          </a:bodyPr>
          <a:lstStyle/>
          <a:p>
            <a:r>
              <a:rPr lang="en-US" b="1" cap="small" dirty="0">
                <a:solidFill>
                  <a:srgbClr val="0070C0"/>
                </a:solidFill>
              </a:rPr>
              <a:t>Discipleship Ministries</a:t>
            </a:r>
          </a:p>
        </p:txBody>
      </p:sp>
      <p:pic>
        <p:nvPicPr>
          <p:cNvPr id="6" name="Picture 5" descr="Text&#10;&#10;Description automatically generated">
            <a:extLst>
              <a:ext uri="{FF2B5EF4-FFF2-40B4-BE49-F238E27FC236}">
                <a16:creationId xmlns:a16="http://schemas.microsoft.com/office/drawing/2014/main" id="{4EBC7B3B-DD16-4705-86E8-454BD0670A1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12" name="Picture 11" descr="A picture containing text, outdoor, night sky&#10;&#10;Description automatically generated">
            <a:extLst>
              <a:ext uri="{FF2B5EF4-FFF2-40B4-BE49-F238E27FC236}">
                <a16:creationId xmlns:a16="http://schemas.microsoft.com/office/drawing/2014/main" id="{367E9D85-C3A4-4D63-9058-2598BD5A40FD}"/>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5480" r="38270"/>
          <a:stretch/>
        </p:blipFill>
        <p:spPr>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5" name="Rectangle 1"/>
          <p:cNvSpPr>
            <a:spLocks noChangeArrowheads="1"/>
          </p:cNvSpPr>
          <p:nvPr/>
        </p:nvSpPr>
        <p:spPr bwMode="auto">
          <a:xfrm>
            <a:off x="4184542" y="1946684"/>
            <a:ext cx="7363990" cy="4351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2" rtlCol="0" anchorCtr="0" compatLnSpc="1">
            <a:prstTxWarp prst="textNoShape">
              <a:avLst/>
            </a:prstTxWarp>
            <a:normAutofit/>
          </a:bodyPr>
          <a:lstStyle/>
          <a:p>
            <a:pPr indent="-228600" fontAlgn="base">
              <a:lnSpc>
                <a:spcPct val="90000"/>
              </a:lnSpc>
              <a:spcBef>
                <a:spcPct val="0"/>
              </a:spcBef>
              <a:spcAft>
                <a:spcPts val="600"/>
              </a:spcAft>
              <a:buFont typeface="Arial" panose="020B0604020202020204" pitchFamily="34" charset="0"/>
              <a:buChar char="•"/>
            </a:pPr>
            <a:r>
              <a:rPr lang="en-US" altLang="en-US" dirty="0"/>
              <a:t>__a. Church School</a:t>
            </a:r>
          </a:p>
          <a:p>
            <a:pPr indent="-228600" fontAlgn="base">
              <a:lnSpc>
                <a:spcPct val="90000"/>
              </a:lnSpc>
              <a:spcBef>
                <a:spcPct val="0"/>
              </a:spcBef>
              <a:spcAft>
                <a:spcPts val="600"/>
              </a:spcAft>
              <a:buFont typeface="Arial" panose="020B0604020202020204" pitchFamily="34" charset="0"/>
              <a:buChar char="•"/>
            </a:pPr>
            <a:r>
              <a:rPr lang="en-US" altLang="en-US" dirty="0"/>
              <a:t>__b. New Membership</a:t>
            </a:r>
          </a:p>
          <a:p>
            <a:pPr indent="-228600" fontAlgn="base">
              <a:lnSpc>
                <a:spcPct val="90000"/>
              </a:lnSpc>
              <a:spcBef>
                <a:spcPct val="0"/>
              </a:spcBef>
              <a:spcAft>
                <a:spcPts val="600"/>
              </a:spcAft>
              <a:buFont typeface="Arial" panose="020B0604020202020204" pitchFamily="34" charset="0"/>
              <a:buChar char="•"/>
            </a:pPr>
            <a:r>
              <a:rPr lang="en-US" altLang="en-US" dirty="0"/>
              <a:t>__c. Equipping Hour</a:t>
            </a:r>
          </a:p>
          <a:p>
            <a:pPr indent="-228600" fontAlgn="base">
              <a:lnSpc>
                <a:spcPct val="90000"/>
              </a:lnSpc>
              <a:spcBef>
                <a:spcPct val="0"/>
              </a:spcBef>
              <a:spcAft>
                <a:spcPts val="600"/>
              </a:spcAft>
              <a:buFont typeface="Arial" panose="020B0604020202020204" pitchFamily="34" charset="0"/>
              <a:buChar char="•"/>
            </a:pPr>
            <a:r>
              <a:rPr lang="en-US" altLang="en-US" dirty="0"/>
              <a:t>       __Wed. (11 AM)</a:t>
            </a:r>
          </a:p>
          <a:p>
            <a:pPr indent="-228600" fontAlgn="base">
              <a:lnSpc>
                <a:spcPct val="90000"/>
              </a:lnSpc>
              <a:spcBef>
                <a:spcPct val="0"/>
              </a:spcBef>
              <a:spcAft>
                <a:spcPts val="600"/>
              </a:spcAft>
              <a:buFont typeface="Arial" panose="020B0604020202020204" pitchFamily="34" charset="0"/>
              <a:buChar char="•"/>
            </a:pPr>
            <a:r>
              <a:rPr lang="en-US" altLang="en-US" dirty="0"/>
              <a:t>       __Wed. (6:30 PM)</a:t>
            </a:r>
          </a:p>
          <a:p>
            <a:pPr indent="-228600" fontAlgn="base">
              <a:lnSpc>
                <a:spcPct val="90000"/>
              </a:lnSpc>
              <a:spcBef>
                <a:spcPct val="0"/>
              </a:spcBef>
              <a:spcAft>
                <a:spcPts val="600"/>
              </a:spcAft>
              <a:buFont typeface="Arial" panose="020B0604020202020204" pitchFamily="34" charset="0"/>
              <a:buChar char="•"/>
            </a:pPr>
            <a:r>
              <a:rPr lang="en-US" altLang="en-US" dirty="0"/>
              <a:t>       __Sat. (8:30 AM)</a:t>
            </a:r>
          </a:p>
          <a:p>
            <a:pPr indent="-228600" fontAlgn="base">
              <a:lnSpc>
                <a:spcPct val="90000"/>
              </a:lnSpc>
              <a:spcBef>
                <a:spcPct val="0"/>
              </a:spcBef>
              <a:spcAft>
                <a:spcPts val="600"/>
              </a:spcAft>
              <a:buFont typeface="Arial" panose="020B0604020202020204" pitchFamily="34" charset="0"/>
              <a:buChar char="•"/>
            </a:pPr>
            <a:r>
              <a:rPr lang="en-US" altLang="en-US" dirty="0"/>
              <a:t>__d. Backyard Bible Study</a:t>
            </a:r>
          </a:p>
          <a:p>
            <a:pPr indent="-228600" fontAlgn="base">
              <a:lnSpc>
                <a:spcPct val="90000"/>
              </a:lnSpc>
              <a:spcBef>
                <a:spcPct val="0"/>
              </a:spcBef>
              <a:spcAft>
                <a:spcPts val="600"/>
              </a:spcAft>
              <a:buFont typeface="Arial" panose="020B0604020202020204" pitchFamily="34" charset="0"/>
              <a:buChar char="•"/>
            </a:pPr>
            <a:r>
              <a:rPr lang="en-US" altLang="en-US" dirty="0"/>
              <a:t>__e. SBC Bible Institute</a:t>
            </a:r>
          </a:p>
          <a:p>
            <a:pPr indent="-228600" fontAlgn="base">
              <a:lnSpc>
                <a:spcPct val="90000"/>
              </a:lnSpc>
              <a:spcBef>
                <a:spcPct val="0"/>
              </a:spcBef>
              <a:spcAft>
                <a:spcPts val="600"/>
              </a:spcAft>
              <a:buFont typeface="Arial" panose="020B0604020202020204" pitchFamily="34" charset="0"/>
              <a:buChar char="•"/>
            </a:pPr>
            <a:r>
              <a:rPr lang="en-US" altLang="en-US" dirty="0"/>
              <a:t>__f. Lectures</a:t>
            </a:r>
          </a:p>
          <a:p>
            <a:pPr indent="-228600" fontAlgn="base">
              <a:lnSpc>
                <a:spcPct val="90000"/>
              </a:lnSpc>
              <a:spcBef>
                <a:spcPct val="0"/>
              </a:spcBef>
              <a:spcAft>
                <a:spcPts val="600"/>
              </a:spcAft>
              <a:buFont typeface="Arial" panose="020B0604020202020204" pitchFamily="34" charset="0"/>
              <a:buChar char="•"/>
            </a:pPr>
            <a:r>
              <a:rPr lang="en-US" altLang="en-US" dirty="0"/>
              <a:t>__g. Mini Congress</a:t>
            </a:r>
          </a:p>
          <a:p>
            <a:pPr indent="-228600" fontAlgn="base">
              <a:lnSpc>
                <a:spcPct val="90000"/>
              </a:lnSpc>
              <a:spcBef>
                <a:spcPct val="0"/>
              </a:spcBef>
              <a:spcAft>
                <a:spcPts val="600"/>
              </a:spcAft>
              <a:buFont typeface="Arial" panose="020B0604020202020204" pitchFamily="34" charset="0"/>
              <a:buChar char="•"/>
            </a:pPr>
            <a:r>
              <a:rPr lang="en-US" altLang="en-US" dirty="0"/>
              <a:t>__h. Vacation Bible School</a:t>
            </a:r>
          </a:p>
          <a:p>
            <a:pPr indent="-228600" fontAlgn="base">
              <a:lnSpc>
                <a:spcPct val="90000"/>
              </a:lnSpc>
              <a:spcBef>
                <a:spcPct val="0"/>
              </a:spcBef>
              <a:spcAft>
                <a:spcPts val="600"/>
              </a:spcAft>
              <a:buFont typeface="Arial" panose="020B0604020202020204" pitchFamily="34" charset="0"/>
              <a:buChar char="•"/>
            </a:pPr>
            <a:r>
              <a:rPr lang="en-US" altLang="en-US" dirty="0"/>
              <a:t>__</a:t>
            </a:r>
            <a:r>
              <a:rPr lang="en-US" altLang="en-US" dirty="0" err="1"/>
              <a:t>i</a:t>
            </a:r>
            <a:r>
              <a:rPr lang="en-US" altLang="en-US" dirty="0"/>
              <a:t>. National Convention</a:t>
            </a:r>
          </a:p>
          <a:p>
            <a:pPr indent="-228600" fontAlgn="base">
              <a:lnSpc>
                <a:spcPct val="90000"/>
              </a:lnSpc>
              <a:spcBef>
                <a:spcPct val="0"/>
              </a:spcBef>
              <a:spcAft>
                <a:spcPts val="600"/>
              </a:spcAft>
              <a:buFont typeface="Arial" panose="020B0604020202020204" pitchFamily="34" charset="0"/>
              <a:buChar char="•"/>
            </a:pPr>
            <a:r>
              <a:rPr lang="en-US" altLang="en-US" dirty="0"/>
              <a:t>__j. National Congress</a:t>
            </a:r>
          </a:p>
          <a:p>
            <a:pPr indent="-228600" fontAlgn="base">
              <a:lnSpc>
                <a:spcPct val="90000"/>
              </a:lnSpc>
              <a:spcBef>
                <a:spcPct val="0"/>
              </a:spcBef>
              <a:spcAft>
                <a:spcPts val="600"/>
              </a:spcAft>
              <a:buFont typeface="Arial" panose="020B0604020202020204" pitchFamily="34" charset="0"/>
              <a:buChar char="•"/>
            </a:pPr>
            <a:r>
              <a:rPr lang="en-US" altLang="en-US" dirty="0"/>
              <a:t>__k. State Convention</a:t>
            </a:r>
          </a:p>
          <a:p>
            <a:pPr indent="-228600" fontAlgn="base">
              <a:lnSpc>
                <a:spcPct val="90000"/>
              </a:lnSpc>
              <a:spcBef>
                <a:spcPct val="0"/>
              </a:spcBef>
              <a:spcAft>
                <a:spcPts val="600"/>
              </a:spcAft>
              <a:buFont typeface="Arial" panose="020B0604020202020204" pitchFamily="34" charset="0"/>
              <a:buChar char="•"/>
            </a:pPr>
            <a:r>
              <a:rPr lang="en-US" altLang="en-US" dirty="0"/>
              <a:t>__l. State Congress</a:t>
            </a:r>
          </a:p>
          <a:p>
            <a:pPr indent="-228600" fontAlgn="base">
              <a:lnSpc>
                <a:spcPct val="90000"/>
              </a:lnSpc>
              <a:spcBef>
                <a:spcPct val="0"/>
              </a:spcBef>
              <a:spcAft>
                <a:spcPts val="600"/>
              </a:spcAft>
              <a:buFont typeface="Arial" panose="020B0604020202020204" pitchFamily="34" charset="0"/>
              <a:buChar char="•"/>
            </a:pPr>
            <a:r>
              <a:rPr lang="en-US" altLang="en-US" dirty="0"/>
              <a:t>__m. 4th Shiloh Assoc.</a:t>
            </a:r>
          </a:p>
          <a:p>
            <a:pPr indent="-228600" fontAlgn="base">
              <a:lnSpc>
                <a:spcPct val="90000"/>
              </a:lnSpc>
              <a:spcBef>
                <a:spcPct val="0"/>
              </a:spcBef>
              <a:spcAft>
                <a:spcPts val="600"/>
              </a:spcAft>
              <a:buFont typeface="Arial" panose="020B0604020202020204" pitchFamily="34" charset="0"/>
              <a:buChar char="•"/>
            </a:pPr>
            <a:r>
              <a:rPr lang="en-US" altLang="en-US" dirty="0"/>
              <a:t>__n. District Congress</a:t>
            </a:r>
          </a:p>
          <a:p>
            <a:pPr indent="-228600" fontAlgn="base">
              <a:lnSpc>
                <a:spcPct val="90000"/>
              </a:lnSpc>
              <a:spcBef>
                <a:spcPct val="0"/>
              </a:spcBef>
              <a:spcAft>
                <a:spcPts val="600"/>
              </a:spcAft>
              <a:buFont typeface="Arial" panose="020B0604020202020204" pitchFamily="34" charset="0"/>
              <a:buChar char="•"/>
            </a:pPr>
            <a:r>
              <a:rPr lang="en-US" altLang="en-US" dirty="0"/>
              <a:t>__o. District Convention</a:t>
            </a:r>
          </a:p>
          <a:p>
            <a:pPr indent="-228600" fontAlgn="base">
              <a:lnSpc>
                <a:spcPct val="90000"/>
              </a:lnSpc>
              <a:spcBef>
                <a:spcPct val="0"/>
              </a:spcBef>
              <a:spcAft>
                <a:spcPts val="600"/>
              </a:spcAft>
              <a:buFont typeface="Arial" panose="020B0604020202020204" pitchFamily="34" charset="0"/>
              <a:buChar char="•"/>
            </a:pPr>
            <a:r>
              <a:rPr lang="en-US" altLang="en-US" dirty="0"/>
              <a:t>__p. Media Ministry</a:t>
            </a:r>
          </a:p>
          <a:p>
            <a:pPr indent="-228600" fontAlgn="base">
              <a:lnSpc>
                <a:spcPct val="90000"/>
              </a:lnSpc>
              <a:spcBef>
                <a:spcPct val="0"/>
              </a:spcBef>
              <a:spcAft>
                <a:spcPts val="600"/>
              </a:spcAft>
              <a:buFont typeface="Arial" panose="020B0604020202020204" pitchFamily="34" charset="0"/>
              <a:buChar char="•"/>
            </a:pPr>
            <a:r>
              <a:rPr lang="en-US" altLang="en-US" dirty="0"/>
              <a:t>       __Library</a:t>
            </a:r>
          </a:p>
          <a:p>
            <a:pPr indent="-228600" fontAlgn="base">
              <a:lnSpc>
                <a:spcPct val="90000"/>
              </a:lnSpc>
              <a:spcBef>
                <a:spcPct val="0"/>
              </a:spcBef>
              <a:spcAft>
                <a:spcPts val="600"/>
              </a:spcAft>
              <a:buFont typeface="Arial" panose="020B0604020202020204" pitchFamily="34" charset="0"/>
              <a:buChar char="•"/>
            </a:pPr>
            <a:r>
              <a:rPr lang="en-US" altLang="en-US" dirty="0"/>
              <a:t>       __Internet</a:t>
            </a:r>
          </a:p>
          <a:p>
            <a:pPr indent="-228600" fontAlgn="base">
              <a:lnSpc>
                <a:spcPct val="90000"/>
              </a:lnSpc>
              <a:spcBef>
                <a:spcPct val="0"/>
              </a:spcBef>
              <a:spcAft>
                <a:spcPts val="600"/>
              </a:spcAft>
              <a:buFont typeface="Arial" panose="020B0604020202020204" pitchFamily="34" charset="0"/>
              <a:buChar char="•"/>
            </a:pPr>
            <a:r>
              <a:rPr lang="en-US" altLang="en-US" dirty="0"/>
              <a:t>__q. Teacher’s Training</a:t>
            </a:r>
          </a:p>
          <a:p>
            <a:pPr indent="-228600" fontAlgn="base">
              <a:lnSpc>
                <a:spcPct val="90000"/>
              </a:lnSpc>
              <a:spcBef>
                <a:spcPct val="0"/>
              </a:spcBef>
              <a:spcAft>
                <a:spcPts val="600"/>
              </a:spcAft>
              <a:buFont typeface="Arial" panose="020B0604020202020204" pitchFamily="34" charset="0"/>
              <a:buChar char="•"/>
            </a:pPr>
            <a:r>
              <a:rPr lang="en-US" dirty="0"/>
              <a:t>__r. Community Bible Study</a:t>
            </a:r>
          </a:p>
          <a:p>
            <a:pPr indent="-228600" fontAlgn="base">
              <a:lnSpc>
                <a:spcPct val="90000"/>
              </a:lnSpc>
              <a:spcBef>
                <a:spcPct val="0"/>
              </a:spcBef>
              <a:spcAft>
                <a:spcPts val="600"/>
              </a:spcAft>
              <a:buFont typeface="Arial" panose="020B0604020202020204" pitchFamily="34" charset="0"/>
              <a:buChar char="•"/>
            </a:pPr>
            <a:endParaRPr lang="en-US" altLang="en-US" dirty="0"/>
          </a:p>
        </p:txBody>
      </p:sp>
      <p:sp>
        <p:nvSpPr>
          <p:cNvPr id="4" name="Slide Number Placeholder 3"/>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pPr>
            <a:fld id="{9389BFF6-185B-4A4B-9817-2C4E657B8386}" type="slidenum">
              <a:rPr lang="en-US"/>
              <a:pPr>
                <a:spcAft>
                  <a:spcPts val="600"/>
                </a:spcAft>
              </a:pPr>
              <a:t>15</a:t>
            </a:fld>
            <a:endParaRPr lang="en-US"/>
          </a:p>
        </p:txBody>
      </p:sp>
    </p:spTree>
    <p:extLst>
      <p:ext uri="{BB962C8B-B14F-4D97-AF65-F5344CB8AC3E}">
        <p14:creationId xmlns:p14="http://schemas.microsoft.com/office/powerpoint/2010/main" val="1980715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EDFA5F-E509-43F7-922D-94A946FF03FF}"/>
              </a:ext>
            </a:extLst>
          </p:cNvPr>
          <p:cNvSpPr>
            <a:spLocks noGrp="1"/>
          </p:cNvSpPr>
          <p:nvPr>
            <p:ph type="sldNum" sz="quarter" idx="12"/>
          </p:nvPr>
        </p:nvSpPr>
        <p:spPr/>
        <p:txBody>
          <a:bodyPr/>
          <a:lstStyle/>
          <a:p>
            <a:fld id="{9BB07FEE-E424-4620-A0EA-5F1F48EF1E78}" type="slidenum">
              <a:rPr lang="en-US" smtClean="0"/>
              <a:t>2</a:t>
            </a:fld>
            <a:endParaRPr lang="en-US" dirty="0"/>
          </a:p>
        </p:txBody>
      </p:sp>
      <p:sp>
        <p:nvSpPr>
          <p:cNvPr id="3" name="TextBox 2">
            <a:extLst>
              <a:ext uri="{FF2B5EF4-FFF2-40B4-BE49-F238E27FC236}">
                <a16:creationId xmlns:a16="http://schemas.microsoft.com/office/drawing/2014/main" id="{5A327066-67E8-4783-9BF7-42BFEF0C1CA5}"/>
              </a:ext>
            </a:extLst>
          </p:cNvPr>
          <p:cNvSpPr txBox="1"/>
          <p:nvPr/>
        </p:nvSpPr>
        <p:spPr>
          <a:xfrm>
            <a:off x="4065204" y="1121564"/>
            <a:ext cx="3521605" cy="646331"/>
          </a:xfrm>
          <a:prstGeom prst="rect">
            <a:avLst/>
          </a:prstGeom>
          <a:noFill/>
        </p:spPr>
        <p:txBody>
          <a:bodyPr wrap="none" rtlCol="0">
            <a:spAutoFit/>
          </a:bodyPr>
          <a:lstStyle/>
          <a:p>
            <a:r>
              <a:rPr lang="en-US" sz="3600" b="1" dirty="0">
                <a:solidFill>
                  <a:schemeClr val="accent6">
                    <a:lumMod val="50000"/>
                  </a:schemeClr>
                </a:solidFill>
              </a:rPr>
              <a:t>1 Cor. 12:27 (NIV)</a:t>
            </a:r>
          </a:p>
        </p:txBody>
      </p:sp>
      <p:sp>
        <p:nvSpPr>
          <p:cNvPr id="4" name="TextBox 3">
            <a:extLst>
              <a:ext uri="{FF2B5EF4-FFF2-40B4-BE49-F238E27FC236}">
                <a16:creationId xmlns:a16="http://schemas.microsoft.com/office/drawing/2014/main" id="{21516273-75E3-4D72-9A22-F2EFA50E661B}"/>
              </a:ext>
            </a:extLst>
          </p:cNvPr>
          <p:cNvSpPr txBox="1"/>
          <p:nvPr/>
        </p:nvSpPr>
        <p:spPr>
          <a:xfrm>
            <a:off x="3995501" y="198234"/>
            <a:ext cx="4047614" cy="923330"/>
          </a:xfrm>
          <a:prstGeom prst="rect">
            <a:avLst/>
          </a:prstGeom>
          <a:noFill/>
        </p:spPr>
        <p:txBody>
          <a:bodyPr wrap="square" rtlCol="0">
            <a:spAutoFit/>
          </a:bodyPr>
          <a:lstStyle/>
          <a:p>
            <a:pPr algn="ctr"/>
            <a:r>
              <a:rPr lang="en-US" sz="5400" b="1" dirty="0">
                <a:solidFill>
                  <a:srgbClr val="0070C0"/>
                </a:solidFill>
              </a:rPr>
              <a:t>The Body</a:t>
            </a:r>
          </a:p>
        </p:txBody>
      </p:sp>
      <p:sp>
        <p:nvSpPr>
          <p:cNvPr id="6" name="TextBox 5">
            <a:extLst>
              <a:ext uri="{FF2B5EF4-FFF2-40B4-BE49-F238E27FC236}">
                <a16:creationId xmlns:a16="http://schemas.microsoft.com/office/drawing/2014/main" id="{387D8502-C678-4CE5-9CA2-F5F30FD7B1DB}"/>
              </a:ext>
            </a:extLst>
          </p:cNvPr>
          <p:cNvSpPr txBox="1"/>
          <p:nvPr/>
        </p:nvSpPr>
        <p:spPr>
          <a:xfrm>
            <a:off x="448842" y="1851924"/>
            <a:ext cx="11001806" cy="978729"/>
          </a:xfrm>
          <a:prstGeom prst="rect">
            <a:avLst/>
          </a:prstGeom>
          <a:noFill/>
        </p:spPr>
        <p:txBody>
          <a:bodyPr wrap="square" rtlCol="0">
            <a:spAutoFit/>
          </a:bodyPr>
          <a:lstStyle/>
          <a:p>
            <a:pPr>
              <a:lnSpc>
                <a:spcPct val="90000"/>
              </a:lnSpc>
              <a:spcAft>
                <a:spcPts val="600"/>
              </a:spcAft>
            </a:pPr>
            <a:r>
              <a:rPr lang="en-US" sz="3200" b="1" dirty="0">
                <a:solidFill>
                  <a:srgbClr val="00B050"/>
                </a:solidFill>
              </a:rPr>
              <a:t>Now you are the body of Christ, and each one of you is a part of it. </a:t>
            </a:r>
          </a:p>
        </p:txBody>
      </p:sp>
      <p:sp>
        <p:nvSpPr>
          <p:cNvPr id="7" name="TextBox 6">
            <a:extLst>
              <a:ext uri="{FF2B5EF4-FFF2-40B4-BE49-F238E27FC236}">
                <a16:creationId xmlns:a16="http://schemas.microsoft.com/office/drawing/2014/main" id="{53993FDF-34E6-42CB-AC80-1994B4B2A481}"/>
              </a:ext>
            </a:extLst>
          </p:cNvPr>
          <p:cNvSpPr txBox="1"/>
          <p:nvPr/>
        </p:nvSpPr>
        <p:spPr>
          <a:xfrm>
            <a:off x="4041610" y="2620031"/>
            <a:ext cx="4123245" cy="646331"/>
          </a:xfrm>
          <a:prstGeom prst="rect">
            <a:avLst/>
          </a:prstGeom>
          <a:noFill/>
        </p:spPr>
        <p:txBody>
          <a:bodyPr wrap="none" rtlCol="0">
            <a:spAutoFit/>
          </a:bodyPr>
          <a:lstStyle/>
          <a:p>
            <a:r>
              <a:rPr lang="en-US" sz="3600" b="1" dirty="0">
                <a:solidFill>
                  <a:schemeClr val="accent6">
                    <a:lumMod val="50000"/>
                  </a:schemeClr>
                </a:solidFill>
              </a:rPr>
              <a:t>Ephesians 1:13 (NIV)</a:t>
            </a:r>
          </a:p>
        </p:txBody>
      </p:sp>
      <p:sp>
        <p:nvSpPr>
          <p:cNvPr id="8" name="TextBox 7">
            <a:extLst>
              <a:ext uri="{FF2B5EF4-FFF2-40B4-BE49-F238E27FC236}">
                <a16:creationId xmlns:a16="http://schemas.microsoft.com/office/drawing/2014/main" id="{70BFEFB2-CB9C-4E7A-9A02-BDE7E25C3495}"/>
              </a:ext>
            </a:extLst>
          </p:cNvPr>
          <p:cNvSpPr txBox="1"/>
          <p:nvPr/>
        </p:nvSpPr>
        <p:spPr>
          <a:xfrm>
            <a:off x="3905928" y="4795847"/>
            <a:ext cx="4170282" cy="646331"/>
          </a:xfrm>
          <a:prstGeom prst="rect">
            <a:avLst/>
          </a:prstGeom>
          <a:noFill/>
        </p:spPr>
        <p:txBody>
          <a:bodyPr wrap="square">
            <a:spAutoFit/>
          </a:bodyPr>
          <a:lstStyle/>
          <a:p>
            <a:r>
              <a:rPr lang="en-US" sz="3600" b="1" dirty="0">
                <a:solidFill>
                  <a:schemeClr val="accent6">
                    <a:lumMod val="50000"/>
                  </a:schemeClr>
                </a:solidFill>
              </a:rPr>
              <a:t>Ephesians 2:22 (NIV)</a:t>
            </a:r>
          </a:p>
        </p:txBody>
      </p:sp>
      <p:sp>
        <p:nvSpPr>
          <p:cNvPr id="9" name="TextBox 8">
            <a:extLst>
              <a:ext uri="{FF2B5EF4-FFF2-40B4-BE49-F238E27FC236}">
                <a16:creationId xmlns:a16="http://schemas.microsoft.com/office/drawing/2014/main" id="{F252DB8A-44BC-4F0B-AD77-12F386AEAE98}"/>
              </a:ext>
            </a:extLst>
          </p:cNvPr>
          <p:cNvSpPr txBox="1"/>
          <p:nvPr/>
        </p:nvSpPr>
        <p:spPr>
          <a:xfrm>
            <a:off x="501445" y="3205959"/>
            <a:ext cx="11137979" cy="1865126"/>
          </a:xfrm>
          <a:prstGeom prst="rect">
            <a:avLst/>
          </a:prstGeom>
          <a:noFill/>
        </p:spPr>
        <p:txBody>
          <a:bodyPr wrap="square" rtlCol="0">
            <a:spAutoFit/>
          </a:bodyPr>
          <a:lstStyle/>
          <a:p>
            <a:pPr>
              <a:lnSpc>
                <a:spcPct val="90000"/>
              </a:lnSpc>
              <a:spcAft>
                <a:spcPts val="600"/>
              </a:spcAft>
            </a:pPr>
            <a:r>
              <a:rPr lang="en-US" sz="3200" b="1" dirty="0">
                <a:solidFill>
                  <a:srgbClr val="00B050"/>
                </a:solidFill>
              </a:rPr>
              <a:t>And you also were included in Christ when you heard the message of truth, the gospel of your salvation. When you believed, you were marked in him with a seal, the promised Holy Spirit …</a:t>
            </a:r>
          </a:p>
        </p:txBody>
      </p:sp>
      <p:sp>
        <p:nvSpPr>
          <p:cNvPr id="10" name="TextBox 9">
            <a:extLst>
              <a:ext uri="{FF2B5EF4-FFF2-40B4-BE49-F238E27FC236}">
                <a16:creationId xmlns:a16="http://schemas.microsoft.com/office/drawing/2014/main" id="{959ECEF7-908E-4766-86CD-9E7A5D61032F}"/>
              </a:ext>
            </a:extLst>
          </p:cNvPr>
          <p:cNvSpPr txBox="1"/>
          <p:nvPr/>
        </p:nvSpPr>
        <p:spPr>
          <a:xfrm>
            <a:off x="589938" y="5423048"/>
            <a:ext cx="11137979" cy="978729"/>
          </a:xfrm>
          <a:prstGeom prst="rect">
            <a:avLst/>
          </a:prstGeom>
          <a:noFill/>
        </p:spPr>
        <p:txBody>
          <a:bodyPr wrap="square" rtlCol="0">
            <a:spAutoFit/>
          </a:bodyPr>
          <a:lstStyle/>
          <a:p>
            <a:pPr>
              <a:lnSpc>
                <a:spcPct val="90000"/>
              </a:lnSpc>
              <a:spcAft>
                <a:spcPts val="600"/>
              </a:spcAft>
            </a:pPr>
            <a:r>
              <a:rPr lang="en-US" sz="3200" b="1" dirty="0">
                <a:solidFill>
                  <a:srgbClr val="00B050"/>
                </a:solidFill>
              </a:rPr>
              <a:t>And in him you too are being built together to become a dwelling in which God lives by his Spirit.</a:t>
            </a:r>
          </a:p>
        </p:txBody>
      </p:sp>
    </p:spTree>
    <p:extLst>
      <p:ext uri="{BB962C8B-B14F-4D97-AF65-F5344CB8AC3E}">
        <p14:creationId xmlns:p14="http://schemas.microsoft.com/office/powerpoint/2010/main" val="39617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EDFA5F-E509-43F7-922D-94A946FF03FF}"/>
              </a:ext>
            </a:extLst>
          </p:cNvPr>
          <p:cNvSpPr>
            <a:spLocks noGrp="1"/>
          </p:cNvSpPr>
          <p:nvPr>
            <p:ph type="sldNum" sz="quarter" idx="12"/>
          </p:nvPr>
        </p:nvSpPr>
        <p:spPr/>
        <p:txBody>
          <a:bodyPr/>
          <a:lstStyle/>
          <a:p>
            <a:fld id="{9BB07FEE-E424-4620-A0EA-5F1F48EF1E78}" type="slidenum">
              <a:rPr lang="en-US" smtClean="0"/>
              <a:t>3</a:t>
            </a:fld>
            <a:endParaRPr lang="en-US" dirty="0"/>
          </a:p>
        </p:txBody>
      </p:sp>
      <p:sp>
        <p:nvSpPr>
          <p:cNvPr id="3" name="TextBox 2">
            <a:extLst>
              <a:ext uri="{FF2B5EF4-FFF2-40B4-BE49-F238E27FC236}">
                <a16:creationId xmlns:a16="http://schemas.microsoft.com/office/drawing/2014/main" id="{5A327066-67E8-4783-9BF7-42BFEF0C1CA5}"/>
              </a:ext>
            </a:extLst>
          </p:cNvPr>
          <p:cNvSpPr txBox="1"/>
          <p:nvPr/>
        </p:nvSpPr>
        <p:spPr>
          <a:xfrm>
            <a:off x="4041610" y="1121564"/>
            <a:ext cx="5330305" cy="707886"/>
          </a:xfrm>
          <a:prstGeom prst="rect">
            <a:avLst/>
          </a:prstGeom>
          <a:noFill/>
        </p:spPr>
        <p:txBody>
          <a:bodyPr wrap="none" rtlCol="0">
            <a:spAutoFit/>
          </a:bodyPr>
          <a:lstStyle/>
          <a:p>
            <a:r>
              <a:rPr lang="en-US" sz="4000" b="1" dirty="0">
                <a:solidFill>
                  <a:schemeClr val="accent6">
                    <a:lumMod val="50000"/>
                  </a:schemeClr>
                </a:solidFill>
              </a:rPr>
              <a:t>Colossians 1:17-18 (NIV)</a:t>
            </a:r>
          </a:p>
        </p:txBody>
      </p:sp>
      <p:sp>
        <p:nvSpPr>
          <p:cNvPr id="4" name="TextBox 3">
            <a:extLst>
              <a:ext uri="{FF2B5EF4-FFF2-40B4-BE49-F238E27FC236}">
                <a16:creationId xmlns:a16="http://schemas.microsoft.com/office/drawing/2014/main" id="{21516273-75E3-4D72-9A22-F2EFA50E661B}"/>
              </a:ext>
            </a:extLst>
          </p:cNvPr>
          <p:cNvSpPr txBox="1"/>
          <p:nvPr/>
        </p:nvSpPr>
        <p:spPr>
          <a:xfrm>
            <a:off x="3730032" y="198234"/>
            <a:ext cx="6098295" cy="923330"/>
          </a:xfrm>
          <a:prstGeom prst="rect">
            <a:avLst/>
          </a:prstGeom>
          <a:noFill/>
        </p:spPr>
        <p:txBody>
          <a:bodyPr wrap="square" rtlCol="0">
            <a:spAutoFit/>
          </a:bodyPr>
          <a:lstStyle/>
          <a:p>
            <a:pPr algn="ctr"/>
            <a:r>
              <a:rPr lang="en-US" sz="5400" b="1" dirty="0">
                <a:solidFill>
                  <a:srgbClr val="0070C0"/>
                </a:solidFill>
              </a:rPr>
              <a:t>Christ is the Head</a:t>
            </a:r>
          </a:p>
        </p:txBody>
      </p:sp>
      <p:sp>
        <p:nvSpPr>
          <p:cNvPr id="6" name="TextBox 5">
            <a:extLst>
              <a:ext uri="{FF2B5EF4-FFF2-40B4-BE49-F238E27FC236}">
                <a16:creationId xmlns:a16="http://schemas.microsoft.com/office/drawing/2014/main" id="{387D8502-C678-4CE5-9CA2-F5F30FD7B1DB}"/>
              </a:ext>
            </a:extLst>
          </p:cNvPr>
          <p:cNvSpPr txBox="1"/>
          <p:nvPr/>
        </p:nvSpPr>
        <p:spPr>
          <a:xfrm>
            <a:off x="655646" y="1933335"/>
            <a:ext cx="6535668" cy="4524315"/>
          </a:xfrm>
          <a:prstGeom prst="rect">
            <a:avLst/>
          </a:prstGeom>
          <a:noFill/>
        </p:spPr>
        <p:txBody>
          <a:bodyPr wrap="square" rtlCol="0">
            <a:spAutoFit/>
          </a:bodyPr>
          <a:lstStyle/>
          <a:p>
            <a:pPr>
              <a:lnSpc>
                <a:spcPct val="90000"/>
              </a:lnSpc>
              <a:spcAft>
                <a:spcPts val="600"/>
              </a:spcAft>
            </a:pPr>
            <a:r>
              <a:rPr lang="en-US" sz="4000" b="1" dirty="0">
                <a:solidFill>
                  <a:srgbClr val="00B050"/>
                </a:solidFill>
              </a:rPr>
              <a:t>He is before all things, and in him all things hold together. And he is the head of the body, the church; he is the beginning and the firstborn from among the dead, so that in everything he might have the supremacy.</a:t>
            </a:r>
          </a:p>
        </p:txBody>
      </p:sp>
      <p:pic>
        <p:nvPicPr>
          <p:cNvPr id="9" name="Picture 8">
            <a:extLst>
              <a:ext uri="{FF2B5EF4-FFF2-40B4-BE49-F238E27FC236}">
                <a16:creationId xmlns:a16="http://schemas.microsoft.com/office/drawing/2014/main" id="{309F65B7-2E6A-47A7-9BC1-F5F1A2B01E4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32024" y="2239843"/>
            <a:ext cx="4429614" cy="3322211"/>
          </a:xfrm>
          <a:prstGeom prst="rect">
            <a:avLst/>
          </a:prstGeom>
        </p:spPr>
      </p:pic>
    </p:spTree>
    <p:extLst>
      <p:ext uri="{BB962C8B-B14F-4D97-AF65-F5344CB8AC3E}">
        <p14:creationId xmlns:p14="http://schemas.microsoft.com/office/powerpoint/2010/main" val="340979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EDFA5F-E509-43F7-922D-94A946FF03FF}"/>
              </a:ext>
            </a:extLst>
          </p:cNvPr>
          <p:cNvSpPr>
            <a:spLocks noGrp="1"/>
          </p:cNvSpPr>
          <p:nvPr>
            <p:ph type="sldNum" sz="quarter" idx="12"/>
          </p:nvPr>
        </p:nvSpPr>
        <p:spPr/>
        <p:txBody>
          <a:bodyPr/>
          <a:lstStyle/>
          <a:p>
            <a:fld id="{9BB07FEE-E424-4620-A0EA-5F1F48EF1E78}" type="slidenum">
              <a:rPr lang="en-US" smtClean="0"/>
              <a:t>4</a:t>
            </a:fld>
            <a:endParaRPr lang="en-US" dirty="0"/>
          </a:p>
        </p:txBody>
      </p:sp>
      <p:sp>
        <p:nvSpPr>
          <p:cNvPr id="3" name="TextBox 2">
            <a:extLst>
              <a:ext uri="{FF2B5EF4-FFF2-40B4-BE49-F238E27FC236}">
                <a16:creationId xmlns:a16="http://schemas.microsoft.com/office/drawing/2014/main" id="{5A327066-67E8-4783-9BF7-42BFEF0C1CA5}"/>
              </a:ext>
            </a:extLst>
          </p:cNvPr>
          <p:cNvSpPr txBox="1"/>
          <p:nvPr/>
        </p:nvSpPr>
        <p:spPr>
          <a:xfrm>
            <a:off x="4548948" y="1121564"/>
            <a:ext cx="4565481" cy="707886"/>
          </a:xfrm>
          <a:prstGeom prst="rect">
            <a:avLst/>
          </a:prstGeom>
          <a:noFill/>
        </p:spPr>
        <p:txBody>
          <a:bodyPr wrap="none" rtlCol="0">
            <a:spAutoFit/>
          </a:bodyPr>
          <a:lstStyle/>
          <a:p>
            <a:r>
              <a:rPr lang="en-US" sz="4000" b="1" dirty="0">
                <a:solidFill>
                  <a:schemeClr val="accent6">
                    <a:lumMod val="50000"/>
                  </a:schemeClr>
                </a:solidFill>
              </a:rPr>
              <a:t>1 Cor. 12:25-26 (NIV)</a:t>
            </a:r>
          </a:p>
        </p:txBody>
      </p:sp>
      <p:sp>
        <p:nvSpPr>
          <p:cNvPr id="4" name="TextBox 3">
            <a:extLst>
              <a:ext uri="{FF2B5EF4-FFF2-40B4-BE49-F238E27FC236}">
                <a16:creationId xmlns:a16="http://schemas.microsoft.com/office/drawing/2014/main" id="{21516273-75E3-4D72-9A22-F2EFA50E661B}"/>
              </a:ext>
            </a:extLst>
          </p:cNvPr>
          <p:cNvSpPr txBox="1"/>
          <p:nvPr/>
        </p:nvSpPr>
        <p:spPr>
          <a:xfrm>
            <a:off x="3730032" y="198234"/>
            <a:ext cx="6098295" cy="923330"/>
          </a:xfrm>
          <a:prstGeom prst="rect">
            <a:avLst/>
          </a:prstGeom>
          <a:noFill/>
        </p:spPr>
        <p:txBody>
          <a:bodyPr wrap="square" rtlCol="0">
            <a:spAutoFit/>
          </a:bodyPr>
          <a:lstStyle/>
          <a:p>
            <a:pPr algn="ctr"/>
            <a:r>
              <a:rPr lang="en-US" sz="5400" b="1" dirty="0">
                <a:solidFill>
                  <a:srgbClr val="0070C0"/>
                </a:solidFill>
              </a:rPr>
              <a:t>The Submission</a:t>
            </a:r>
          </a:p>
        </p:txBody>
      </p:sp>
      <p:sp>
        <p:nvSpPr>
          <p:cNvPr id="6" name="TextBox 5">
            <a:extLst>
              <a:ext uri="{FF2B5EF4-FFF2-40B4-BE49-F238E27FC236}">
                <a16:creationId xmlns:a16="http://schemas.microsoft.com/office/drawing/2014/main" id="{387D8502-C678-4CE5-9CA2-F5F30FD7B1DB}"/>
              </a:ext>
            </a:extLst>
          </p:cNvPr>
          <p:cNvSpPr txBox="1"/>
          <p:nvPr/>
        </p:nvSpPr>
        <p:spPr>
          <a:xfrm>
            <a:off x="655646" y="1933335"/>
            <a:ext cx="6535668" cy="4524315"/>
          </a:xfrm>
          <a:prstGeom prst="rect">
            <a:avLst/>
          </a:prstGeom>
          <a:noFill/>
        </p:spPr>
        <p:txBody>
          <a:bodyPr wrap="square" rtlCol="0">
            <a:spAutoFit/>
          </a:bodyPr>
          <a:lstStyle/>
          <a:p>
            <a:pPr>
              <a:lnSpc>
                <a:spcPct val="90000"/>
              </a:lnSpc>
              <a:spcAft>
                <a:spcPts val="600"/>
              </a:spcAft>
            </a:pPr>
            <a:r>
              <a:rPr lang="en-US" sz="4000" b="1" dirty="0">
                <a:solidFill>
                  <a:srgbClr val="00B050"/>
                </a:solidFill>
              </a:rPr>
              <a:t>… so that there should be no division in the body, but that its parts should have equal concern for each other. If one part suffers, every part suffers with it; if one part is honored, every part rejoices with it.</a:t>
            </a:r>
          </a:p>
        </p:txBody>
      </p:sp>
      <p:pic>
        <p:nvPicPr>
          <p:cNvPr id="7" name="Picture 6" descr="A close-up of a keyboard&#10;&#10;Description automatically generated with medium confidence">
            <a:extLst>
              <a:ext uri="{FF2B5EF4-FFF2-40B4-BE49-F238E27FC236}">
                <a16:creationId xmlns:a16="http://schemas.microsoft.com/office/drawing/2014/main" id="{2EEDCF39-BAD9-4E26-9CE7-8233D46C19E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290" t="8603" r="16135" b="45548"/>
          <a:stretch/>
        </p:blipFill>
        <p:spPr>
          <a:xfrm>
            <a:off x="7344697" y="2519024"/>
            <a:ext cx="4486097" cy="2607515"/>
          </a:xfrm>
          <a:prstGeom prst="rect">
            <a:avLst/>
          </a:prstGeom>
        </p:spPr>
      </p:pic>
    </p:spTree>
    <p:extLst>
      <p:ext uri="{BB962C8B-B14F-4D97-AF65-F5344CB8AC3E}">
        <p14:creationId xmlns:p14="http://schemas.microsoft.com/office/powerpoint/2010/main" val="3336052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EDFA5F-E509-43F7-922D-94A946FF03FF}"/>
              </a:ext>
            </a:extLst>
          </p:cNvPr>
          <p:cNvSpPr>
            <a:spLocks noGrp="1"/>
          </p:cNvSpPr>
          <p:nvPr>
            <p:ph type="sldNum" sz="quarter" idx="12"/>
          </p:nvPr>
        </p:nvSpPr>
        <p:spPr/>
        <p:txBody>
          <a:bodyPr/>
          <a:lstStyle/>
          <a:p>
            <a:fld id="{9BB07FEE-E424-4620-A0EA-5F1F48EF1E78}" type="slidenum">
              <a:rPr lang="en-US" smtClean="0"/>
              <a:t>5</a:t>
            </a:fld>
            <a:endParaRPr lang="en-US" dirty="0"/>
          </a:p>
        </p:txBody>
      </p:sp>
      <p:sp>
        <p:nvSpPr>
          <p:cNvPr id="3" name="TextBox 2">
            <a:extLst>
              <a:ext uri="{FF2B5EF4-FFF2-40B4-BE49-F238E27FC236}">
                <a16:creationId xmlns:a16="http://schemas.microsoft.com/office/drawing/2014/main" id="{5A327066-67E8-4783-9BF7-42BFEF0C1CA5}"/>
              </a:ext>
            </a:extLst>
          </p:cNvPr>
          <p:cNvSpPr txBox="1"/>
          <p:nvPr/>
        </p:nvSpPr>
        <p:spPr>
          <a:xfrm>
            <a:off x="4548948" y="1121564"/>
            <a:ext cx="4305794" cy="707886"/>
          </a:xfrm>
          <a:prstGeom prst="rect">
            <a:avLst/>
          </a:prstGeom>
          <a:noFill/>
        </p:spPr>
        <p:txBody>
          <a:bodyPr wrap="none" rtlCol="0">
            <a:spAutoFit/>
          </a:bodyPr>
          <a:lstStyle/>
          <a:p>
            <a:r>
              <a:rPr lang="en-US" sz="4000" b="1" dirty="0">
                <a:solidFill>
                  <a:schemeClr val="accent6">
                    <a:lumMod val="50000"/>
                  </a:schemeClr>
                </a:solidFill>
              </a:rPr>
              <a:t>1 Cor. 12:1-26 (NIV)</a:t>
            </a:r>
          </a:p>
        </p:txBody>
      </p:sp>
      <p:sp>
        <p:nvSpPr>
          <p:cNvPr id="4" name="TextBox 3">
            <a:extLst>
              <a:ext uri="{FF2B5EF4-FFF2-40B4-BE49-F238E27FC236}">
                <a16:creationId xmlns:a16="http://schemas.microsoft.com/office/drawing/2014/main" id="{21516273-75E3-4D72-9A22-F2EFA50E661B}"/>
              </a:ext>
            </a:extLst>
          </p:cNvPr>
          <p:cNvSpPr txBox="1"/>
          <p:nvPr/>
        </p:nvSpPr>
        <p:spPr>
          <a:xfrm>
            <a:off x="3730032" y="198234"/>
            <a:ext cx="6098295" cy="923330"/>
          </a:xfrm>
          <a:prstGeom prst="rect">
            <a:avLst/>
          </a:prstGeom>
          <a:noFill/>
        </p:spPr>
        <p:txBody>
          <a:bodyPr wrap="square" rtlCol="0">
            <a:spAutoFit/>
          </a:bodyPr>
          <a:lstStyle/>
          <a:p>
            <a:pPr algn="ctr"/>
            <a:r>
              <a:rPr lang="en-US" sz="5400" b="1" dirty="0">
                <a:solidFill>
                  <a:srgbClr val="0070C0"/>
                </a:solidFill>
              </a:rPr>
              <a:t>Parts of the Body</a:t>
            </a:r>
          </a:p>
        </p:txBody>
      </p:sp>
      <p:pic>
        <p:nvPicPr>
          <p:cNvPr id="8" name="Picture 7" descr="Text&#10;&#10;Description automatically generated with medium confidence">
            <a:extLst>
              <a:ext uri="{FF2B5EF4-FFF2-40B4-BE49-F238E27FC236}">
                <a16:creationId xmlns:a16="http://schemas.microsoft.com/office/drawing/2014/main" id="{9FA16E88-4DDB-4EA9-8474-DF2BD880E7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93337" y="1708955"/>
            <a:ext cx="3816882" cy="4985315"/>
          </a:xfrm>
          <a:prstGeom prst="rect">
            <a:avLst/>
          </a:prstGeom>
        </p:spPr>
      </p:pic>
      <p:pic>
        <p:nvPicPr>
          <p:cNvPr id="11" name="Picture 10" descr="Text&#10;&#10;Description automatically generated">
            <a:extLst>
              <a:ext uri="{FF2B5EF4-FFF2-40B4-BE49-F238E27FC236}">
                <a16:creationId xmlns:a16="http://schemas.microsoft.com/office/drawing/2014/main" id="{B9A1BED1-A4E8-420C-B6BB-1E9C14FA388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1473" y="1954735"/>
            <a:ext cx="6360558" cy="4274295"/>
          </a:xfrm>
          <a:prstGeom prst="rect">
            <a:avLst/>
          </a:prstGeom>
        </p:spPr>
      </p:pic>
    </p:spTree>
    <p:extLst>
      <p:ext uri="{BB962C8B-B14F-4D97-AF65-F5344CB8AC3E}">
        <p14:creationId xmlns:p14="http://schemas.microsoft.com/office/powerpoint/2010/main" val="4033614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389BFF6-185B-4A4B-9817-2C4E657B8386}" type="slidenum">
              <a:rPr lang="en-US" smtClean="0"/>
              <a:t>6</a:t>
            </a:fld>
            <a:endParaRPr lang="en-US" dirty="0"/>
          </a:p>
        </p:txBody>
      </p:sp>
      <p:sp>
        <p:nvSpPr>
          <p:cNvPr id="4" name="Rectangle 3">
            <a:extLst>
              <a:ext uri="{FF2B5EF4-FFF2-40B4-BE49-F238E27FC236}">
                <a16:creationId xmlns:a16="http://schemas.microsoft.com/office/drawing/2014/main" id="{7EF834C4-76E6-4C22-AB05-2A1F995FBDC1}"/>
              </a:ext>
            </a:extLst>
          </p:cNvPr>
          <p:cNvSpPr/>
          <p:nvPr/>
        </p:nvSpPr>
        <p:spPr>
          <a:xfrm>
            <a:off x="3791397" y="391180"/>
            <a:ext cx="4546437" cy="769441"/>
          </a:xfrm>
          <a:prstGeom prst="rect">
            <a:avLst/>
          </a:prstGeom>
        </p:spPr>
        <p:txBody>
          <a:bodyPr wrap="none">
            <a:spAutoFit/>
          </a:bodyPr>
          <a:lstStyle/>
          <a:p>
            <a:pPr lvl="0" algn="ctr"/>
            <a:r>
              <a:rPr lang="en-US" sz="4400" b="1" cap="small" dirty="0">
                <a:solidFill>
                  <a:srgbClr val="FF0000"/>
                </a:solidFill>
                <a:latin typeface="Arial"/>
              </a:rPr>
              <a:t>Healthy Church</a:t>
            </a:r>
          </a:p>
        </p:txBody>
      </p:sp>
      <p:graphicFrame>
        <p:nvGraphicFramePr>
          <p:cNvPr id="5" name="Table 4">
            <a:extLst>
              <a:ext uri="{FF2B5EF4-FFF2-40B4-BE49-F238E27FC236}">
                <a16:creationId xmlns:a16="http://schemas.microsoft.com/office/drawing/2014/main" id="{F014F621-ECA7-42EA-8C0A-D34C538BC6A3}"/>
              </a:ext>
            </a:extLst>
          </p:cNvPr>
          <p:cNvGraphicFramePr>
            <a:graphicFrameLocks noGrp="1"/>
          </p:cNvGraphicFramePr>
          <p:nvPr>
            <p:extLst>
              <p:ext uri="{D42A27DB-BD31-4B8C-83A1-F6EECF244321}">
                <p14:modId xmlns:p14="http://schemas.microsoft.com/office/powerpoint/2010/main" val="3657964569"/>
              </p:ext>
            </p:extLst>
          </p:nvPr>
        </p:nvGraphicFramePr>
        <p:xfrm>
          <a:off x="1441901" y="1302604"/>
          <a:ext cx="9159239" cy="4761925"/>
        </p:xfrm>
        <a:graphic>
          <a:graphicData uri="http://schemas.openxmlformats.org/drawingml/2006/table">
            <a:tbl>
              <a:tblPr firstRow="1" bandRow="1">
                <a:tableStyleId>{5C22544A-7EE6-4342-B048-85BDC9FD1C3A}</a:tableStyleId>
              </a:tblPr>
              <a:tblGrid>
                <a:gridCol w="2265188">
                  <a:extLst>
                    <a:ext uri="{9D8B030D-6E8A-4147-A177-3AD203B41FA5}">
                      <a16:colId xmlns:a16="http://schemas.microsoft.com/office/drawing/2014/main" val="1262078636"/>
                    </a:ext>
                  </a:extLst>
                </a:gridCol>
                <a:gridCol w="1575783">
                  <a:extLst>
                    <a:ext uri="{9D8B030D-6E8A-4147-A177-3AD203B41FA5}">
                      <a16:colId xmlns:a16="http://schemas.microsoft.com/office/drawing/2014/main" val="3823099094"/>
                    </a:ext>
                  </a:extLst>
                </a:gridCol>
                <a:gridCol w="1772756">
                  <a:extLst>
                    <a:ext uri="{9D8B030D-6E8A-4147-A177-3AD203B41FA5}">
                      <a16:colId xmlns:a16="http://schemas.microsoft.com/office/drawing/2014/main" val="687016503"/>
                    </a:ext>
                  </a:extLst>
                </a:gridCol>
                <a:gridCol w="2166702">
                  <a:extLst>
                    <a:ext uri="{9D8B030D-6E8A-4147-A177-3AD203B41FA5}">
                      <a16:colId xmlns:a16="http://schemas.microsoft.com/office/drawing/2014/main" val="736990811"/>
                    </a:ext>
                  </a:extLst>
                </a:gridCol>
                <a:gridCol w="1378810">
                  <a:extLst>
                    <a:ext uri="{9D8B030D-6E8A-4147-A177-3AD203B41FA5}">
                      <a16:colId xmlns:a16="http://schemas.microsoft.com/office/drawing/2014/main" val="840018014"/>
                    </a:ext>
                  </a:extLst>
                </a:gridCol>
              </a:tblGrid>
              <a:tr h="543157">
                <a:tc>
                  <a:txBody>
                    <a:bodyPr/>
                    <a:lstStyle/>
                    <a:p>
                      <a:pPr algn="ctr"/>
                      <a:r>
                        <a:rPr lang="en-US" sz="1600" dirty="0"/>
                        <a:t>Worship</a:t>
                      </a:r>
                    </a:p>
                  </a:txBody>
                  <a:tcPr/>
                </a:tc>
                <a:tc>
                  <a:txBody>
                    <a:bodyPr/>
                    <a:lstStyle/>
                    <a:p>
                      <a:pPr algn="ctr"/>
                      <a:r>
                        <a:rPr lang="en-US" sz="1600" dirty="0"/>
                        <a:t>Discipleship</a:t>
                      </a:r>
                    </a:p>
                  </a:txBody>
                  <a:tcPr/>
                </a:tc>
                <a:tc>
                  <a:txBody>
                    <a:bodyPr/>
                    <a:lstStyle/>
                    <a:p>
                      <a:pPr algn="ctr"/>
                      <a:r>
                        <a:rPr lang="en-US" sz="1600" dirty="0"/>
                        <a:t>Fellowship</a:t>
                      </a:r>
                    </a:p>
                  </a:txBody>
                  <a:tcPr/>
                </a:tc>
                <a:tc>
                  <a:txBody>
                    <a:bodyPr/>
                    <a:lstStyle/>
                    <a:p>
                      <a:pPr algn="ctr"/>
                      <a:r>
                        <a:rPr lang="en-US" sz="1600" dirty="0"/>
                        <a:t>Evangelism</a:t>
                      </a:r>
                    </a:p>
                  </a:txBody>
                  <a:tcPr/>
                </a:tc>
                <a:tc>
                  <a:txBody>
                    <a:bodyPr/>
                    <a:lstStyle/>
                    <a:p>
                      <a:pPr algn="ctr"/>
                      <a:r>
                        <a:rPr lang="en-US" sz="1600" dirty="0"/>
                        <a:t>Mission</a:t>
                      </a:r>
                    </a:p>
                  </a:txBody>
                  <a:tcPr/>
                </a:tc>
                <a:extLst>
                  <a:ext uri="{0D108BD9-81ED-4DB2-BD59-A6C34878D82A}">
                    <a16:rowId xmlns:a16="http://schemas.microsoft.com/office/drawing/2014/main" val="1173439868"/>
                  </a:ext>
                </a:extLst>
              </a:tr>
              <a:tr h="1071433">
                <a:tc>
                  <a:txBody>
                    <a:bodyPr/>
                    <a:lstStyle/>
                    <a:p>
                      <a:r>
                        <a:rPr lang="en-US" sz="1400" dirty="0"/>
                        <a:t>Hospitality</a:t>
                      </a:r>
                    </a:p>
                  </a:txBody>
                  <a:tcPr/>
                </a:tc>
                <a:tc>
                  <a:txBody>
                    <a:bodyPr/>
                    <a:lstStyle/>
                    <a:p>
                      <a:r>
                        <a:rPr lang="en-US" sz="1400" dirty="0"/>
                        <a:t>Knowledge</a:t>
                      </a:r>
                    </a:p>
                  </a:txBody>
                  <a:tcPr/>
                </a:tc>
                <a:tc>
                  <a:txBody>
                    <a:bodyPr/>
                    <a:lstStyle/>
                    <a:p>
                      <a:r>
                        <a:rPr lang="en-US" sz="1400" dirty="0"/>
                        <a:t>Wisdom (Spiritual Counseling)</a:t>
                      </a:r>
                    </a:p>
                  </a:txBody>
                  <a:tcPr/>
                </a:tc>
                <a:tc>
                  <a:txBody>
                    <a:bodyPr/>
                    <a:lstStyle/>
                    <a:p>
                      <a:r>
                        <a:rPr lang="en-US" sz="1400" dirty="0"/>
                        <a:t>Faith</a:t>
                      </a:r>
                    </a:p>
                  </a:txBody>
                  <a:tcPr/>
                </a:tc>
                <a:tc>
                  <a:txBody>
                    <a:bodyPr/>
                    <a:lstStyle/>
                    <a:p>
                      <a:r>
                        <a:rPr lang="en-US" sz="1400" dirty="0"/>
                        <a:t>Faith</a:t>
                      </a:r>
                    </a:p>
                  </a:txBody>
                  <a:tcPr/>
                </a:tc>
                <a:extLst>
                  <a:ext uri="{0D108BD9-81ED-4DB2-BD59-A6C34878D82A}">
                    <a16:rowId xmlns:a16="http://schemas.microsoft.com/office/drawing/2014/main" val="4101258766"/>
                  </a:ext>
                </a:extLst>
              </a:tr>
              <a:tr h="543157">
                <a:tc>
                  <a:txBody>
                    <a:bodyPr/>
                    <a:lstStyle/>
                    <a:p>
                      <a:r>
                        <a:rPr lang="en-US" sz="1400" dirty="0"/>
                        <a:t>Faith</a:t>
                      </a:r>
                    </a:p>
                  </a:txBody>
                  <a:tcPr/>
                </a:tc>
                <a:tc>
                  <a:txBody>
                    <a:bodyPr/>
                    <a:lstStyle/>
                    <a:p>
                      <a:r>
                        <a:rPr lang="en-US" sz="1400" dirty="0"/>
                        <a:t>Faith</a:t>
                      </a:r>
                    </a:p>
                  </a:txBody>
                  <a:tcPr/>
                </a:tc>
                <a:tc>
                  <a:txBody>
                    <a:bodyPr/>
                    <a:lstStyle/>
                    <a:p>
                      <a:r>
                        <a:rPr lang="en-US" sz="1400" dirty="0"/>
                        <a:t>Faith</a:t>
                      </a:r>
                    </a:p>
                  </a:txBody>
                  <a:tcPr/>
                </a:tc>
                <a:tc>
                  <a:txBody>
                    <a:bodyPr/>
                    <a:lstStyle/>
                    <a:p>
                      <a:r>
                        <a:rPr lang="en-US" sz="1400" dirty="0"/>
                        <a:t>Prophecy/Preaching</a:t>
                      </a:r>
                    </a:p>
                  </a:txBody>
                  <a:tcPr/>
                </a:tc>
                <a:tc>
                  <a:txBody>
                    <a:bodyPr/>
                    <a:lstStyle/>
                    <a:p>
                      <a:r>
                        <a:rPr lang="en-US" sz="1400" dirty="0"/>
                        <a:t>Healing</a:t>
                      </a:r>
                    </a:p>
                  </a:txBody>
                  <a:tcPr/>
                </a:tc>
                <a:extLst>
                  <a:ext uri="{0D108BD9-81ED-4DB2-BD59-A6C34878D82A}">
                    <a16:rowId xmlns:a16="http://schemas.microsoft.com/office/drawing/2014/main" val="1727507627"/>
                  </a:ext>
                </a:extLst>
              </a:tr>
              <a:tr h="543157">
                <a:tc>
                  <a:txBody>
                    <a:bodyPr/>
                    <a:lstStyle/>
                    <a:p>
                      <a:r>
                        <a:rPr lang="en-US" sz="1400" dirty="0"/>
                        <a:t>Prophecy/Preaching</a:t>
                      </a:r>
                    </a:p>
                  </a:txBody>
                  <a:tcPr/>
                </a:tc>
                <a:tc>
                  <a:txBody>
                    <a:bodyPr/>
                    <a:lstStyle/>
                    <a:p>
                      <a:r>
                        <a:rPr lang="en-US" sz="1400" dirty="0"/>
                        <a:t>Teaching</a:t>
                      </a:r>
                    </a:p>
                  </a:txBody>
                  <a:tcPr/>
                </a:tc>
                <a:tc>
                  <a:txBody>
                    <a:bodyPr/>
                    <a:lstStyle/>
                    <a:p>
                      <a:r>
                        <a:rPr lang="en-US" sz="1400" dirty="0"/>
                        <a:t>Healing</a:t>
                      </a:r>
                    </a:p>
                  </a:txBody>
                  <a:tcPr/>
                </a:tc>
                <a:tc>
                  <a:txBody>
                    <a:bodyPr/>
                    <a:lstStyle/>
                    <a:p>
                      <a:r>
                        <a:rPr lang="en-US" sz="1400" dirty="0"/>
                        <a:t>Speaking in Tongues</a:t>
                      </a:r>
                    </a:p>
                  </a:txBody>
                  <a:tcPr/>
                </a:tc>
                <a:tc>
                  <a:txBody>
                    <a:bodyPr/>
                    <a:lstStyle/>
                    <a:p>
                      <a:r>
                        <a:rPr lang="en-US" sz="1400" dirty="0"/>
                        <a:t>Ministering</a:t>
                      </a:r>
                    </a:p>
                  </a:txBody>
                  <a:tcPr/>
                </a:tc>
                <a:extLst>
                  <a:ext uri="{0D108BD9-81ED-4DB2-BD59-A6C34878D82A}">
                    <a16:rowId xmlns:a16="http://schemas.microsoft.com/office/drawing/2014/main" val="1571738775"/>
                  </a:ext>
                </a:extLst>
              </a:tr>
              <a:tr h="758932">
                <a:tc>
                  <a:txBody>
                    <a:bodyPr/>
                    <a:lstStyle/>
                    <a:p>
                      <a:r>
                        <a:rPr lang="en-US" sz="1400" dirty="0"/>
                        <a:t>Interpretation of tongues</a:t>
                      </a:r>
                    </a:p>
                  </a:txBody>
                  <a:tcPr/>
                </a:tc>
                <a:tc>
                  <a:txBody>
                    <a:bodyPr/>
                    <a:lstStyle/>
                    <a:p>
                      <a:endParaRPr lang="en-US" sz="1400"/>
                    </a:p>
                  </a:txBody>
                  <a:tcPr/>
                </a:tc>
                <a:tc>
                  <a:txBody>
                    <a:bodyPr/>
                    <a:lstStyle/>
                    <a:p>
                      <a:r>
                        <a:rPr lang="en-US" sz="1400" dirty="0"/>
                        <a:t>Miracles</a:t>
                      </a:r>
                    </a:p>
                  </a:txBody>
                  <a:tcPr/>
                </a:tc>
                <a:tc>
                  <a:txBody>
                    <a:bodyPr/>
                    <a:lstStyle/>
                    <a:p>
                      <a:r>
                        <a:rPr lang="en-US" sz="1400" dirty="0"/>
                        <a:t>Evangelist</a:t>
                      </a:r>
                    </a:p>
                  </a:txBody>
                  <a:tcPr/>
                </a:tc>
                <a:tc>
                  <a:txBody>
                    <a:bodyPr/>
                    <a:lstStyle/>
                    <a:p>
                      <a:endParaRPr lang="en-US" sz="1400"/>
                    </a:p>
                  </a:txBody>
                  <a:tcPr/>
                </a:tc>
                <a:extLst>
                  <a:ext uri="{0D108BD9-81ED-4DB2-BD59-A6C34878D82A}">
                    <a16:rowId xmlns:a16="http://schemas.microsoft.com/office/drawing/2014/main" val="1914752652"/>
                  </a:ext>
                </a:extLst>
              </a:tr>
              <a:tr h="758932">
                <a:tc>
                  <a:txBody>
                    <a:bodyPr/>
                    <a:lstStyle/>
                    <a:p>
                      <a:r>
                        <a:rPr lang="en-US" sz="1400" dirty="0"/>
                        <a:t>Unknown Tongues</a:t>
                      </a:r>
                    </a:p>
                  </a:txBody>
                  <a:tcPr/>
                </a:tc>
                <a:tc>
                  <a:txBody>
                    <a:bodyPr/>
                    <a:lstStyle/>
                    <a:p>
                      <a:endParaRPr lang="en-US" sz="1400"/>
                    </a:p>
                  </a:txBody>
                  <a:tcPr/>
                </a:tc>
                <a:tc>
                  <a:txBody>
                    <a:bodyPr/>
                    <a:lstStyle/>
                    <a:p>
                      <a:r>
                        <a:rPr lang="en-US" sz="1400" dirty="0"/>
                        <a:t>Discerning the spirit</a:t>
                      </a:r>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456617179"/>
                  </a:ext>
                </a:extLst>
              </a:tr>
              <a:tr h="543157">
                <a:tc>
                  <a:txBody>
                    <a:bodyPr/>
                    <a:lstStyle/>
                    <a:p>
                      <a:r>
                        <a:rPr lang="en-US" sz="1400" dirty="0"/>
                        <a:t>Ministering</a:t>
                      </a:r>
                    </a:p>
                  </a:txBody>
                  <a:tcPr/>
                </a:tc>
                <a:tc>
                  <a:txBody>
                    <a:bodyPr/>
                    <a:lstStyle/>
                    <a:p>
                      <a:endParaRPr lang="en-US" sz="1400"/>
                    </a:p>
                  </a:txBody>
                  <a:tcPr/>
                </a:tc>
                <a:tc>
                  <a:txBody>
                    <a:bodyPr/>
                    <a:lstStyle/>
                    <a:p>
                      <a:r>
                        <a:rPr lang="en-US" sz="1400" dirty="0"/>
                        <a:t>Exhortation</a:t>
                      </a:r>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506164555"/>
                  </a:ext>
                </a:extLst>
              </a:tr>
            </a:tbl>
          </a:graphicData>
        </a:graphic>
      </p:graphicFrame>
    </p:spTree>
    <p:extLst>
      <p:ext uri="{BB962C8B-B14F-4D97-AF65-F5344CB8AC3E}">
        <p14:creationId xmlns:p14="http://schemas.microsoft.com/office/powerpoint/2010/main" val="1135603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EDFA5F-E509-43F7-922D-94A946FF03FF}"/>
              </a:ext>
            </a:extLst>
          </p:cNvPr>
          <p:cNvSpPr>
            <a:spLocks noGrp="1"/>
          </p:cNvSpPr>
          <p:nvPr>
            <p:ph type="sldNum" sz="quarter" idx="12"/>
          </p:nvPr>
        </p:nvSpPr>
        <p:spPr/>
        <p:txBody>
          <a:bodyPr/>
          <a:lstStyle/>
          <a:p>
            <a:fld id="{9BB07FEE-E424-4620-A0EA-5F1F48EF1E78}" type="slidenum">
              <a:rPr lang="en-US" smtClean="0"/>
              <a:t>7</a:t>
            </a:fld>
            <a:endParaRPr lang="en-US" dirty="0"/>
          </a:p>
        </p:txBody>
      </p:sp>
      <p:sp>
        <p:nvSpPr>
          <p:cNvPr id="3" name="TextBox 2">
            <a:extLst>
              <a:ext uri="{FF2B5EF4-FFF2-40B4-BE49-F238E27FC236}">
                <a16:creationId xmlns:a16="http://schemas.microsoft.com/office/drawing/2014/main" id="{5A327066-67E8-4783-9BF7-42BFEF0C1CA5}"/>
              </a:ext>
            </a:extLst>
          </p:cNvPr>
          <p:cNvSpPr txBox="1"/>
          <p:nvPr/>
        </p:nvSpPr>
        <p:spPr>
          <a:xfrm>
            <a:off x="4548948" y="1121564"/>
            <a:ext cx="4971233" cy="707886"/>
          </a:xfrm>
          <a:prstGeom prst="rect">
            <a:avLst/>
          </a:prstGeom>
          <a:noFill/>
        </p:spPr>
        <p:txBody>
          <a:bodyPr wrap="none" rtlCol="0">
            <a:spAutoFit/>
          </a:bodyPr>
          <a:lstStyle/>
          <a:p>
            <a:r>
              <a:rPr lang="en-US" sz="4000" b="1" dirty="0">
                <a:solidFill>
                  <a:schemeClr val="accent6">
                    <a:lumMod val="50000"/>
                  </a:schemeClr>
                </a:solidFill>
              </a:rPr>
              <a:t>Ephesians 4:1-7 (AMP)</a:t>
            </a:r>
          </a:p>
        </p:txBody>
      </p:sp>
      <p:sp>
        <p:nvSpPr>
          <p:cNvPr id="4" name="TextBox 3">
            <a:extLst>
              <a:ext uri="{FF2B5EF4-FFF2-40B4-BE49-F238E27FC236}">
                <a16:creationId xmlns:a16="http://schemas.microsoft.com/office/drawing/2014/main" id="{21516273-75E3-4D72-9A22-F2EFA50E661B}"/>
              </a:ext>
            </a:extLst>
          </p:cNvPr>
          <p:cNvSpPr txBox="1"/>
          <p:nvPr/>
        </p:nvSpPr>
        <p:spPr>
          <a:xfrm>
            <a:off x="3730032" y="198234"/>
            <a:ext cx="6098295" cy="923330"/>
          </a:xfrm>
          <a:prstGeom prst="rect">
            <a:avLst/>
          </a:prstGeom>
          <a:noFill/>
        </p:spPr>
        <p:txBody>
          <a:bodyPr wrap="square" rtlCol="0">
            <a:spAutoFit/>
          </a:bodyPr>
          <a:lstStyle/>
          <a:p>
            <a:pPr algn="ctr"/>
            <a:r>
              <a:rPr lang="en-US" sz="5400" b="1" dirty="0">
                <a:solidFill>
                  <a:srgbClr val="0070C0"/>
                </a:solidFill>
              </a:rPr>
              <a:t>The Call</a:t>
            </a:r>
          </a:p>
        </p:txBody>
      </p:sp>
      <p:sp>
        <p:nvSpPr>
          <p:cNvPr id="7" name="TextBox 6">
            <a:extLst>
              <a:ext uri="{FF2B5EF4-FFF2-40B4-BE49-F238E27FC236}">
                <a16:creationId xmlns:a16="http://schemas.microsoft.com/office/drawing/2014/main" id="{2A93C12D-CA47-4BF1-AEF3-BDC86085D383}"/>
              </a:ext>
            </a:extLst>
          </p:cNvPr>
          <p:cNvSpPr txBox="1"/>
          <p:nvPr/>
        </p:nvSpPr>
        <p:spPr>
          <a:xfrm>
            <a:off x="655646" y="1933335"/>
            <a:ext cx="11172560" cy="4081117"/>
          </a:xfrm>
          <a:prstGeom prst="rect">
            <a:avLst/>
          </a:prstGeom>
          <a:noFill/>
        </p:spPr>
        <p:txBody>
          <a:bodyPr wrap="square" rtlCol="0">
            <a:spAutoFit/>
          </a:bodyPr>
          <a:lstStyle/>
          <a:p>
            <a:pPr>
              <a:lnSpc>
                <a:spcPct val="90000"/>
              </a:lnSpc>
              <a:spcAft>
                <a:spcPts val="600"/>
              </a:spcAft>
            </a:pPr>
            <a:r>
              <a:rPr lang="en-US" sz="2400" b="1" dirty="0">
                <a:solidFill>
                  <a:srgbClr val="00B050"/>
                </a:solidFill>
              </a:rPr>
              <a:t>So I, the prisoner for the Lord, appeal to you to live a life worthy of the calling to which you have been called [that is, to live a life that exhibits godly character, moral courage, personal integrity, and mature behavior—a life that expresses gratitude to God for your salvation], with all humility [forsaking self-righteousness], and gentleness [maintaining self-control], with patience, bearing with one another in [unselfish] love. Make every effort to keep the oneness of the Spirit in the bond of peace [each individual working together to make the whole successful]. There is one body [of believers] and one Spirit—just as you were called to one hope when called [to salvation]—one Lord, one faith, one baptism, one God and Father of us all who is [sovereign] over all and [working] through all and [living] in all. Yet grace [God’s undeserved favor] was given to each one of us [not indiscriminately, but in different ways] in proportion to the measure of Christ’s [rich and abundant] gift.</a:t>
            </a:r>
          </a:p>
        </p:txBody>
      </p:sp>
    </p:spTree>
    <p:extLst>
      <p:ext uri="{BB962C8B-B14F-4D97-AF65-F5344CB8AC3E}">
        <p14:creationId xmlns:p14="http://schemas.microsoft.com/office/powerpoint/2010/main" val="298886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EDFA5F-E509-43F7-922D-94A946FF03FF}"/>
              </a:ext>
            </a:extLst>
          </p:cNvPr>
          <p:cNvSpPr>
            <a:spLocks noGrp="1"/>
          </p:cNvSpPr>
          <p:nvPr>
            <p:ph type="sldNum" sz="quarter" idx="12"/>
          </p:nvPr>
        </p:nvSpPr>
        <p:spPr/>
        <p:txBody>
          <a:bodyPr/>
          <a:lstStyle/>
          <a:p>
            <a:fld id="{9BB07FEE-E424-4620-A0EA-5F1F48EF1E78}" type="slidenum">
              <a:rPr lang="en-US" smtClean="0"/>
              <a:t>8</a:t>
            </a:fld>
            <a:endParaRPr lang="en-US" dirty="0"/>
          </a:p>
        </p:txBody>
      </p:sp>
      <p:sp>
        <p:nvSpPr>
          <p:cNvPr id="3" name="TextBox 2">
            <a:extLst>
              <a:ext uri="{FF2B5EF4-FFF2-40B4-BE49-F238E27FC236}">
                <a16:creationId xmlns:a16="http://schemas.microsoft.com/office/drawing/2014/main" id="{5A327066-67E8-4783-9BF7-42BFEF0C1CA5}"/>
              </a:ext>
            </a:extLst>
          </p:cNvPr>
          <p:cNvSpPr txBox="1"/>
          <p:nvPr/>
        </p:nvSpPr>
        <p:spPr>
          <a:xfrm>
            <a:off x="4088803" y="1121564"/>
            <a:ext cx="5235729" cy="707886"/>
          </a:xfrm>
          <a:prstGeom prst="rect">
            <a:avLst/>
          </a:prstGeom>
          <a:noFill/>
        </p:spPr>
        <p:txBody>
          <a:bodyPr wrap="none" rtlCol="0">
            <a:spAutoFit/>
          </a:bodyPr>
          <a:lstStyle/>
          <a:p>
            <a:r>
              <a:rPr lang="en-US" sz="4000" b="1" dirty="0">
                <a:solidFill>
                  <a:schemeClr val="accent6">
                    <a:lumMod val="50000"/>
                  </a:schemeClr>
                </a:solidFill>
              </a:rPr>
              <a:t>Ephesians 4:11-16 (NIV)</a:t>
            </a:r>
          </a:p>
        </p:txBody>
      </p:sp>
      <p:sp>
        <p:nvSpPr>
          <p:cNvPr id="4" name="TextBox 3">
            <a:extLst>
              <a:ext uri="{FF2B5EF4-FFF2-40B4-BE49-F238E27FC236}">
                <a16:creationId xmlns:a16="http://schemas.microsoft.com/office/drawing/2014/main" id="{21516273-75E3-4D72-9A22-F2EFA50E661B}"/>
              </a:ext>
            </a:extLst>
          </p:cNvPr>
          <p:cNvSpPr txBox="1"/>
          <p:nvPr/>
        </p:nvSpPr>
        <p:spPr>
          <a:xfrm>
            <a:off x="3730032" y="198234"/>
            <a:ext cx="6098295" cy="923330"/>
          </a:xfrm>
          <a:prstGeom prst="rect">
            <a:avLst/>
          </a:prstGeom>
          <a:noFill/>
        </p:spPr>
        <p:txBody>
          <a:bodyPr wrap="square" rtlCol="0">
            <a:spAutoFit/>
          </a:bodyPr>
          <a:lstStyle/>
          <a:p>
            <a:pPr algn="ctr"/>
            <a:r>
              <a:rPr lang="en-US" sz="5400" b="1" dirty="0">
                <a:solidFill>
                  <a:srgbClr val="0070C0"/>
                </a:solidFill>
              </a:rPr>
              <a:t>The Service</a:t>
            </a:r>
          </a:p>
        </p:txBody>
      </p:sp>
      <p:sp>
        <p:nvSpPr>
          <p:cNvPr id="7" name="TextBox 6">
            <a:extLst>
              <a:ext uri="{FF2B5EF4-FFF2-40B4-BE49-F238E27FC236}">
                <a16:creationId xmlns:a16="http://schemas.microsoft.com/office/drawing/2014/main" id="{2A93C12D-CA47-4BF1-AEF3-BDC86085D383}"/>
              </a:ext>
            </a:extLst>
          </p:cNvPr>
          <p:cNvSpPr txBox="1"/>
          <p:nvPr/>
        </p:nvSpPr>
        <p:spPr>
          <a:xfrm>
            <a:off x="655646" y="1933335"/>
            <a:ext cx="11172560" cy="4745915"/>
          </a:xfrm>
          <a:prstGeom prst="rect">
            <a:avLst/>
          </a:prstGeom>
          <a:noFill/>
        </p:spPr>
        <p:txBody>
          <a:bodyPr wrap="square" rtlCol="0">
            <a:spAutoFit/>
          </a:bodyPr>
          <a:lstStyle/>
          <a:p>
            <a:pPr>
              <a:lnSpc>
                <a:spcPct val="90000"/>
              </a:lnSpc>
              <a:spcAft>
                <a:spcPts val="600"/>
              </a:spcAft>
            </a:pPr>
            <a:r>
              <a:rPr lang="en-US" sz="2800" b="1" dirty="0">
                <a:solidFill>
                  <a:srgbClr val="00B050"/>
                </a:solidFill>
              </a:rPr>
              <a:t>So Christ himself gave the apostles, the prophets, the evangelists, the pastors and teachers, to equip his people for works of service, so that the body of Christ may be built up until we all reach unity in the faith and in the knowledge of the Son of God and become mature, attaining to the whole measure of the fullness of Christ. Then we will no longer be infants, tossed back and forth by the waves, and blown here and there by every wind of teaching and by the cunning and craftiness of people in their deceitful scheming. Instead, speaking the truth in love, we will grow to become in every respect the mature body of him who is the head, that is, Christ. From him the whole body, joined and held together by every supporting ligament, grows and builds itself up in love, as each part does its work.</a:t>
            </a:r>
          </a:p>
        </p:txBody>
      </p:sp>
    </p:spTree>
    <p:extLst>
      <p:ext uri="{BB962C8B-B14F-4D97-AF65-F5344CB8AC3E}">
        <p14:creationId xmlns:p14="http://schemas.microsoft.com/office/powerpoint/2010/main" val="218611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EDFA5F-E509-43F7-922D-94A946FF03FF}"/>
              </a:ext>
            </a:extLst>
          </p:cNvPr>
          <p:cNvSpPr>
            <a:spLocks noGrp="1"/>
          </p:cNvSpPr>
          <p:nvPr>
            <p:ph type="sldNum" sz="quarter" idx="12"/>
          </p:nvPr>
        </p:nvSpPr>
        <p:spPr/>
        <p:txBody>
          <a:bodyPr/>
          <a:lstStyle/>
          <a:p>
            <a:fld id="{9BB07FEE-E424-4620-A0EA-5F1F48EF1E78}" type="slidenum">
              <a:rPr lang="en-US" smtClean="0"/>
              <a:t>9</a:t>
            </a:fld>
            <a:endParaRPr lang="en-US" dirty="0"/>
          </a:p>
        </p:txBody>
      </p:sp>
      <p:sp>
        <p:nvSpPr>
          <p:cNvPr id="3" name="TextBox 2">
            <a:extLst>
              <a:ext uri="{FF2B5EF4-FFF2-40B4-BE49-F238E27FC236}">
                <a16:creationId xmlns:a16="http://schemas.microsoft.com/office/drawing/2014/main" id="{5A327066-67E8-4783-9BF7-42BFEF0C1CA5}"/>
              </a:ext>
            </a:extLst>
          </p:cNvPr>
          <p:cNvSpPr txBox="1"/>
          <p:nvPr/>
        </p:nvSpPr>
        <p:spPr>
          <a:xfrm>
            <a:off x="4000313" y="289755"/>
            <a:ext cx="4672048" cy="707886"/>
          </a:xfrm>
          <a:prstGeom prst="rect">
            <a:avLst/>
          </a:prstGeom>
          <a:noFill/>
        </p:spPr>
        <p:txBody>
          <a:bodyPr wrap="none" rtlCol="0">
            <a:spAutoFit/>
          </a:bodyPr>
          <a:lstStyle/>
          <a:p>
            <a:r>
              <a:rPr lang="en-US" sz="4000" b="1" dirty="0">
                <a:solidFill>
                  <a:schemeClr val="accent6">
                    <a:lumMod val="50000"/>
                  </a:schemeClr>
                </a:solidFill>
              </a:rPr>
              <a:t>Romans 12:1-2 (NIV)</a:t>
            </a:r>
          </a:p>
        </p:txBody>
      </p:sp>
      <p:sp>
        <p:nvSpPr>
          <p:cNvPr id="7" name="TextBox 6">
            <a:extLst>
              <a:ext uri="{FF2B5EF4-FFF2-40B4-BE49-F238E27FC236}">
                <a16:creationId xmlns:a16="http://schemas.microsoft.com/office/drawing/2014/main" id="{2A93C12D-CA47-4BF1-AEF3-BDC86085D383}"/>
              </a:ext>
            </a:extLst>
          </p:cNvPr>
          <p:cNvSpPr txBox="1"/>
          <p:nvPr/>
        </p:nvSpPr>
        <p:spPr>
          <a:xfrm>
            <a:off x="655646" y="1556166"/>
            <a:ext cx="6305593" cy="4247317"/>
          </a:xfrm>
          <a:prstGeom prst="rect">
            <a:avLst/>
          </a:prstGeom>
          <a:noFill/>
        </p:spPr>
        <p:txBody>
          <a:bodyPr wrap="square" rtlCol="0">
            <a:spAutoFit/>
          </a:bodyPr>
          <a:lstStyle/>
          <a:p>
            <a:pPr>
              <a:lnSpc>
                <a:spcPct val="90000"/>
              </a:lnSpc>
              <a:spcAft>
                <a:spcPts val="600"/>
              </a:spcAft>
            </a:pPr>
            <a:r>
              <a:rPr lang="en-US" sz="3000" b="1" dirty="0">
                <a:solidFill>
                  <a:srgbClr val="00B050"/>
                </a:solidFill>
              </a:rPr>
              <a:t>Therefore, I urge you, brothers and sisters, in view of God’s mercy, to offer your bodies as a living sacrifice, holy and pleasing to God—this is your true and proper worship. Do not conform to the pattern of this world, but be transformed by the renewing of your mind. Then you will be able to test and approve what God’s will is—his good, pleasing and perfect will.</a:t>
            </a:r>
          </a:p>
        </p:txBody>
      </p:sp>
      <p:pic>
        <p:nvPicPr>
          <p:cNvPr id="6" name="Picture 5" descr="A picture containing text, grass, outdoor, plant&#10;&#10;Description automatically generated">
            <a:extLst>
              <a:ext uri="{FF2B5EF4-FFF2-40B4-BE49-F238E27FC236}">
                <a16:creationId xmlns:a16="http://schemas.microsoft.com/office/drawing/2014/main" id="{1B2D3B06-AA32-46EC-9144-FBE9F554E1D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2341"/>
          <a:stretch/>
        </p:blipFill>
        <p:spPr>
          <a:xfrm>
            <a:off x="8344788" y="3740191"/>
            <a:ext cx="3213291" cy="2495427"/>
          </a:xfrm>
          <a:prstGeom prst="rect">
            <a:avLst/>
          </a:prstGeom>
        </p:spPr>
      </p:pic>
      <p:pic>
        <p:nvPicPr>
          <p:cNvPr id="10" name="Picture 9" descr="Text, letter&#10;&#10;Description automatically generated">
            <a:extLst>
              <a:ext uri="{FF2B5EF4-FFF2-40B4-BE49-F238E27FC236}">
                <a16:creationId xmlns:a16="http://schemas.microsoft.com/office/drawing/2014/main" id="{72F96BD5-D833-4F86-990C-1F7B940F5B2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59713" y="1009934"/>
            <a:ext cx="3559855" cy="2669891"/>
          </a:xfrm>
          <a:prstGeom prst="rect">
            <a:avLst/>
          </a:prstGeom>
        </p:spPr>
      </p:pic>
    </p:spTree>
    <p:extLst>
      <p:ext uri="{BB962C8B-B14F-4D97-AF65-F5344CB8AC3E}">
        <p14:creationId xmlns:p14="http://schemas.microsoft.com/office/powerpoint/2010/main" val="2734333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1021</Words>
  <Application>Microsoft Office PowerPoint</Application>
  <PresentationFormat>Widescreen</PresentationFormat>
  <Paragraphs>145</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Worship Ministries</vt:lpstr>
      <vt:lpstr>Fellowship Ministries</vt:lpstr>
      <vt:lpstr>Evangelism</vt:lpstr>
      <vt:lpstr>Mission Ministries</vt:lpstr>
      <vt:lpstr>Discipleship Ministries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Collins</dc:creator>
  <cp:lastModifiedBy>Michelle Collins</cp:lastModifiedBy>
  <cp:revision>3</cp:revision>
  <cp:lastPrinted>2021-10-26T22:59:13Z</cp:lastPrinted>
  <dcterms:created xsi:type="dcterms:W3CDTF">2021-10-25T22:56:47Z</dcterms:created>
  <dcterms:modified xsi:type="dcterms:W3CDTF">2021-10-26T22:59:41Z</dcterms:modified>
</cp:coreProperties>
</file>