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6" r:id="rId4"/>
    <p:sldId id="299" r:id="rId5"/>
    <p:sldId id="273" r:id="rId6"/>
    <p:sldId id="272" r:id="rId7"/>
    <p:sldId id="269" r:id="rId8"/>
    <p:sldId id="274" r:id="rId9"/>
    <p:sldId id="27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8E7C-4513-4F6D-97CC-414316E66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38747-6A50-4C82-BFE8-A729C0D6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9A214-32B9-4EFA-82E3-7601B14C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2D46-A5B1-409B-A546-87941C3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E5B9-4ECF-40CF-A57E-5651D9F1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6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D43F-0D62-4EE6-B993-3805392E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10D24-C9B8-4C40-8944-CF7DD79ED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3FAA0-1977-4462-BFB5-3E0354F4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C71E9-76C6-4B8C-B2DE-851CBDE7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89BF5-DA4E-4118-BD4D-31D79125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BFEBB-1CD3-46B7-9A3A-88F0338DF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B6E55-3348-4AAF-A5A9-7A25E14CA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AF97E-D4DF-4E42-97CA-5E6746D8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8C93-48A7-4EDE-8B90-68A03403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40EB6-650E-4D3B-8E6C-6618FAC6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3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89AE-BE55-4246-9129-57A17006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1E51-A6A7-414C-A2DF-79D932E3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230BC-571A-4C9D-BF12-73468796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EBE9B-3455-4CB4-BD79-63C8C7AC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2BDA8-ACFF-4710-B896-D0DC2DA1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0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7352-3BC1-491F-B280-BD9D40A0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BF969-559F-42A7-BD5F-20BEE8315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6C6F-AAF3-4D2A-AFC6-D6983D94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3FC03-11A0-492B-9187-16AED743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E3767-B128-4EFF-8962-085956F5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9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300F-CCA8-46D9-8107-4437DD39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FD62C-407E-4F90-9A27-96C8A466A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2DD57-107D-4646-B9D6-5DE788086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2055F-D051-42DB-8860-462A795F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7A142-7E8F-4872-8ECB-BBDD8581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D3995-80BE-4B43-9105-9AF1BF40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7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66BE-1A3F-40D8-A39F-20787F6E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FA1E0-214A-494E-9683-C494427AB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1293B-7AB9-43B1-8513-D407E29D3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52BEC-111E-4306-AF19-3F5A5342C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4DED9-AE18-4233-B803-859D4ECA0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C362F-69FF-44AB-AC18-DAB7768C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EA97D-8498-41F8-96DB-DA764B0E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58EDF-B84C-4ECB-A3AC-F1F031B2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799B-E215-4E58-940A-32D23ECB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E5BA7-9D0E-408C-AEC8-2032E853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33424-DBD1-495E-B604-83718F30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B326B-BCC1-4365-8918-CA15E477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5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24FB2-C9AC-4447-A251-483E2846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2510F-AD47-45F7-9AE7-CDD3C903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442AE-49F4-4697-92F6-5E20485E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D2E7-534E-48C1-AB63-FC8FD77C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380B-1F8A-409C-97C6-BDF7BCC15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3D54-6959-4520-A815-517E880DC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8435-D10B-4FC5-AA9D-1A62AE92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1277C-6E96-4B9F-AF4D-B14E41FE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85957-E706-4FC8-BE65-76E7BA28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5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0737-881E-4B56-9FFE-02134B01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67EC0-C9C4-43D3-B381-84BD90833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AEB6B-4D83-48DF-B9A0-0A64D0DE7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51903-9F9E-4B3D-9E21-F6D6FE0E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0E7CB-2075-44BC-9916-B6CA08BF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F7586-0B83-489C-A354-1A4C0CD8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7EEC4-8E3B-4099-B382-96E593AE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46553-3A36-436F-85DB-DA8EDFA3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65C1D-7209-4624-8A9E-8763D1C19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6CBE-F882-4C2B-9B75-F5ABE0FF2204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E00F7-93FB-47E6-BFA7-9EFD27BDF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AFCC3-29F6-4083-841C-83BD89D1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25BC-278C-41CB-8645-442B4041D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ible-cross-cruxifix-holy-94137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ngall.com/body-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running-people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mpsandiron.com/2016/01/05/10-minute-core-workout-you-can-do-anywher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cusfitness.net/stock-photos/downloads/man-demonstrates-perform-lying-leg-thrusts-lower-abs-exercise/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2729338@N04/1733758391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alive-divine-body-mind-mind-body-92707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englishedrissis.blogspot.com/2011/04/world-book-day.html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5E7FB-5F7D-49AC-B914-4AF7A55BB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5888" y="1844675"/>
            <a:ext cx="6707188" cy="4449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36776-4E7E-4CF2-8EF5-3245D173E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58163" y="1844675"/>
            <a:ext cx="2643188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EE547-84E6-4B71-8A16-0C0FC16CE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the Bible Says About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277470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2383-EB18-4648-9223-149A1B04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46"/>
            <a:ext cx="10515600" cy="1325563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8000" baseline="-25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 </a:t>
            </a:r>
            <a:r>
              <a:rPr lang="en-US" sz="8000" baseline="-250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 sz="8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57A99-D988-4E5C-8922-0333840A312C}"/>
              </a:ext>
            </a:extLst>
          </p:cNvPr>
          <p:cNvSpPr txBox="1"/>
          <p:nvPr/>
        </p:nvSpPr>
        <p:spPr>
          <a:xfrm>
            <a:off x="6241520" y="2229951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Cleanliness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Rinsing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Refine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773A7-F4E2-4712-A31C-8DCEE1E375AE}"/>
              </a:ext>
            </a:extLst>
          </p:cNvPr>
          <p:cNvSpPr txBox="1"/>
          <p:nvPr/>
        </p:nvSpPr>
        <p:spPr>
          <a:xfrm>
            <a:off x="3479631" y="2229945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Cuisine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Restraint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Reapportion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Resist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F4FD8-E02E-4EFE-8A0F-6D2D49FEEDD5}"/>
              </a:ext>
            </a:extLst>
          </p:cNvPr>
          <p:cNvSpPr txBox="1"/>
          <p:nvPr/>
        </p:nvSpPr>
        <p:spPr>
          <a:xfrm>
            <a:off x="760034" y="2234863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Creation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Revelation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Responsibility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Redemption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13B7F-6F3C-4F7A-A185-B9317DCAF522}"/>
              </a:ext>
            </a:extLst>
          </p:cNvPr>
          <p:cNvSpPr txBox="1"/>
          <p:nvPr/>
        </p:nvSpPr>
        <p:spPr>
          <a:xfrm>
            <a:off x="765907" y="4645286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Core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Resilience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Redefined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Revive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2704F-F79A-49F9-86CD-C99436EA51D5}"/>
              </a:ext>
            </a:extLst>
          </p:cNvPr>
          <p:cNvSpPr txBox="1"/>
          <p:nvPr/>
        </p:nvSpPr>
        <p:spPr>
          <a:xfrm>
            <a:off x="6252337" y="4647695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Consciousness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Researching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Ruminating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AE7C1-15C5-437F-94EB-5F89BE340AA6}"/>
              </a:ext>
            </a:extLst>
          </p:cNvPr>
          <p:cNvSpPr txBox="1"/>
          <p:nvPr/>
        </p:nvSpPr>
        <p:spPr>
          <a:xfrm>
            <a:off x="3490448" y="4647689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Cutting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Restructuring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Repetition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Recondition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68D2A-3A01-44F5-B4C2-DB47C70D45A1}"/>
              </a:ext>
            </a:extLst>
          </p:cNvPr>
          <p:cNvSpPr txBox="1"/>
          <p:nvPr/>
        </p:nvSpPr>
        <p:spPr>
          <a:xfrm>
            <a:off x="9062405" y="2222738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Cardio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Running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Reaching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25408-347F-4C71-BC60-F53F3098F6DB}"/>
              </a:ext>
            </a:extLst>
          </p:cNvPr>
          <p:cNvSpPr txBox="1"/>
          <p:nvPr/>
        </p:nvSpPr>
        <p:spPr>
          <a:xfrm>
            <a:off x="9125340" y="4656089"/>
            <a:ext cx="182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Convalescence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Relaxing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Renewing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</a:rPr>
              <a:t>Resting</a:t>
            </a:r>
          </a:p>
        </p:txBody>
      </p:sp>
    </p:spTree>
    <p:extLst>
      <p:ext uri="{BB962C8B-B14F-4D97-AF65-F5344CB8AC3E}">
        <p14:creationId xmlns:p14="http://schemas.microsoft.com/office/powerpoint/2010/main" val="16099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7A8D-31CE-43C0-BC1E-0077DB7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60"/>
            <a:ext cx="10515600" cy="1325563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rgbClr val="FF6600"/>
                </a:solidFill>
              </a:rPr>
              <a:t>Calisthenics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1A86-14EE-4031-AE09-F75E2F500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362"/>
            <a:ext cx="11125692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Cardio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Core</a:t>
            </a:r>
          </a:p>
          <a:p>
            <a:r>
              <a:rPr lang="en-US" sz="4000" dirty="0">
                <a:solidFill>
                  <a:srgbClr val="FF0000"/>
                </a:solidFill>
              </a:rPr>
              <a:t>Cutting</a:t>
            </a: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</a:rPr>
              <a:t>1 Timothy 4:8 (NIV)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. . . Exercise daily in God—no spiritual flabbiness, please! Workouts in the gymnasium are useful, but a disciplined life in God is far more so, making you fit both today and forever.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7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936-493D-4983-A450-6D6454E7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260" y="176349"/>
            <a:ext cx="10515600" cy="1325563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rgbClr val="7030A0"/>
                </a:solidFill>
              </a:rPr>
              <a:t>Mark 8:36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DE9D-0E2B-4CB3-B8D4-BBBD0B532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65" y="1406773"/>
            <a:ext cx="10515600" cy="110045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For what shall it profit a man, if he shall gain the whole world, and lose his own soul.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16DAFC-D437-4512-A706-595FC65D3118}"/>
              </a:ext>
            </a:extLst>
          </p:cNvPr>
          <p:cNvSpPr txBox="1">
            <a:spLocks/>
          </p:cNvSpPr>
          <p:nvPr/>
        </p:nvSpPr>
        <p:spPr>
          <a:xfrm>
            <a:off x="778232" y="2946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7030A0"/>
                </a:solidFill>
              </a:rPr>
              <a:t>Matthew 10:37 (KJV)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96D680-794F-4BD0-88A7-46AE1F8A0125}"/>
              </a:ext>
            </a:extLst>
          </p:cNvPr>
          <p:cNvSpPr txBox="1">
            <a:spLocks/>
          </p:cNvSpPr>
          <p:nvPr/>
        </p:nvSpPr>
        <p:spPr>
          <a:xfrm>
            <a:off x="985684" y="4272439"/>
            <a:ext cx="10515600" cy="1767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70C0"/>
                </a:solidFill>
              </a:rPr>
              <a:t>He that loveth father or mother more than me is not worthy of me: and he that loveth son or daughter more than me is not worthy of me.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1BBF03A-914C-489F-A8D2-7B38BD01D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1053" y="947969"/>
            <a:ext cx="4777381" cy="478935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4E38A-39E9-46A8-9907-E3853A5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6600"/>
                </a:solidFill>
              </a:rPr>
              <a:t>Cardio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BEEA-9583-4088-A784-2AA01E61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26465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Running</a:t>
            </a:r>
          </a:p>
          <a:p>
            <a:r>
              <a:rPr lang="en-US" sz="4000" dirty="0">
                <a:solidFill>
                  <a:srgbClr val="FF0000"/>
                </a:solidFill>
              </a:rPr>
              <a:t>Reaching</a:t>
            </a:r>
          </a:p>
          <a:p>
            <a:r>
              <a:rPr lang="en-US" sz="4000" dirty="0">
                <a:solidFill>
                  <a:srgbClr val="FF0000"/>
                </a:solidFill>
              </a:rPr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271157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E38A-39E9-46A8-9907-E3853A5E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</a:rPr>
              <a:t>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BEEA-9583-4088-A784-2AA01E61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8554" cy="246320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Resilience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Redefined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Revive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3A73BE89-3B83-4CF3-9042-7678A80F8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44301" y="1596453"/>
            <a:ext cx="2623882" cy="2282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6344B-E359-4CAB-9491-7F352DC00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45442" y="4432777"/>
            <a:ext cx="3221599" cy="18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E38A-39E9-46A8-9907-E3853A5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BEEA-9583-4088-A784-2AA01E61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1"/>
            <a:ext cx="6586489" cy="2186066"/>
          </a:xfrm>
        </p:spPr>
        <p:txBody>
          <a:bodyPr>
            <a:normAutofit/>
          </a:bodyPr>
          <a:lstStyle/>
          <a:p>
            <a:r>
              <a:rPr lang="en-US" sz="3600" dirty="0"/>
              <a:t>Restructuring</a:t>
            </a:r>
          </a:p>
          <a:p>
            <a:r>
              <a:rPr lang="en-US" sz="3600" dirty="0"/>
              <a:t>Repetition</a:t>
            </a:r>
          </a:p>
          <a:p>
            <a:r>
              <a:rPr lang="en-US" sz="3600" dirty="0"/>
              <a:t>Recondition</a:t>
            </a:r>
          </a:p>
        </p:txBody>
      </p:sp>
      <p:pic>
        <p:nvPicPr>
          <p:cNvPr id="5" name="Picture 4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FC365C00-EB66-40A4-B727-CA46539E4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806" r="1460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A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2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4E38A-39E9-46A8-9907-E3853A5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6600"/>
                </a:solidFill>
              </a:rPr>
              <a:t>Consciousness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BEEA-9583-4088-A784-2AA01E61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Reading</a:t>
            </a:r>
          </a:p>
          <a:p>
            <a:r>
              <a:rPr lang="en-US" sz="4400" dirty="0">
                <a:solidFill>
                  <a:srgbClr val="FF0000"/>
                </a:solidFill>
              </a:rPr>
              <a:t>Researching</a:t>
            </a:r>
          </a:p>
          <a:p>
            <a:r>
              <a:rPr lang="en-US" sz="4400" dirty="0">
                <a:solidFill>
                  <a:srgbClr val="FF0000"/>
                </a:solidFill>
              </a:rPr>
              <a:t>Ruminating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E1CA6-151F-446D-8A7F-AFFF11012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981" r="1041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tack of books&#10;&#10;Description automatically generated">
            <a:extLst>
              <a:ext uri="{FF2B5EF4-FFF2-40B4-BE49-F238E27FC236}">
                <a16:creationId xmlns:a16="http://schemas.microsoft.com/office/drawing/2014/main" id="{EC99BEBD-156F-4B62-B076-CF9477564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035" r="-1" b="1099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ACF49-0926-4BB1-A2C5-F94ED6F7C437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englishedrissis.blogspot.com/2011/04/world-book-da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8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E38A-39E9-46A8-9907-E3853A5E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</a:rPr>
              <a:t>Convalescence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BEEA-9583-4088-A784-2AA01E61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8554" cy="253989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Relaxing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Renewing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1BF9E-55CF-461D-9D16-733EBE0648EE}"/>
              </a:ext>
            </a:extLst>
          </p:cNvPr>
          <p:cNvSpPr txBox="1"/>
          <p:nvPr/>
        </p:nvSpPr>
        <p:spPr>
          <a:xfrm>
            <a:off x="6477491" y="1834249"/>
            <a:ext cx="52586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The four aspects of body image: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way you see yourself (Perceptual)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way you feel about the way you look (Affective)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thoughts and beliefs you feel about your body (Cognitive)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things you do in relation to the way you look (Behavioral)</a:t>
            </a:r>
          </a:p>
        </p:txBody>
      </p:sp>
    </p:spTree>
    <p:extLst>
      <p:ext uri="{BB962C8B-B14F-4D97-AF65-F5344CB8AC3E}">
        <p14:creationId xmlns:p14="http://schemas.microsoft.com/office/powerpoint/2010/main" val="420174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Roboto</vt:lpstr>
      <vt:lpstr>Wingdings</vt:lpstr>
      <vt:lpstr>Office Theme</vt:lpstr>
      <vt:lpstr>What the Bible Says About the Human Body</vt:lpstr>
      <vt:lpstr>C 8  R 24</vt:lpstr>
      <vt:lpstr>Calisthenics</vt:lpstr>
      <vt:lpstr>Mark 8:36 (KJV)</vt:lpstr>
      <vt:lpstr>Cardio</vt:lpstr>
      <vt:lpstr>Core</vt:lpstr>
      <vt:lpstr>Cutting</vt:lpstr>
      <vt:lpstr>Consciousness</vt:lpstr>
      <vt:lpstr>Convalescence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– The Holy Temple</dc:title>
  <dc:creator>Michelle Collins</dc:creator>
  <cp:lastModifiedBy>Michelle Collins</cp:lastModifiedBy>
  <cp:revision>7</cp:revision>
  <cp:lastPrinted>2021-09-08T21:04:49Z</cp:lastPrinted>
  <dcterms:created xsi:type="dcterms:W3CDTF">2021-08-03T20:19:45Z</dcterms:created>
  <dcterms:modified xsi:type="dcterms:W3CDTF">2021-09-08T21:12:51Z</dcterms:modified>
</cp:coreProperties>
</file>