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13589" r:id="rId2"/>
    <p:sldId id="13322" r:id="rId3"/>
    <p:sldId id="12358" r:id="rId4"/>
    <p:sldId id="10610" r:id="rId5"/>
    <p:sldId id="13839" r:id="rId6"/>
    <p:sldId id="13840" r:id="rId7"/>
    <p:sldId id="13841" r:id="rId8"/>
    <p:sldId id="13842" r:id="rId9"/>
    <p:sldId id="13843" r:id="rId10"/>
    <p:sldId id="13838" r:id="rId11"/>
  </p:sldIdLst>
  <p:sldSz cx="17556163" cy="9875838"/>
  <p:notesSz cx="6858000" cy="9144000"/>
  <p:defaultTextStyle>
    <a:defPPr>
      <a:defRPr lang="en-US"/>
    </a:defPPr>
    <a:lvl1pPr algn="l" defTabSz="7645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64554" indent="-111167" algn="l" defTabSz="7645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529106" indent="-222331" algn="l" defTabSz="7645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293659" indent="-333500" algn="l" defTabSz="7645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058210" indent="-444667" algn="l" defTabSz="7645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266930" algn="l" defTabSz="653386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920318" algn="l" defTabSz="653386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4573702" algn="l" defTabSz="653386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5227088" algn="l" defTabSz="653386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1" userDrawn="1">
          <p15:clr>
            <a:srgbClr val="A4A3A4"/>
          </p15:clr>
        </p15:guide>
        <p15:guide id="2" pos="5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1B4"/>
    <a:srgbClr val="999DC2"/>
    <a:srgbClr val="037E96"/>
    <a:srgbClr val="34455B"/>
    <a:srgbClr val="0E5676"/>
    <a:srgbClr val="FEFEFE"/>
    <a:srgbClr val="F5F5F5"/>
    <a:srgbClr val="D9B36E"/>
    <a:srgbClr val="EADCA6"/>
    <a:srgbClr val="E9C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62" autoAdjust="0"/>
    <p:restoredTop sz="94149"/>
  </p:normalViewPr>
  <p:slideViewPr>
    <p:cSldViewPr snapToObjects="1" showGuides="1">
      <p:cViewPr varScale="1">
        <p:scale>
          <a:sx n="39" d="100"/>
          <a:sy n="39" d="100"/>
        </p:scale>
        <p:origin x="176" y="816"/>
      </p:cViewPr>
      <p:guideLst>
        <p:guide orient="horz" pos="3111"/>
        <p:guide pos="55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50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35061">
              <a:defRPr sz="1200"/>
            </a:lvl1pPr>
          </a:lstStyle>
          <a:p>
            <a:pPr>
              <a:defRPr/>
            </a:pPr>
            <a:fld id="{B8AA270E-B9A2-774D-98AA-C38909C3869A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50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35061">
              <a:defRPr sz="1200"/>
            </a:lvl1pPr>
          </a:lstStyle>
          <a:p>
            <a:pPr>
              <a:defRPr/>
            </a:pPr>
            <a:fld id="{5D85168C-0B56-0B4B-BEB2-8593B21F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4554" rtl="0" eaLnBrk="0" fontAlgn="base" hangingPunct="0">
      <a:spcBef>
        <a:spcPct val="30000"/>
      </a:spcBef>
      <a:spcAft>
        <a:spcPct val="0"/>
      </a:spcAft>
      <a:defRPr sz="2001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64554" algn="l" defTabSz="764554" rtl="0" eaLnBrk="0" fontAlgn="base" hangingPunct="0">
      <a:spcBef>
        <a:spcPct val="30000"/>
      </a:spcBef>
      <a:spcAft>
        <a:spcPct val="0"/>
      </a:spcAft>
      <a:defRPr sz="2001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529106" algn="l" defTabSz="764554" rtl="0" eaLnBrk="0" fontAlgn="base" hangingPunct="0">
      <a:spcBef>
        <a:spcPct val="30000"/>
      </a:spcBef>
      <a:spcAft>
        <a:spcPct val="0"/>
      </a:spcAft>
      <a:defRPr sz="2001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93659" algn="l" defTabSz="764554" rtl="0" eaLnBrk="0" fontAlgn="base" hangingPunct="0">
      <a:spcBef>
        <a:spcPct val="30000"/>
      </a:spcBef>
      <a:spcAft>
        <a:spcPct val="0"/>
      </a:spcAft>
      <a:defRPr sz="2001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058210" algn="l" defTabSz="764554" rtl="0" eaLnBrk="0" fontAlgn="base" hangingPunct="0">
      <a:spcBef>
        <a:spcPct val="30000"/>
      </a:spcBef>
      <a:spcAft>
        <a:spcPct val="0"/>
      </a:spcAft>
      <a:defRPr sz="2001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823291" algn="l" defTabSz="764657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6pPr>
    <a:lvl7pPr marL="4587948" algn="l" defTabSz="764657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7pPr>
    <a:lvl8pPr marL="5352607" algn="l" defTabSz="764657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8pPr>
    <a:lvl9pPr marL="6117261" algn="l" defTabSz="764657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5168C-0B56-0B4B-BEB2-8593B21F13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13" y="3610694"/>
            <a:ext cx="14922738" cy="1031350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29" y="5596309"/>
            <a:ext cx="12289315" cy="232401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5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DA78-5EDE-9549-A13F-2FCE90B8CDA7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7E7B-EA52-8143-950D-DD449306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A7D5-5DCA-7C4C-B1DF-C0E62D9FB763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9A3A-1873-4C48-8C5F-2F6536D7A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219" y="395499"/>
            <a:ext cx="3950137" cy="8426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10" y="395499"/>
            <a:ext cx="11557807" cy="8426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1D2D-A2ED-A84B-87BC-1DDFF00877CE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0972-4E6C-1848-AF8F-CCDC28A4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44" y="2303768"/>
            <a:ext cx="15798878" cy="5647999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D93F-9BBE-3B4F-B38C-CD807675974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DC88-DDC8-DD4F-9EB4-802DF9C17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16" y="6346141"/>
            <a:ext cx="14922738" cy="1961452"/>
          </a:xfrm>
        </p:spPr>
        <p:txBody>
          <a:bodyPr anchor="t"/>
          <a:lstStyle>
            <a:lvl1pPr algn="l">
              <a:defRPr sz="66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16" y="4185807"/>
            <a:ext cx="14922738" cy="2160339"/>
          </a:xfrm>
        </p:spPr>
        <p:txBody>
          <a:bodyPr anchor="b"/>
          <a:lstStyle>
            <a:lvl1pPr marL="0" indent="0">
              <a:buNone/>
              <a:defRPr sz="3235">
                <a:solidFill>
                  <a:schemeClr val="tx1">
                    <a:tint val="75000"/>
                  </a:schemeClr>
                </a:solidFill>
              </a:defRPr>
            </a:lvl1pPr>
            <a:lvl2pPr marL="752161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504321" indent="0">
              <a:buNone/>
              <a:defRPr sz="2672">
                <a:solidFill>
                  <a:schemeClr val="tx1">
                    <a:tint val="75000"/>
                  </a:schemeClr>
                </a:solidFill>
              </a:defRPr>
            </a:lvl3pPr>
            <a:lvl4pPr marL="2256483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4pPr>
            <a:lvl5pPr marL="3008646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5pPr>
            <a:lvl6pPr marL="3760809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6pPr>
            <a:lvl7pPr marL="4512969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7pPr>
            <a:lvl8pPr marL="526513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8pPr>
            <a:lvl9pPr marL="6017289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54C1-16D8-314A-8790-9F3A231A3DAB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2B69-1C0C-1A49-BA2E-A239972B9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09" y="2304367"/>
            <a:ext cx="7753971" cy="6517597"/>
          </a:xfrm>
        </p:spPr>
        <p:txBody>
          <a:bodyPr/>
          <a:lstStyle>
            <a:lvl1pPr>
              <a:defRPr sz="4641"/>
            </a:lvl1pPr>
            <a:lvl2pPr>
              <a:defRPr sz="3938"/>
            </a:lvl2pPr>
            <a:lvl3pPr>
              <a:defRPr sz="3235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385" y="2304367"/>
            <a:ext cx="7753971" cy="6517597"/>
          </a:xfrm>
        </p:spPr>
        <p:txBody>
          <a:bodyPr/>
          <a:lstStyle>
            <a:lvl1pPr>
              <a:defRPr sz="4641"/>
            </a:lvl1pPr>
            <a:lvl2pPr>
              <a:defRPr sz="3938"/>
            </a:lvl2pPr>
            <a:lvl3pPr>
              <a:defRPr sz="3235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AB1E-500C-0845-8AA7-631910E28AE2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83B2-15D2-104A-96E4-30C6B88E6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10" y="2210635"/>
            <a:ext cx="7757021" cy="921288"/>
          </a:xfrm>
        </p:spPr>
        <p:txBody>
          <a:bodyPr anchor="b"/>
          <a:lstStyle>
            <a:lvl1pPr marL="0" indent="0">
              <a:buNone/>
              <a:defRPr sz="3938" b="1"/>
            </a:lvl1pPr>
            <a:lvl2pPr marL="752161" indent="0">
              <a:buNone/>
              <a:defRPr sz="3235" b="1"/>
            </a:lvl2pPr>
            <a:lvl3pPr marL="1504321" indent="0">
              <a:buNone/>
              <a:defRPr sz="2953" b="1"/>
            </a:lvl3pPr>
            <a:lvl4pPr marL="2256483" indent="0">
              <a:buNone/>
              <a:defRPr sz="2672" b="1"/>
            </a:lvl4pPr>
            <a:lvl5pPr marL="3008646" indent="0">
              <a:buNone/>
              <a:defRPr sz="2672" b="1"/>
            </a:lvl5pPr>
            <a:lvl6pPr marL="3760809" indent="0">
              <a:buNone/>
              <a:defRPr sz="2672" b="1"/>
            </a:lvl6pPr>
            <a:lvl7pPr marL="4512969" indent="0">
              <a:buNone/>
              <a:defRPr sz="2672" b="1"/>
            </a:lvl7pPr>
            <a:lvl8pPr marL="5265131" indent="0">
              <a:buNone/>
              <a:defRPr sz="2672" b="1"/>
            </a:lvl8pPr>
            <a:lvl9pPr marL="6017289" indent="0">
              <a:buNone/>
              <a:defRPr sz="2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10" y="3131921"/>
            <a:ext cx="7757021" cy="5690038"/>
          </a:xfrm>
        </p:spPr>
        <p:txBody>
          <a:bodyPr/>
          <a:lstStyle>
            <a:lvl1pPr>
              <a:defRPr sz="3938"/>
            </a:lvl1pPr>
            <a:lvl2pPr>
              <a:defRPr sz="3235"/>
            </a:lvl2pPr>
            <a:lvl3pPr>
              <a:defRPr sz="2953"/>
            </a:lvl3pPr>
            <a:lvl4pPr>
              <a:defRPr sz="2672"/>
            </a:lvl4pPr>
            <a:lvl5pPr>
              <a:defRPr sz="2672"/>
            </a:lvl5pPr>
            <a:lvl6pPr>
              <a:defRPr sz="2672"/>
            </a:lvl6pPr>
            <a:lvl7pPr>
              <a:defRPr sz="2672"/>
            </a:lvl7pPr>
            <a:lvl8pPr>
              <a:defRPr sz="2672"/>
            </a:lvl8pPr>
            <a:lvl9pPr>
              <a:defRPr sz="2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297" y="2210635"/>
            <a:ext cx="7760069" cy="921288"/>
          </a:xfrm>
        </p:spPr>
        <p:txBody>
          <a:bodyPr anchor="b"/>
          <a:lstStyle>
            <a:lvl1pPr marL="0" indent="0">
              <a:buNone/>
              <a:defRPr sz="3938" b="1"/>
            </a:lvl1pPr>
            <a:lvl2pPr marL="752161" indent="0">
              <a:buNone/>
              <a:defRPr sz="3235" b="1"/>
            </a:lvl2pPr>
            <a:lvl3pPr marL="1504321" indent="0">
              <a:buNone/>
              <a:defRPr sz="2953" b="1"/>
            </a:lvl3pPr>
            <a:lvl4pPr marL="2256483" indent="0">
              <a:buNone/>
              <a:defRPr sz="2672" b="1"/>
            </a:lvl4pPr>
            <a:lvl5pPr marL="3008646" indent="0">
              <a:buNone/>
              <a:defRPr sz="2672" b="1"/>
            </a:lvl5pPr>
            <a:lvl6pPr marL="3760809" indent="0">
              <a:buNone/>
              <a:defRPr sz="2672" b="1"/>
            </a:lvl6pPr>
            <a:lvl7pPr marL="4512969" indent="0">
              <a:buNone/>
              <a:defRPr sz="2672" b="1"/>
            </a:lvl7pPr>
            <a:lvl8pPr marL="5265131" indent="0">
              <a:buNone/>
              <a:defRPr sz="2672" b="1"/>
            </a:lvl8pPr>
            <a:lvl9pPr marL="6017289" indent="0">
              <a:buNone/>
              <a:defRPr sz="2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297" y="3131921"/>
            <a:ext cx="7760069" cy="5690038"/>
          </a:xfrm>
        </p:spPr>
        <p:txBody>
          <a:bodyPr/>
          <a:lstStyle>
            <a:lvl1pPr>
              <a:defRPr sz="3938"/>
            </a:lvl1pPr>
            <a:lvl2pPr>
              <a:defRPr sz="3235"/>
            </a:lvl2pPr>
            <a:lvl3pPr>
              <a:defRPr sz="2953"/>
            </a:lvl3pPr>
            <a:lvl4pPr>
              <a:defRPr sz="2672"/>
            </a:lvl4pPr>
            <a:lvl5pPr>
              <a:defRPr sz="2672"/>
            </a:lvl5pPr>
            <a:lvl6pPr>
              <a:defRPr sz="2672"/>
            </a:lvl6pPr>
            <a:lvl7pPr>
              <a:defRPr sz="2672"/>
            </a:lvl7pPr>
            <a:lvl8pPr>
              <a:defRPr sz="2672"/>
            </a:lvl8pPr>
            <a:lvl9pPr>
              <a:defRPr sz="2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83EE-5948-E54D-8D31-2D85D97D17E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76B8-899F-2A4C-B8A2-939D93C4D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E3B0-36DF-0A4E-BA6F-2DB18C6A6E97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694F-89A7-CA41-B9E6-38D4F55DC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99BD-5986-5C44-A371-06AE45C46D9F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DE8E-B53A-2443-8F38-8DBA1A3B2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18" y="393213"/>
            <a:ext cx="5775856" cy="1673405"/>
          </a:xfrm>
        </p:spPr>
        <p:txBody>
          <a:bodyPr anchor="b"/>
          <a:lstStyle>
            <a:lvl1pPr algn="l">
              <a:defRPr sz="32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973" y="393209"/>
            <a:ext cx="9814383" cy="8428754"/>
          </a:xfrm>
        </p:spPr>
        <p:txBody>
          <a:bodyPr/>
          <a:lstStyle>
            <a:lvl1pPr>
              <a:defRPr sz="5203"/>
            </a:lvl1pPr>
            <a:lvl2pPr>
              <a:defRPr sz="4641"/>
            </a:lvl2pPr>
            <a:lvl3pPr>
              <a:defRPr sz="3938"/>
            </a:lvl3pPr>
            <a:lvl4pPr>
              <a:defRPr sz="3235"/>
            </a:lvl4pPr>
            <a:lvl5pPr>
              <a:defRPr sz="3235"/>
            </a:lvl5pPr>
            <a:lvl6pPr>
              <a:defRPr sz="3235"/>
            </a:lvl6pPr>
            <a:lvl7pPr>
              <a:defRPr sz="3235"/>
            </a:lvl7pPr>
            <a:lvl8pPr>
              <a:defRPr sz="3235"/>
            </a:lvl8pPr>
            <a:lvl9pPr>
              <a:defRPr sz="32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18" y="2066614"/>
            <a:ext cx="5775856" cy="6755348"/>
          </a:xfrm>
        </p:spPr>
        <p:txBody>
          <a:bodyPr/>
          <a:lstStyle>
            <a:lvl1pPr marL="0" indent="0">
              <a:buNone/>
              <a:defRPr sz="2250"/>
            </a:lvl1pPr>
            <a:lvl2pPr marL="752161" indent="0">
              <a:buNone/>
              <a:defRPr sz="1968"/>
            </a:lvl2pPr>
            <a:lvl3pPr marL="1504321" indent="0">
              <a:buNone/>
              <a:defRPr sz="1828"/>
            </a:lvl3pPr>
            <a:lvl4pPr marL="2256483" indent="0">
              <a:buNone/>
              <a:defRPr sz="1547"/>
            </a:lvl4pPr>
            <a:lvl5pPr marL="3008646" indent="0">
              <a:buNone/>
              <a:defRPr sz="1547"/>
            </a:lvl5pPr>
            <a:lvl6pPr marL="3760809" indent="0">
              <a:buNone/>
              <a:defRPr sz="1547"/>
            </a:lvl6pPr>
            <a:lvl7pPr marL="4512969" indent="0">
              <a:buNone/>
              <a:defRPr sz="1547"/>
            </a:lvl7pPr>
            <a:lvl8pPr marL="5265131" indent="0">
              <a:buNone/>
              <a:defRPr sz="1547"/>
            </a:lvl8pPr>
            <a:lvl9pPr marL="6017289" indent="0">
              <a:buNone/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CE54-5339-9C4A-A0C8-BC5550399F0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79F2-CEE9-D646-95AC-19DE87C83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32" y="6913086"/>
            <a:ext cx="10533698" cy="816130"/>
          </a:xfrm>
        </p:spPr>
        <p:txBody>
          <a:bodyPr anchor="b"/>
          <a:lstStyle>
            <a:lvl1pPr algn="l">
              <a:defRPr sz="32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32" y="882425"/>
            <a:ext cx="10533698" cy="5925503"/>
          </a:xfrm>
        </p:spPr>
        <p:txBody>
          <a:bodyPr rtlCol="0">
            <a:normAutofit/>
          </a:bodyPr>
          <a:lstStyle>
            <a:lvl1pPr marL="0" indent="0">
              <a:buNone/>
              <a:defRPr sz="5203"/>
            </a:lvl1pPr>
            <a:lvl2pPr marL="752161" indent="0">
              <a:buNone/>
              <a:defRPr sz="4641"/>
            </a:lvl2pPr>
            <a:lvl3pPr marL="1504321" indent="0">
              <a:buNone/>
              <a:defRPr sz="3938"/>
            </a:lvl3pPr>
            <a:lvl4pPr marL="2256483" indent="0">
              <a:buNone/>
              <a:defRPr sz="3235"/>
            </a:lvl4pPr>
            <a:lvl5pPr marL="3008646" indent="0">
              <a:buNone/>
              <a:defRPr sz="3235"/>
            </a:lvl5pPr>
            <a:lvl6pPr marL="3760809" indent="0">
              <a:buNone/>
              <a:defRPr sz="3235"/>
            </a:lvl6pPr>
            <a:lvl7pPr marL="4512969" indent="0">
              <a:buNone/>
              <a:defRPr sz="3235"/>
            </a:lvl7pPr>
            <a:lvl8pPr marL="5265131" indent="0">
              <a:buNone/>
              <a:defRPr sz="3235"/>
            </a:lvl8pPr>
            <a:lvl9pPr marL="6017289" indent="0">
              <a:buNone/>
              <a:defRPr sz="323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32" y="7729216"/>
            <a:ext cx="10533698" cy="1159038"/>
          </a:xfrm>
        </p:spPr>
        <p:txBody>
          <a:bodyPr/>
          <a:lstStyle>
            <a:lvl1pPr marL="0" indent="0">
              <a:buNone/>
              <a:defRPr sz="2250"/>
            </a:lvl1pPr>
            <a:lvl2pPr marL="752161" indent="0">
              <a:buNone/>
              <a:defRPr sz="1968"/>
            </a:lvl2pPr>
            <a:lvl3pPr marL="1504321" indent="0">
              <a:buNone/>
              <a:defRPr sz="1828"/>
            </a:lvl3pPr>
            <a:lvl4pPr marL="2256483" indent="0">
              <a:buNone/>
              <a:defRPr sz="1547"/>
            </a:lvl4pPr>
            <a:lvl5pPr marL="3008646" indent="0">
              <a:buNone/>
              <a:defRPr sz="1547"/>
            </a:lvl5pPr>
            <a:lvl6pPr marL="3760809" indent="0">
              <a:buNone/>
              <a:defRPr sz="1547"/>
            </a:lvl6pPr>
            <a:lvl7pPr marL="4512969" indent="0">
              <a:buNone/>
              <a:defRPr sz="1547"/>
            </a:lvl7pPr>
            <a:lvl8pPr marL="5265131" indent="0">
              <a:buNone/>
              <a:defRPr sz="1547"/>
            </a:lvl8pPr>
            <a:lvl9pPr marL="6017289" indent="0">
              <a:buNone/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8E5D-94BE-FD4B-940A-9D766AE44042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E7FE-63FC-C94F-872F-4B3C2E532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8644" y="702069"/>
            <a:ext cx="15798878" cy="103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6974" tIns="53488" rIns="106974" bIns="5348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8644" y="2303768"/>
            <a:ext cx="15798878" cy="65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6974" tIns="53488" rIns="106974" bIns="5348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645" y="9152562"/>
            <a:ext cx="4095565" cy="526831"/>
          </a:xfrm>
          <a:prstGeom prst="rect">
            <a:avLst/>
          </a:prstGeom>
        </p:spPr>
        <p:txBody>
          <a:bodyPr vert="horz" lIns="106974" tIns="53488" rIns="106974" bIns="53488" rtlCol="0" anchor="ctr"/>
          <a:lstStyle>
            <a:lvl1pPr algn="l" defTabSz="752161" fontAlgn="auto">
              <a:spcBef>
                <a:spcPts val="0"/>
              </a:spcBef>
              <a:spcAft>
                <a:spcPts val="0"/>
              </a:spcAft>
              <a:defRPr sz="196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D295D6-BF76-EE49-B35F-AD0DF1AC39D6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099" y="9152562"/>
            <a:ext cx="5559967" cy="526831"/>
          </a:xfrm>
          <a:prstGeom prst="rect">
            <a:avLst/>
          </a:prstGeom>
        </p:spPr>
        <p:txBody>
          <a:bodyPr vert="horz" lIns="106974" tIns="53488" rIns="106974" bIns="53488" rtlCol="0" anchor="ctr"/>
          <a:lstStyle>
            <a:lvl1pPr algn="ctr" defTabSz="752161" fontAlgn="auto">
              <a:spcBef>
                <a:spcPts val="0"/>
              </a:spcBef>
              <a:spcAft>
                <a:spcPts val="0"/>
              </a:spcAft>
              <a:defRPr sz="196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1957" y="9152562"/>
            <a:ext cx="4095565" cy="526831"/>
          </a:xfrm>
          <a:prstGeom prst="rect">
            <a:avLst/>
          </a:prstGeom>
        </p:spPr>
        <p:txBody>
          <a:bodyPr vert="horz" lIns="106974" tIns="53488" rIns="106974" bIns="53488" rtlCol="0" anchor="ctr"/>
          <a:lstStyle>
            <a:lvl1pPr algn="r" defTabSz="752161" fontAlgn="auto">
              <a:spcBef>
                <a:spcPts val="0"/>
              </a:spcBef>
              <a:spcAft>
                <a:spcPts val="0"/>
              </a:spcAft>
              <a:defRPr sz="196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85C63C-09D0-7448-BDDF-F615F0FFC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752059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defTabSz="752059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52059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52059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52059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752161" algn="ctr" defTabSz="752161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504321" algn="ctr" defTabSz="752161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256483" algn="ctr" defTabSz="752161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008646" algn="ctr" defTabSz="752161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752059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72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1895059" indent="-1143000" algn="l" defTabSz="752059" rtl="0" eaLnBrk="0" fontAlgn="base" hangingPunct="0">
        <a:spcBef>
          <a:spcPct val="20000"/>
        </a:spcBef>
        <a:spcAft>
          <a:spcPct val="0"/>
        </a:spcAft>
        <a:buFont typeface="+mj-lt"/>
        <a:buAutoNum type="arabicPeriod"/>
        <a:defRPr sz="72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2647113" indent="-1143000" algn="l" defTabSz="752059" rtl="0" eaLnBrk="0" fontAlgn="base" hangingPunct="0">
        <a:spcBef>
          <a:spcPct val="20000"/>
        </a:spcBef>
        <a:spcAft>
          <a:spcPct val="0"/>
        </a:spcAft>
        <a:buFont typeface="+mj-lt"/>
        <a:buAutoNum type="alphaLcPeriod"/>
        <a:defRPr sz="72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3113425" indent="-857250" algn="l" defTabSz="75205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2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3383142" indent="-374914" algn="l" defTabSz="75205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200" b="1" kern="1200">
          <a:solidFill>
            <a:schemeClr val="bg1"/>
          </a:solidFill>
          <a:effectLst>
            <a:glow rad="127000">
              <a:schemeClr val="tx1"/>
            </a:glo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136887" indent="-376079" algn="l" defTabSz="752161" rtl="0" eaLnBrk="1" latinLnBrk="0" hangingPunct="1">
        <a:spcBef>
          <a:spcPct val="20000"/>
        </a:spcBef>
        <a:buFont typeface="Arial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6pPr>
      <a:lvl7pPr marL="4889050" indent="-376079" algn="l" defTabSz="752161" rtl="0" eaLnBrk="1" latinLnBrk="0" hangingPunct="1">
        <a:spcBef>
          <a:spcPct val="20000"/>
        </a:spcBef>
        <a:buFont typeface="Arial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7pPr>
      <a:lvl8pPr marL="5641210" indent="-376079" algn="l" defTabSz="752161" rtl="0" eaLnBrk="1" latinLnBrk="0" hangingPunct="1">
        <a:spcBef>
          <a:spcPct val="20000"/>
        </a:spcBef>
        <a:buFont typeface="Arial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8pPr>
      <a:lvl9pPr marL="6393373" indent="-376079" algn="l" defTabSz="752161" rtl="0" eaLnBrk="1" latinLnBrk="0" hangingPunct="1">
        <a:spcBef>
          <a:spcPct val="20000"/>
        </a:spcBef>
        <a:buFont typeface="Arial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52161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2pPr>
      <a:lvl3pPr marL="1504321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256483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4pPr>
      <a:lvl5pPr marL="3008646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5pPr>
      <a:lvl6pPr marL="3760809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6pPr>
      <a:lvl7pPr marL="4512969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7pPr>
      <a:lvl8pPr marL="5265131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8pPr>
      <a:lvl9pPr marL="6017289" algn="l" defTabSz="752161" rtl="0" eaLnBrk="1" latinLnBrk="0" hangingPunct="1">
        <a:defRPr sz="2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94" y="0"/>
            <a:ext cx="17551773" cy="987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un shining through clouds&#10;&#10;Description automatically generated">
            <a:extLst>
              <a:ext uri="{FF2B5EF4-FFF2-40B4-BE49-F238E27FC236}">
                <a16:creationId xmlns:a16="http://schemas.microsoft.com/office/drawing/2014/main" id="{6E73B0D6-FE17-586B-7DFB-E21B54B4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7556163" cy="98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63F8-F766-3359-B858-CEE49CA53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D8E5CF-AB4A-05B8-18B3-3B2B769A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94" y="0"/>
            <a:ext cx="17551773" cy="987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un shining through clouds&#10;&#10;Description automatically generated">
            <a:extLst>
              <a:ext uri="{FF2B5EF4-FFF2-40B4-BE49-F238E27FC236}">
                <a16:creationId xmlns:a16="http://schemas.microsoft.com/office/drawing/2014/main" id="{783DC30D-AD02-BFD4-987C-80AE4821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7556163" cy="98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1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52D96-6839-CF67-069B-A3AD0FEDC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12" y="3999051"/>
            <a:ext cx="15798878" cy="1877736"/>
          </a:xfrm>
        </p:spPr>
        <p:txBody>
          <a:bodyPr/>
          <a:lstStyle/>
          <a:p>
            <a:pPr algn="ctr" hangingPunct="0"/>
            <a:r>
              <a:rPr lang="en-US" sz="1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</a:t>
            </a:r>
            <a:r>
              <a:rPr lang="en-US" sz="115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4B99E39-A22D-BBB2-53A8-26284AFB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518319"/>
            <a:ext cx="15798878" cy="103135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For Grace - Week 1:</a:t>
            </a:r>
          </a:p>
        </p:txBody>
      </p:sp>
    </p:spTree>
    <p:extLst>
      <p:ext uri="{BB962C8B-B14F-4D97-AF65-F5344CB8AC3E}">
        <p14:creationId xmlns:p14="http://schemas.microsoft.com/office/powerpoint/2010/main" val="320308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B85F88-1105-3A49-A689-457EE108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681" y="3185319"/>
            <a:ext cx="16306800" cy="3647451"/>
          </a:xfrm>
        </p:spPr>
        <p:txBody>
          <a:bodyPr/>
          <a:lstStyle/>
          <a:p>
            <a:r>
              <a:rPr lang="en-US" sz="115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Small Group 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225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B281-D7B7-DB4D-B366-4474AAFD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B1B5A-BEA3-FD46-B603-FD3D8BA7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49" y="3776707"/>
            <a:ext cx="15798878" cy="2324012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define grace in your own words?</a:t>
            </a:r>
          </a:p>
        </p:txBody>
      </p:sp>
    </p:spTree>
    <p:extLst>
      <p:ext uri="{BB962C8B-B14F-4D97-AF65-F5344CB8AC3E}">
        <p14:creationId xmlns:p14="http://schemas.microsoft.com/office/powerpoint/2010/main" val="372103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1BCEA-1CBC-CECB-4B87-643FF7D7C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AF4C-C3E0-2CE7-FAFB-83D5CC3E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27FE-7129-7619-459F-1442FC8D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82" y="3337719"/>
            <a:ext cx="15798878" cy="3432008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recall a time when you received grace from someone? How did it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74603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2792-EE64-4D71-A1DE-2A12CF11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7921-6D3E-CB3A-9D91-BE9335EE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7657-F06D-27B6-9BF5-A8F7CBC4B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49" y="3776707"/>
            <a:ext cx="15798878" cy="2324012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role does grace play in your relationship with God?</a:t>
            </a:r>
          </a:p>
        </p:txBody>
      </p:sp>
    </p:spTree>
    <p:extLst>
      <p:ext uri="{BB962C8B-B14F-4D97-AF65-F5344CB8AC3E}">
        <p14:creationId xmlns:p14="http://schemas.microsoft.com/office/powerpoint/2010/main" val="284992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35F9A-6F7B-AF1A-96B8-5CA5A558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3930-7358-3846-257C-DD7FBAC9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0ACE-0B46-555A-660F-1B0EC5227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49" y="3487111"/>
            <a:ext cx="15798878" cy="3432008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is it important that we cannot earn grace through our good works?</a:t>
            </a:r>
          </a:p>
        </p:txBody>
      </p:sp>
    </p:spTree>
    <p:extLst>
      <p:ext uri="{BB962C8B-B14F-4D97-AF65-F5344CB8AC3E}">
        <p14:creationId xmlns:p14="http://schemas.microsoft.com/office/powerpoint/2010/main" val="22790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3D6DB-BF6A-1DB9-7D89-EAA1BA7A4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EF5F-B6C7-4BD4-C934-1A196899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7224-D6F2-44EB-0F36-0B384555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42" y="3487111"/>
            <a:ext cx="15798878" cy="3432008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God’s grace challenge our natural inclination to earn what we receive?</a:t>
            </a:r>
          </a:p>
        </p:txBody>
      </p:sp>
    </p:spTree>
    <p:extLst>
      <p:ext uri="{BB962C8B-B14F-4D97-AF65-F5344CB8AC3E}">
        <p14:creationId xmlns:p14="http://schemas.microsoft.com/office/powerpoint/2010/main" val="273835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B807A-4A48-934B-C348-905A907D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0349-DE2A-7121-32A3-318B1E26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44" y="464309"/>
            <a:ext cx="15798878" cy="10313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Small Group Discuss Question 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B24D-1578-D68F-3DC6-49B96BCC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49" y="3718719"/>
            <a:ext cx="15798878" cy="3432008"/>
          </a:xfrm>
        </p:spPr>
        <p:txBody>
          <a:bodyPr/>
          <a:lstStyle/>
          <a:p>
            <a:pPr marR="0" lvl="0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practical ways we can show grace to others, even when they don’t deserve it?</a:t>
            </a:r>
          </a:p>
        </p:txBody>
      </p:sp>
    </p:spTree>
    <p:extLst>
      <p:ext uri="{BB962C8B-B14F-4D97-AF65-F5344CB8AC3E}">
        <p14:creationId xmlns:p14="http://schemas.microsoft.com/office/powerpoint/2010/main" val="120601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34387</TotalTime>
  <Words>136</Words>
  <Application>Microsoft Macintosh PowerPoint</Application>
  <PresentationFormat>Custom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But For Grace - Week 1:</vt:lpstr>
      <vt:lpstr>PowerPoint Presentation</vt:lpstr>
      <vt:lpstr>Small Group Discuss Question 1:</vt:lpstr>
      <vt:lpstr>Small Group Discuss Question 2:</vt:lpstr>
      <vt:lpstr>Small Group Discuss Question 3:</vt:lpstr>
      <vt:lpstr>Small Group Discuss Question 4:</vt:lpstr>
      <vt:lpstr>Small Group Discuss Question 5:</vt:lpstr>
      <vt:lpstr>Small Group Discuss Question 6: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Moxey</dc:creator>
  <cp:lastModifiedBy>Mario Moxey</cp:lastModifiedBy>
  <cp:revision>1941</cp:revision>
  <dcterms:created xsi:type="dcterms:W3CDTF">2021-01-10T05:21:36Z</dcterms:created>
  <dcterms:modified xsi:type="dcterms:W3CDTF">2024-10-16T17:41:53Z</dcterms:modified>
</cp:coreProperties>
</file>