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4173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WORKBOOK 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548640" y="2148840"/>
            <a:ext cx="1109441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Sharing Your Faith Naturally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0" y="388620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i="1" dirty="0">
                <a:solidFill>
                  <a:srgbClr val="9AA0A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Lesson 12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52120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 Night Study   ·   July 13, 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may not answer every objection, but nobody can argue you out of your own 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____________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3   ·   ANSWER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may not answer every objection, but nobody can argue you out of your own </a:t>
            </a:r>
            <a:pPr algn="ctr"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story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your reason “with 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____________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 reverence.” The goal was never to win, but to love.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4   ·   ANSWER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your reason “with </a:t>
            </a:r>
            <a:pPr algn="ctr"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gentleness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 reverence.” The goal was never to win, but to love.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changing of a heart is God’s work. Your job is only to be 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____________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5   ·   ANSWER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changing of a heart is God’s work. Your job is only to be </a:t>
            </a:r>
            <a:pPr algn="ctr"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faithful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you hear “share your faith,” what’s the scenario that makes you anxious? Where did that picture of evangelism come from?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Think of a time someone talked about their faith in a way that felt natural, not pushy. What made it land differently?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Does it change anything to think of yourself as a witness rather than a defense attorney? What’s the difference in pressure between the two?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What’s your version of “I was blind, and now I can see”? In a sentence or two, what were you like before, and what has Jesus done?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7373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12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0" y="2377440"/>
            <a:ext cx="1219169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Let’s watch.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0" y="393192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i="1" dirty="0">
                <a:solidFill>
                  <a:srgbClr val="9AA0A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video   ·   about 12 minutes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in your life might already be a little curious about the change in you? What would it look like to simply be ready when they ask?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C896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would change this week if you believed the results were God’s responsibility, and only the faithfulness was yours?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7772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371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C896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2377440" y="1463040"/>
            <a:ext cx="9082735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30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Jesus told a man freed only an hour before to go tell what God had done for him (Mark 5:19-20). What holds you back from telling your own people your story?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143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TO JESUS  ·  MARK 5:19-20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1965960"/>
            <a:ext cx="1018001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2800" i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“Go home to your own people, and report to them how much the Lord has done for you … So he went out and began to proclaim in the Decapolis how much Jesus had done for him.”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0" y="50292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5:19-20  ·  CSB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8686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   ·   JOURNALING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97280" y="1920240"/>
            <a:ext cx="999713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C896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   </a:t>
            </a:r>
            <a:pPr algn="l" indent="0" marL="0">
              <a:lnSpc>
                <a:spcPct val="110000"/>
              </a:lnSpc>
              <a:buNone/>
            </a:pPr>
            <a:r>
              <a:rPr lang="en-US" sz="2200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Write your testimony in a few honest sentences: what you were like before, and what Jesus has done. Don’t polish it. Just tell the truth.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97280" y="3246120"/>
            <a:ext cx="999713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C896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   </a:t>
            </a:r>
            <a:pPr algn="l" indent="0" marL="0">
              <a:lnSpc>
                <a:spcPct val="110000"/>
              </a:lnSpc>
              <a:buNone/>
            </a:pPr>
            <a:r>
              <a:rPr lang="en-US" sz="2200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Name one or two people who might already be curious about the change in you. What would it look like to be ready when they ask?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97280" y="4572000"/>
            <a:ext cx="999713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C896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   </a:t>
            </a:r>
            <a:pPr algn="l" indent="0" marL="0">
              <a:lnSpc>
                <a:spcPct val="110000"/>
              </a:lnSpc>
              <a:buNone/>
            </a:pPr>
            <a:r>
              <a:rPr lang="en-US" sz="2200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have you felt pressure to “win” a conversation about faith? What changes when the results belong to God and only the faithfulness is yours?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C89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1F35"/>
          </a:solidFill>
          <a:ln w="12700">
            <a:solidFill>
              <a:srgbClr val="1A1F3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1887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   ·   WEEKLY PRACTICE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88720" y="2103120"/>
            <a:ext cx="9814255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2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Tell one person a piece of your story. You don’t need a script or every answer. Just be honest, be kind, and say what the Lord has done for you, then leave the results with him.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0" y="50292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A47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verse: 1 Peter 3:15</a:t>
            </a:r>
            <a:endParaRPr lang="en-US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5544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0" y="2194560"/>
            <a:ext cx="121916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Lesson 13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0" y="356616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i="1" dirty="0">
                <a:solidFill>
                  <a:srgbClr val="9AA0A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Staying Faithful for the Long Run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0" y="48463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time, same room. Bring your handout.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2468880"/>
            <a:ext cx="1219169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Let’s close in prayer.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0" y="393192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i="1" dirty="0">
                <a:solidFill>
                  <a:srgbClr val="9AA0A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Thanks for being here tonight.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4173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IDEA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97280" y="2286000"/>
            <a:ext cx="9997135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don’t have to win an argument or have every answer. You just have to tell the truth about what Jesus has done for you.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143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SCRIPTURE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1965960"/>
            <a:ext cx="1018001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2800" i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“In your hearts regard Christ the Lord as holy, ready at any time to give a defense to anyone who asks you for a reason for the hope that is in you. Yet do this with gentleness and reverence.”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0" y="50292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Peter 3:15-16  ·  CSB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F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143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SCRIPTURE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005840" y="1965960"/>
            <a:ext cx="1018001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200" i="1" dirty="0">
                <a:solidFill>
                  <a:srgbClr val="F5F3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“Go, therefore, and make disciples of all nations … And remember, I am with you always, to the end of the age.”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0" y="50292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Matthew 28:19-20  ·  CSB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0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Sharing your faith doesn’t ask you to have all the answers. It asks you to be 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____________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about what you’ve found.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1   ·   ANSWER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Sharing your faith doesn’t ask you to have all the answers. It asks you to be </a:t>
            </a:r>
            <a:pPr algn="ctr"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honest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about what you’ve found.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not the lawyer in this. You’re the 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____________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who tells the truth about what they saw.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A6B6B"/>
          </a:solidFill>
          <a:ln w="12700">
            <a:solidFill>
              <a:srgbClr val="1A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28016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400" kern="0" dirty="0">
                <a:solidFill>
                  <a:srgbClr val="1A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 2   ·   ANSWER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80160" y="2194560"/>
            <a:ext cx="9631375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not the lawyer in this. You’re the </a:t>
            </a:r>
            <a:pPr algn="ctr"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A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witness</a:t>
            </a:r>
            <a:pPr algn="ctr" indent="0" marL="0">
              <a:lnSpc>
                <a:spcPct val="112000"/>
              </a:lnSpc>
              <a:buNone/>
            </a:pPr>
            <a:r>
              <a:rPr lang="en-US" sz="3400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who tells the truth about what they saw.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6355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6A2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First Year in Christ   ·   Lesson 12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2026-07-07T17:10:35Z</dcterms:created>
  <dcterms:modified xsi:type="dcterms:W3CDTF">2026-07-07T17:10:35Z</dcterms:modified>
</cp:coreProperties>
</file>