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6" r:id="rId3"/>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howGuides="1">
      <p:cViewPr>
        <p:scale>
          <a:sx n="76" d="100"/>
          <a:sy n="76" d="100"/>
        </p:scale>
        <p:origin x="3456" y="312"/>
      </p:cViewPr>
      <p:guideLst/>
    </p:cSldViewPr>
  </p:slideViewPr>
  <p:notesTextViewPr>
    <p:cViewPr>
      <p:scale>
        <a:sx n="1" d="1"/>
        <a:sy n="1" d="1"/>
      </p:scale>
      <p:origin x="0" y="0"/>
    </p:cViewPr>
  </p:notesTextViewPr>
  <p:gridSpacing cx="1828800" cy="18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2"/>
            <a:ext cx="6606540" cy="3501814"/>
          </a:xfrm>
          <a:prstGeom prst="rect">
            <a:avLst/>
          </a:prstGeo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a:prstGeom prst="rect">
            <a:avLst/>
          </a:prstGeom>
        </p:spPr>
        <p:txBody>
          <a:bodyPr/>
          <a:lstStyle>
            <a:lvl1pPr marL="0" indent="0" algn="ctr">
              <a:buNone/>
              <a:defRPr sz="2040"/>
            </a:lvl1pPr>
            <a:lvl2pPr marL="388606" indent="0" algn="ctr">
              <a:buNone/>
              <a:defRPr sz="1700"/>
            </a:lvl2pPr>
            <a:lvl3pPr marL="777213" indent="0" algn="ctr">
              <a:buNone/>
              <a:defRPr sz="1530"/>
            </a:lvl3pPr>
            <a:lvl4pPr marL="1165819" indent="0" algn="ctr">
              <a:buNone/>
              <a:defRPr sz="1360"/>
            </a:lvl4pPr>
            <a:lvl5pPr marL="1554425" indent="0" algn="ctr">
              <a:buNone/>
              <a:defRPr sz="1360"/>
            </a:lvl5pPr>
            <a:lvl6pPr marL="1943031" indent="0" algn="ctr">
              <a:buNone/>
              <a:defRPr sz="1360"/>
            </a:lvl6pPr>
            <a:lvl7pPr marL="2331638" indent="0" algn="ctr">
              <a:buNone/>
              <a:defRPr sz="1360"/>
            </a:lvl7pPr>
            <a:lvl8pPr marL="2720244" indent="0" algn="ctr">
              <a:buNone/>
              <a:defRPr sz="1360"/>
            </a:lvl8pPr>
            <a:lvl9pPr marL="310885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a:xfrm>
            <a:off x="534353" y="9322649"/>
            <a:ext cx="1748790" cy="535516"/>
          </a:xfrm>
          <a:prstGeom prst="rect">
            <a:avLst/>
          </a:prstGeom>
        </p:spPr>
        <p:txBody>
          <a:bodyPr/>
          <a:lstStyle/>
          <a:p>
            <a:fld id="{91B1F162-A863-954F-A108-B7BC2A40B1AD}" type="datetimeFigureOut">
              <a:rPr lang="en-US" smtClean="0"/>
              <a:t>9/3/26</a:t>
            </a:fld>
            <a:endParaRPr lang="en-US"/>
          </a:p>
        </p:txBody>
      </p:sp>
      <p:sp>
        <p:nvSpPr>
          <p:cNvPr id="5" name="Footer Placeholder 4"/>
          <p:cNvSpPr>
            <a:spLocks noGrp="1"/>
          </p:cNvSpPr>
          <p:nvPr>
            <p:ph type="ftr" sz="quarter" idx="11"/>
          </p:nvPr>
        </p:nvSpPr>
        <p:spPr>
          <a:xfrm>
            <a:off x="2574608" y="9322649"/>
            <a:ext cx="2623185" cy="535516"/>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6"/>
          </a:xfrm>
          <a:prstGeom prst="rect">
            <a:avLst/>
          </a:prstGeom>
        </p:spPr>
        <p:txBody>
          <a:bodyPr/>
          <a:lstStyle/>
          <a:p>
            <a:fld id="{CBECF329-0A02-9E47-B45F-15D745B8FDAF}" type="slidenum">
              <a:rPr lang="en-US" smtClean="0"/>
              <a:t>‹#›</a:t>
            </a:fld>
            <a:endParaRPr lang="en-US"/>
          </a:p>
        </p:txBody>
      </p:sp>
    </p:spTree>
    <p:extLst>
      <p:ext uri="{BB962C8B-B14F-4D97-AF65-F5344CB8AC3E}">
        <p14:creationId xmlns:p14="http://schemas.microsoft.com/office/powerpoint/2010/main" val="4057364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20"/>
            <a:ext cx="6703695" cy="1944159"/>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534353" y="2677584"/>
            <a:ext cx="6703695"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6"/>
          </a:xfrm>
          <a:prstGeom prst="rect">
            <a:avLst/>
          </a:prstGeom>
        </p:spPr>
        <p:txBody>
          <a:bodyPr/>
          <a:lstStyle/>
          <a:p>
            <a:fld id="{91B1F162-A863-954F-A108-B7BC2A40B1AD}" type="datetimeFigureOut">
              <a:rPr lang="en-US" smtClean="0"/>
              <a:t>9/3/26</a:t>
            </a:fld>
            <a:endParaRPr lang="en-US"/>
          </a:p>
        </p:txBody>
      </p:sp>
      <p:sp>
        <p:nvSpPr>
          <p:cNvPr id="5" name="Footer Placeholder 4"/>
          <p:cNvSpPr>
            <a:spLocks noGrp="1"/>
          </p:cNvSpPr>
          <p:nvPr>
            <p:ph type="ftr" sz="quarter" idx="11"/>
          </p:nvPr>
        </p:nvSpPr>
        <p:spPr>
          <a:xfrm>
            <a:off x="2574608" y="9322649"/>
            <a:ext cx="2623185" cy="535516"/>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6"/>
          </a:xfrm>
          <a:prstGeom prst="rect">
            <a:avLst/>
          </a:prstGeom>
        </p:spPr>
        <p:txBody>
          <a:bodyPr/>
          <a:lstStyle/>
          <a:p>
            <a:fld id="{CBECF329-0A02-9E47-B45F-15D745B8FDAF}" type="slidenum">
              <a:rPr lang="en-US" smtClean="0"/>
              <a:t>‹#›</a:t>
            </a:fld>
            <a:endParaRPr lang="en-US"/>
          </a:p>
        </p:txBody>
      </p:sp>
    </p:spTree>
    <p:extLst>
      <p:ext uri="{BB962C8B-B14F-4D97-AF65-F5344CB8AC3E}">
        <p14:creationId xmlns:p14="http://schemas.microsoft.com/office/powerpoint/2010/main" val="2079700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a:prstGeom prst="rect">
            <a:avLst/>
          </a:prstGeo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a:prstGeom prst="rect">
            <a:avLst/>
          </a:prstGeom>
        </p:spPr>
        <p:txBody>
          <a:bodyPr/>
          <a:lstStyle>
            <a:lvl1pPr marL="0" indent="0">
              <a:buNone/>
              <a:defRPr sz="2040">
                <a:solidFill>
                  <a:schemeClr val="tx1">
                    <a:tint val="82000"/>
                  </a:schemeClr>
                </a:solidFill>
              </a:defRPr>
            </a:lvl1pPr>
            <a:lvl2pPr marL="388606" indent="0">
              <a:buNone/>
              <a:defRPr sz="1700">
                <a:solidFill>
                  <a:schemeClr val="tx1">
                    <a:tint val="82000"/>
                  </a:schemeClr>
                </a:solidFill>
              </a:defRPr>
            </a:lvl2pPr>
            <a:lvl3pPr marL="777213" indent="0">
              <a:buNone/>
              <a:defRPr sz="1530">
                <a:solidFill>
                  <a:schemeClr val="tx1">
                    <a:tint val="82000"/>
                  </a:schemeClr>
                </a:solidFill>
              </a:defRPr>
            </a:lvl3pPr>
            <a:lvl4pPr marL="1165819" indent="0">
              <a:buNone/>
              <a:defRPr sz="1360">
                <a:solidFill>
                  <a:schemeClr val="tx1">
                    <a:tint val="82000"/>
                  </a:schemeClr>
                </a:solidFill>
              </a:defRPr>
            </a:lvl4pPr>
            <a:lvl5pPr marL="1554425" indent="0">
              <a:buNone/>
              <a:defRPr sz="1360">
                <a:solidFill>
                  <a:schemeClr val="tx1">
                    <a:tint val="82000"/>
                  </a:schemeClr>
                </a:solidFill>
              </a:defRPr>
            </a:lvl5pPr>
            <a:lvl6pPr marL="1943031" indent="0">
              <a:buNone/>
              <a:defRPr sz="1360">
                <a:solidFill>
                  <a:schemeClr val="tx1">
                    <a:tint val="82000"/>
                  </a:schemeClr>
                </a:solidFill>
              </a:defRPr>
            </a:lvl6pPr>
            <a:lvl7pPr marL="2331638" indent="0">
              <a:buNone/>
              <a:defRPr sz="1360">
                <a:solidFill>
                  <a:schemeClr val="tx1">
                    <a:tint val="82000"/>
                  </a:schemeClr>
                </a:solidFill>
              </a:defRPr>
            </a:lvl7pPr>
            <a:lvl8pPr marL="2720244" indent="0">
              <a:buNone/>
              <a:defRPr sz="1360">
                <a:solidFill>
                  <a:schemeClr val="tx1">
                    <a:tint val="82000"/>
                  </a:schemeClr>
                </a:solidFill>
              </a:defRPr>
            </a:lvl8pPr>
            <a:lvl9pPr marL="3108850" indent="0">
              <a:buNone/>
              <a:defRPr sz="13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4353" y="9322649"/>
            <a:ext cx="1748790" cy="535516"/>
          </a:xfrm>
          <a:prstGeom prst="rect">
            <a:avLst/>
          </a:prstGeom>
        </p:spPr>
        <p:txBody>
          <a:bodyPr/>
          <a:lstStyle/>
          <a:p>
            <a:fld id="{91B1F162-A863-954F-A108-B7BC2A40B1AD}" type="datetimeFigureOut">
              <a:rPr lang="en-US" smtClean="0"/>
              <a:t>9/3/26</a:t>
            </a:fld>
            <a:endParaRPr lang="en-US"/>
          </a:p>
        </p:txBody>
      </p:sp>
      <p:sp>
        <p:nvSpPr>
          <p:cNvPr id="5" name="Footer Placeholder 4"/>
          <p:cNvSpPr>
            <a:spLocks noGrp="1"/>
          </p:cNvSpPr>
          <p:nvPr>
            <p:ph type="ftr" sz="quarter" idx="11"/>
          </p:nvPr>
        </p:nvSpPr>
        <p:spPr>
          <a:xfrm>
            <a:off x="2574608" y="9322649"/>
            <a:ext cx="2623185" cy="535516"/>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6"/>
          </a:xfrm>
          <a:prstGeom prst="rect">
            <a:avLst/>
          </a:prstGeom>
        </p:spPr>
        <p:txBody>
          <a:bodyPr/>
          <a:lstStyle/>
          <a:p>
            <a:fld id="{CBECF329-0A02-9E47-B45F-15D745B8FDAF}" type="slidenum">
              <a:rPr lang="en-US" smtClean="0"/>
              <a:t>‹#›</a:t>
            </a:fld>
            <a:endParaRPr lang="en-US"/>
          </a:p>
        </p:txBody>
      </p:sp>
    </p:spTree>
    <p:extLst>
      <p:ext uri="{BB962C8B-B14F-4D97-AF65-F5344CB8AC3E}">
        <p14:creationId xmlns:p14="http://schemas.microsoft.com/office/powerpoint/2010/main" val="3647975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20"/>
            <a:ext cx="6703695" cy="1944159"/>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34353" y="9322649"/>
            <a:ext cx="1748790" cy="535516"/>
          </a:xfrm>
          <a:prstGeom prst="rect">
            <a:avLst/>
          </a:prstGeom>
        </p:spPr>
        <p:txBody>
          <a:bodyPr/>
          <a:lstStyle/>
          <a:p>
            <a:fld id="{91B1F162-A863-954F-A108-B7BC2A40B1AD}" type="datetimeFigureOut">
              <a:rPr lang="en-US" smtClean="0"/>
              <a:t>9/3/26</a:t>
            </a:fld>
            <a:endParaRPr lang="en-US"/>
          </a:p>
        </p:txBody>
      </p:sp>
      <p:sp>
        <p:nvSpPr>
          <p:cNvPr id="6" name="Footer Placeholder 5"/>
          <p:cNvSpPr>
            <a:spLocks noGrp="1"/>
          </p:cNvSpPr>
          <p:nvPr>
            <p:ph type="ftr" sz="quarter" idx="11"/>
          </p:nvPr>
        </p:nvSpPr>
        <p:spPr>
          <a:xfrm>
            <a:off x="2574608" y="9322649"/>
            <a:ext cx="2623185" cy="535516"/>
          </a:xfrm>
          <a:prstGeom prst="rect">
            <a:avLst/>
          </a:prstGeom>
        </p:spPr>
        <p:txBody>
          <a:bodyPr/>
          <a:lstStyle/>
          <a:p>
            <a:endParaRPr lang="en-US"/>
          </a:p>
        </p:txBody>
      </p:sp>
      <p:sp>
        <p:nvSpPr>
          <p:cNvPr id="7" name="Slide Number Placeholder 6"/>
          <p:cNvSpPr>
            <a:spLocks noGrp="1"/>
          </p:cNvSpPr>
          <p:nvPr>
            <p:ph type="sldNum" sz="quarter" idx="12"/>
          </p:nvPr>
        </p:nvSpPr>
        <p:spPr>
          <a:xfrm>
            <a:off x="5489258" y="9322649"/>
            <a:ext cx="1748790" cy="535516"/>
          </a:xfrm>
          <a:prstGeom prst="rect">
            <a:avLst/>
          </a:prstGeom>
        </p:spPr>
        <p:txBody>
          <a:bodyPr/>
          <a:lstStyle/>
          <a:p>
            <a:fld id="{CBECF329-0A02-9E47-B45F-15D745B8FDAF}" type="slidenum">
              <a:rPr lang="en-US" smtClean="0"/>
              <a:t>‹#›</a:t>
            </a:fld>
            <a:endParaRPr lang="en-US"/>
          </a:p>
        </p:txBody>
      </p:sp>
    </p:spTree>
    <p:extLst>
      <p:ext uri="{BB962C8B-B14F-4D97-AF65-F5344CB8AC3E}">
        <p14:creationId xmlns:p14="http://schemas.microsoft.com/office/powerpoint/2010/main" val="372635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20"/>
            <a:ext cx="6703695" cy="1944159"/>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a:prstGeom prst="rect">
            <a:avLst/>
          </a:prstGeom>
        </p:spPr>
        <p:txBody>
          <a:bodyPr anchor="b"/>
          <a:lstStyle>
            <a:lvl1pPr marL="0" indent="0">
              <a:buNone/>
              <a:defRPr sz="2040" b="1"/>
            </a:lvl1pPr>
            <a:lvl2pPr marL="388606" indent="0">
              <a:buNone/>
              <a:defRPr sz="1700" b="1"/>
            </a:lvl2pPr>
            <a:lvl3pPr marL="777213" indent="0">
              <a:buNone/>
              <a:defRPr sz="1530" b="1"/>
            </a:lvl3pPr>
            <a:lvl4pPr marL="1165819" indent="0">
              <a:buNone/>
              <a:defRPr sz="1360" b="1"/>
            </a:lvl4pPr>
            <a:lvl5pPr marL="1554425" indent="0">
              <a:buNone/>
              <a:defRPr sz="1360" b="1"/>
            </a:lvl5pPr>
            <a:lvl6pPr marL="1943031" indent="0">
              <a:buNone/>
              <a:defRPr sz="1360" b="1"/>
            </a:lvl6pPr>
            <a:lvl7pPr marL="2331638" indent="0">
              <a:buNone/>
              <a:defRPr sz="1360" b="1"/>
            </a:lvl7pPr>
            <a:lvl8pPr marL="2720244" indent="0">
              <a:buNone/>
              <a:defRPr sz="1360" b="1"/>
            </a:lvl8pPr>
            <a:lvl9pPr marL="310885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a:prstGeom prst="rect">
            <a:avLst/>
          </a:prstGeom>
        </p:spPr>
        <p:txBody>
          <a:bodyPr anchor="b"/>
          <a:lstStyle>
            <a:lvl1pPr marL="0" indent="0">
              <a:buNone/>
              <a:defRPr sz="2040" b="1"/>
            </a:lvl1pPr>
            <a:lvl2pPr marL="388606" indent="0">
              <a:buNone/>
              <a:defRPr sz="1700" b="1"/>
            </a:lvl2pPr>
            <a:lvl3pPr marL="777213" indent="0">
              <a:buNone/>
              <a:defRPr sz="1530" b="1"/>
            </a:lvl3pPr>
            <a:lvl4pPr marL="1165819" indent="0">
              <a:buNone/>
              <a:defRPr sz="1360" b="1"/>
            </a:lvl4pPr>
            <a:lvl5pPr marL="1554425" indent="0">
              <a:buNone/>
              <a:defRPr sz="1360" b="1"/>
            </a:lvl5pPr>
            <a:lvl6pPr marL="1943031" indent="0">
              <a:buNone/>
              <a:defRPr sz="1360" b="1"/>
            </a:lvl6pPr>
            <a:lvl7pPr marL="2331638" indent="0">
              <a:buNone/>
              <a:defRPr sz="1360" b="1"/>
            </a:lvl7pPr>
            <a:lvl8pPr marL="2720244" indent="0">
              <a:buNone/>
              <a:defRPr sz="1360" b="1"/>
            </a:lvl8pPr>
            <a:lvl9pPr marL="310885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34353" y="9322649"/>
            <a:ext cx="1748790" cy="535516"/>
          </a:xfrm>
          <a:prstGeom prst="rect">
            <a:avLst/>
          </a:prstGeom>
        </p:spPr>
        <p:txBody>
          <a:bodyPr/>
          <a:lstStyle/>
          <a:p>
            <a:fld id="{91B1F162-A863-954F-A108-B7BC2A40B1AD}" type="datetimeFigureOut">
              <a:rPr lang="en-US" smtClean="0"/>
              <a:t>9/3/26</a:t>
            </a:fld>
            <a:endParaRPr lang="en-US"/>
          </a:p>
        </p:txBody>
      </p:sp>
      <p:sp>
        <p:nvSpPr>
          <p:cNvPr id="8" name="Footer Placeholder 7"/>
          <p:cNvSpPr>
            <a:spLocks noGrp="1"/>
          </p:cNvSpPr>
          <p:nvPr>
            <p:ph type="ftr" sz="quarter" idx="11"/>
          </p:nvPr>
        </p:nvSpPr>
        <p:spPr>
          <a:xfrm>
            <a:off x="2574608" y="9322649"/>
            <a:ext cx="2623185" cy="535516"/>
          </a:xfrm>
          <a:prstGeom prst="rect">
            <a:avLst/>
          </a:prstGeom>
        </p:spPr>
        <p:txBody>
          <a:bodyPr/>
          <a:lstStyle/>
          <a:p>
            <a:endParaRPr lang="en-US"/>
          </a:p>
        </p:txBody>
      </p:sp>
      <p:sp>
        <p:nvSpPr>
          <p:cNvPr id="9" name="Slide Number Placeholder 8"/>
          <p:cNvSpPr>
            <a:spLocks noGrp="1"/>
          </p:cNvSpPr>
          <p:nvPr>
            <p:ph type="sldNum" sz="quarter" idx="12"/>
          </p:nvPr>
        </p:nvSpPr>
        <p:spPr>
          <a:xfrm>
            <a:off x="5489258" y="9322649"/>
            <a:ext cx="1748790" cy="535516"/>
          </a:xfrm>
          <a:prstGeom prst="rect">
            <a:avLst/>
          </a:prstGeom>
        </p:spPr>
        <p:txBody>
          <a:bodyPr/>
          <a:lstStyle/>
          <a:p>
            <a:fld id="{CBECF329-0A02-9E47-B45F-15D745B8FDAF}" type="slidenum">
              <a:rPr lang="en-US" smtClean="0"/>
              <a:t>‹#›</a:t>
            </a:fld>
            <a:endParaRPr lang="en-US"/>
          </a:p>
        </p:txBody>
      </p:sp>
    </p:spTree>
    <p:extLst>
      <p:ext uri="{BB962C8B-B14F-4D97-AF65-F5344CB8AC3E}">
        <p14:creationId xmlns:p14="http://schemas.microsoft.com/office/powerpoint/2010/main" val="2418992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20"/>
            <a:ext cx="6703695" cy="1944159"/>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534353" y="9322649"/>
            <a:ext cx="1748790" cy="535516"/>
          </a:xfrm>
          <a:prstGeom prst="rect">
            <a:avLst/>
          </a:prstGeom>
        </p:spPr>
        <p:txBody>
          <a:bodyPr/>
          <a:lstStyle/>
          <a:p>
            <a:fld id="{91B1F162-A863-954F-A108-B7BC2A40B1AD}" type="datetimeFigureOut">
              <a:rPr lang="en-US" smtClean="0"/>
              <a:t>9/3/26</a:t>
            </a:fld>
            <a:endParaRPr lang="en-US"/>
          </a:p>
        </p:txBody>
      </p:sp>
      <p:sp>
        <p:nvSpPr>
          <p:cNvPr id="4" name="Footer Placeholder 3"/>
          <p:cNvSpPr>
            <a:spLocks noGrp="1"/>
          </p:cNvSpPr>
          <p:nvPr>
            <p:ph type="ftr" sz="quarter" idx="11"/>
          </p:nvPr>
        </p:nvSpPr>
        <p:spPr>
          <a:xfrm>
            <a:off x="2574608" y="9322649"/>
            <a:ext cx="2623185" cy="535516"/>
          </a:xfrm>
          <a:prstGeom prst="rect">
            <a:avLst/>
          </a:prstGeom>
        </p:spPr>
        <p:txBody>
          <a:bodyPr/>
          <a:lstStyle/>
          <a:p>
            <a:endParaRPr lang="en-US"/>
          </a:p>
        </p:txBody>
      </p:sp>
      <p:sp>
        <p:nvSpPr>
          <p:cNvPr id="5" name="Slide Number Placeholder 4"/>
          <p:cNvSpPr>
            <a:spLocks noGrp="1"/>
          </p:cNvSpPr>
          <p:nvPr>
            <p:ph type="sldNum" sz="quarter" idx="12"/>
          </p:nvPr>
        </p:nvSpPr>
        <p:spPr>
          <a:xfrm>
            <a:off x="5489258" y="9322649"/>
            <a:ext cx="1748790" cy="535516"/>
          </a:xfrm>
          <a:prstGeom prst="rect">
            <a:avLst/>
          </a:prstGeom>
        </p:spPr>
        <p:txBody>
          <a:bodyPr/>
          <a:lstStyle/>
          <a:p>
            <a:fld id="{CBECF329-0A02-9E47-B45F-15D745B8FDAF}" type="slidenum">
              <a:rPr lang="en-US" smtClean="0"/>
              <a:t>‹#›</a:t>
            </a:fld>
            <a:endParaRPr lang="en-US"/>
          </a:p>
        </p:txBody>
      </p:sp>
    </p:spTree>
    <p:extLst>
      <p:ext uri="{BB962C8B-B14F-4D97-AF65-F5344CB8AC3E}">
        <p14:creationId xmlns:p14="http://schemas.microsoft.com/office/powerpoint/2010/main" val="4112899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34353" y="9322649"/>
            <a:ext cx="1748790" cy="535516"/>
          </a:xfrm>
          <a:prstGeom prst="rect">
            <a:avLst/>
          </a:prstGeom>
        </p:spPr>
        <p:txBody>
          <a:bodyPr/>
          <a:lstStyle/>
          <a:p>
            <a:fld id="{91B1F162-A863-954F-A108-B7BC2A40B1AD}" type="datetimeFigureOut">
              <a:rPr lang="en-US" smtClean="0"/>
              <a:t>9/3/26</a:t>
            </a:fld>
            <a:endParaRPr lang="en-US"/>
          </a:p>
        </p:txBody>
      </p:sp>
      <p:sp>
        <p:nvSpPr>
          <p:cNvPr id="3" name="Footer Placeholder 2"/>
          <p:cNvSpPr>
            <a:spLocks noGrp="1"/>
          </p:cNvSpPr>
          <p:nvPr>
            <p:ph type="ftr" sz="quarter" idx="11"/>
          </p:nvPr>
        </p:nvSpPr>
        <p:spPr>
          <a:xfrm>
            <a:off x="2574608" y="9322649"/>
            <a:ext cx="2623185" cy="535516"/>
          </a:xfrm>
          <a:prstGeom prst="rect">
            <a:avLst/>
          </a:prstGeom>
        </p:spPr>
        <p:txBody>
          <a:bodyPr/>
          <a:lstStyle/>
          <a:p>
            <a:endParaRPr lang="en-US"/>
          </a:p>
        </p:txBody>
      </p:sp>
      <p:sp>
        <p:nvSpPr>
          <p:cNvPr id="4" name="Slide Number Placeholder 3"/>
          <p:cNvSpPr>
            <a:spLocks noGrp="1"/>
          </p:cNvSpPr>
          <p:nvPr>
            <p:ph type="sldNum" sz="quarter" idx="12"/>
          </p:nvPr>
        </p:nvSpPr>
        <p:spPr>
          <a:xfrm>
            <a:off x="5489258" y="9322649"/>
            <a:ext cx="1748790" cy="535516"/>
          </a:xfrm>
          <a:prstGeom prst="rect">
            <a:avLst/>
          </a:prstGeom>
        </p:spPr>
        <p:txBody>
          <a:bodyPr/>
          <a:lstStyle/>
          <a:p>
            <a:fld id="{CBECF329-0A02-9E47-B45F-15D745B8FDAF}" type="slidenum">
              <a:rPr lang="en-US" smtClean="0"/>
              <a:t>‹#›</a:t>
            </a:fld>
            <a:endParaRPr lang="en-US"/>
          </a:p>
        </p:txBody>
      </p:sp>
    </p:spTree>
    <p:extLst>
      <p:ext uri="{BB962C8B-B14F-4D97-AF65-F5344CB8AC3E}">
        <p14:creationId xmlns:p14="http://schemas.microsoft.com/office/powerpoint/2010/main" val="396123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a:prstGeom prst="rect">
            <a:avLst/>
          </a:prstGeo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5"/>
            <a:ext cx="3934778" cy="7147984"/>
          </a:xfrm>
          <a:prstGeom prst="rect">
            <a:avLst/>
          </a:prstGeo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a:prstGeom prst="rect">
            <a:avLst/>
          </a:prstGeom>
        </p:spPr>
        <p:txBody>
          <a:bodyPr/>
          <a:lstStyle>
            <a:lvl1pPr marL="0" indent="0">
              <a:buNone/>
              <a:defRPr sz="1360"/>
            </a:lvl1pPr>
            <a:lvl2pPr marL="388606" indent="0">
              <a:buNone/>
              <a:defRPr sz="1190"/>
            </a:lvl2pPr>
            <a:lvl3pPr marL="777213" indent="0">
              <a:buNone/>
              <a:defRPr sz="1020"/>
            </a:lvl3pPr>
            <a:lvl4pPr marL="1165819" indent="0">
              <a:buNone/>
              <a:defRPr sz="850"/>
            </a:lvl4pPr>
            <a:lvl5pPr marL="1554425" indent="0">
              <a:buNone/>
              <a:defRPr sz="850"/>
            </a:lvl5pPr>
            <a:lvl6pPr marL="1943031" indent="0">
              <a:buNone/>
              <a:defRPr sz="850"/>
            </a:lvl6pPr>
            <a:lvl7pPr marL="2331638" indent="0">
              <a:buNone/>
              <a:defRPr sz="850"/>
            </a:lvl7pPr>
            <a:lvl8pPr marL="2720244" indent="0">
              <a:buNone/>
              <a:defRPr sz="850"/>
            </a:lvl8pPr>
            <a:lvl9pPr marL="3108850" indent="0">
              <a:buNone/>
              <a:defRPr sz="850"/>
            </a:lvl9pPr>
          </a:lstStyle>
          <a:p>
            <a:pPr lvl="0"/>
            <a:r>
              <a:rPr lang="en-US"/>
              <a:t>Click to edit Master text styles</a:t>
            </a:r>
          </a:p>
        </p:txBody>
      </p:sp>
      <p:sp>
        <p:nvSpPr>
          <p:cNvPr id="5" name="Date Placeholder 4"/>
          <p:cNvSpPr>
            <a:spLocks noGrp="1"/>
          </p:cNvSpPr>
          <p:nvPr>
            <p:ph type="dt" sz="half" idx="10"/>
          </p:nvPr>
        </p:nvSpPr>
        <p:spPr>
          <a:xfrm>
            <a:off x="534353" y="9322649"/>
            <a:ext cx="1748790" cy="535516"/>
          </a:xfrm>
          <a:prstGeom prst="rect">
            <a:avLst/>
          </a:prstGeom>
        </p:spPr>
        <p:txBody>
          <a:bodyPr/>
          <a:lstStyle/>
          <a:p>
            <a:fld id="{91B1F162-A863-954F-A108-B7BC2A40B1AD}" type="datetimeFigureOut">
              <a:rPr lang="en-US" smtClean="0"/>
              <a:t>9/3/26</a:t>
            </a:fld>
            <a:endParaRPr lang="en-US"/>
          </a:p>
        </p:txBody>
      </p:sp>
      <p:sp>
        <p:nvSpPr>
          <p:cNvPr id="6" name="Footer Placeholder 5"/>
          <p:cNvSpPr>
            <a:spLocks noGrp="1"/>
          </p:cNvSpPr>
          <p:nvPr>
            <p:ph type="ftr" sz="quarter" idx="11"/>
          </p:nvPr>
        </p:nvSpPr>
        <p:spPr>
          <a:xfrm>
            <a:off x="2574608" y="9322649"/>
            <a:ext cx="2623185" cy="535516"/>
          </a:xfrm>
          <a:prstGeom prst="rect">
            <a:avLst/>
          </a:prstGeom>
        </p:spPr>
        <p:txBody>
          <a:bodyPr/>
          <a:lstStyle/>
          <a:p>
            <a:endParaRPr lang="en-US"/>
          </a:p>
        </p:txBody>
      </p:sp>
      <p:sp>
        <p:nvSpPr>
          <p:cNvPr id="7" name="Slide Number Placeholder 6"/>
          <p:cNvSpPr>
            <a:spLocks noGrp="1"/>
          </p:cNvSpPr>
          <p:nvPr>
            <p:ph type="sldNum" sz="quarter" idx="12"/>
          </p:nvPr>
        </p:nvSpPr>
        <p:spPr>
          <a:xfrm>
            <a:off x="5489258" y="9322649"/>
            <a:ext cx="1748790" cy="535516"/>
          </a:xfrm>
          <a:prstGeom prst="rect">
            <a:avLst/>
          </a:prstGeom>
        </p:spPr>
        <p:txBody>
          <a:bodyPr/>
          <a:lstStyle/>
          <a:p>
            <a:fld id="{CBECF329-0A02-9E47-B45F-15D745B8FDAF}" type="slidenum">
              <a:rPr lang="en-US" smtClean="0"/>
              <a:t>‹#›</a:t>
            </a:fld>
            <a:endParaRPr lang="en-US"/>
          </a:p>
        </p:txBody>
      </p:sp>
    </p:spTree>
    <p:extLst>
      <p:ext uri="{BB962C8B-B14F-4D97-AF65-F5344CB8AC3E}">
        <p14:creationId xmlns:p14="http://schemas.microsoft.com/office/powerpoint/2010/main" val="3747648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a:prstGeom prst="rect">
            <a:avLst/>
          </a:prstGeo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5"/>
            <a:ext cx="3934778" cy="7147984"/>
          </a:xfrm>
          <a:prstGeom prst="rect">
            <a:avLst/>
          </a:prstGeom>
        </p:spPr>
        <p:txBody>
          <a:bodyPr anchor="t"/>
          <a:lstStyle>
            <a:lvl1pPr marL="0" indent="0">
              <a:buNone/>
              <a:defRPr sz="2720"/>
            </a:lvl1pPr>
            <a:lvl2pPr marL="388606" indent="0">
              <a:buNone/>
              <a:defRPr sz="2380"/>
            </a:lvl2pPr>
            <a:lvl3pPr marL="777213" indent="0">
              <a:buNone/>
              <a:defRPr sz="2040"/>
            </a:lvl3pPr>
            <a:lvl4pPr marL="1165819" indent="0">
              <a:buNone/>
              <a:defRPr sz="1700"/>
            </a:lvl4pPr>
            <a:lvl5pPr marL="1554425" indent="0">
              <a:buNone/>
              <a:defRPr sz="1700"/>
            </a:lvl5pPr>
            <a:lvl6pPr marL="1943031" indent="0">
              <a:buNone/>
              <a:defRPr sz="1700"/>
            </a:lvl6pPr>
            <a:lvl7pPr marL="2331638" indent="0">
              <a:buNone/>
              <a:defRPr sz="1700"/>
            </a:lvl7pPr>
            <a:lvl8pPr marL="2720244" indent="0">
              <a:buNone/>
              <a:defRPr sz="1700"/>
            </a:lvl8pPr>
            <a:lvl9pPr marL="310885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a:prstGeom prst="rect">
            <a:avLst/>
          </a:prstGeom>
        </p:spPr>
        <p:txBody>
          <a:bodyPr/>
          <a:lstStyle>
            <a:lvl1pPr marL="0" indent="0">
              <a:buNone/>
              <a:defRPr sz="1360"/>
            </a:lvl1pPr>
            <a:lvl2pPr marL="388606" indent="0">
              <a:buNone/>
              <a:defRPr sz="1190"/>
            </a:lvl2pPr>
            <a:lvl3pPr marL="777213" indent="0">
              <a:buNone/>
              <a:defRPr sz="1020"/>
            </a:lvl3pPr>
            <a:lvl4pPr marL="1165819" indent="0">
              <a:buNone/>
              <a:defRPr sz="850"/>
            </a:lvl4pPr>
            <a:lvl5pPr marL="1554425" indent="0">
              <a:buNone/>
              <a:defRPr sz="850"/>
            </a:lvl5pPr>
            <a:lvl6pPr marL="1943031" indent="0">
              <a:buNone/>
              <a:defRPr sz="850"/>
            </a:lvl6pPr>
            <a:lvl7pPr marL="2331638" indent="0">
              <a:buNone/>
              <a:defRPr sz="850"/>
            </a:lvl7pPr>
            <a:lvl8pPr marL="2720244" indent="0">
              <a:buNone/>
              <a:defRPr sz="850"/>
            </a:lvl8pPr>
            <a:lvl9pPr marL="3108850" indent="0">
              <a:buNone/>
              <a:defRPr sz="850"/>
            </a:lvl9pPr>
          </a:lstStyle>
          <a:p>
            <a:pPr lvl="0"/>
            <a:r>
              <a:rPr lang="en-US"/>
              <a:t>Click to edit Master text styles</a:t>
            </a:r>
          </a:p>
        </p:txBody>
      </p:sp>
      <p:sp>
        <p:nvSpPr>
          <p:cNvPr id="5" name="Date Placeholder 4"/>
          <p:cNvSpPr>
            <a:spLocks noGrp="1"/>
          </p:cNvSpPr>
          <p:nvPr>
            <p:ph type="dt" sz="half" idx="10"/>
          </p:nvPr>
        </p:nvSpPr>
        <p:spPr>
          <a:xfrm>
            <a:off x="534353" y="9322649"/>
            <a:ext cx="1748790" cy="535516"/>
          </a:xfrm>
          <a:prstGeom prst="rect">
            <a:avLst/>
          </a:prstGeom>
        </p:spPr>
        <p:txBody>
          <a:bodyPr/>
          <a:lstStyle/>
          <a:p>
            <a:fld id="{91B1F162-A863-954F-A108-B7BC2A40B1AD}" type="datetimeFigureOut">
              <a:rPr lang="en-US" smtClean="0"/>
              <a:t>9/3/26</a:t>
            </a:fld>
            <a:endParaRPr lang="en-US"/>
          </a:p>
        </p:txBody>
      </p:sp>
      <p:sp>
        <p:nvSpPr>
          <p:cNvPr id="6" name="Footer Placeholder 5"/>
          <p:cNvSpPr>
            <a:spLocks noGrp="1"/>
          </p:cNvSpPr>
          <p:nvPr>
            <p:ph type="ftr" sz="quarter" idx="11"/>
          </p:nvPr>
        </p:nvSpPr>
        <p:spPr>
          <a:xfrm>
            <a:off x="2574608" y="9322649"/>
            <a:ext cx="2623185" cy="535516"/>
          </a:xfrm>
          <a:prstGeom prst="rect">
            <a:avLst/>
          </a:prstGeom>
        </p:spPr>
        <p:txBody>
          <a:bodyPr/>
          <a:lstStyle/>
          <a:p>
            <a:endParaRPr lang="en-US"/>
          </a:p>
        </p:txBody>
      </p:sp>
      <p:sp>
        <p:nvSpPr>
          <p:cNvPr id="7" name="Slide Number Placeholder 6"/>
          <p:cNvSpPr>
            <a:spLocks noGrp="1"/>
          </p:cNvSpPr>
          <p:nvPr>
            <p:ph type="sldNum" sz="quarter" idx="12"/>
          </p:nvPr>
        </p:nvSpPr>
        <p:spPr>
          <a:xfrm>
            <a:off x="5489258" y="9322649"/>
            <a:ext cx="1748790" cy="535516"/>
          </a:xfrm>
          <a:prstGeom prst="rect">
            <a:avLst/>
          </a:prstGeom>
        </p:spPr>
        <p:txBody>
          <a:bodyPr/>
          <a:lstStyle/>
          <a:p>
            <a:fld id="{CBECF329-0A02-9E47-B45F-15D745B8FDAF}" type="slidenum">
              <a:rPr lang="en-US" smtClean="0"/>
              <a:t>‹#›</a:t>
            </a:fld>
            <a:endParaRPr lang="en-US"/>
          </a:p>
        </p:txBody>
      </p:sp>
    </p:spTree>
    <p:extLst>
      <p:ext uri="{BB962C8B-B14F-4D97-AF65-F5344CB8AC3E}">
        <p14:creationId xmlns:p14="http://schemas.microsoft.com/office/powerpoint/2010/main" val="556202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20"/>
            <a:ext cx="6703695" cy="1944159"/>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34353" y="2677584"/>
            <a:ext cx="6703695" cy="63819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6"/>
          </a:xfrm>
          <a:prstGeom prst="rect">
            <a:avLst/>
          </a:prstGeom>
        </p:spPr>
        <p:txBody>
          <a:bodyPr/>
          <a:lstStyle/>
          <a:p>
            <a:fld id="{91B1F162-A863-954F-A108-B7BC2A40B1AD}" type="datetimeFigureOut">
              <a:rPr lang="en-US" smtClean="0"/>
              <a:t>9/3/26</a:t>
            </a:fld>
            <a:endParaRPr lang="en-US"/>
          </a:p>
        </p:txBody>
      </p:sp>
      <p:sp>
        <p:nvSpPr>
          <p:cNvPr id="5" name="Footer Placeholder 4"/>
          <p:cNvSpPr>
            <a:spLocks noGrp="1"/>
          </p:cNvSpPr>
          <p:nvPr>
            <p:ph type="ftr" sz="quarter" idx="11"/>
          </p:nvPr>
        </p:nvSpPr>
        <p:spPr>
          <a:xfrm>
            <a:off x="2574608" y="9322649"/>
            <a:ext cx="2623185" cy="535516"/>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6"/>
          </a:xfrm>
          <a:prstGeom prst="rect">
            <a:avLst/>
          </a:prstGeom>
        </p:spPr>
        <p:txBody>
          <a:bodyPr/>
          <a:lstStyle/>
          <a:p>
            <a:fld id="{CBECF329-0A02-9E47-B45F-15D745B8FDAF}" type="slidenum">
              <a:rPr lang="en-US" smtClean="0"/>
              <a:t>‹#›</a:t>
            </a:fld>
            <a:endParaRPr lang="en-US"/>
          </a:p>
        </p:txBody>
      </p:sp>
    </p:spTree>
    <p:extLst>
      <p:ext uri="{BB962C8B-B14F-4D97-AF65-F5344CB8AC3E}">
        <p14:creationId xmlns:p14="http://schemas.microsoft.com/office/powerpoint/2010/main" val="2161684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5" y="535516"/>
            <a:ext cx="1675924" cy="8524029"/>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2" y="535516"/>
            <a:ext cx="4930617" cy="852402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6"/>
          </a:xfrm>
          <a:prstGeom prst="rect">
            <a:avLst/>
          </a:prstGeom>
        </p:spPr>
        <p:txBody>
          <a:bodyPr/>
          <a:lstStyle/>
          <a:p>
            <a:fld id="{91B1F162-A863-954F-A108-B7BC2A40B1AD}" type="datetimeFigureOut">
              <a:rPr lang="en-US" smtClean="0"/>
              <a:t>9/3/26</a:t>
            </a:fld>
            <a:endParaRPr lang="en-US"/>
          </a:p>
        </p:txBody>
      </p:sp>
      <p:sp>
        <p:nvSpPr>
          <p:cNvPr id="5" name="Footer Placeholder 4"/>
          <p:cNvSpPr>
            <a:spLocks noGrp="1"/>
          </p:cNvSpPr>
          <p:nvPr>
            <p:ph type="ftr" sz="quarter" idx="11"/>
          </p:nvPr>
        </p:nvSpPr>
        <p:spPr>
          <a:xfrm>
            <a:off x="2574608" y="9322649"/>
            <a:ext cx="2623185" cy="535516"/>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6"/>
          </a:xfrm>
          <a:prstGeom prst="rect">
            <a:avLst/>
          </a:prstGeom>
        </p:spPr>
        <p:txBody>
          <a:bodyPr/>
          <a:lstStyle/>
          <a:p>
            <a:fld id="{CBECF329-0A02-9E47-B45F-15D745B8FDAF}" type="slidenum">
              <a:rPr lang="en-US" smtClean="0"/>
              <a:t>‹#›</a:t>
            </a:fld>
            <a:endParaRPr lang="en-US"/>
          </a:p>
        </p:txBody>
      </p:sp>
    </p:spTree>
    <p:extLst>
      <p:ext uri="{BB962C8B-B14F-4D97-AF65-F5344CB8AC3E}">
        <p14:creationId xmlns:p14="http://schemas.microsoft.com/office/powerpoint/2010/main" val="543598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3196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13" rtl="0" eaLnBrk="1" latinLnBrk="0" hangingPunct="1">
        <a:lnSpc>
          <a:spcPct val="90000"/>
        </a:lnSpc>
        <a:spcBef>
          <a:spcPct val="0"/>
        </a:spcBef>
        <a:buNone/>
        <a:defRPr sz="3740" b="0" i="0" kern="1200">
          <a:solidFill>
            <a:schemeClr val="tx1"/>
          </a:solidFill>
          <a:latin typeface="Petersburg" panose="02040503060506020303" pitchFamily="18" charset="77"/>
          <a:ea typeface="+mj-ea"/>
          <a:cs typeface="+mj-cs"/>
        </a:defRPr>
      </a:lvl1pPr>
    </p:titleStyle>
    <p:bodyStyle>
      <a:lvl1pPr marL="194303" indent="-194303" algn="l" defTabSz="777213" rtl="0" eaLnBrk="1" latinLnBrk="0" hangingPunct="1">
        <a:lnSpc>
          <a:spcPct val="90000"/>
        </a:lnSpc>
        <a:spcBef>
          <a:spcPts val="850"/>
        </a:spcBef>
        <a:buFont typeface="Arial" panose="020B0604020202020204" pitchFamily="34" charset="0"/>
        <a:buChar char="•"/>
        <a:defRPr sz="2380" b="0" i="0" kern="1200">
          <a:solidFill>
            <a:schemeClr val="tx1"/>
          </a:solidFill>
          <a:latin typeface="Petersburg" panose="02040503060506020303" pitchFamily="18" charset="77"/>
          <a:ea typeface="+mn-ea"/>
          <a:cs typeface="+mn-cs"/>
        </a:defRPr>
      </a:lvl1pPr>
      <a:lvl2pPr marL="582909" indent="-194303" algn="l" defTabSz="777213" rtl="0" eaLnBrk="1" latinLnBrk="0" hangingPunct="1">
        <a:lnSpc>
          <a:spcPct val="90000"/>
        </a:lnSpc>
        <a:spcBef>
          <a:spcPts val="425"/>
        </a:spcBef>
        <a:buFont typeface="Arial" panose="020B0604020202020204" pitchFamily="34" charset="0"/>
        <a:buChar char="•"/>
        <a:defRPr sz="2040" b="0" i="0" kern="1200">
          <a:solidFill>
            <a:schemeClr val="tx1"/>
          </a:solidFill>
          <a:latin typeface="Petersburg" panose="02040503060506020303" pitchFamily="18" charset="77"/>
          <a:ea typeface="+mn-ea"/>
          <a:cs typeface="+mn-cs"/>
        </a:defRPr>
      </a:lvl2pPr>
      <a:lvl3pPr marL="971516" indent="-194303" algn="l" defTabSz="777213" rtl="0" eaLnBrk="1" latinLnBrk="0" hangingPunct="1">
        <a:lnSpc>
          <a:spcPct val="90000"/>
        </a:lnSpc>
        <a:spcBef>
          <a:spcPts val="425"/>
        </a:spcBef>
        <a:buFont typeface="Arial" panose="020B0604020202020204" pitchFamily="34" charset="0"/>
        <a:buChar char="•"/>
        <a:defRPr sz="1700" b="0" i="0" kern="1200">
          <a:solidFill>
            <a:schemeClr val="tx1"/>
          </a:solidFill>
          <a:latin typeface="Petersburg" panose="02040503060506020303" pitchFamily="18" charset="77"/>
          <a:ea typeface="+mn-ea"/>
          <a:cs typeface="+mn-cs"/>
        </a:defRPr>
      </a:lvl3pPr>
      <a:lvl4pPr marL="1360122" indent="-194303" algn="l" defTabSz="777213" rtl="0" eaLnBrk="1" latinLnBrk="0" hangingPunct="1">
        <a:lnSpc>
          <a:spcPct val="90000"/>
        </a:lnSpc>
        <a:spcBef>
          <a:spcPts val="425"/>
        </a:spcBef>
        <a:buFont typeface="Arial" panose="020B0604020202020204" pitchFamily="34" charset="0"/>
        <a:buChar char="•"/>
        <a:defRPr sz="1530" b="0" i="0" kern="1200">
          <a:solidFill>
            <a:schemeClr val="tx1"/>
          </a:solidFill>
          <a:latin typeface="Petersburg" panose="02040503060506020303" pitchFamily="18" charset="77"/>
          <a:ea typeface="+mn-ea"/>
          <a:cs typeface="+mn-cs"/>
        </a:defRPr>
      </a:lvl4pPr>
      <a:lvl5pPr marL="1748728" indent="-194303" algn="l" defTabSz="777213" rtl="0" eaLnBrk="1" latinLnBrk="0" hangingPunct="1">
        <a:lnSpc>
          <a:spcPct val="90000"/>
        </a:lnSpc>
        <a:spcBef>
          <a:spcPts val="425"/>
        </a:spcBef>
        <a:buFont typeface="Arial" panose="020B0604020202020204" pitchFamily="34" charset="0"/>
        <a:buChar char="•"/>
        <a:defRPr sz="1530" b="0" i="0" kern="1200">
          <a:solidFill>
            <a:schemeClr val="tx1"/>
          </a:solidFill>
          <a:latin typeface="Petersburg" panose="02040503060506020303" pitchFamily="18" charset="77"/>
          <a:ea typeface="+mn-ea"/>
          <a:cs typeface="+mn-cs"/>
        </a:defRPr>
      </a:lvl5pPr>
      <a:lvl6pPr marL="2137335" indent="-194303" algn="l" defTabSz="777213"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5941" indent="-194303" algn="l" defTabSz="777213"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547" indent="-194303" algn="l" defTabSz="777213"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153" indent="-194303" algn="l" defTabSz="777213"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13" rtl="0" eaLnBrk="1" latinLnBrk="0" hangingPunct="1">
        <a:defRPr sz="1530" kern="1200">
          <a:solidFill>
            <a:schemeClr val="tx1"/>
          </a:solidFill>
          <a:latin typeface="+mn-lt"/>
          <a:ea typeface="+mn-ea"/>
          <a:cs typeface="+mn-cs"/>
        </a:defRPr>
      </a:lvl1pPr>
      <a:lvl2pPr marL="388606" algn="l" defTabSz="777213" rtl="0" eaLnBrk="1" latinLnBrk="0" hangingPunct="1">
        <a:defRPr sz="1530" kern="1200">
          <a:solidFill>
            <a:schemeClr val="tx1"/>
          </a:solidFill>
          <a:latin typeface="+mn-lt"/>
          <a:ea typeface="+mn-ea"/>
          <a:cs typeface="+mn-cs"/>
        </a:defRPr>
      </a:lvl2pPr>
      <a:lvl3pPr marL="777213" algn="l" defTabSz="777213" rtl="0" eaLnBrk="1" latinLnBrk="0" hangingPunct="1">
        <a:defRPr sz="1530" kern="1200">
          <a:solidFill>
            <a:schemeClr val="tx1"/>
          </a:solidFill>
          <a:latin typeface="+mn-lt"/>
          <a:ea typeface="+mn-ea"/>
          <a:cs typeface="+mn-cs"/>
        </a:defRPr>
      </a:lvl3pPr>
      <a:lvl4pPr marL="1165819" algn="l" defTabSz="777213" rtl="0" eaLnBrk="1" latinLnBrk="0" hangingPunct="1">
        <a:defRPr sz="1530" kern="1200">
          <a:solidFill>
            <a:schemeClr val="tx1"/>
          </a:solidFill>
          <a:latin typeface="+mn-lt"/>
          <a:ea typeface="+mn-ea"/>
          <a:cs typeface="+mn-cs"/>
        </a:defRPr>
      </a:lvl4pPr>
      <a:lvl5pPr marL="1554425" algn="l" defTabSz="777213" rtl="0" eaLnBrk="1" latinLnBrk="0" hangingPunct="1">
        <a:defRPr sz="1530" kern="1200">
          <a:solidFill>
            <a:schemeClr val="tx1"/>
          </a:solidFill>
          <a:latin typeface="+mn-lt"/>
          <a:ea typeface="+mn-ea"/>
          <a:cs typeface="+mn-cs"/>
        </a:defRPr>
      </a:lvl5pPr>
      <a:lvl6pPr marL="1943031" algn="l" defTabSz="777213" rtl="0" eaLnBrk="1" latinLnBrk="0" hangingPunct="1">
        <a:defRPr sz="1530" kern="1200">
          <a:solidFill>
            <a:schemeClr val="tx1"/>
          </a:solidFill>
          <a:latin typeface="+mn-lt"/>
          <a:ea typeface="+mn-ea"/>
          <a:cs typeface="+mn-cs"/>
        </a:defRPr>
      </a:lvl6pPr>
      <a:lvl7pPr marL="2331638" algn="l" defTabSz="777213" rtl="0" eaLnBrk="1" latinLnBrk="0" hangingPunct="1">
        <a:defRPr sz="1530" kern="1200">
          <a:solidFill>
            <a:schemeClr val="tx1"/>
          </a:solidFill>
          <a:latin typeface="+mn-lt"/>
          <a:ea typeface="+mn-ea"/>
          <a:cs typeface="+mn-cs"/>
        </a:defRPr>
      </a:lvl7pPr>
      <a:lvl8pPr marL="2720244" algn="l" defTabSz="777213" rtl="0" eaLnBrk="1" latinLnBrk="0" hangingPunct="1">
        <a:defRPr sz="1530" kern="1200">
          <a:solidFill>
            <a:schemeClr val="tx1"/>
          </a:solidFill>
          <a:latin typeface="+mn-lt"/>
          <a:ea typeface="+mn-ea"/>
          <a:cs typeface="+mn-cs"/>
        </a:defRPr>
      </a:lvl8pPr>
      <a:lvl9pPr marL="3108850" algn="l" defTabSz="777213"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3FCD4D-D349-5E78-DAEC-4420DCAA01A9}"/>
              </a:ext>
            </a:extLst>
          </p:cNvPr>
          <p:cNvSpPr txBox="1"/>
          <p:nvPr/>
        </p:nvSpPr>
        <p:spPr>
          <a:xfrm>
            <a:off x="355146" y="1945866"/>
            <a:ext cx="7062107" cy="3438340"/>
          </a:xfrm>
          <a:prstGeom prst="rect">
            <a:avLst/>
          </a:prstGeom>
          <a:noFill/>
        </p:spPr>
        <p:txBody>
          <a:bodyPr wrap="square">
            <a:prstTxWarp prst="textArchUp">
              <a:avLst/>
            </a:prstTxWarp>
            <a:spAutoFit/>
          </a:bodyPr>
          <a:lstStyle/>
          <a:p>
            <a:pPr algn="ctr"/>
            <a:r>
              <a:rPr lang="en-US" sz="4800" b="1" dirty="0">
                <a:latin typeface="Petersburg" panose="02040503060506020303" pitchFamily="18" charset="77"/>
              </a:rPr>
              <a:t>For whosoever shall</a:t>
            </a:r>
            <a:br>
              <a:rPr lang="en-US" sz="4800" b="1" dirty="0">
                <a:latin typeface="Petersburg" panose="02040503060506020303" pitchFamily="18" charset="77"/>
              </a:rPr>
            </a:br>
            <a:r>
              <a:rPr lang="en-US" sz="4800" b="1" dirty="0">
                <a:latin typeface="Petersburg" panose="02040503060506020303" pitchFamily="18" charset="77"/>
              </a:rPr>
              <a:t>call upon the name</a:t>
            </a:r>
            <a:br>
              <a:rPr lang="en-US" sz="4800" b="1" dirty="0">
                <a:latin typeface="Petersburg" panose="02040503060506020303" pitchFamily="18" charset="77"/>
              </a:rPr>
            </a:br>
            <a:r>
              <a:rPr lang="en-US" sz="4800" b="1" dirty="0">
                <a:latin typeface="Petersburg" panose="02040503060506020303" pitchFamily="18" charset="77"/>
              </a:rPr>
              <a:t>of the Lord shall be saved.</a:t>
            </a:r>
          </a:p>
        </p:txBody>
      </p:sp>
      <p:sp>
        <p:nvSpPr>
          <p:cNvPr id="2" name="TextBox 1">
            <a:extLst>
              <a:ext uri="{FF2B5EF4-FFF2-40B4-BE49-F238E27FC236}">
                <a16:creationId xmlns:a16="http://schemas.microsoft.com/office/drawing/2014/main" id="{2E014106-4392-2EB0-D4A7-E8296CB1E3F5}"/>
              </a:ext>
            </a:extLst>
          </p:cNvPr>
          <p:cNvSpPr txBox="1"/>
          <p:nvPr/>
        </p:nvSpPr>
        <p:spPr>
          <a:xfrm>
            <a:off x="547007" y="3332983"/>
            <a:ext cx="6678386" cy="1477328"/>
          </a:xfrm>
          <a:prstGeom prst="rect">
            <a:avLst/>
          </a:prstGeom>
          <a:noFill/>
        </p:spPr>
        <p:txBody>
          <a:bodyPr wrap="square" rtlCol="0">
            <a:spAutoFit/>
          </a:bodyPr>
          <a:lstStyle/>
          <a:p>
            <a:r>
              <a:rPr lang="en-US" b="1" baseline="30000" dirty="0">
                <a:latin typeface="Milonga" pitchFamily="82" charset="0"/>
              </a:rPr>
              <a:t>11</a:t>
            </a:r>
            <a:r>
              <a:rPr lang="en-US" b="1" dirty="0">
                <a:latin typeface="Milonga" pitchFamily="82" charset="0"/>
              </a:rPr>
              <a:t>For the Scripture says, “Whoever trusts in Him will not be put to shame.”  </a:t>
            </a:r>
            <a:r>
              <a:rPr lang="en-US" b="1" baseline="30000" dirty="0">
                <a:latin typeface="Milonga" pitchFamily="82" charset="0"/>
              </a:rPr>
              <a:t>12</a:t>
            </a:r>
            <a:r>
              <a:rPr lang="en-US" b="1" dirty="0">
                <a:latin typeface="Milonga" pitchFamily="82" charset="0"/>
              </a:rPr>
              <a:t>For there is no distinction between Jew and Greek, for the same Lord is Lord of all—richly generous to all who call on Him.  </a:t>
            </a:r>
            <a:r>
              <a:rPr lang="en-US" b="1" baseline="30000" dirty="0">
                <a:latin typeface="Milonga" pitchFamily="82" charset="0"/>
              </a:rPr>
              <a:t>13</a:t>
            </a:r>
            <a:r>
              <a:rPr lang="en-US" b="1" dirty="0">
                <a:latin typeface="Milonga" pitchFamily="82" charset="0"/>
              </a:rPr>
              <a:t>For “Everyone who calls upon the name of Adonai shall be saved.”</a:t>
            </a:r>
            <a:r>
              <a:rPr lang="en-US" b="1" baseline="30000" dirty="0">
                <a:latin typeface="Milonga" pitchFamily="82" charset="0"/>
              </a:rPr>
              <a:t> (TLV)</a:t>
            </a:r>
          </a:p>
        </p:txBody>
      </p:sp>
      <p:sp>
        <p:nvSpPr>
          <p:cNvPr id="3" name="TextBox 2">
            <a:extLst>
              <a:ext uri="{FF2B5EF4-FFF2-40B4-BE49-F238E27FC236}">
                <a16:creationId xmlns:a16="http://schemas.microsoft.com/office/drawing/2014/main" id="{38B2A622-65A9-9B02-2518-C7D8C25AF0D8}"/>
              </a:ext>
            </a:extLst>
          </p:cNvPr>
          <p:cNvSpPr txBox="1"/>
          <p:nvPr/>
        </p:nvSpPr>
        <p:spPr>
          <a:xfrm>
            <a:off x="2217312" y="2669036"/>
            <a:ext cx="3337773" cy="461665"/>
          </a:xfrm>
          <a:prstGeom prst="rect">
            <a:avLst/>
          </a:prstGeom>
          <a:noFill/>
        </p:spPr>
        <p:txBody>
          <a:bodyPr wrap="none" rtlCol="0">
            <a:spAutoFit/>
          </a:bodyPr>
          <a:lstStyle/>
          <a:p>
            <a:r>
              <a:rPr lang="en-US" sz="2400" dirty="0">
                <a:latin typeface="Acme" panose="02000706050000020004" pitchFamily="2" charset="0"/>
              </a:rPr>
              <a:t>Romans chapter ten reads</a:t>
            </a:r>
          </a:p>
        </p:txBody>
      </p:sp>
      <p:sp>
        <p:nvSpPr>
          <p:cNvPr id="6" name="TextBox 5">
            <a:extLst>
              <a:ext uri="{FF2B5EF4-FFF2-40B4-BE49-F238E27FC236}">
                <a16:creationId xmlns:a16="http://schemas.microsoft.com/office/drawing/2014/main" id="{4F905AE3-393F-E813-0F7F-246F72D6602B}"/>
              </a:ext>
            </a:extLst>
          </p:cNvPr>
          <p:cNvSpPr txBox="1"/>
          <p:nvPr/>
        </p:nvSpPr>
        <p:spPr>
          <a:xfrm>
            <a:off x="355147" y="4817233"/>
            <a:ext cx="7062106" cy="5078313"/>
          </a:xfrm>
          <a:prstGeom prst="rect">
            <a:avLst/>
          </a:prstGeom>
          <a:noFill/>
        </p:spPr>
        <p:txBody>
          <a:bodyPr wrap="square" rtlCol="0">
            <a:spAutoFit/>
          </a:bodyPr>
          <a:lstStyle/>
          <a:p>
            <a:r>
              <a:rPr lang="en-US" dirty="0">
                <a:latin typeface="Acme" panose="02000706050000020004" pitchFamily="2" charset="0"/>
              </a:rPr>
              <a:t>G-D chose the Jewish people to carry the weight of Torah to the nations.</a:t>
            </a:r>
          </a:p>
          <a:p>
            <a:r>
              <a:rPr lang="en-US" dirty="0">
                <a:latin typeface="Acme" panose="02000706050000020004" pitchFamily="2" charset="0"/>
              </a:rPr>
              <a:t>G-D chose the Jewish people to shine the light of Yeshua to the nations.</a:t>
            </a:r>
          </a:p>
          <a:p>
            <a:endParaRPr lang="en-US" sz="1500" dirty="0">
              <a:latin typeface="Acme" panose="02000706050000020004" pitchFamily="2" charset="0"/>
            </a:endParaRPr>
          </a:p>
          <a:p>
            <a:r>
              <a:rPr lang="en-US" sz="1500" dirty="0">
                <a:latin typeface="Acme" panose="02000706050000020004" pitchFamily="2" charset="0"/>
              </a:rPr>
              <a:t>Those who align themselves with the truth of Torah, and the light of Yshua shall be counted as  outsiders within the camp of B'nei Yisrael, and once there they find a fulfillment of  v.12</a:t>
            </a:r>
            <a:r>
              <a:rPr lang="en-US" dirty="0">
                <a:latin typeface="Acme" panose="02000706050000020004" pitchFamily="2" charset="0"/>
              </a:rPr>
              <a:t>  </a:t>
            </a:r>
            <a:r>
              <a:rPr lang="en-US" sz="1600" b="1" baseline="30000" dirty="0">
                <a:latin typeface="Milonga" pitchFamily="82" charset="0"/>
              </a:rPr>
              <a:t>12</a:t>
            </a:r>
            <a:r>
              <a:rPr lang="en-US" sz="1600" b="1" dirty="0">
                <a:latin typeface="Milonga" pitchFamily="82" charset="0"/>
              </a:rPr>
              <a:t>For there is no distinction between Jew and Greek, for the same Lord is Lord of all—richly generous to all who call on Him.</a:t>
            </a:r>
            <a:br>
              <a:rPr lang="en-US" b="1" dirty="0">
                <a:latin typeface="Milonga" pitchFamily="82" charset="0"/>
              </a:rPr>
            </a:br>
            <a:endParaRPr lang="en-US" sz="1300" b="1" dirty="0">
              <a:latin typeface="Milonga" pitchFamily="82" charset="0"/>
            </a:endParaRPr>
          </a:p>
          <a:p>
            <a:r>
              <a:rPr lang="en-US" sz="1500" dirty="0">
                <a:latin typeface="Acme" panose="02000706050000020004" pitchFamily="2" charset="0"/>
              </a:rPr>
              <a:t>We belong to one race, called Humankind.  We are counted amongst those who trust and call upon G-D and live within the camp of B'nei Yisrael.  As is spoken of in Devarim 29:</a:t>
            </a:r>
            <a:br>
              <a:rPr lang="en-US" sz="1500" b="1" dirty="0">
                <a:latin typeface="Acme" panose="02000706050000020004" pitchFamily="2" charset="0"/>
              </a:rPr>
            </a:br>
            <a:endParaRPr lang="en-US" sz="1500" b="1" dirty="0">
              <a:latin typeface="Acme" panose="02000706050000020004" pitchFamily="2" charset="0"/>
            </a:endParaRPr>
          </a:p>
          <a:p>
            <a:r>
              <a:rPr lang="en-US" sz="1500" b="1" baseline="30000" dirty="0">
                <a:latin typeface="Milonga" pitchFamily="82" charset="0"/>
              </a:rPr>
              <a:t>9</a:t>
            </a:r>
            <a:r>
              <a:rPr lang="en-US" sz="1500" b="1" dirty="0">
                <a:latin typeface="Milonga" pitchFamily="82" charset="0"/>
              </a:rPr>
              <a:t>“You are standing today, all of you, before Adonai your God—the heads of your tribes, your elders, your officials, all the men of Israel, </a:t>
            </a:r>
            <a:r>
              <a:rPr lang="en-US" sz="1500" b="1" baseline="30000" dirty="0">
                <a:latin typeface="Milonga" pitchFamily="82" charset="0"/>
              </a:rPr>
              <a:t>10</a:t>
            </a:r>
            <a:r>
              <a:rPr lang="en-US" sz="1500" b="1" dirty="0">
                <a:latin typeface="Milonga" pitchFamily="82" charset="0"/>
              </a:rPr>
              <a:t>your children, your wives, and the outsider within your camp (from your woodchopper to your water carrier).  </a:t>
            </a:r>
            <a:r>
              <a:rPr lang="en-US" sz="1500" b="1" baseline="30000" dirty="0">
                <a:latin typeface="Milonga" pitchFamily="82" charset="0"/>
              </a:rPr>
              <a:t>11</a:t>
            </a:r>
            <a:r>
              <a:rPr lang="en-US" sz="1500" b="1" dirty="0">
                <a:latin typeface="Milonga" pitchFamily="82" charset="0"/>
              </a:rPr>
              <a:t>Each of you is to cross over into the covenant of Adonai your God that He is cutting with you today, and into His oath.  </a:t>
            </a:r>
            <a:r>
              <a:rPr lang="en-US" sz="1500" b="1" baseline="30000" dirty="0">
                <a:latin typeface="Milonga" pitchFamily="82" charset="0"/>
              </a:rPr>
              <a:t>12</a:t>
            </a:r>
            <a:r>
              <a:rPr lang="en-US" sz="1500" b="1" dirty="0">
                <a:latin typeface="Milonga" pitchFamily="82" charset="0"/>
              </a:rPr>
              <a:t>“This is in order to confirm you today as His people. So He will be your God, just as He promised you and just as He swore to your fathers—to Abraham, to Isaac and to Jacob.  </a:t>
            </a:r>
            <a:r>
              <a:rPr lang="en-US" sz="1500" b="1" baseline="30000" dirty="0">
                <a:latin typeface="Milonga" pitchFamily="82" charset="0"/>
              </a:rPr>
              <a:t>13</a:t>
            </a:r>
            <a:r>
              <a:rPr lang="en-US" sz="1500" b="1" dirty="0">
                <a:latin typeface="Milonga" pitchFamily="82" charset="0"/>
              </a:rPr>
              <a:t>Not with you alone am I cutting this covenant and this oath, </a:t>
            </a:r>
            <a:r>
              <a:rPr lang="en-US" sz="1500" b="1" baseline="30000" dirty="0">
                <a:latin typeface="Milonga" pitchFamily="82" charset="0"/>
              </a:rPr>
              <a:t>14</a:t>
            </a:r>
            <a:r>
              <a:rPr lang="en-US" sz="1500" b="1" dirty="0">
                <a:latin typeface="Milonga" pitchFamily="82" charset="0"/>
              </a:rPr>
              <a:t>but with whomever is standing here with us today before Adonai our God and with whomever is not here with us today.</a:t>
            </a:r>
            <a:endParaRPr lang="en-US" sz="1500" dirty="0">
              <a:latin typeface="Milonga" pitchFamily="82" charset="0"/>
            </a:endParaRPr>
          </a:p>
        </p:txBody>
      </p:sp>
    </p:spTree>
    <p:extLst>
      <p:ext uri="{BB962C8B-B14F-4D97-AF65-F5344CB8AC3E}">
        <p14:creationId xmlns:p14="http://schemas.microsoft.com/office/powerpoint/2010/main" val="3374482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C01502-9E00-8577-5B07-159CCC85E022}"/>
              </a:ext>
            </a:extLst>
          </p:cNvPr>
          <p:cNvPicPr>
            <a:picLocks noChangeAspect="1"/>
          </p:cNvPicPr>
          <p:nvPr/>
        </p:nvPicPr>
        <p:blipFill>
          <a:blip r:embed="rId2"/>
          <a:srcRect b="3051"/>
          <a:stretch/>
        </p:blipFill>
        <p:spPr>
          <a:xfrm>
            <a:off x="0" y="-1"/>
            <a:ext cx="7772400" cy="10058401"/>
          </a:xfrm>
          <a:prstGeom prst="rect">
            <a:avLst/>
          </a:prstGeom>
        </p:spPr>
      </p:pic>
    </p:spTree>
    <p:extLst>
      <p:ext uri="{BB962C8B-B14F-4D97-AF65-F5344CB8AC3E}">
        <p14:creationId xmlns:p14="http://schemas.microsoft.com/office/powerpoint/2010/main" val="2211590237"/>
      </p:ext>
    </p:extLst>
  </p:cSld>
  <p:clrMapOvr>
    <a:masterClrMapping/>
  </p:clrMapOvr>
</p:sld>
</file>

<file path=ppt/theme/theme1.xml><?xml version="1.0" encoding="utf-8"?>
<a:theme xmlns:a="http://schemas.openxmlformats.org/drawingml/2006/main" name="Theme3">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3" id="{CFDB415A-CF97-CC4B-AC35-171FC19BB980}" vid="{43FD3027-6FF2-5C40-A7EC-855821B1DA69}"/>
    </a:ext>
  </a:extLst>
</a:theme>
</file>

<file path=docProps/app.xml><?xml version="1.0" encoding="utf-8"?>
<Properties xmlns="http://schemas.openxmlformats.org/officeDocument/2006/extended-properties" xmlns:vt="http://schemas.openxmlformats.org/officeDocument/2006/docPropsVTypes">
  <Template>Theme3</Template>
  <TotalTime>89</TotalTime>
  <Words>379</Words>
  <Application>Microsoft Macintosh PowerPoint</Application>
  <PresentationFormat>Custom</PresentationFormat>
  <Paragraphs>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Acme</vt:lpstr>
      <vt:lpstr>Arial</vt:lpstr>
      <vt:lpstr>Milonga</vt:lpstr>
      <vt:lpstr>Petersburg</vt:lpstr>
      <vt:lpstr>Theme3</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rivkah.sayger@britahm.org</dc:creator>
  <cp:lastModifiedBy>rivkah.sayger@britahm.org</cp:lastModifiedBy>
  <cp:revision>3</cp:revision>
  <cp:lastPrinted>2026-09-03T20:09:37Z</cp:lastPrinted>
  <dcterms:created xsi:type="dcterms:W3CDTF">2026-09-03T18:40:28Z</dcterms:created>
  <dcterms:modified xsi:type="dcterms:W3CDTF">2026-09-03T20:10:21Z</dcterms:modified>
</cp:coreProperties>
</file>