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97FE1B-D13E-42A5-8433-41F3E9000601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52CA655-F602-4856-9AF8-26C7D95D6AD8}">
      <dgm:prSet/>
      <dgm:spPr/>
      <dgm:t>
        <a:bodyPr/>
        <a:lstStyle/>
        <a:p>
          <a:r>
            <a:rPr lang="en-US" baseline="0"/>
            <a:t>Mission statement- </a:t>
          </a:r>
          <a:r>
            <a:rPr lang="en-US" b="1" i="1" baseline="0"/>
            <a:t>a formal summary of the aim and valus of individual.</a:t>
          </a:r>
          <a:endParaRPr lang="en-US"/>
        </a:p>
      </dgm:t>
    </dgm:pt>
    <dgm:pt modelId="{D045669E-BA84-4B85-8AC5-6F311557CC4D}" type="parTrans" cxnId="{E85BD846-17FE-4021-AE88-1085FE39E847}">
      <dgm:prSet/>
      <dgm:spPr/>
      <dgm:t>
        <a:bodyPr/>
        <a:lstStyle/>
        <a:p>
          <a:endParaRPr lang="en-US"/>
        </a:p>
      </dgm:t>
    </dgm:pt>
    <dgm:pt modelId="{E8A0686A-9BD6-4BF5-89D4-A4876816C22B}" type="sibTrans" cxnId="{E85BD846-17FE-4021-AE88-1085FE39E847}">
      <dgm:prSet/>
      <dgm:spPr/>
      <dgm:t>
        <a:bodyPr/>
        <a:lstStyle/>
        <a:p>
          <a:endParaRPr lang="en-US"/>
        </a:p>
      </dgm:t>
    </dgm:pt>
    <dgm:pt modelId="{14DB7007-3247-4A8C-96FB-FF0F361893C4}">
      <dgm:prSet/>
      <dgm:spPr/>
      <dgm:t>
        <a:bodyPr/>
        <a:lstStyle/>
        <a:p>
          <a:r>
            <a:rPr lang="en-US" baseline="0"/>
            <a:t>Tips for creating an effective mission statement</a:t>
          </a:r>
          <a:endParaRPr lang="en-US"/>
        </a:p>
      </dgm:t>
    </dgm:pt>
    <dgm:pt modelId="{112956F3-18D5-4237-BA44-32BE7684F975}" type="parTrans" cxnId="{04888BF2-0C68-48CA-97D7-8AE29EFF02C8}">
      <dgm:prSet/>
      <dgm:spPr/>
      <dgm:t>
        <a:bodyPr/>
        <a:lstStyle/>
        <a:p>
          <a:endParaRPr lang="en-US"/>
        </a:p>
      </dgm:t>
    </dgm:pt>
    <dgm:pt modelId="{DC1A7BCF-0FBC-4171-8373-321D956C0D34}" type="sibTrans" cxnId="{04888BF2-0C68-48CA-97D7-8AE29EFF02C8}">
      <dgm:prSet/>
      <dgm:spPr/>
      <dgm:t>
        <a:bodyPr/>
        <a:lstStyle/>
        <a:p>
          <a:endParaRPr lang="en-US"/>
        </a:p>
      </dgm:t>
    </dgm:pt>
    <dgm:pt modelId="{BEBC65C1-9486-4CC6-BF37-85E14A56A593}">
      <dgm:prSet/>
      <dgm:spPr/>
      <dgm:t>
        <a:bodyPr/>
        <a:lstStyle/>
        <a:p>
          <a:r>
            <a:rPr lang="en-US" baseline="0"/>
            <a:t>Do keep it short cocise . Sum up the family’s mission in just feww  sentences</a:t>
          </a:r>
          <a:endParaRPr lang="en-US"/>
        </a:p>
      </dgm:t>
    </dgm:pt>
    <dgm:pt modelId="{9463394F-E116-42C8-9C32-45E3001BF491}" type="parTrans" cxnId="{AE015119-D2DD-4B1E-9635-4BEF73A214C9}">
      <dgm:prSet/>
      <dgm:spPr/>
      <dgm:t>
        <a:bodyPr/>
        <a:lstStyle/>
        <a:p>
          <a:endParaRPr lang="en-US"/>
        </a:p>
      </dgm:t>
    </dgm:pt>
    <dgm:pt modelId="{D3023422-91CB-445D-9FD5-5D3D0BEE768E}" type="sibTrans" cxnId="{AE015119-D2DD-4B1E-9635-4BEF73A214C9}">
      <dgm:prSet/>
      <dgm:spPr/>
      <dgm:t>
        <a:bodyPr/>
        <a:lstStyle/>
        <a:p>
          <a:endParaRPr lang="en-US"/>
        </a:p>
      </dgm:t>
    </dgm:pt>
    <dgm:pt modelId="{E00973FB-247E-442D-9865-68FA43EE35B0}">
      <dgm:prSet/>
      <dgm:spPr/>
      <dgm:t>
        <a:bodyPr/>
        <a:lstStyle/>
        <a:p>
          <a:r>
            <a:rPr lang="en-US" baseline="0"/>
            <a:t>Don’t write an essay. …</a:t>
          </a:r>
          <a:endParaRPr lang="en-US"/>
        </a:p>
      </dgm:t>
    </dgm:pt>
    <dgm:pt modelId="{DAB81014-B862-49B9-8911-999386824043}" type="parTrans" cxnId="{5638208B-AB8C-4E34-8FC5-DDA2370953F8}">
      <dgm:prSet/>
      <dgm:spPr/>
      <dgm:t>
        <a:bodyPr/>
        <a:lstStyle/>
        <a:p>
          <a:endParaRPr lang="en-US"/>
        </a:p>
      </dgm:t>
    </dgm:pt>
    <dgm:pt modelId="{5A8C7575-2E8C-452D-8DB7-3C4051B1F753}" type="sibTrans" cxnId="{5638208B-AB8C-4E34-8FC5-DDA2370953F8}">
      <dgm:prSet/>
      <dgm:spPr/>
      <dgm:t>
        <a:bodyPr/>
        <a:lstStyle/>
        <a:p>
          <a:endParaRPr lang="en-US"/>
        </a:p>
      </dgm:t>
    </dgm:pt>
    <dgm:pt modelId="{173ADAC6-7A56-4F19-A992-DC37D2038735}">
      <dgm:prSet/>
      <dgm:spPr/>
      <dgm:t>
        <a:bodyPr/>
        <a:lstStyle/>
        <a:p>
          <a:r>
            <a:rPr lang="en-US" baseline="0"/>
            <a:t>Do think long-term</a:t>
          </a:r>
          <a:endParaRPr lang="en-US"/>
        </a:p>
      </dgm:t>
    </dgm:pt>
    <dgm:pt modelId="{F498F949-07C2-440C-A8A5-76A95CAB23FF}" type="parTrans" cxnId="{AC815145-5A3C-451C-A871-0883921A16DA}">
      <dgm:prSet/>
      <dgm:spPr/>
      <dgm:t>
        <a:bodyPr/>
        <a:lstStyle/>
        <a:p>
          <a:endParaRPr lang="en-US"/>
        </a:p>
      </dgm:t>
    </dgm:pt>
    <dgm:pt modelId="{04D19F90-C213-4628-A559-21FE26AC9444}" type="sibTrans" cxnId="{AC815145-5A3C-451C-A871-0883921A16DA}">
      <dgm:prSet/>
      <dgm:spPr/>
      <dgm:t>
        <a:bodyPr/>
        <a:lstStyle/>
        <a:p>
          <a:endParaRPr lang="en-US"/>
        </a:p>
      </dgm:t>
    </dgm:pt>
    <dgm:pt modelId="{7CB6DA86-03F5-4218-AABB-187016898B80}">
      <dgm:prSet/>
      <dgm:spPr/>
      <dgm:t>
        <a:bodyPr/>
        <a:lstStyle/>
        <a:p>
          <a:r>
            <a:rPr lang="en-US" baseline="0"/>
            <a:t>Don’t make it too limiting</a:t>
          </a:r>
          <a:endParaRPr lang="en-US"/>
        </a:p>
      </dgm:t>
    </dgm:pt>
    <dgm:pt modelId="{88D761D1-021B-42E3-B9EA-A54F916A11D5}" type="parTrans" cxnId="{71AE8380-A535-4E70-9322-156510B2B9CC}">
      <dgm:prSet/>
      <dgm:spPr/>
      <dgm:t>
        <a:bodyPr/>
        <a:lstStyle/>
        <a:p>
          <a:endParaRPr lang="en-US"/>
        </a:p>
      </dgm:t>
    </dgm:pt>
    <dgm:pt modelId="{F8036E25-A462-479C-9162-98109EEB1E66}" type="sibTrans" cxnId="{71AE8380-A535-4E70-9322-156510B2B9CC}">
      <dgm:prSet/>
      <dgm:spPr/>
      <dgm:t>
        <a:bodyPr/>
        <a:lstStyle/>
        <a:p>
          <a:endParaRPr lang="en-US"/>
        </a:p>
      </dgm:t>
    </dgm:pt>
    <dgm:pt modelId="{6EFA2D7E-2075-4934-A2A6-3ABAF4E7FE50}">
      <dgm:prSet/>
      <dgm:spPr/>
      <dgm:t>
        <a:bodyPr/>
        <a:lstStyle/>
        <a:p>
          <a:r>
            <a:rPr lang="en-US" baseline="0"/>
            <a:t>Don’t be afraid to change it</a:t>
          </a:r>
          <a:endParaRPr lang="en-US"/>
        </a:p>
      </dgm:t>
    </dgm:pt>
    <dgm:pt modelId="{450B36C6-87C3-4DD7-84FF-1751EFD682FC}" type="parTrans" cxnId="{F7DB79EB-71A5-4BFC-8502-43CAC7327ACD}">
      <dgm:prSet/>
      <dgm:spPr/>
      <dgm:t>
        <a:bodyPr/>
        <a:lstStyle/>
        <a:p>
          <a:endParaRPr lang="en-US"/>
        </a:p>
      </dgm:t>
    </dgm:pt>
    <dgm:pt modelId="{0A0535B0-C867-4535-87EE-498A411B4284}" type="sibTrans" cxnId="{F7DB79EB-71A5-4BFC-8502-43CAC7327ACD}">
      <dgm:prSet/>
      <dgm:spPr/>
      <dgm:t>
        <a:bodyPr/>
        <a:lstStyle/>
        <a:p>
          <a:endParaRPr lang="en-US"/>
        </a:p>
      </dgm:t>
    </dgm:pt>
    <dgm:pt modelId="{DECD3112-5B96-E04A-AA75-065566D617AE}" type="pres">
      <dgm:prSet presAssocID="{AE97FE1B-D13E-42A5-8433-41F3E9000601}" presName="Name0" presStyleCnt="0">
        <dgm:presLayoutVars>
          <dgm:dir/>
          <dgm:resizeHandles val="exact"/>
        </dgm:presLayoutVars>
      </dgm:prSet>
      <dgm:spPr/>
    </dgm:pt>
    <dgm:pt modelId="{6A0E9647-3EE1-694C-8B23-1E0DDB8A048F}" type="pres">
      <dgm:prSet presAssocID="{252CA655-F602-4856-9AF8-26C7D95D6AD8}" presName="node" presStyleLbl="node1" presStyleIdx="0" presStyleCnt="2">
        <dgm:presLayoutVars>
          <dgm:bulletEnabled val="1"/>
        </dgm:presLayoutVars>
      </dgm:prSet>
      <dgm:spPr/>
    </dgm:pt>
    <dgm:pt modelId="{55318A70-21AB-0346-8905-EAC543EA3FB1}" type="pres">
      <dgm:prSet presAssocID="{E8A0686A-9BD6-4BF5-89D4-A4876816C22B}" presName="sibTrans" presStyleLbl="sibTrans1D1" presStyleIdx="0" presStyleCnt="1"/>
      <dgm:spPr/>
    </dgm:pt>
    <dgm:pt modelId="{C70A02D0-3C2A-6241-B386-B4AC9C849834}" type="pres">
      <dgm:prSet presAssocID="{E8A0686A-9BD6-4BF5-89D4-A4876816C22B}" presName="connectorText" presStyleLbl="sibTrans1D1" presStyleIdx="0" presStyleCnt="1"/>
      <dgm:spPr/>
    </dgm:pt>
    <dgm:pt modelId="{0ACEDDEC-4348-4F42-9926-9B5308C8A0E7}" type="pres">
      <dgm:prSet presAssocID="{14DB7007-3247-4A8C-96FB-FF0F361893C4}" presName="node" presStyleLbl="node1" presStyleIdx="1" presStyleCnt="2">
        <dgm:presLayoutVars>
          <dgm:bulletEnabled val="1"/>
        </dgm:presLayoutVars>
      </dgm:prSet>
      <dgm:spPr/>
    </dgm:pt>
  </dgm:ptLst>
  <dgm:cxnLst>
    <dgm:cxn modelId="{AE015119-D2DD-4B1E-9635-4BEF73A214C9}" srcId="{14DB7007-3247-4A8C-96FB-FF0F361893C4}" destId="{BEBC65C1-9486-4CC6-BF37-85E14A56A593}" srcOrd="0" destOrd="0" parTransId="{9463394F-E116-42C8-9C32-45E3001BF491}" sibTransId="{D3023422-91CB-445D-9FD5-5D3D0BEE768E}"/>
    <dgm:cxn modelId="{B2EC7529-767E-F54C-B05A-0553AB857916}" type="presOf" srcId="{252CA655-F602-4856-9AF8-26C7D95D6AD8}" destId="{6A0E9647-3EE1-694C-8B23-1E0DDB8A048F}" srcOrd="0" destOrd="0" presId="urn:microsoft.com/office/officeart/2016/7/layout/RepeatingBendingProcessNew"/>
    <dgm:cxn modelId="{81FC9D31-D6CB-2B40-90BC-7ED688FFE568}" type="presOf" srcId="{AE97FE1B-D13E-42A5-8433-41F3E9000601}" destId="{DECD3112-5B96-E04A-AA75-065566D617AE}" srcOrd="0" destOrd="0" presId="urn:microsoft.com/office/officeart/2016/7/layout/RepeatingBendingProcessNew"/>
    <dgm:cxn modelId="{696AFE41-119C-3142-B8F2-385109E17C99}" type="presOf" srcId="{E8A0686A-9BD6-4BF5-89D4-A4876816C22B}" destId="{C70A02D0-3C2A-6241-B386-B4AC9C849834}" srcOrd="1" destOrd="0" presId="urn:microsoft.com/office/officeart/2016/7/layout/RepeatingBendingProcessNew"/>
    <dgm:cxn modelId="{AC815145-5A3C-451C-A871-0883921A16DA}" srcId="{14DB7007-3247-4A8C-96FB-FF0F361893C4}" destId="{173ADAC6-7A56-4F19-A992-DC37D2038735}" srcOrd="2" destOrd="0" parTransId="{F498F949-07C2-440C-A8A5-76A95CAB23FF}" sibTransId="{04D19F90-C213-4628-A559-21FE26AC9444}"/>
    <dgm:cxn modelId="{E85BD846-17FE-4021-AE88-1085FE39E847}" srcId="{AE97FE1B-D13E-42A5-8433-41F3E9000601}" destId="{252CA655-F602-4856-9AF8-26C7D95D6AD8}" srcOrd="0" destOrd="0" parTransId="{D045669E-BA84-4B85-8AC5-6F311557CC4D}" sibTransId="{E8A0686A-9BD6-4BF5-89D4-A4876816C22B}"/>
    <dgm:cxn modelId="{6850766F-8EE7-9A49-B777-417C061ACFBF}" type="presOf" srcId="{6EFA2D7E-2075-4934-A2A6-3ABAF4E7FE50}" destId="{0ACEDDEC-4348-4F42-9926-9B5308C8A0E7}" srcOrd="0" destOrd="5" presId="urn:microsoft.com/office/officeart/2016/7/layout/RepeatingBendingProcessNew"/>
    <dgm:cxn modelId="{97AC9F54-4298-A441-ACA2-854CA7123DD9}" type="presOf" srcId="{E8A0686A-9BD6-4BF5-89D4-A4876816C22B}" destId="{55318A70-21AB-0346-8905-EAC543EA3FB1}" srcOrd="0" destOrd="0" presId="urn:microsoft.com/office/officeart/2016/7/layout/RepeatingBendingProcessNew"/>
    <dgm:cxn modelId="{71AE8380-A535-4E70-9322-156510B2B9CC}" srcId="{14DB7007-3247-4A8C-96FB-FF0F361893C4}" destId="{7CB6DA86-03F5-4218-AABB-187016898B80}" srcOrd="3" destOrd="0" parTransId="{88D761D1-021B-42E3-B9EA-A54F916A11D5}" sibTransId="{F8036E25-A462-479C-9162-98109EEB1E66}"/>
    <dgm:cxn modelId="{4BDE6184-7914-0148-9397-614CF59A00B9}" type="presOf" srcId="{7CB6DA86-03F5-4218-AABB-187016898B80}" destId="{0ACEDDEC-4348-4F42-9926-9B5308C8A0E7}" srcOrd="0" destOrd="4" presId="urn:microsoft.com/office/officeart/2016/7/layout/RepeatingBendingProcessNew"/>
    <dgm:cxn modelId="{5638208B-AB8C-4E34-8FC5-DDA2370953F8}" srcId="{14DB7007-3247-4A8C-96FB-FF0F361893C4}" destId="{E00973FB-247E-442D-9865-68FA43EE35B0}" srcOrd="1" destOrd="0" parTransId="{DAB81014-B862-49B9-8911-999386824043}" sibTransId="{5A8C7575-2E8C-452D-8DB7-3C4051B1F753}"/>
    <dgm:cxn modelId="{C234CEA5-FB33-154E-BF8F-B3219C7CF918}" type="presOf" srcId="{E00973FB-247E-442D-9865-68FA43EE35B0}" destId="{0ACEDDEC-4348-4F42-9926-9B5308C8A0E7}" srcOrd="0" destOrd="2" presId="urn:microsoft.com/office/officeart/2016/7/layout/RepeatingBendingProcessNew"/>
    <dgm:cxn modelId="{F7DB79EB-71A5-4BFC-8502-43CAC7327ACD}" srcId="{14DB7007-3247-4A8C-96FB-FF0F361893C4}" destId="{6EFA2D7E-2075-4934-A2A6-3ABAF4E7FE50}" srcOrd="4" destOrd="0" parTransId="{450B36C6-87C3-4DD7-84FF-1751EFD682FC}" sibTransId="{0A0535B0-C867-4535-87EE-498A411B4284}"/>
    <dgm:cxn modelId="{5F2304EC-4FFB-854E-B943-F905D4C757E1}" type="presOf" srcId="{173ADAC6-7A56-4F19-A992-DC37D2038735}" destId="{0ACEDDEC-4348-4F42-9926-9B5308C8A0E7}" srcOrd="0" destOrd="3" presId="urn:microsoft.com/office/officeart/2016/7/layout/RepeatingBendingProcessNew"/>
    <dgm:cxn modelId="{EAAFB7ED-960E-8943-ABC2-8FB0A9008395}" type="presOf" srcId="{14DB7007-3247-4A8C-96FB-FF0F361893C4}" destId="{0ACEDDEC-4348-4F42-9926-9B5308C8A0E7}" srcOrd="0" destOrd="0" presId="urn:microsoft.com/office/officeart/2016/7/layout/RepeatingBendingProcessNew"/>
    <dgm:cxn modelId="{04888BF2-0C68-48CA-97D7-8AE29EFF02C8}" srcId="{AE97FE1B-D13E-42A5-8433-41F3E9000601}" destId="{14DB7007-3247-4A8C-96FB-FF0F361893C4}" srcOrd="1" destOrd="0" parTransId="{112956F3-18D5-4237-BA44-32BE7684F975}" sibTransId="{DC1A7BCF-0FBC-4171-8373-321D956C0D34}"/>
    <dgm:cxn modelId="{428BD6F6-EDA2-704A-81A7-36BB8C2BC52F}" type="presOf" srcId="{BEBC65C1-9486-4CC6-BF37-85E14A56A593}" destId="{0ACEDDEC-4348-4F42-9926-9B5308C8A0E7}" srcOrd="0" destOrd="1" presId="urn:microsoft.com/office/officeart/2016/7/layout/RepeatingBendingProcessNew"/>
    <dgm:cxn modelId="{209D7ADD-CDB7-3D4F-AF52-1C1D0200153F}" type="presParOf" srcId="{DECD3112-5B96-E04A-AA75-065566D617AE}" destId="{6A0E9647-3EE1-694C-8B23-1E0DDB8A048F}" srcOrd="0" destOrd="0" presId="urn:microsoft.com/office/officeart/2016/7/layout/RepeatingBendingProcessNew"/>
    <dgm:cxn modelId="{7DCA3C35-DA74-824A-9C59-03EE6A1F26B8}" type="presParOf" srcId="{DECD3112-5B96-E04A-AA75-065566D617AE}" destId="{55318A70-21AB-0346-8905-EAC543EA3FB1}" srcOrd="1" destOrd="0" presId="urn:microsoft.com/office/officeart/2016/7/layout/RepeatingBendingProcessNew"/>
    <dgm:cxn modelId="{1129C4E1-5138-7944-8A4D-51901D002426}" type="presParOf" srcId="{55318A70-21AB-0346-8905-EAC543EA3FB1}" destId="{C70A02D0-3C2A-6241-B386-B4AC9C849834}" srcOrd="0" destOrd="0" presId="urn:microsoft.com/office/officeart/2016/7/layout/RepeatingBendingProcessNew"/>
    <dgm:cxn modelId="{AEF4C7DF-DC2E-F24E-8730-9289951489C5}" type="presParOf" srcId="{DECD3112-5B96-E04A-AA75-065566D617AE}" destId="{0ACEDDEC-4348-4F42-9926-9B5308C8A0E7}" srcOrd="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A41C2A-4F55-4CD2-A9D2-CC0DD4A45DC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D4FEBC6-8E44-4EC2-B5AE-B6CF66813014}">
      <dgm:prSet/>
      <dgm:spPr/>
      <dgm:t>
        <a:bodyPr/>
        <a:lstStyle/>
        <a:p>
          <a:r>
            <a:rPr lang="en-US" baseline="0"/>
            <a:t>He keeps his heart Pure – Ps.51:10 create in me clean heart o God and renew a right spirit within me</a:t>
          </a:r>
          <a:endParaRPr lang="en-US"/>
        </a:p>
      </dgm:t>
    </dgm:pt>
    <dgm:pt modelId="{5945DB9E-C481-4840-819C-43C72FED9B7B}" type="parTrans" cxnId="{39C67212-630F-4407-97C3-13E4CADF586F}">
      <dgm:prSet/>
      <dgm:spPr/>
      <dgm:t>
        <a:bodyPr/>
        <a:lstStyle/>
        <a:p>
          <a:endParaRPr lang="en-US"/>
        </a:p>
      </dgm:t>
    </dgm:pt>
    <dgm:pt modelId="{EE5CBC4C-88F8-4071-B46F-FB0E9B387F5F}" type="sibTrans" cxnId="{39C67212-630F-4407-97C3-13E4CADF586F}">
      <dgm:prSet/>
      <dgm:spPr/>
      <dgm:t>
        <a:bodyPr/>
        <a:lstStyle/>
        <a:p>
          <a:endParaRPr lang="en-US"/>
        </a:p>
      </dgm:t>
    </dgm:pt>
    <dgm:pt modelId="{6D9514D7-5631-4CE6-9613-8C6AEE833464}">
      <dgm:prSet/>
      <dgm:spPr/>
      <dgm:t>
        <a:bodyPr/>
        <a:lstStyle/>
        <a:p>
          <a:r>
            <a:rPr lang="en-US" baseline="0"/>
            <a:t>To renew a steadfast spirit within me</a:t>
          </a:r>
          <a:endParaRPr lang="en-US"/>
        </a:p>
      </dgm:t>
    </dgm:pt>
    <dgm:pt modelId="{BD31AACA-9D7C-4631-ABCF-009E731C3D3C}" type="parTrans" cxnId="{00492F6C-35B0-4761-8F6B-1EF7E58AC29E}">
      <dgm:prSet/>
      <dgm:spPr/>
      <dgm:t>
        <a:bodyPr/>
        <a:lstStyle/>
        <a:p>
          <a:endParaRPr lang="en-US"/>
        </a:p>
      </dgm:t>
    </dgm:pt>
    <dgm:pt modelId="{336C1A67-A278-4210-B792-1508803746B5}" type="sibTrans" cxnId="{00492F6C-35B0-4761-8F6B-1EF7E58AC29E}">
      <dgm:prSet/>
      <dgm:spPr/>
      <dgm:t>
        <a:bodyPr/>
        <a:lstStyle/>
        <a:p>
          <a:endParaRPr lang="en-US"/>
        </a:p>
      </dgm:t>
    </dgm:pt>
    <dgm:pt modelId="{135B9817-1C10-474D-A383-BCD721AEB464}">
      <dgm:prSet/>
      <dgm:spPr/>
      <dgm:t>
        <a:bodyPr/>
        <a:lstStyle/>
        <a:p>
          <a:r>
            <a:rPr lang="en-US" baseline="0"/>
            <a:t>Matt: 5:8  blessed are pure in heart for they shall see God</a:t>
          </a:r>
          <a:endParaRPr lang="en-US"/>
        </a:p>
      </dgm:t>
    </dgm:pt>
    <dgm:pt modelId="{536541FB-D641-4897-A4EA-7BC0365D4663}" type="parTrans" cxnId="{A85EF79C-F1FB-48F3-BA53-DD9F7E6D4151}">
      <dgm:prSet/>
      <dgm:spPr/>
      <dgm:t>
        <a:bodyPr/>
        <a:lstStyle/>
        <a:p>
          <a:endParaRPr lang="en-US"/>
        </a:p>
      </dgm:t>
    </dgm:pt>
    <dgm:pt modelId="{95017F52-4341-4602-84A3-65594B883659}" type="sibTrans" cxnId="{A85EF79C-F1FB-48F3-BA53-DD9F7E6D4151}">
      <dgm:prSet/>
      <dgm:spPr/>
      <dgm:t>
        <a:bodyPr/>
        <a:lstStyle/>
        <a:p>
          <a:endParaRPr lang="en-US"/>
        </a:p>
      </dgm:t>
    </dgm:pt>
    <dgm:pt modelId="{3DA1258B-B23B-4C35-8125-FE009C9D2F80}">
      <dgm:prSet/>
      <dgm:spPr/>
      <dgm:t>
        <a:bodyPr/>
        <a:lstStyle/>
        <a:p>
          <a:r>
            <a:rPr lang="en-US" baseline="0"/>
            <a:t>Those with integrity, moral, courage , and godly character, a man that will make room for God in his life . He will pour himself out and let God fill his heart</a:t>
          </a:r>
          <a:endParaRPr lang="en-US"/>
        </a:p>
      </dgm:t>
    </dgm:pt>
    <dgm:pt modelId="{9C558582-AF07-45EB-BAAE-52398AB0A38C}" type="parTrans" cxnId="{93423F05-AA6F-4244-B1AA-EAE1BF2EF612}">
      <dgm:prSet/>
      <dgm:spPr/>
      <dgm:t>
        <a:bodyPr/>
        <a:lstStyle/>
        <a:p>
          <a:endParaRPr lang="en-US"/>
        </a:p>
      </dgm:t>
    </dgm:pt>
    <dgm:pt modelId="{35CA0346-3ED3-48C7-AAC0-D8B01F0D68D3}" type="sibTrans" cxnId="{93423F05-AA6F-4244-B1AA-EAE1BF2EF612}">
      <dgm:prSet/>
      <dgm:spPr/>
      <dgm:t>
        <a:bodyPr/>
        <a:lstStyle/>
        <a:p>
          <a:endParaRPr lang="en-US"/>
        </a:p>
      </dgm:t>
    </dgm:pt>
    <dgm:pt modelId="{4A662CD1-7872-5B42-90E2-36C1D8EF4325}" type="pres">
      <dgm:prSet presAssocID="{04A41C2A-4F55-4CD2-A9D2-CC0DD4A45DCF}" presName="linear" presStyleCnt="0">
        <dgm:presLayoutVars>
          <dgm:animLvl val="lvl"/>
          <dgm:resizeHandles val="exact"/>
        </dgm:presLayoutVars>
      </dgm:prSet>
      <dgm:spPr/>
    </dgm:pt>
    <dgm:pt modelId="{8B13B846-C42B-E94D-B5B0-44C48CD74473}" type="pres">
      <dgm:prSet presAssocID="{7D4FEBC6-8E44-4EC2-B5AE-B6CF6681301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E8B6199-0AA4-FC45-BAB0-1193BE2EF955}" type="pres">
      <dgm:prSet presAssocID="{EE5CBC4C-88F8-4071-B46F-FB0E9B387F5F}" presName="spacer" presStyleCnt="0"/>
      <dgm:spPr/>
    </dgm:pt>
    <dgm:pt modelId="{5461D4D6-712C-264B-85D8-17FC20A5ED31}" type="pres">
      <dgm:prSet presAssocID="{6D9514D7-5631-4CE6-9613-8C6AEE83346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EE27192-BAAC-B344-8224-F2109BDBC10B}" type="pres">
      <dgm:prSet presAssocID="{336C1A67-A278-4210-B792-1508803746B5}" presName="spacer" presStyleCnt="0"/>
      <dgm:spPr/>
    </dgm:pt>
    <dgm:pt modelId="{DA00AC73-82E7-8247-9C4D-1A7E2638EF8A}" type="pres">
      <dgm:prSet presAssocID="{135B9817-1C10-474D-A383-BCD721AEB46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82AC09D-2A4D-C44B-915D-7BDF02CD122F}" type="pres">
      <dgm:prSet presAssocID="{95017F52-4341-4602-84A3-65594B883659}" presName="spacer" presStyleCnt="0"/>
      <dgm:spPr/>
    </dgm:pt>
    <dgm:pt modelId="{7F333724-8DAF-5B43-A0F9-E6D1DFF0B37A}" type="pres">
      <dgm:prSet presAssocID="{3DA1258B-B23B-4C35-8125-FE009C9D2F8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3423F05-AA6F-4244-B1AA-EAE1BF2EF612}" srcId="{04A41C2A-4F55-4CD2-A9D2-CC0DD4A45DCF}" destId="{3DA1258B-B23B-4C35-8125-FE009C9D2F80}" srcOrd="3" destOrd="0" parTransId="{9C558582-AF07-45EB-BAAE-52398AB0A38C}" sibTransId="{35CA0346-3ED3-48C7-AAC0-D8B01F0D68D3}"/>
    <dgm:cxn modelId="{39C67212-630F-4407-97C3-13E4CADF586F}" srcId="{04A41C2A-4F55-4CD2-A9D2-CC0DD4A45DCF}" destId="{7D4FEBC6-8E44-4EC2-B5AE-B6CF66813014}" srcOrd="0" destOrd="0" parTransId="{5945DB9E-C481-4840-819C-43C72FED9B7B}" sibTransId="{EE5CBC4C-88F8-4071-B46F-FB0E9B387F5F}"/>
    <dgm:cxn modelId="{79FC711A-E0CC-5F4E-91D1-A9B6AA0DCF7E}" type="presOf" srcId="{7D4FEBC6-8E44-4EC2-B5AE-B6CF66813014}" destId="{8B13B846-C42B-E94D-B5B0-44C48CD74473}" srcOrd="0" destOrd="0" presId="urn:microsoft.com/office/officeart/2005/8/layout/vList2"/>
    <dgm:cxn modelId="{49FAB41F-28B8-6443-A934-08163A736E9A}" type="presOf" srcId="{04A41C2A-4F55-4CD2-A9D2-CC0DD4A45DCF}" destId="{4A662CD1-7872-5B42-90E2-36C1D8EF4325}" srcOrd="0" destOrd="0" presId="urn:microsoft.com/office/officeart/2005/8/layout/vList2"/>
    <dgm:cxn modelId="{B238A347-27ED-C047-A9E8-507B61702B91}" type="presOf" srcId="{6D9514D7-5631-4CE6-9613-8C6AEE833464}" destId="{5461D4D6-712C-264B-85D8-17FC20A5ED31}" srcOrd="0" destOrd="0" presId="urn:microsoft.com/office/officeart/2005/8/layout/vList2"/>
    <dgm:cxn modelId="{00492F6C-35B0-4761-8F6B-1EF7E58AC29E}" srcId="{04A41C2A-4F55-4CD2-A9D2-CC0DD4A45DCF}" destId="{6D9514D7-5631-4CE6-9613-8C6AEE833464}" srcOrd="1" destOrd="0" parTransId="{BD31AACA-9D7C-4631-ABCF-009E731C3D3C}" sibTransId="{336C1A67-A278-4210-B792-1508803746B5}"/>
    <dgm:cxn modelId="{C0E73654-7AEC-224D-B522-6EBCD10E67E2}" type="presOf" srcId="{3DA1258B-B23B-4C35-8125-FE009C9D2F80}" destId="{7F333724-8DAF-5B43-A0F9-E6D1DFF0B37A}" srcOrd="0" destOrd="0" presId="urn:microsoft.com/office/officeart/2005/8/layout/vList2"/>
    <dgm:cxn modelId="{A85EF79C-F1FB-48F3-BA53-DD9F7E6D4151}" srcId="{04A41C2A-4F55-4CD2-A9D2-CC0DD4A45DCF}" destId="{135B9817-1C10-474D-A383-BCD721AEB464}" srcOrd="2" destOrd="0" parTransId="{536541FB-D641-4897-A4EA-7BC0365D4663}" sibTransId="{95017F52-4341-4602-84A3-65594B883659}"/>
    <dgm:cxn modelId="{BD8E10A7-FBCD-DE42-B536-2F179E450AE1}" type="presOf" srcId="{135B9817-1C10-474D-A383-BCD721AEB464}" destId="{DA00AC73-82E7-8247-9C4D-1A7E2638EF8A}" srcOrd="0" destOrd="0" presId="urn:microsoft.com/office/officeart/2005/8/layout/vList2"/>
    <dgm:cxn modelId="{C0825E73-6206-4541-B460-349D74DD2385}" type="presParOf" srcId="{4A662CD1-7872-5B42-90E2-36C1D8EF4325}" destId="{8B13B846-C42B-E94D-B5B0-44C48CD74473}" srcOrd="0" destOrd="0" presId="urn:microsoft.com/office/officeart/2005/8/layout/vList2"/>
    <dgm:cxn modelId="{6E3573AE-C217-6F4A-9F1D-77DC5CDD3B00}" type="presParOf" srcId="{4A662CD1-7872-5B42-90E2-36C1D8EF4325}" destId="{BE8B6199-0AA4-FC45-BAB0-1193BE2EF955}" srcOrd="1" destOrd="0" presId="urn:microsoft.com/office/officeart/2005/8/layout/vList2"/>
    <dgm:cxn modelId="{0DB48CF7-0251-2E47-BE40-690784720981}" type="presParOf" srcId="{4A662CD1-7872-5B42-90E2-36C1D8EF4325}" destId="{5461D4D6-712C-264B-85D8-17FC20A5ED31}" srcOrd="2" destOrd="0" presId="urn:microsoft.com/office/officeart/2005/8/layout/vList2"/>
    <dgm:cxn modelId="{A948BD23-CBB4-0243-9A63-F229B9602D2D}" type="presParOf" srcId="{4A662CD1-7872-5B42-90E2-36C1D8EF4325}" destId="{7EE27192-BAAC-B344-8224-F2109BDBC10B}" srcOrd="3" destOrd="0" presId="urn:microsoft.com/office/officeart/2005/8/layout/vList2"/>
    <dgm:cxn modelId="{6676130B-200A-234C-A8DD-683E425CB249}" type="presParOf" srcId="{4A662CD1-7872-5B42-90E2-36C1D8EF4325}" destId="{DA00AC73-82E7-8247-9C4D-1A7E2638EF8A}" srcOrd="4" destOrd="0" presId="urn:microsoft.com/office/officeart/2005/8/layout/vList2"/>
    <dgm:cxn modelId="{37962440-D454-964B-A0E4-0B5BCE83DB85}" type="presParOf" srcId="{4A662CD1-7872-5B42-90E2-36C1D8EF4325}" destId="{B82AC09D-2A4D-C44B-915D-7BDF02CD122F}" srcOrd="5" destOrd="0" presId="urn:microsoft.com/office/officeart/2005/8/layout/vList2"/>
    <dgm:cxn modelId="{28A97717-4E7E-2640-ABAB-94D521709C43}" type="presParOf" srcId="{4A662CD1-7872-5B42-90E2-36C1D8EF4325}" destId="{7F333724-8DAF-5B43-A0F9-E6D1DFF0B37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D8D78B-8CDA-4ABA-AFBB-F00BB1AFF26A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B88A1A-8D42-48A7-936F-2F5A2CCA93FC}">
      <dgm:prSet/>
      <dgm:spPr/>
      <dgm:t>
        <a:bodyPr/>
        <a:lstStyle/>
        <a:p>
          <a:r>
            <a:rPr lang="en-US" baseline="0"/>
            <a:t>Proverb 20:7  the just man walk in his integrity: his children are blessed after him</a:t>
          </a:r>
          <a:endParaRPr lang="en-US"/>
        </a:p>
      </dgm:t>
    </dgm:pt>
    <dgm:pt modelId="{A3F201FE-97A7-43F3-8EDA-D42D764B27DB}" type="parTrans" cxnId="{C1672F0F-3AE6-4275-9F78-D14CF85E88FA}">
      <dgm:prSet/>
      <dgm:spPr/>
      <dgm:t>
        <a:bodyPr/>
        <a:lstStyle/>
        <a:p>
          <a:endParaRPr lang="en-US"/>
        </a:p>
      </dgm:t>
    </dgm:pt>
    <dgm:pt modelId="{54B375B6-92DF-49DC-8AC1-A794DE35E559}" type="sibTrans" cxnId="{C1672F0F-3AE6-4275-9F78-D14CF85E88FA}">
      <dgm:prSet/>
      <dgm:spPr/>
      <dgm:t>
        <a:bodyPr/>
        <a:lstStyle/>
        <a:p>
          <a:endParaRPr lang="en-US"/>
        </a:p>
      </dgm:t>
    </dgm:pt>
    <dgm:pt modelId="{1BDB2D62-60F5-4182-B7E0-8E6322690B46}">
      <dgm:prSet/>
      <dgm:spPr/>
      <dgm:t>
        <a:bodyPr/>
        <a:lstStyle/>
        <a:p>
          <a:r>
            <a:rPr lang="en-US" baseline="0"/>
            <a:t>He life in accord with his ( godly) belief</a:t>
          </a:r>
          <a:endParaRPr lang="en-US"/>
        </a:p>
      </dgm:t>
    </dgm:pt>
    <dgm:pt modelId="{4E5BCCDD-587B-4CE7-9E24-2BA4D4EBF819}" type="parTrans" cxnId="{E781973A-9A31-4491-A8D4-6DDB9270441F}">
      <dgm:prSet/>
      <dgm:spPr/>
      <dgm:t>
        <a:bodyPr/>
        <a:lstStyle/>
        <a:p>
          <a:endParaRPr lang="en-US"/>
        </a:p>
      </dgm:t>
    </dgm:pt>
    <dgm:pt modelId="{9660341E-5193-4730-AB2F-26F13AB39A8F}" type="sibTrans" cxnId="{E781973A-9A31-4491-A8D4-6DDB9270441F}">
      <dgm:prSet/>
      <dgm:spPr/>
      <dgm:t>
        <a:bodyPr/>
        <a:lstStyle/>
        <a:p>
          <a:endParaRPr lang="en-US"/>
        </a:p>
      </dgm:t>
    </dgm:pt>
    <dgm:pt modelId="{B1294159-A0EB-4E4D-A5A8-F9EDF3493CEA}">
      <dgm:prSet/>
      <dgm:spPr/>
      <dgm:t>
        <a:bodyPr/>
        <a:lstStyle/>
        <a:p>
          <a:r>
            <a:rPr lang="en-US" baseline="0"/>
            <a:t>How blessed-happy and  spiritually secures</a:t>
          </a:r>
          <a:endParaRPr lang="en-US"/>
        </a:p>
      </dgm:t>
    </dgm:pt>
    <dgm:pt modelId="{148F68D2-1C35-4384-B113-060370F8B8C2}" type="parTrans" cxnId="{B3DB41C5-A26D-4EE3-8F24-37B8D4C7FC44}">
      <dgm:prSet/>
      <dgm:spPr/>
      <dgm:t>
        <a:bodyPr/>
        <a:lstStyle/>
        <a:p>
          <a:endParaRPr lang="en-US"/>
        </a:p>
      </dgm:t>
    </dgm:pt>
    <dgm:pt modelId="{FCE68AA7-C1CE-480D-8D94-9FE165336DC6}" type="sibTrans" cxnId="{B3DB41C5-A26D-4EE3-8F24-37B8D4C7FC44}">
      <dgm:prSet/>
      <dgm:spPr/>
      <dgm:t>
        <a:bodyPr/>
        <a:lstStyle/>
        <a:p>
          <a:endParaRPr lang="en-US"/>
        </a:p>
      </dgm:t>
    </dgm:pt>
    <dgm:pt modelId="{03F84B71-D094-4D76-9E45-9DB0A88B30B7}">
      <dgm:prSet/>
      <dgm:spPr/>
      <dgm:t>
        <a:bodyPr/>
        <a:lstStyle/>
        <a:p>
          <a:r>
            <a:rPr lang="en-US" baseline="0"/>
            <a:t>he show his how to devote to god 1king 8:61 let your heart therefore be perfect with the lord our god, to walk in his statutes, and to keep his commandments, as at this day.</a:t>
          </a:r>
          <a:endParaRPr lang="en-US"/>
        </a:p>
      </dgm:t>
    </dgm:pt>
    <dgm:pt modelId="{13E56E20-5805-49D0-A529-5EEF7EEB2F37}" type="parTrans" cxnId="{CD4F3B22-FE45-4187-B06C-6CCDBE87A9E0}">
      <dgm:prSet/>
      <dgm:spPr/>
      <dgm:t>
        <a:bodyPr/>
        <a:lstStyle/>
        <a:p>
          <a:endParaRPr lang="en-US"/>
        </a:p>
      </dgm:t>
    </dgm:pt>
    <dgm:pt modelId="{6480AEFA-0731-4071-8AD3-F74CA39A9D60}" type="sibTrans" cxnId="{CD4F3B22-FE45-4187-B06C-6CCDBE87A9E0}">
      <dgm:prSet/>
      <dgm:spPr/>
      <dgm:t>
        <a:bodyPr/>
        <a:lstStyle/>
        <a:p>
          <a:endParaRPr lang="en-US"/>
        </a:p>
      </dgm:t>
    </dgm:pt>
    <dgm:pt modelId="{7BF26B52-BE93-45A2-AB4C-A23F3007B7CE}">
      <dgm:prSet/>
      <dgm:spPr/>
      <dgm:t>
        <a:bodyPr/>
        <a:lstStyle/>
        <a:p>
          <a:r>
            <a:rPr lang="en-US" baseline="0"/>
            <a:t>Never give up</a:t>
          </a:r>
          <a:endParaRPr lang="en-US"/>
        </a:p>
      </dgm:t>
    </dgm:pt>
    <dgm:pt modelId="{00BD3BFB-4FA7-44EE-8267-13579F22047F}" type="parTrans" cxnId="{02D77E31-4A29-4954-955B-C712AD01BAFF}">
      <dgm:prSet/>
      <dgm:spPr/>
      <dgm:t>
        <a:bodyPr/>
        <a:lstStyle/>
        <a:p>
          <a:endParaRPr lang="en-US"/>
        </a:p>
      </dgm:t>
    </dgm:pt>
    <dgm:pt modelId="{62465D19-8971-4E2F-AC0A-2B93159F833A}" type="sibTrans" cxnId="{02D77E31-4A29-4954-955B-C712AD01BAFF}">
      <dgm:prSet/>
      <dgm:spPr/>
      <dgm:t>
        <a:bodyPr/>
        <a:lstStyle/>
        <a:p>
          <a:endParaRPr lang="en-US"/>
        </a:p>
      </dgm:t>
    </dgm:pt>
    <dgm:pt modelId="{28FBA191-373D-C043-82BA-A9441022C08C}" type="pres">
      <dgm:prSet presAssocID="{FBD8D78B-8CDA-4ABA-AFBB-F00BB1AFF26A}" presName="linear" presStyleCnt="0">
        <dgm:presLayoutVars>
          <dgm:animLvl val="lvl"/>
          <dgm:resizeHandles val="exact"/>
        </dgm:presLayoutVars>
      </dgm:prSet>
      <dgm:spPr/>
    </dgm:pt>
    <dgm:pt modelId="{D9C491F3-F03B-A645-B4F0-76E1ADAD6CDF}" type="pres">
      <dgm:prSet presAssocID="{AEB88A1A-8D42-48A7-936F-2F5A2CCA93F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A7B981B-7197-D04D-ABCB-1B9409B0ED89}" type="pres">
      <dgm:prSet presAssocID="{54B375B6-92DF-49DC-8AC1-A794DE35E559}" presName="spacer" presStyleCnt="0"/>
      <dgm:spPr/>
    </dgm:pt>
    <dgm:pt modelId="{D6C4BA19-2474-124B-8C37-EA1E6E3CD0AB}" type="pres">
      <dgm:prSet presAssocID="{1BDB2D62-60F5-4182-B7E0-8E6322690B4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3988073-ED89-D246-9D90-C53E89A5E4C9}" type="pres">
      <dgm:prSet presAssocID="{9660341E-5193-4730-AB2F-26F13AB39A8F}" presName="spacer" presStyleCnt="0"/>
      <dgm:spPr/>
    </dgm:pt>
    <dgm:pt modelId="{7D5D2FD1-BCBC-504D-B9CC-224292489487}" type="pres">
      <dgm:prSet presAssocID="{B1294159-A0EB-4E4D-A5A8-F9EDF3493CE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C4AFAB0-56AE-724E-8DC8-CE1EBB0D5EDB}" type="pres">
      <dgm:prSet presAssocID="{FCE68AA7-C1CE-480D-8D94-9FE165336DC6}" presName="spacer" presStyleCnt="0"/>
      <dgm:spPr/>
    </dgm:pt>
    <dgm:pt modelId="{53FD2102-D998-9649-B2B0-2DCC31D85F3B}" type="pres">
      <dgm:prSet presAssocID="{03F84B71-D094-4D76-9E45-9DB0A88B30B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F85D9F3-46A5-AA42-82AC-19ADAB750C84}" type="pres">
      <dgm:prSet presAssocID="{6480AEFA-0731-4071-8AD3-F74CA39A9D60}" presName="spacer" presStyleCnt="0"/>
      <dgm:spPr/>
    </dgm:pt>
    <dgm:pt modelId="{D2C6368B-987A-FF4C-8E49-FF42A41E1FB5}" type="pres">
      <dgm:prSet presAssocID="{7BF26B52-BE93-45A2-AB4C-A23F3007B7C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1672F0F-3AE6-4275-9F78-D14CF85E88FA}" srcId="{FBD8D78B-8CDA-4ABA-AFBB-F00BB1AFF26A}" destId="{AEB88A1A-8D42-48A7-936F-2F5A2CCA93FC}" srcOrd="0" destOrd="0" parTransId="{A3F201FE-97A7-43F3-8EDA-D42D764B27DB}" sibTransId="{54B375B6-92DF-49DC-8AC1-A794DE35E559}"/>
    <dgm:cxn modelId="{EC49FF20-E412-7A46-A596-ED51E11E155D}" type="presOf" srcId="{1BDB2D62-60F5-4182-B7E0-8E6322690B46}" destId="{D6C4BA19-2474-124B-8C37-EA1E6E3CD0AB}" srcOrd="0" destOrd="0" presId="urn:microsoft.com/office/officeart/2005/8/layout/vList2"/>
    <dgm:cxn modelId="{CD4F3B22-FE45-4187-B06C-6CCDBE87A9E0}" srcId="{FBD8D78B-8CDA-4ABA-AFBB-F00BB1AFF26A}" destId="{03F84B71-D094-4D76-9E45-9DB0A88B30B7}" srcOrd="3" destOrd="0" parTransId="{13E56E20-5805-49D0-A529-5EEF7EEB2F37}" sibTransId="{6480AEFA-0731-4071-8AD3-F74CA39A9D60}"/>
    <dgm:cxn modelId="{536E722A-6407-C845-B40E-8004D58D6EBD}" type="presOf" srcId="{B1294159-A0EB-4E4D-A5A8-F9EDF3493CEA}" destId="{7D5D2FD1-BCBC-504D-B9CC-224292489487}" srcOrd="0" destOrd="0" presId="urn:microsoft.com/office/officeart/2005/8/layout/vList2"/>
    <dgm:cxn modelId="{02D77E31-4A29-4954-955B-C712AD01BAFF}" srcId="{FBD8D78B-8CDA-4ABA-AFBB-F00BB1AFF26A}" destId="{7BF26B52-BE93-45A2-AB4C-A23F3007B7CE}" srcOrd="4" destOrd="0" parTransId="{00BD3BFB-4FA7-44EE-8267-13579F22047F}" sibTransId="{62465D19-8971-4E2F-AC0A-2B93159F833A}"/>
    <dgm:cxn modelId="{E781973A-9A31-4491-A8D4-6DDB9270441F}" srcId="{FBD8D78B-8CDA-4ABA-AFBB-F00BB1AFF26A}" destId="{1BDB2D62-60F5-4182-B7E0-8E6322690B46}" srcOrd="1" destOrd="0" parTransId="{4E5BCCDD-587B-4CE7-9E24-2BA4D4EBF819}" sibTransId="{9660341E-5193-4730-AB2F-26F13AB39A8F}"/>
    <dgm:cxn modelId="{CFC77163-8F26-954F-9D96-E0163A7F73E6}" type="presOf" srcId="{03F84B71-D094-4D76-9E45-9DB0A88B30B7}" destId="{53FD2102-D998-9649-B2B0-2DCC31D85F3B}" srcOrd="0" destOrd="0" presId="urn:microsoft.com/office/officeart/2005/8/layout/vList2"/>
    <dgm:cxn modelId="{C05C946D-3118-FA4B-A6A3-FD8F1094D7D2}" type="presOf" srcId="{FBD8D78B-8CDA-4ABA-AFBB-F00BB1AFF26A}" destId="{28FBA191-373D-C043-82BA-A9441022C08C}" srcOrd="0" destOrd="0" presId="urn:microsoft.com/office/officeart/2005/8/layout/vList2"/>
    <dgm:cxn modelId="{2700AAAA-05F3-C048-9533-29B57060ED3D}" type="presOf" srcId="{7BF26B52-BE93-45A2-AB4C-A23F3007B7CE}" destId="{D2C6368B-987A-FF4C-8E49-FF42A41E1FB5}" srcOrd="0" destOrd="0" presId="urn:microsoft.com/office/officeart/2005/8/layout/vList2"/>
    <dgm:cxn modelId="{B3DB41C5-A26D-4EE3-8F24-37B8D4C7FC44}" srcId="{FBD8D78B-8CDA-4ABA-AFBB-F00BB1AFF26A}" destId="{B1294159-A0EB-4E4D-A5A8-F9EDF3493CEA}" srcOrd="2" destOrd="0" parTransId="{148F68D2-1C35-4384-B113-060370F8B8C2}" sibTransId="{FCE68AA7-C1CE-480D-8D94-9FE165336DC6}"/>
    <dgm:cxn modelId="{E60C52E8-C92D-D245-A129-A08055E9C6A6}" type="presOf" srcId="{AEB88A1A-8D42-48A7-936F-2F5A2CCA93FC}" destId="{D9C491F3-F03B-A645-B4F0-76E1ADAD6CDF}" srcOrd="0" destOrd="0" presId="urn:microsoft.com/office/officeart/2005/8/layout/vList2"/>
    <dgm:cxn modelId="{5A2411BD-AA75-D042-BB44-C3E43111E944}" type="presParOf" srcId="{28FBA191-373D-C043-82BA-A9441022C08C}" destId="{D9C491F3-F03B-A645-B4F0-76E1ADAD6CDF}" srcOrd="0" destOrd="0" presId="urn:microsoft.com/office/officeart/2005/8/layout/vList2"/>
    <dgm:cxn modelId="{0E9F52C1-DA9A-D14D-B52B-15407473F354}" type="presParOf" srcId="{28FBA191-373D-C043-82BA-A9441022C08C}" destId="{FA7B981B-7197-D04D-ABCB-1B9409B0ED89}" srcOrd="1" destOrd="0" presId="urn:microsoft.com/office/officeart/2005/8/layout/vList2"/>
    <dgm:cxn modelId="{357664A0-7519-7D49-89A5-50BA0D37AC2D}" type="presParOf" srcId="{28FBA191-373D-C043-82BA-A9441022C08C}" destId="{D6C4BA19-2474-124B-8C37-EA1E6E3CD0AB}" srcOrd="2" destOrd="0" presId="urn:microsoft.com/office/officeart/2005/8/layout/vList2"/>
    <dgm:cxn modelId="{AD9B9435-EB00-114A-8A91-B43246FBAB8F}" type="presParOf" srcId="{28FBA191-373D-C043-82BA-A9441022C08C}" destId="{D3988073-ED89-D246-9D90-C53E89A5E4C9}" srcOrd="3" destOrd="0" presId="urn:microsoft.com/office/officeart/2005/8/layout/vList2"/>
    <dgm:cxn modelId="{24ABC8BA-DC89-8246-B845-AD5403E1F30A}" type="presParOf" srcId="{28FBA191-373D-C043-82BA-A9441022C08C}" destId="{7D5D2FD1-BCBC-504D-B9CC-224292489487}" srcOrd="4" destOrd="0" presId="urn:microsoft.com/office/officeart/2005/8/layout/vList2"/>
    <dgm:cxn modelId="{77DC68E1-3376-8E48-B065-59D8D7E79C09}" type="presParOf" srcId="{28FBA191-373D-C043-82BA-A9441022C08C}" destId="{9C4AFAB0-56AE-724E-8DC8-CE1EBB0D5EDB}" srcOrd="5" destOrd="0" presId="urn:microsoft.com/office/officeart/2005/8/layout/vList2"/>
    <dgm:cxn modelId="{084EE909-57B0-C84A-B135-7B8615122F88}" type="presParOf" srcId="{28FBA191-373D-C043-82BA-A9441022C08C}" destId="{53FD2102-D998-9649-B2B0-2DCC31D85F3B}" srcOrd="6" destOrd="0" presId="urn:microsoft.com/office/officeart/2005/8/layout/vList2"/>
    <dgm:cxn modelId="{3AF3A355-23D6-264B-BA0F-D351D65B6666}" type="presParOf" srcId="{28FBA191-373D-C043-82BA-A9441022C08C}" destId="{5F85D9F3-46A5-AA42-82AC-19ADAB750C84}" srcOrd="7" destOrd="0" presId="urn:microsoft.com/office/officeart/2005/8/layout/vList2"/>
    <dgm:cxn modelId="{020F0E23-DBA3-A94E-BDC1-76FE109555E6}" type="presParOf" srcId="{28FBA191-373D-C043-82BA-A9441022C08C}" destId="{D2C6368B-987A-FF4C-8E49-FF42A41E1FB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032132-12E2-4060-A9B5-18EDF207C39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0876940-E1CA-4C97-8F1B-499F20C86310}">
      <dgm:prSet/>
      <dgm:spPr/>
      <dgm:t>
        <a:bodyPr/>
        <a:lstStyle/>
        <a:p>
          <a:r>
            <a:rPr lang="en-US" baseline="0"/>
            <a:t>A godly man knows that god wants us to work hard and do our jobs well</a:t>
          </a:r>
          <a:endParaRPr lang="en-US"/>
        </a:p>
      </dgm:t>
    </dgm:pt>
    <dgm:pt modelId="{3CB91022-BC64-4C4C-A721-9C1A526A6CD2}" type="parTrans" cxnId="{BE4C8B86-B90A-4DB6-B49D-7F695D44D19A}">
      <dgm:prSet/>
      <dgm:spPr/>
      <dgm:t>
        <a:bodyPr/>
        <a:lstStyle/>
        <a:p>
          <a:endParaRPr lang="en-US"/>
        </a:p>
      </dgm:t>
    </dgm:pt>
    <dgm:pt modelId="{9BB77C6D-56B4-4F1B-A9D4-0DAC3F8F7E4C}" type="sibTrans" cxnId="{BE4C8B86-B90A-4DB6-B49D-7F695D44D19A}">
      <dgm:prSet/>
      <dgm:spPr/>
      <dgm:t>
        <a:bodyPr/>
        <a:lstStyle/>
        <a:p>
          <a:endParaRPr lang="en-US"/>
        </a:p>
      </dgm:t>
    </dgm:pt>
    <dgm:pt modelId="{95849E5C-30DA-4A42-9706-4A9A33197C02}">
      <dgm:prSet/>
      <dgm:spPr/>
      <dgm:t>
        <a:bodyPr/>
        <a:lstStyle/>
        <a:p>
          <a:r>
            <a:rPr lang="en-US" baseline="0"/>
            <a:t>He wants us to be an example to the world of what good hard work can bring</a:t>
          </a:r>
        </a:p>
        <a:p>
          <a:r>
            <a:rPr lang="en-US"/>
            <a:t>Ps. 128:2 You shall eat the fruit of the labor of your hands; shall be blessed, and it shall be well with you.</a:t>
          </a:r>
        </a:p>
      </dgm:t>
    </dgm:pt>
    <dgm:pt modelId="{8FBCACDB-14FE-4464-B854-FDEE609ECA62}" type="parTrans" cxnId="{E4442A3F-5DD1-4618-82F0-944223E661F4}">
      <dgm:prSet/>
      <dgm:spPr/>
      <dgm:t>
        <a:bodyPr/>
        <a:lstStyle/>
        <a:p>
          <a:endParaRPr lang="en-US"/>
        </a:p>
      </dgm:t>
    </dgm:pt>
    <dgm:pt modelId="{22554AC5-C55F-4E89-97D0-662A3370C7EE}" type="sibTrans" cxnId="{E4442A3F-5DD1-4618-82F0-944223E661F4}">
      <dgm:prSet/>
      <dgm:spPr/>
      <dgm:t>
        <a:bodyPr/>
        <a:lstStyle/>
        <a:p>
          <a:endParaRPr lang="en-US"/>
        </a:p>
      </dgm:t>
    </dgm:pt>
    <dgm:pt modelId="{A12FFBBF-DB04-A148-B10B-C9A2227AF170}" type="pres">
      <dgm:prSet presAssocID="{D1032132-12E2-4060-A9B5-18EDF207C39B}" presName="linear" presStyleCnt="0">
        <dgm:presLayoutVars>
          <dgm:animLvl val="lvl"/>
          <dgm:resizeHandles val="exact"/>
        </dgm:presLayoutVars>
      </dgm:prSet>
      <dgm:spPr/>
    </dgm:pt>
    <dgm:pt modelId="{008CA633-F411-0B43-8A41-468EADAD6B51}" type="pres">
      <dgm:prSet presAssocID="{20876940-E1CA-4C97-8F1B-499F20C8631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F57E60F-3CF7-CD42-9A88-907478583FD1}" type="pres">
      <dgm:prSet presAssocID="{9BB77C6D-56B4-4F1B-A9D4-0DAC3F8F7E4C}" presName="spacer" presStyleCnt="0"/>
      <dgm:spPr/>
    </dgm:pt>
    <dgm:pt modelId="{9BDB6D70-F758-E241-8ED7-BFC388667080}" type="pres">
      <dgm:prSet presAssocID="{95849E5C-30DA-4A42-9706-4A9A33197C0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1B47801-CB6B-9C40-88DF-793C4D20B49E}" type="presOf" srcId="{20876940-E1CA-4C97-8F1B-499F20C86310}" destId="{008CA633-F411-0B43-8A41-468EADAD6B51}" srcOrd="0" destOrd="0" presId="urn:microsoft.com/office/officeart/2005/8/layout/vList2"/>
    <dgm:cxn modelId="{6DFCDF32-70A0-E04D-B01C-4C1FB3BCD676}" type="presOf" srcId="{95849E5C-30DA-4A42-9706-4A9A33197C02}" destId="{9BDB6D70-F758-E241-8ED7-BFC388667080}" srcOrd="0" destOrd="0" presId="urn:microsoft.com/office/officeart/2005/8/layout/vList2"/>
    <dgm:cxn modelId="{E4442A3F-5DD1-4618-82F0-944223E661F4}" srcId="{D1032132-12E2-4060-A9B5-18EDF207C39B}" destId="{95849E5C-30DA-4A42-9706-4A9A33197C02}" srcOrd="1" destOrd="0" parTransId="{8FBCACDB-14FE-4464-B854-FDEE609ECA62}" sibTransId="{22554AC5-C55F-4E89-97D0-662A3370C7EE}"/>
    <dgm:cxn modelId="{CCA8527D-A5B7-F84E-82EB-63358F5DDB17}" type="presOf" srcId="{D1032132-12E2-4060-A9B5-18EDF207C39B}" destId="{A12FFBBF-DB04-A148-B10B-C9A2227AF170}" srcOrd="0" destOrd="0" presId="urn:microsoft.com/office/officeart/2005/8/layout/vList2"/>
    <dgm:cxn modelId="{BE4C8B86-B90A-4DB6-B49D-7F695D44D19A}" srcId="{D1032132-12E2-4060-A9B5-18EDF207C39B}" destId="{20876940-E1CA-4C97-8F1B-499F20C86310}" srcOrd="0" destOrd="0" parTransId="{3CB91022-BC64-4C4C-A721-9C1A526A6CD2}" sibTransId="{9BB77C6D-56B4-4F1B-A9D4-0DAC3F8F7E4C}"/>
    <dgm:cxn modelId="{AF0D5113-1898-E24E-96DF-0282E3B8DE30}" type="presParOf" srcId="{A12FFBBF-DB04-A148-B10B-C9A2227AF170}" destId="{008CA633-F411-0B43-8A41-468EADAD6B51}" srcOrd="0" destOrd="0" presId="urn:microsoft.com/office/officeart/2005/8/layout/vList2"/>
    <dgm:cxn modelId="{3ABBC2DA-13A8-AC44-ADF4-1C7DBFFA502F}" type="presParOf" srcId="{A12FFBBF-DB04-A148-B10B-C9A2227AF170}" destId="{BF57E60F-3CF7-CD42-9A88-907478583FD1}" srcOrd="1" destOrd="0" presId="urn:microsoft.com/office/officeart/2005/8/layout/vList2"/>
    <dgm:cxn modelId="{7B1B78D3-E1BD-2A48-89B5-A77B3776DAA8}" type="presParOf" srcId="{A12FFBBF-DB04-A148-B10B-C9A2227AF170}" destId="{9BDB6D70-F758-E241-8ED7-BFC38866708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5558F0-9779-4DF1-9A40-576CA7716D92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6D11C07-35F5-4B1A-91DD-113759FCEF8D}">
      <dgm:prSet/>
      <dgm:spPr/>
      <dgm:t>
        <a:bodyPr/>
        <a:lstStyle/>
        <a:p>
          <a:r>
            <a:rPr lang="en-US" baseline="0"/>
            <a:t>A godly man put an emphasis on speaking well to other</a:t>
          </a:r>
          <a:endParaRPr lang="en-US"/>
        </a:p>
      </dgm:t>
    </dgm:pt>
    <dgm:pt modelId="{51E4722C-A5FD-4567-ACC6-912EEBBF010F}" type="parTrans" cxnId="{74509799-821B-44DA-A2B0-EB11D40EA733}">
      <dgm:prSet/>
      <dgm:spPr/>
      <dgm:t>
        <a:bodyPr/>
        <a:lstStyle/>
        <a:p>
          <a:endParaRPr lang="en-US"/>
        </a:p>
      </dgm:t>
    </dgm:pt>
    <dgm:pt modelId="{B1398364-49EC-4DB9-81C4-297896049E58}" type="sibTrans" cxnId="{74509799-821B-44DA-A2B0-EB11D40EA733}">
      <dgm:prSet/>
      <dgm:spPr/>
      <dgm:t>
        <a:bodyPr/>
        <a:lstStyle/>
        <a:p>
          <a:endParaRPr lang="en-US"/>
        </a:p>
      </dgm:t>
    </dgm:pt>
    <dgm:pt modelId="{A4F76B44-D407-419A-B295-416FD7E9DE1F}">
      <dgm:prSet/>
      <dgm:spPr/>
      <dgm:t>
        <a:bodyPr/>
        <a:lstStyle/>
        <a:p>
          <a:r>
            <a:rPr lang="en-US" baseline="0"/>
            <a:t>This doesn’t mean a godly man skirts the truth or avoid confrontation</a:t>
          </a:r>
          <a:endParaRPr lang="en-US"/>
        </a:p>
      </dgm:t>
    </dgm:pt>
    <dgm:pt modelId="{74DD5225-DCA0-4E05-93BE-E6C1045A9BB5}" type="parTrans" cxnId="{6588409E-0F5E-4504-AE97-BA2A45167938}">
      <dgm:prSet/>
      <dgm:spPr/>
      <dgm:t>
        <a:bodyPr/>
        <a:lstStyle/>
        <a:p>
          <a:endParaRPr lang="en-US"/>
        </a:p>
      </dgm:t>
    </dgm:pt>
    <dgm:pt modelId="{5CBC6F88-CA82-414D-A420-F1B1DA372607}" type="sibTrans" cxnId="{6588409E-0F5E-4504-AE97-BA2A45167938}">
      <dgm:prSet/>
      <dgm:spPr/>
      <dgm:t>
        <a:bodyPr/>
        <a:lstStyle/>
        <a:p>
          <a:endParaRPr lang="en-US"/>
        </a:p>
      </dgm:t>
    </dgm:pt>
    <dgm:pt modelId="{C5954AF1-4A0A-47A8-B638-97B87C8B4EDD}">
      <dgm:prSet/>
      <dgm:spPr/>
      <dgm:t>
        <a:bodyPr/>
        <a:lstStyle/>
        <a:p>
          <a:r>
            <a:rPr lang="en-US" baseline="0"/>
            <a:t>He actually work on telling the truth in a loving manner and in a way that people respect him for his honesty </a:t>
          </a:r>
        </a:p>
        <a:p>
          <a:r>
            <a:rPr lang="en-US"/>
            <a:t>Proverb 11:30 The fruit of the righteous is a tree of life, and he who wins souls is wise ( NIV )</a:t>
          </a:r>
        </a:p>
      </dgm:t>
    </dgm:pt>
    <dgm:pt modelId="{65EAF266-E4F8-421B-8835-E6EED5500990}" type="parTrans" cxnId="{095236F8-5B56-4AE9-B649-ABCF9F9A0F01}">
      <dgm:prSet/>
      <dgm:spPr/>
      <dgm:t>
        <a:bodyPr/>
        <a:lstStyle/>
        <a:p>
          <a:endParaRPr lang="en-US"/>
        </a:p>
      </dgm:t>
    </dgm:pt>
    <dgm:pt modelId="{D60E3C8A-C41C-4602-B956-90DF9575E1C6}" type="sibTrans" cxnId="{095236F8-5B56-4AE9-B649-ABCF9F9A0F01}">
      <dgm:prSet/>
      <dgm:spPr/>
      <dgm:t>
        <a:bodyPr/>
        <a:lstStyle/>
        <a:p>
          <a:endParaRPr lang="en-US"/>
        </a:p>
      </dgm:t>
    </dgm:pt>
    <dgm:pt modelId="{DA4C4E3C-3BB3-2045-A52A-5D032A9999BB}" type="pres">
      <dgm:prSet presAssocID="{B95558F0-9779-4DF1-9A40-576CA7716D92}" presName="linear" presStyleCnt="0">
        <dgm:presLayoutVars>
          <dgm:animLvl val="lvl"/>
          <dgm:resizeHandles val="exact"/>
        </dgm:presLayoutVars>
      </dgm:prSet>
      <dgm:spPr/>
    </dgm:pt>
    <dgm:pt modelId="{B22C412D-FA9A-054F-8822-DECDAB4C544C}" type="pres">
      <dgm:prSet presAssocID="{A6D11C07-35F5-4B1A-91DD-113759FCEF8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FF0AE21-4924-974C-BD66-9C46F0CD6146}" type="pres">
      <dgm:prSet presAssocID="{B1398364-49EC-4DB9-81C4-297896049E58}" presName="spacer" presStyleCnt="0"/>
      <dgm:spPr/>
    </dgm:pt>
    <dgm:pt modelId="{50BA7F11-155D-4F45-8A69-B2F18B653F9C}" type="pres">
      <dgm:prSet presAssocID="{A4F76B44-D407-419A-B295-416FD7E9DE1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74B287D-FDCC-C54E-8230-D9594663AF4B}" type="pres">
      <dgm:prSet presAssocID="{5CBC6F88-CA82-414D-A420-F1B1DA372607}" presName="spacer" presStyleCnt="0"/>
      <dgm:spPr/>
    </dgm:pt>
    <dgm:pt modelId="{B0488FF3-5C1E-C942-ADC2-D0BBAF90A561}" type="pres">
      <dgm:prSet presAssocID="{C5954AF1-4A0A-47A8-B638-97B87C8B4ED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81AE43A-9E5A-E04D-8A83-F8C4D38EC9BB}" type="presOf" srcId="{A6D11C07-35F5-4B1A-91DD-113759FCEF8D}" destId="{B22C412D-FA9A-054F-8822-DECDAB4C544C}" srcOrd="0" destOrd="0" presId="urn:microsoft.com/office/officeart/2005/8/layout/vList2"/>
    <dgm:cxn modelId="{04D8244A-DCC9-A444-BA24-A757309A5E53}" type="presOf" srcId="{B95558F0-9779-4DF1-9A40-576CA7716D92}" destId="{DA4C4E3C-3BB3-2045-A52A-5D032A9999BB}" srcOrd="0" destOrd="0" presId="urn:microsoft.com/office/officeart/2005/8/layout/vList2"/>
    <dgm:cxn modelId="{9B041487-02D7-3C4D-9141-A6283ECF1360}" type="presOf" srcId="{A4F76B44-D407-419A-B295-416FD7E9DE1F}" destId="{50BA7F11-155D-4F45-8A69-B2F18B653F9C}" srcOrd="0" destOrd="0" presId="urn:microsoft.com/office/officeart/2005/8/layout/vList2"/>
    <dgm:cxn modelId="{74509799-821B-44DA-A2B0-EB11D40EA733}" srcId="{B95558F0-9779-4DF1-9A40-576CA7716D92}" destId="{A6D11C07-35F5-4B1A-91DD-113759FCEF8D}" srcOrd="0" destOrd="0" parTransId="{51E4722C-A5FD-4567-ACC6-912EEBBF010F}" sibTransId="{B1398364-49EC-4DB9-81C4-297896049E58}"/>
    <dgm:cxn modelId="{6588409E-0F5E-4504-AE97-BA2A45167938}" srcId="{B95558F0-9779-4DF1-9A40-576CA7716D92}" destId="{A4F76B44-D407-419A-B295-416FD7E9DE1F}" srcOrd="1" destOrd="0" parTransId="{74DD5225-DCA0-4E05-93BE-E6C1045A9BB5}" sibTransId="{5CBC6F88-CA82-414D-A420-F1B1DA372607}"/>
    <dgm:cxn modelId="{5D281AF2-2A7C-3B4D-93DC-B3F95681176A}" type="presOf" srcId="{C5954AF1-4A0A-47A8-B638-97B87C8B4EDD}" destId="{B0488FF3-5C1E-C942-ADC2-D0BBAF90A561}" srcOrd="0" destOrd="0" presId="urn:microsoft.com/office/officeart/2005/8/layout/vList2"/>
    <dgm:cxn modelId="{095236F8-5B56-4AE9-B649-ABCF9F9A0F01}" srcId="{B95558F0-9779-4DF1-9A40-576CA7716D92}" destId="{C5954AF1-4A0A-47A8-B638-97B87C8B4EDD}" srcOrd="2" destOrd="0" parTransId="{65EAF266-E4F8-421B-8835-E6EED5500990}" sibTransId="{D60E3C8A-C41C-4602-B956-90DF9575E1C6}"/>
    <dgm:cxn modelId="{158087DA-3552-D942-ABB8-35414DFF6507}" type="presParOf" srcId="{DA4C4E3C-3BB3-2045-A52A-5D032A9999BB}" destId="{B22C412D-FA9A-054F-8822-DECDAB4C544C}" srcOrd="0" destOrd="0" presId="urn:microsoft.com/office/officeart/2005/8/layout/vList2"/>
    <dgm:cxn modelId="{F346B2E5-8EA3-4947-B890-487B13BBCE50}" type="presParOf" srcId="{DA4C4E3C-3BB3-2045-A52A-5D032A9999BB}" destId="{7FF0AE21-4924-974C-BD66-9C46F0CD6146}" srcOrd="1" destOrd="0" presId="urn:microsoft.com/office/officeart/2005/8/layout/vList2"/>
    <dgm:cxn modelId="{E9A8753F-6631-4E4E-A0F6-3B9A10E92DA1}" type="presParOf" srcId="{DA4C4E3C-3BB3-2045-A52A-5D032A9999BB}" destId="{50BA7F11-155D-4F45-8A69-B2F18B653F9C}" srcOrd="2" destOrd="0" presId="urn:microsoft.com/office/officeart/2005/8/layout/vList2"/>
    <dgm:cxn modelId="{0A87CAAE-1458-E541-ADE5-168D609ABFD9}" type="presParOf" srcId="{DA4C4E3C-3BB3-2045-A52A-5D032A9999BB}" destId="{274B287D-FDCC-C54E-8230-D9594663AF4B}" srcOrd="3" destOrd="0" presId="urn:microsoft.com/office/officeart/2005/8/layout/vList2"/>
    <dgm:cxn modelId="{CEC22F4E-AC28-C149-A0E9-FE6107559850}" type="presParOf" srcId="{DA4C4E3C-3BB3-2045-A52A-5D032A9999BB}" destId="{B0488FF3-5C1E-C942-ADC2-D0BBAF90A5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79C849-8912-4008-92E2-4A98E92EC8A5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DFBD509-240B-4466-9333-F3D51CD3D969}">
      <dgm:prSet/>
      <dgm:spPr/>
      <dgm:t>
        <a:bodyPr/>
        <a:lstStyle/>
        <a:p>
          <a:r>
            <a:rPr lang="en-US" baseline="0"/>
            <a:t>He devotes his time to doing godly work</a:t>
          </a:r>
          <a:endParaRPr lang="en-US"/>
        </a:p>
      </dgm:t>
    </dgm:pt>
    <dgm:pt modelId="{3249C43B-3E54-4236-AE44-DE3A18090121}" type="parTrans" cxnId="{8BFD9177-9A9B-45F1-9C68-4550A5B0EF3B}">
      <dgm:prSet/>
      <dgm:spPr/>
      <dgm:t>
        <a:bodyPr/>
        <a:lstStyle/>
        <a:p>
          <a:endParaRPr lang="en-US"/>
        </a:p>
      </dgm:t>
    </dgm:pt>
    <dgm:pt modelId="{17FAC73B-DF4B-412E-8632-481A01451350}" type="sibTrans" cxnId="{8BFD9177-9A9B-45F1-9C68-4550A5B0EF3B}">
      <dgm:prSet/>
      <dgm:spPr/>
      <dgm:t>
        <a:bodyPr/>
        <a:lstStyle/>
        <a:p>
          <a:endParaRPr lang="en-US"/>
        </a:p>
      </dgm:t>
    </dgm:pt>
    <dgm:pt modelId="{41EFC560-34D0-4E79-990E-AA281AF05421}">
      <dgm:prSet/>
      <dgm:spPr/>
      <dgm:t>
        <a:bodyPr/>
        <a:lstStyle/>
        <a:p>
          <a:r>
            <a:rPr lang="en-US" baseline="0"/>
            <a:t>Godly men go to church</a:t>
          </a:r>
          <a:endParaRPr lang="en-US"/>
        </a:p>
      </dgm:t>
    </dgm:pt>
    <dgm:pt modelId="{1CAC02A1-5BC8-4CDF-B935-8F41C908A3A8}" type="parTrans" cxnId="{8EC9EC09-186E-4DC2-A862-516D7B106E51}">
      <dgm:prSet/>
      <dgm:spPr/>
      <dgm:t>
        <a:bodyPr/>
        <a:lstStyle/>
        <a:p>
          <a:endParaRPr lang="en-US"/>
        </a:p>
      </dgm:t>
    </dgm:pt>
    <dgm:pt modelId="{0B92CCC4-7E50-4D0E-ADB4-6F90F9C832EE}" type="sibTrans" cxnId="{8EC9EC09-186E-4DC2-A862-516D7B106E51}">
      <dgm:prSet/>
      <dgm:spPr/>
      <dgm:t>
        <a:bodyPr/>
        <a:lstStyle/>
        <a:p>
          <a:endParaRPr lang="en-US"/>
        </a:p>
      </dgm:t>
    </dgm:pt>
    <dgm:pt modelId="{85C367A0-DD67-4E92-9152-47A9EEC65260}">
      <dgm:prSet/>
      <dgm:spPr/>
      <dgm:t>
        <a:bodyPr/>
        <a:lstStyle/>
        <a:p>
          <a:r>
            <a:rPr lang="en-US" baseline="0"/>
            <a:t>They spend time in prayer</a:t>
          </a:r>
          <a:endParaRPr lang="en-US"/>
        </a:p>
      </dgm:t>
    </dgm:pt>
    <dgm:pt modelId="{E14ED8C4-14EF-4108-B870-55C9374CE9CF}" type="parTrans" cxnId="{919CB034-AC58-4D3A-B4B6-3988A99F334B}">
      <dgm:prSet/>
      <dgm:spPr/>
      <dgm:t>
        <a:bodyPr/>
        <a:lstStyle/>
        <a:p>
          <a:endParaRPr lang="en-US"/>
        </a:p>
      </dgm:t>
    </dgm:pt>
    <dgm:pt modelId="{DA79538D-5DF9-4142-B78D-592CD74C0803}" type="sibTrans" cxnId="{919CB034-AC58-4D3A-B4B6-3988A99F334B}">
      <dgm:prSet/>
      <dgm:spPr/>
      <dgm:t>
        <a:bodyPr/>
        <a:lstStyle/>
        <a:p>
          <a:endParaRPr lang="en-US"/>
        </a:p>
      </dgm:t>
    </dgm:pt>
    <dgm:pt modelId="{BDD7F5FF-DAD4-44A4-AFB1-6DEB59C672DD}">
      <dgm:prSet/>
      <dgm:spPr/>
      <dgm:t>
        <a:bodyPr/>
        <a:lstStyle/>
        <a:p>
          <a:r>
            <a:rPr lang="en-US" baseline="0"/>
            <a:t>Do outreach to the community</a:t>
          </a:r>
          <a:endParaRPr lang="en-US"/>
        </a:p>
      </dgm:t>
    </dgm:pt>
    <dgm:pt modelId="{E02B6555-A7E4-4538-BDF7-41156FFD41DB}" type="parTrans" cxnId="{FCB1EF03-B9C1-4F7F-A7FF-3EEC7F492CC2}">
      <dgm:prSet/>
      <dgm:spPr/>
      <dgm:t>
        <a:bodyPr/>
        <a:lstStyle/>
        <a:p>
          <a:endParaRPr lang="en-US"/>
        </a:p>
      </dgm:t>
    </dgm:pt>
    <dgm:pt modelId="{31B4BB67-80C4-44CD-A6C2-DD260660A7E2}" type="sibTrans" cxnId="{FCB1EF03-B9C1-4F7F-A7FF-3EEC7F492CC2}">
      <dgm:prSet/>
      <dgm:spPr/>
      <dgm:t>
        <a:bodyPr/>
        <a:lstStyle/>
        <a:p>
          <a:endParaRPr lang="en-US"/>
        </a:p>
      </dgm:t>
    </dgm:pt>
    <dgm:pt modelId="{F8104D61-FF26-44C0-A106-DAB5B9D73A5E}">
      <dgm:prSet/>
      <dgm:spPr/>
      <dgm:t>
        <a:bodyPr/>
        <a:lstStyle/>
        <a:p>
          <a:r>
            <a:rPr lang="en-US" baseline="0"/>
            <a:t>They spend time developing a relationship with god </a:t>
          </a:r>
        </a:p>
        <a:p>
          <a:r>
            <a:rPr lang="en-US"/>
            <a:t>1Kings 8:61 Let your heart therefore be wholly devoted to the Lord our God, to walk in his statutes  and to keep his commandments, as at this day.</a:t>
          </a:r>
        </a:p>
      </dgm:t>
    </dgm:pt>
    <dgm:pt modelId="{3A42A67B-D6C0-4426-A662-09DC2ABA7E39}" type="parTrans" cxnId="{AE3C25EC-AB56-4FF5-B8CB-12E94BE0C597}">
      <dgm:prSet/>
      <dgm:spPr/>
      <dgm:t>
        <a:bodyPr/>
        <a:lstStyle/>
        <a:p>
          <a:endParaRPr lang="en-US"/>
        </a:p>
      </dgm:t>
    </dgm:pt>
    <dgm:pt modelId="{2A61D4E2-7C1B-4756-B391-777A4D620857}" type="sibTrans" cxnId="{AE3C25EC-AB56-4FF5-B8CB-12E94BE0C597}">
      <dgm:prSet/>
      <dgm:spPr/>
      <dgm:t>
        <a:bodyPr/>
        <a:lstStyle/>
        <a:p>
          <a:endParaRPr lang="en-US"/>
        </a:p>
      </dgm:t>
    </dgm:pt>
    <dgm:pt modelId="{1BCB4BA7-8B90-B345-8608-4EEE3C7A95AF}" type="pres">
      <dgm:prSet presAssocID="{BC79C849-8912-4008-92E2-4A98E92EC8A5}" presName="linear" presStyleCnt="0">
        <dgm:presLayoutVars>
          <dgm:animLvl val="lvl"/>
          <dgm:resizeHandles val="exact"/>
        </dgm:presLayoutVars>
      </dgm:prSet>
      <dgm:spPr/>
    </dgm:pt>
    <dgm:pt modelId="{90935086-E91F-2F42-A168-1E32558CD7CC}" type="pres">
      <dgm:prSet presAssocID="{4DFBD509-240B-4466-9333-F3D51CD3D96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30CA2EA-E267-9541-8293-DE1BA21EA04A}" type="pres">
      <dgm:prSet presAssocID="{17FAC73B-DF4B-412E-8632-481A01451350}" presName="spacer" presStyleCnt="0"/>
      <dgm:spPr/>
    </dgm:pt>
    <dgm:pt modelId="{2140070C-D8AC-3E4F-863F-02158BF795CA}" type="pres">
      <dgm:prSet presAssocID="{41EFC560-34D0-4E79-990E-AA281AF05421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F9302F3F-3EA5-E741-963E-42E920496290}" type="pres">
      <dgm:prSet presAssocID="{0B92CCC4-7E50-4D0E-ADB4-6F90F9C832EE}" presName="spacer" presStyleCnt="0"/>
      <dgm:spPr/>
    </dgm:pt>
    <dgm:pt modelId="{D36D18A5-F95E-9E4C-B6EA-AE2B5B9E6501}" type="pres">
      <dgm:prSet presAssocID="{85C367A0-DD67-4E92-9152-47A9EEC6526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BD23DB0-ED69-8A4C-ACA1-283A742C2660}" type="pres">
      <dgm:prSet presAssocID="{DA79538D-5DF9-4142-B78D-592CD74C0803}" presName="spacer" presStyleCnt="0"/>
      <dgm:spPr/>
    </dgm:pt>
    <dgm:pt modelId="{846D9AA7-E3A5-8841-8EA3-7EA9D5AE0E9D}" type="pres">
      <dgm:prSet presAssocID="{BDD7F5FF-DAD4-44A4-AFB1-6DEB59C672D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F71CB82-8A71-CC4E-8651-B9677F56B60B}" type="pres">
      <dgm:prSet presAssocID="{31B4BB67-80C4-44CD-A6C2-DD260660A7E2}" presName="spacer" presStyleCnt="0"/>
      <dgm:spPr/>
    </dgm:pt>
    <dgm:pt modelId="{1A4E9A23-3BE5-C647-9802-84A0C6ED01D4}" type="pres">
      <dgm:prSet presAssocID="{F8104D61-FF26-44C0-A106-DAB5B9D73A5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CB1EF03-B9C1-4F7F-A7FF-3EEC7F492CC2}" srcId="{BC79C849-8912-4008-92E2-4A98E92EC8A5}" destId="{BDD7F5FF-DAD4-44A4-AFB1-6DEB59C672DD}" srcOrd="3" destOrd="0" parTransId="{E02B6555-A7E4-4538-BDF7-41156FFD41DB}" sibTransId="{31B4BB67-80C4-44CD-A6C2-DD260660A7E2}"/>
    <dgm:cxn modelId="{8EC9EC09-186E-4DC2-A862-516D7B106E51}" srcId="{BC79C849-8912-4008-92E2-4A98E92EC8A5}" destId="{41EFC560-34D0-4E79-990E-AA281AF05421}" srcOrd="1" destOrd="0" parTransId="{1CAC02A1-5BC8-4CDF-B935-8F41C908A3A8}" sibTransId="{0B92CCC4-7E50-4D0E-ADB4-6F90F9C832EE}"/>
    <dgm:cxn modelId="{8EA23117-22E9-C34F-A03B-C84FE563E7B8}" type="presOf" srcId="{4DFBD509-240B-4466-9333-F3D51CD3D969}" destId="{90935086-E91F-2F42-A168-1E32558CD7CC}" srcOrd="0" destOrd="0" presId="urn:microsoft.com/office/officeart/2005/8/layout/vList2"/>
    <dgm:cxn modelId="{919CB034-AC58-4D3A-B4B6-3988A99F334B}" srcId="{BC79C849-8912-4008-92E2-4A98E92EC8A5}" destId="{85C367A0-DD67-4E92-9152-47A9EEC65260}" srcOrd="2" destOrd="0" parTransId="{E14ED8C4-14EF-4108-B870-55C9374CE9CF}" sibTransId="{DA79538D-5DF9-4142-B78D-592CD74C0803}"/>
    <dgm:cxn modelId="{2FD41837-FBD8-D149-BA5E-D5A5B5FE1462}" type="presOf" srcId="{BC79C849-8912-4008-92E2-4A98E92EC8A5}" destId="{1BCB4BA7-8B90-B345-8608-4EEE3C7A95AF}" srcOrd="0" destOrd="0" presId="urn:microsoft.com/office/officeart/2005/8/layout/vList2"/>
    <dgm:cxn modelId="{579E363D-1069-F14F-9EFC-9FC5A0010886}" type="presOf" srcId="{85C367A0-DD67-4E92-9152-47A9EEC65260}" destId="{D36D18A5-F95E-9E4C-B6EA-AE2B5B9E6501}" srcOrd="0" destOrd="0" presId="urn:microsoft.com/office/officeart/2005/8/layout/vList2"/>
    <dgm:cxn modelId="{D5377D4D-FAD4-DB43-B4AC-70A21381A036}" type="presOf" srcId="{F8104D61-FF26-44C0-A106-DAB5B9D73A5E}" destId="{1A4E9A23-3BE5-C647-9802-84A0C6ED01D4}" srcOrd="0" destOrd="0" presId="urn:microsoft.com/office/officeart/2005/8/layout/vList2"/>
    <dgm:cxn modelId="{8BFD9177-9A9B-45F1-9C68-4550A5B0EF3B}" srcId="{BC79C849-8912-4008-92E2-4A98E92EC8A5}" destId="{4DFBD509-240B-4466-9333-F3D51CD3D969}" srcOrd="0" destOrd="0" parTransId="{3249C43B-3E54-4236-AE44-DE3A18090121}" sibTransId="{17FAC73B-DF4B-412E-8632-481A01451350}"/>
    <dgm:cxn modelId="{0B11B27C-A29D-F440-A97D-5E6D2B843D3E}" type="presOf" srcId="{BDD7F5FF-DAD4-44A4-AFB1-6DEB59C672DD}" destId="{846D9AA7-E3A5-8841-8EA3-7EA9D5AE0E9D}" srcOrd="0" destOrd="0" presId="urn:microsoft.com/office/officeart/2005/8/layout/vList2"/>
    <dgm:cxn modelId="{EC8EEFC1-D213-7A46-9EFA-DC13C26F6183}" type="presOf" srcId="{41EFC560-34D0-4E79-990E-AA281AF05421}" destId="{2140070C-D8AC-3E4F-863F-02158BF795CA}" srcOrd="0" destOrd="0" presId="urn:microsoft.com/office/officeart/2005/8/layout/vList2"/>
    <dgm:cxn modelId="{AE3C25EC-AB56-4FF5-B8CB-12E94BE0C597}" srcId="{BC79C849-8912-4008-92E2-4A98E92EC8A5}" destId="{F8104D61-FF26-44C0-A106-DAB5B9D73A5E}" srcOrd="4" destOrd="0" parTransId="{3A42A67B-D6C0-4426-A662-09DC2ABA7E39}" sibTransId="{2A61D4E2-7C1B-4756-B391-777A4D620857}"/>
    <dgm:cxn modelId="{BAD6C741-C37D-0E4E-BC2D-8B0EAFCA5166}" type="presParOf" srcId="{1BCB4BA7-8B90-B345-8608-4EEE3C7A95AF}" destId="{90935086-E91F-2F42-A168-1E32558CD7CC}" srcOrd="0" destOrd="0" presId="urn:microsoft.com/office/officeart/2005/8/layout/vList2"/>
    <dgm:cxn modelId="{3E94330B-F0FB-1C4D-AB90-3149807C2039}" type="presParOf" srcId="{1BCB4BA7-8B90-B345-8608-4EEE3C7A95AF}" destId="{E30CA2EA-E267-9541-8293-DE1BA21EA04A}" srcOrd="1" destOrd="0" presId="urn:microsoft.com/office/officeart/2005/8/layout/vList2"/>
    <dgm:cxn modelId="{31031562-061F-4842-A9E3-47EC3B810B56}" type="presParOf" srcId="{1BCB4BA7-8B90-B345-8608-4EEE3C7A95AF}" destId="{2140070C-D8AC-3E4F-863F-02158BF795CA}" srcOrd="2" destOrd="0" presId="urn:microsoft.com/office/officeart/2005/8/layout/vList2"/>
    <dgm:cxn modelId="{D04F9562-73C6-2745-BBFB-C6AACA257228}" type="presParOf" srcId="{1BCB4BA7-8B90-B345-8608-4EEE3C7A95AF}" destId="{F9302F3F-3EA5-E741-963E-42E920496290}" srcOrd="3" destOrd="0" presId="urn:microsoft.com/office/officeart/2005/8/layout/vList2"/>
    <dgm:cxn modelId="{04B39D40-1D41-804B-801B-ABEA39D6C8B5}" type="presParOf" srcId="{1BCB4BA7-8B90-B345-8608-4EEE3C7A95AF}" destId="{D36D18A5-F95E-9E4C-B6EA-AE2B5B9E6501}" srcOrd="4" destOrd="0" presId="urn:microsoft.com/office/officeart/2005/8/layout/vList2"/>
    <dgm:cxn modelId="{02994F8B-7EB1-7447-B947-7BF6000C53F0}" type="presParOf" srcId="{1BCB4BA7-8B90-B345-8608-4EEE3C7A95AF}" destId="{1BD23DB0-ED69-8A4C-ACA1-283A742C2660}" srcOrd="5" destOrd="0" presId="urn:microsoft.com/office/officeart/2005/8/layout/vList2"/>
    <dgm:cxn modelId="{9B7322CE-4C63-1C4A-99FD-4901A59A907A}" type="presParOf" srcId="{1BCB4BA7-8B90-B345-8608-4EEE3C7A95AF}" destId="{846D9AA7-E3A5-8841-8EA3-7EA9D5AE0E9D}" srcOrd="6" destOrd="0" presId="urn:microsoft.com/office/officeart/2005/8/layout/vList2"/>
    <dgm:cxn modelId="{D0402257-FAB4-F74C-8E2C-02579CCDDC68}" type="presParOf" srcId="{1BCB4BA7-8B90-B345-8608-4EEE3C7A95AF}" destId="{4F71CB82-8A71-CC4E-8651-B9677F56B60B}" srcOrd="7" destOrd="0" presId="urn:microsoft.com/office/officeart/2005/8/layout/vList2"/>
    <dgm:cxn modelId="{7DE50AEE-E221-4442-BC76-E9F015B20DF0}" type="presParOf" srcId="{1BCB4BA7-8B90-B345-8608-4EEE3C7A95AF}" destId="{1A4E9A23-3BE5-C647-9802-84A0C6ED01D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299459-2413-4577-ABD9-CA61457784C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CF2041F-1832-48A4-80DE-1EDD43377775}">
      <dgm:prSet/>
      <dgm:spPr/>
      <dgm:t>
        <a:bodyPr/>
        <a:lstStyle/>
        <a:p>
          <a:r>
            <a:rPr lang="en-US" baseline="0"/>
            <a:t>We all feel defeated at times when we just want to give up.</a:t>
          </a:r>
          <a:endParaRPr lang="en-US"/>
        </a:p>
      </dgm:t>
    </dgm:pt>
    <dgm:pt modelId="{0C1AD62C-60D6-452F-93BA-C3D3CFB02A52}" type="parTrans" cxnId="{0876E462-2865-4E57-BDB1-8AFE5E66EC5C}">
      <dgm:prSet/>
      <dgm:spPr/>
      <dgm:t>
        <a:bodyPr/>
        <a:lstStyle/>
        <a:p>
          <a:endParaRPr lang="en-US"/>
        </a:p>
      </dgm:t>
    </dgm:pt>
    <dgm:pt modelId="{D0D01EF1-BFD7-41A8-B424-64E435734083}" type="sibTrans" cxnId="{0876E462-2865-4E57-BDB1-8AFE5E66EC5C}">
      <dgm:prSet/>
      <dgm:spPr/>
      <dgm:t>
        <a:bodyPr/>
        <a:lstStyle/>
        <a:p>
          <a:endParaRPr lang="en-US"/>
        </a:p>
      </dgm:t>
    </dgm:pt>
    <dgm:pt modelId="{488A3F78-A305-4FCD-B555-E8DF574965B1}">
      <dgm:prSet/>
      <dgm:spPr/>
      <dgm:t>
        <a:bodyPr/>
        <a:lstStyle/>
        <a:p>
          <a:r>
            <a:rPr lang="en-US" baseline="0"/>
            <a:t>There are times when the enemy come in and tries to take away god’s plan from us and put up barriers and obstacles</a:t>
          </a:r>
          <a:endParaRPr lang="en-US"/>
        </a:p>
      </dgm:t>
    </dgm:pt>
    <dgm:pt modelId="{235F242B-B34A-4231-88B5-38DD9C8FEC29}" type="parTrans" cxnId="{6CF3A163-6214-4746-AD7A-8C17613BA920}">
      <dgm:prSet/>
      <dgm:spPr/>
      <dgm:t>
        <a:bodyPr/>
        <a:lstStyle/>
        <a:p>
          <a:endParaRPr lang="en-US"/>
        </a:p>
      </dgm:t>
    </dgm:pt>
    <dgm:pt modelId="{35308540-4925-439A-BA08-27A80666E07B}" type="sibTrans" cxnId="{6CF3A163-6214-4746-AD7A-8C17613BA920}">
      <dgm:prSet/>
      <dgm:spPr/>
      <dgm:t>
        <a:bodyPr/>
        <a:lstStyle/>
        <a:p>
          <a:endParaRPr lang="en-US"/>
        </a:p>
      </dgm:t>
    </dgm:pt>
    <dgm:pt modelId="{BA722F1B-CFDF-474F-BEBC-A97E65791781}">
      <dgm:prSet/>
      <dgm:spPr/>
      <dgm:t>
        <a:bodyPr/>
        <a:lstStyle/>
        <a:p>
          <a:r>
            <a:rPr lang="en-US" baseline="0"/>
            <a:t>Godly man knows the difference between god’s plan and his own</a:t>
          </a:r>
          <a:endParaRPr lang="en-US"/>
        </a:p>
      </dgm:t>
    </dgm:pt>
    <dgm:pt modelId="{27D8A87A-605D-4B17-ABA6-5CE807462D1A}" type="parTrans" cxnId="{F5D91ECF-E25F-4AC5-B92B-9EAF17B6956F}">
      <dgm:prSet/>
      <dgm:spPr/>
      <dgm:t>
        <a:bodyPr/>
        <a:lstStyle/>
        <a:p>
          <a:endParaRPr lang="en-US"/>
        </a:p>
      </dgm:t>
    </dgm:pt>
    <dgm:pt modelId="{E1F48967-F6BD-4388-A6B2-59F231112190}" type="sibTrans" cxnId="{F5D91ECF-E25F-4AC5-B92B-9EAF17B6956F}">
      <dgm:prSet/>
      <dgm:spPr/>
      <dgm:t>
        <a:bodyPr/>
        <a:lstStyle/>
        <a:p>
          <a:endParaRPr lang="en-US"/>
        </a:p>
      </dgm:t>
    </dgm:pt>
    <dgm:pt modelId="{57A5E455-1FC3-4249-A126-9A2BC0D00C02}">
      <dgm:prSet/>
      <dgm:spPr/>
      <dgm:t>
        <a:bodyPr/>
        <a:lstStyle/>
        <a:p>
          <a:r>
            <a:rPr lang="en-US" baseline="0"/>
            <a:t>He knows never to give up when it’s god’s plan and to persevere through a situation </a:t>
          </a:r>
        </a:p>
        <a:p>
          <a:r>
            <a:rPr lang="en-US"/>
            <a:t>1TIM 6:11 Fight the fight of faith </a:t>
          </a:r>
        </a:p>
      </dgm:t>
    </dgm:pt>
    <dgm:pt modelId="{44FA3D2A-13FE-4DDD-BFA0-77A6E873D134}" type="parTrans" cxnId="{575675B1-C600-452A-B826-0DA9BEB07B1D}">
      <dgm:prSet/>
      <dgm:spPr/>
      <dgm:t>
        <a:bodyPr/>
        <a:lstStyle/>
        <a:p>
          <a:endParaRPr lang="en-US"/>
        </a:p>
      </dgm:t>
    </dgm:pt>
    <dgm:pt modelId="{39A4CF28-38A6-421B-B6E4-9A159C1F5689}" type="sibTrans" cxnId="{575675B1-C600-452A-B826-0DA9BEB07B1D}">
      <dgm:prSet/>
      <dgm:spPr/>
      <dgm:t>
        <a:bodyPr/>
        <a:lstStyle/>
        <a:p>
          <a:endParaRPr lang="en-US"/>
        </a:p>
      </dgm:t>
    </dgm:pt>
    <dgm:pt modelId="{0F3F8FC7-CC78-F04F-B565-872A38151ACF}" type="pres">
      <dgm:prSet presAssocID="{AB299459-2413-4577-ABD9-CA61457784C7}" presName="linear" presStyleCnt="0">
        <dgm:presLayoutVars>
          <dgm:animLvl val="lvl"/>
          <dgm:resizeHandles val="exact"/>
        </dgm:presLayoutVars>
      </dgm:prSet>
      <dgm:spPr/>
    </dgm:pt>
    <dgm:pt modelId="{16CE4D66-48B9-AB43-89E0-2671AAB0BDBD}" type="pres">
      <dgm:prSet presAssocID="{CCF2041F-1832-48A4-80DE-1EDD4337777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2D16804-7BBB-A04B-A9C2-27D32D85EE38}" type="pres">
      <dgm:prSet presAssocID="{D0D01EF1-BFD7-41A8-B424-64E435734083}" presName="spacer" presStyleCnt="0"/>
      <dgm:spPr/>
    </dgm:pt>
    <dgm:pt modelId="{303582D5-F2F8-5E43-9134-085C3BF3405C}" type="pres">
      <dgm:prSet presAssocID="{488A3F78-A305-4FCD-B555-E8DF574965B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802C166-A316-2C4F-8992-4A7E545B5CB2}" type="pres">
      <dgm:prSet presAssocID="{35308540-4925-439A-BA08-27A80666E07B}" presName="spacer" presStyleCnt="0"/>
      <dgm:spPr/>
    </dgm:pt>
    <dgm:pt modelId="{A6654B93-1E8B-F448-892B-2AF65E798C36}" type="pres">
      <dgm:prSet presAssocID="{BA722F1B-CFDF-474F-BEBC-A97E6579178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C098D87-1B58-5F42-80E9-2392E2EF7CA5}" type="pres">
      <dgm:prSet presAssocID="{E1F48967-F6BD-4388-A6B2-59F231112190}" presName="spacer" presStyleCnt="0"/>
      <dgm:spPr/>
    </dgm:pt>
    <dgm:pt modelId="{D5DDCFA8-9844-7347-98D1-08280B16DACA}" type="pres">
      <dgm:prSet presAssocID="{57A5E455-1FC3-4249-A126-9A2BC0D00C0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0611226-69DB-8A4C-B73B-0DD945B9B864}" type="presOf" srcId="{CCF2041F-1832-48A4-80DE-1EDD43377775}" destId="{16CE4D66-48B9-AB43-89E0-2671AAB0BDBD}" srcOrd="0" destOrd="0" presId="urn:microsoft.com/office/officeart/2005/8/layout/vList2"/>
    <dgm:cxn modelId="{0876E462-2865-4E57-BDB1-8AFE5E66EC5C}" srcId="{AB299459-2413-4577-ABD9-CA61457784C7}" destId="{CCF2041F-1832-48A4-80DE-1EDD43377775}" srcOrd="0" destOrd="0" parTransId="{0C1AD62C-60D6-452F-93BA-C3D3CFB02A52}" sibTransId="{D0D01EF1-BFD7-41A8-B424-64E435734083}"/>
    <dgm:cxn modelId="{6CF3A163-6214-4746-AD7A-8C17613BA920}" srcId="{AB299459-2413-4577-ABD9-CA61457784C7}" destId="{488A3F78-A305-4FCD-B555-E8DF574965B1}" srcOrd="1" destOrd="0" parTransId="{235F242B-B34A-4231-88B5-38DD9C8FEC29}" sibTransId="{35308540-4925-439A-BA08-27A80666E07B}"/>
    <dgm:cxn modelId="{514EC572-8F5D-5044-8B60-844F64864BF6}" type="presOf" srcId="{BA722F1B-CFDF-474F-BEBC-A97E65791781}" destId="{A6654B93-1E8B-F448-892B-2AF65E798C36}" srcOrd="0" destOrd="0" presId="urn:microsoft.com/office/officeart/2005/8/layout/vList2"/>
    <dgm:cxn modelId="{FD4A9C80-C6E4-5945-BCB2-D0E24A1AA8F4}" type="presOf" srcId="{488A3F78-A305-4FCD-B555-E8DF574965B1}" destId="{303582D5-F2F8-5E43-9134-085C3BF3405C}" srcOrd="0" destOrd="0" presId="urn:microsoft.com/office/officeart/2005/8/layout/vList2"/>
    <dgm:cxn modelId="{575675B1-C600-452A-B826-0DA9BEB07B1D}" srcId="{AB299459-2413-4577-ABD9-CA61457784C7}" destId="{57A5E455-1FC3-4249-A126-9A2BC0D00C02}" srcOrd="3" destOrd="0" parTransId="{44FA3D2A-13FE-4DDD-BFA0-77A6E873D134}" sibTransId="{39A4CF28-38A6-421B-B6E4-9A159C1F5689}"/>
    <dgm:cxn modelId="{379A54B4-7547-4B4F-84BD-F698BD64C78C}" type="presOf" srcId="{57A5E455-1FC3-4249-A126-9A2BC0D00C02}" destId="{D5DDCFA8-9844-7347-98D1-08280B16DACA}" srcOrd="0" destOrd="0" presId="urn:microsoft.com/office/officeart/2005/8/layout/vList2"/>
    <dgm:cxn modelId="{F5D91ECF-E25F-4AC5-B92B-9EAF17B6956F}" srcId="{AB299459-2413-4577-ABD9-CA61457784C7}" destId="{BA722F1B-CFDF-474F-BEBC-A97E65791781}" srcOrd="2" destOrd="0" parTransId="{27D8A87A-605D-4B17-ABA6-5CE807462D1A}" sibTransId="{E1F48967-F6BD-4388-A6B2-59F231112190}"/>
    <dgm:cxn modelId="{6ED236D5-1E20-FF42-BFA0-C2BE45E0E87D}" type="presOf" srcId="{AB299459-2413-4577-ABD9-CA61457784C7}" destId="{0F3F8FC7-CC78-F04F-B565-872A38151ACF}" srcOrd="0" destOrd="0" presId="urn:microsoft.com/office/officeart/2005/8/layout/vList2"/>
    <dgm:cxn modelId="{4FAD1183-1962-2243-90FE-FA3939867DEB}" type="presParOf" srcId="{0F3F8FC7-CC78-F04F-B565-872A38151ACF}" destId="{16CE4D66-48B9-AB43-89E0-2671AAB0BDBD}" srcOrd="0" destOrd="0" presId="urn:microsoft.com/office/officeart/2005/8/layout/vList2"/>
    <dgm:cxn modelId="{4BAAD93B-86EE-6F44-8734-E86C6E39A359}" type="presParOf" srcId="{0F3F8FC7-CC78-F04F-B565-872A38151ACF}" destId="{62D16804-7BBB-A04B-A9C2-27D32D85EE38}" srcOrd="1" destOrd="0" presId="urn:microsoft.com/office/officeart/2005/8/layout/vList2"/>
    <dgm:cxn modelId="{72EA1DF8-877D-1D46-B891-67E065E62621}" type="presParOf" srcId="{0F3F8FC7-CC78-F04F-B565-872A38151ACF}" destId="{303582D5-F2F8-5E43-9134-085C3BF3405C}" srcOrd="2" destOrd="0" presId="urn:microsoft.com/office/officeart/2005/8/layout/vList2"/>
    <dgm:cxn modelId="{13D896A7-4A8D-2A40-B4C4-0FCD1A2A5099}" type="presParOf" srcId="{0F3F8FC7-CC78-F04F-B565-872A38151ACF}" destId="{7802C166-A316-2C4F-8992-4A7E545B5CB2}" srcOrd="3" destOrd="0" presId="urn:microsoft.com/office/officeart/2005/8/layout/vList2"/>
    <dgm:cxn modelId="{10560ADE-AF6C-514D-BF3A-D754CADA946B}" type="presParOf" srcId="{0F3F8FC7-CC78-F04F-B565-872A38151ACF}" destId="{A6654B93-1E8B-F448-892B-2AF65E798C36}" srcOrd="4" destOrd="0" presId="urn:microsoft.com/office/officeart/2005/8/layout/vList2"/>
    <dgm:cxn modelId="{F3059C8D-4B5D-E84E-8CEC-AA2235713092}" type="presParOf" srcId="{0F3F8FC7-CC78-F04F-B565-872A38151ACF}" destId="{AC098D87-1B58-5F42-80E9-2392E2EF7CA5}" srcOrd="5" destOrd="0" presId="urn:microsoft.com/office/officeart/2005/8/layout/vList2"/>
    <dgm:cxn modelId="{024F8E41-090C-EB49-AF66-B417A82BBAE5}" type="presParOf" srcId="{0F3F8FC7-CC78-F04F-B565-872A38151ACF}" destId="{D5DDCFA8-9844-7347-98D1-08280B16DAC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AE07815-FEC5-4215-BCBB-2013C432603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87BF384-417D-44BB-B2A1-778A056E5758}">
      <dgm:prSet/>
      <dgm:spPr/>
      <dgm:t>
        <a:bodyPr/>
        <a:lstStyle/>
        <a:p>
          <a:r>
            <a:rPr lang="en-US" baseline="0"/>
            <a:t>A godly man always accepts correction because he know that he is not always right</a:t>
          </a:r>
          <a:endParaRPr lang="en-US"/>
        </a:p>
      </dgm:t>
    </dgm:pt>
    <dgm:pt modelId="{F700CAAE-98C6-44D2-B2D1-737452E1FA61}" type="parTrans" cxnId="{EED54BCF-0565-4E3D-A5D2-0E0245E1887B}">
      <dgm:prSet/>
      <dgm:spPr/>
      <dgm:t>
        <a:bodyPr/>
        <a:lstStyle/>
        <a:p>
          <a:endParaRPr lang="en-US"/>
        </a:p>
      </dgm:t>
    </dgm:pt>
    <dgm:pt modelId="{895AE8E0-918B-4ACC-B6D5-8376481E09CA}" type="sibTrans" cxnId="{EED54BCF-0565-4E3D-A5D2-0E0245E1887B}">
      <dgm:prSet/>
      <dgm:spPr/>
      <dgm:t>
        <a:bodyPr/>
        <a:lstStyle/>
        <a:p>
          <a:endParaRPr lang="en-US"/>
        </a:p>
      </dgm:t>
    </dgm:pt>
    <dgm:pt modelId="{F1581CDF-B8B5-4348-A4D3-BC82D8EC570A}">
      <dgm:prSet/>
      <dgm:spPr/>
      <dgm:t>
        <a:bodyPr/>
        <a:lstStyle/>
        <a:p>
          <a:r>
            <a:rPr lang="en-US" baseline="0"/>
            <a:t>In connection to this, he is teachable</a:t>
          </a:r>
          <a:endParaRPr lang="en-US"/>
        </a:p>
      </dgm:t>
    </dgm:pt>
    <dgm:pt modelId="{153D02C3-1466-45F0-99CA-7B7DCF628462}" type="parTrans" cxnId="{D3E5CFE1-87B8-4C3B-9729-6C1535C3A01E}">
      <dgm:prSet/>
      <dgm:spPr/>
      <dgm:t>
        <a:bodyPr/>
        <a:lstStyle/>
        <a:p>
          <a:endParaRPr lang="en-US"/>
        </a:p>
      </dgm:t>
    </dgm:pt>
    <dgm:pt modelId="{65026B5F-471F-419A-9341-0876D23378B8}" type="sibTrans" cxnId="{D3E5CFE1-87B8-4C3B-9729-6C1535C3A01E}">
      <dgm:prSet/>
      <dgm:spPr/>
      <dgm:t>
        <a:bodyPr/>
        <a:lstStyle/>
        <a:p>
          <a:endParaRPr lang="en-US"/>
        </a:p>
      </dgm:t>
    </dgm:pt>
    <dgm:pt modelId="{D7652657-D2D3-41B9-BF4C-64ED3826B148}">
      <dgm:prSet/>
      <dgm:spPr/>
      <dgm:t>
        <a:bodyPr/>
        <a:lstStyle/>
        <a:p>
          <a:r>
            <a:rPr lang="en-US" baseline="0"/>
            <a:t>He believes that everyone can contribute to a conversation, and he is always willing to learn from others</a:t>
          </a:r>
          <a:endParaRPr lang="en-US"/>
        </a:p>
      </dgm:t>
    </dgm:pt>
    <dgm:pt modelId="{10C5763B-FE4B-4EBA-8143-4A8BBCBA0B29}" type="parTrans" cxnId="{82550E5A-A278-40CC-8BFA-A4A8B2C2FC69}">
      <dgm:prSet/>
      <dgm:spPr/>
      <dgm:t>
        <a:bodyPr/>
        <a:lstStyle/>
        <a:p>
          <a:endParaRPr lang="en-US"/>
        </a:p>
      </dgm:t>
    </dgm:pt>
    <dgm:pt modelId="{CC06201C-99BA-4C45-868B-9012B75DD965}" type="sibTrans" cxnId="{82550E5A-A278-40CC-8BFA-A4A8B2C2FC69}">
      <dgm:prSet/>
      <dgm:spPr/>
      <dgm:t>
        <a:bodyPr/>
        <a:lstStyle/>
        <a:p>
          <a:endParaRPr lang="en-US"/>
        </a:p>
      </dgm:t>
    </dgm:pt>
    <dgm:pt modelId="{DB885DE5-831F-440D-9F4E-8DF8B2B2E436}">
      <dgm:prSet/>
      <dgm:spPr/>
      <dgm:t>
        <a:bodyPr/>
        <a:lstStyle/>
        <a:p>
          <a:r>
            <a:rPr lang="en-US" baseline="0"/>
            <a:t>A godly man values the advice of others</a:t>
          </a:r>
          <a:endParaRPr lang="en-US"/>
        </a:p>
      </dgm:t>
    </dgm:pt>
    <dgm:pt modelId="{98C35430-102A-4934-82C7-540F79C16361}" type="parTrans" cxnId="{434DA0CB-3E65-4805-B4C4-3FCA500D0A05}">
      <dgm:prSet/>
      <dgm:spPr/>
      <dgm:t>
        <a:bodyPr/>
        <a:lstStyle/>
        <a:p>
          <a:endParaRPr lang="en-US"/>
        </a:p>
      </dgm:t>
    </dgm:pt>
    <dgm:pt modelId="{DB4B5FF8-B889-4EA8-9F5C-B7A275095215}" type="sibTrans" cxnId="{434DA0CB-3E65-4805-B4C4-3FCA500D0A05}">
      <dgm:prSet/>
      <dgm:spPr/>
      <dgm:t>
        <a:bodyPr/>
        <a:lstStyle/>
        <a:p>
          <a:endParaRPr lang="en-US"/>
        </a:p>
      </dgm:t>
    </dgm:pt>
    <dgm:pt modelId="{63E154E9-EAAB-4A02-A8DD-E33B3BE08674}">
      <dgm:prSet/>
      <dgm:spPr/>
      <dgm:t>
        <a:bodyPr/>
        <a:lstStyle/>
        <a:p>
          <a:r>
            <a:rPr lang="en-US" baseline="0"/>
            <a:t>He also allows them to speak into his life </a:t>
          </a:r>
          <a:endParaRPr lang="en-US"/>
        </a:p>
      </dgm:t>
    </dgm:pt>
    <dgm:pt modelId="{ADA738CF-E985-4740-9C8D-AD2CA49CEE9C}" type="parTrans" cxnId="{BC3BB6BA-21D0-4881-B0A3-5219A6686EC0}">
      <dgm:prSet/>
      <dgm:spPr/>
      <dgm:t>
        <a:bodyPr/>
        <a:lstStyle/>
        <a:p>
          <a:endParaRPr lang="en-US"/>
        </a:p>
      </dgm:t>
    </dgm:pt>
    <dgm:pt modelId="{817C335C-2877-4B96-8E3B-2C06CC379B67}" type="sibTrans" cxnId="{BC3BB6BA-21D0-4881-B0A3-5219A6686EC0}">
      <dgm:prSet/>
      <dgm:spPr/>
      <dgm:t>
        <a:bodyPr/>
        <a:lstStyle/>
        <a:p>
          <a:endParaRPr lang="en-US"/>
        </a:p>
      </dgm:t>
    </dgm:pt>
    <dgm:pt modelId="{71B2BB92-6201-B04E-812C-9B3DBAAD200E}" type="pres">
      <dgm:prSet presAssocID="{EAE07815-FEC5-4215-BCBB-2013C432603F}" presName="linear" presStyleCnt="0">
        <dgm:presLayoutVars>
          <dgm:animLvl val="lvl"/>
          <dgm:resizeHandles val="exact"/>
        </dgm:presLayoutVars>
      </dgm:prSet>
      <dgm:spPr/>
    </dgm:pt>
    <dgm:pt modelId="{528322EC-BE7A-A94E-A134-AF5DB341F5BE}" type="pres">
      <dgm:prSet presAssocID="{787BF384-417D-44BB-B2A1-778A056E575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2E46BE0-6676-7D44-BDA8-9EEDDCAA8859}" type="pres">
      <dgm:prSet presAssocID="{895AE8E0-918B-4ACC-B6D5-8376481E09CA}" presName="spacer" presStyleCnt="0"/>
      <dgm:spPr/>
    </dgm:pt>
    <dgm:pt modelId="{AF3BB9FE-CB70-054B-AE3E-EB4D04B8753E}" type="pres">
      <dgm:prSet presAssocID="{F1581CDF-B8B5-4348-A4D3-BC82D8EC570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08688BE-78FE-4D4D-ACE7-FC1AADDA33AA}" type="pres">
      <dgm:prSet presAssocID="{65026B5F-471F-419A-9341-0876D23378B8}" presName="spacer" presStyleCnt="0"/>
      <dgm:spPr/>
    </dgm:pt>
    <dgm:pt modelId="{DDAF316B-A08E-3146-B135-A808CB1DEE71}" type="pres">
      <dgm:prSet presAssocID="{D7652657-D2D3-41B9-BF4C-64ED3826B14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37B18A2-1773-A740-B3E7-AA31C8676E41}" type="pres">
      <dgm:prSet presAssocID="{CC06201C-99BA-4C45-868B-9012B75DD965}" presName="spacer" presStyleCnt="0"/>
      <dgm:spPr/>
    </dgm:pt>
    <dgm:pt modelId="{E6C701D9-D6C0-3649-B383-7B51A46D2118}" type="pres">
      <dgm:prSet presAssocID="{DB885DE5-831F-440D-9F4E-8DF8B2B2E436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C32B9AF-4B79-194C-BBCB-2D77A9DE5A25}" type="pres">
      <dgm:prSet presAssocID="{DB4B5FF8-B889-4EA8-9F5C-B7A275095215}" presName="spacer" presStyleCnt="0"/>
      <dgm:spPr/>
    </dgm:pt>
    <dgm:pt modelId="{9DF09D0E-0261-DB4B-BB90-FDFAAB8C73F4}" type="pres">
      <dgm:prSet presAssocID="{63E154E9-EAAB-4A02-A8DD-E33B3BE0867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ED66042-0B11-3B4E-9FC1-92847D3C9488}" type="presOf" srcId="{63E154E9-EAAB-4A02-A8DD-E33B3BE08674}" destId="{9DF09D0E-0261-DB4B-BB90-FDFAAB8C73F4}" srcOrd="0" destOrd="0" presId="urn:microsoft.com/office/officeart/2005/8/layout/vList2"/>
    <dgm:cxn modelId="{E381F647-7770-AB43-BB64-3C9C43D4277A}" type="presOf" srcId="{D7652657-D2D3-41B9-BF4C-64ED3826B148}" destId="{DDAF316B-A08E-3146-B135-A808CB1DEE71}" srcOrd="0" destOrd="0" presId="urn:microsoft.com/office/officeart/2005/8/layout/vList2"/>
    <dgm:cxn modelId="{82550E5A-A278-40CC-8BFA-A4A8B2C2FC69}" srcId="{EAE07815-FEC5-4215-BCBB-2013C432603F}" destId="{D7652657-D2D3-41B9-BF4C-64ED3826B148}" srcOrd="2" destOrd="0" parTransId="{10C5763B-FE4B-4EBA-8143-4A8BBCBA0B29}" sibTransId="{CC06201C-99BA-4C45-868B-9012B75DD965}"/>
    <dgm:cxn modelId="{B90A1C9E-8AE7-3149-8DD3-B97DF1487615}" type="presOf" srcId="{787BF384-417D-44BB-B2A1-778A056E5758}" destId="{528322EC-BE7A-A94E-A134-AF5DB341F5BE}" srcOrd="0" destOrd="0" presId="urn:microsoft.com/office/officeart/2005/8/layout/vList2"/>
    <dgm:cxn modelId="{61C8D4B1-754A-D24C-BDAA-FB7472D6CFD6}" type="presOf" srcId="{EAE07815-FEC5-4215-BCBB-2013C432603F}" destId="{71B2BB92-6201-B04E-812C-9B3DBAAD200E}" srcOrd="0" destOrd="0" presId="urn:microsoft.com/office/officeart/2005/8/layout/vList2"/>
    <dgm:cxn modelId="{BC3BB6BA-21D0-4881-B0A3-5219A6686EC0}" srcId="{EAE07815-FEC5-4215-BCBB-2013C432603F}" destId="{63E154E9-EAAB-4A02-A8DD-E33B3BE08674}" srcOrd="4" destOrd="0" parTransId="{ADA738CF-E985-4740-9C8D-AD2CA49CEE9C}" sibTransId="{817C335C-2877-4B96-8E3B-2C06CC379B67}"/>
    <dgm:cxn modelId="{434DA0CB-3E65-4805-B4C4-3FCA500D0A05}" srcId="{EAE07815-FEC5-4215-BCBB-2013C432603F}" destId="{DB885DE5-831F-440D-9F4E-8DF8B2B2E436}" srcOrd="3" destOrd="0" parTransId="{98C35430-102A-4934-82C7-540F79C16361}" sibTransId="{DB4B5FF8-B889-4EA8-9F5C-B7A275095215}"/>
    <dgm:cxn modelId="{EED54BCF-0565-4E3D-A5D2-0E0245E1887B}" srcId="{EAE07815-FEC5-4215-BCBB-2013C432603F}" destId="{787BF384-417D-44BB-B2A1-778A056E5758}" srcOrd="0" destOrd="0" parTransId="{F700CAAE-98C6-44D2-B2D1-737452E1FA61}" sibTransId="{895AE8E0-918B-4ACC-B6D5-8376481E09CA}"/>
    <dgm:cxn modelId="{29944ADC-92EB-8047-A4E0-D2443CC317D5}" type="presOf" srcId="{DB885DE5-831F-440D-9F4E-8DF8B2B2E436}" destId="{E6C701D9-D6C0-3649-B383-7B51A46D2118}" srcOrd="0" destOrd="0" presId="urn:microsoft.com/office/officeart/2005/8/layout/vList2"/>
    <dgm:cxn modelId="{D3E5CFE1-87B8-4C3B-9729-6C1535C3A01E}" srcId="{EAE07815-FEC5-4215-BCBB-2013C432603F}" destId="{F1581CDF-B8B5-4348-A4D3-BC82D8EC570A}" srcOrd="1" destOrd="0" parTransId="{153D02C3-1466-45F0-99CA-7B7DCF628462}" sibTransId="{65026B5F-471F-419A-9341-0876D23378B8}"/>
    <dgm:cxn modelId="{A74BA7F0-1DA9-2C41-94BB-EC265049AE7B}" type="presOf" srcId="{F1581CDF-B8B5-4348-A4D3-BC82D8EC570A}" destId="{AF3BB9FE-CB70-054B-AE3E-EB4D04B8753E}" srcOrd="0" destOrd="0" presId="urn:microsoft.com/office/officeart/2005/8/layout/vList2"/>
    <dgm:cxn modelId="{09FEB3EB-C772-1043-A587-1CFE875ED9EB}" type="presParOf" srcId="{71B2BB92-6201-B04E-812C-9B3DBAAD200E}" destId="{528322EC-BE7A-A94E-A134-AF5DB341F5BE}" srcOrd="0" destOrd="0" presId="urn:microsoft.com/office/officeart/2005/8/layout/vList2"/>
    <dgm:cxn modelId="{45A6E114-EE4C-A141-AE4E-8B7F3B7EB59C}" type="presParOf" srcId="{71B2BB92-6201-B04E-812C-9B3DBAAD200E}" destId="{D2E46BE0-6676-7D44-BDA8-9EEDDCAA8859}" srcOrd="1" destOrd="0" presId="urn:microsoft.com/office/officeart/2005/8/layout/vList2"/>
    <dgm:cxn modelId="{5C201539-D71C-2844-9960-2BFF82CE2373}" type="presParOf" srcId="{71B2BB92-6201-B04E-812C-9B3DBAAD200E}" destId="{AF3BB9FE-CB70-054B-AE3E-EB4D04B8753E}" srcOrd="2" destOrd="0" presId="urn:microsoft.com/office/officeart/2005/8/layout/vList2"/>
    <dgm:cxn modelId="{18A34119-CF33-7642-A784-CDC0956E8973}" type="presParOf" srcId="{71B2BB92-6201-B04E-812C-9B3DBAAD200E}" destId="{B08688BE-78FE-4D4D-ACE7-FC1AADDA33AA}" srcOrd="3" destOrd="0" presId="urn:microsoft.com/office/officeart/2005/8/layout/vList2"/>
    <dgm:cxn modelId="{967F3DB7-E8A7-7146-B5D1-0FCEFAE41E42}" type="presParOf" srcId="{71B2BB92-6201-B04E-812C-9B3DBAAD200E}" destId="{DDAF316B-A08E-3146-B135-A808CB1DEE71}" srcOrd="4" destOrd="0" presId="urn:microsoft.com/office/officeart/2005/8/layout/vList2"/>
    <dgm:cxn modelId="{0898F614-F01E-A341-8D70-9DC91D43D33A}" type="presParOf" srcId="{71B2BB92-6201-B04E-812C-9B3DBAAD200E}" destId="{437B18A2-1773-A740-B3E7-AA31C8676E41}" srcOrd="5" destOrd="0" presId="urn:microsoft.com/office/officeart/2005/8/layout/vList2"/>
    <dgm:cxn modelId="{F00B5C8C-C935-C34B-8B7F-4915F5902069}" type="presParOf" srcId="{71B2BB92-6201-B04E-812C-9B3DBAAD200E}" destId="{E6C701D9-D6C0-3649-B383-7B51A46D2118}" srcOrd="6" destOrd="0" presId="urn:microsoft.com/office/officeart/2005/8/layout/vList2"/>
    <dgm:cxn modelId="{4732CD48-41C0-D44B-9E13-E4FB2867ADB6}" type="presParOf" srcId="{71B2BB92-6201-B04E-812C-9B3DBAAD200E}" destId="{1C32B9AF-4B79-194C-BBCB-2D77A9DE5A25}" srcOrd="7" destOrd="0" presId="urn:microsoft.com/office/officeart/2005/8/layout/vList2"/>
    <dgm:cxn modelId="{A9380E8B-56BC-0645-B3B0-D67A4CB8DDED}" type="presParOf" srcId="{71B2BB92-6201-B04E-812C-9B3DBAAD200E}" destId="{9DF09D0E-0261-DB4B-BB90-FDFAAB8C73F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4F0A77B-7A86-45BC-80EC-B55915E40669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20D8022-1EA5-47E2-BEEC-02E2D04359BF}">
      <dgm:prSet/>
      <dgm:spPr/>
      <dgm:t>
        <a:bodyPr/>
        <a:lstStyle/>
        <a:p>
          <a:r>
            <a:rPr lang="en-US" baseline="0"/>
            <a:t>Write down 7 I am about yourself. For example</a:t>
          </a:r>
          <a:endParaRPr lang="en-US"/>
        </a:p>
      </dgm:t>
    </dgm:pt>
    <dgm:pt modelId="{9616C6A8-631C-4465-835E-21744BF62300}" type="parTrans" cxnId="{703E3F0E-0559-4256-80D0-21BE49C10BC1}">
      <dgm:prSet/>
      <dgm:spPr/>
      <dgm:t>
        <a:bodyPr/>
        <a:lstStyle/>
        <a:p>
          <a:endParaRPr lang="en-US"/>
        </a:p>
      </dgm:t>
    </dgm:pt>
    <dgm:pt modelId="{7EE3A1F5-16D9-46E1-8049-4345DD747B9A}" type="sibTrans" cxnId="{703E3F0E-0559-4256-80D0-21BE49C10BC1}">
      <dgm:prSet/>
      <dgm:spPr/>
      <dgm:t>
        <a:bodyPr/>
        <a:lstStyle/>
        <a:p>
          <a:endParaRPr lang="en-US"/>
        </a:p>
      </dgm:t>
    </dgm:pt>
    <dgm:pt modelId="{BCB3D26F-9AEF-4310-9298-6009EB427289}">
      <dgm:prSet/>
      <dgm:spPr/>
      <dgm:t>
        <a:bodyPr/>
        <a:lstStyle/>
        <a:p>
          <a:r>
            <a:rPr lang="en-US" baseline="0"/>
            <a:t>I am wisdom </a:t>
          </a:r>
          <a:endParaRPr lang="en-US"/>
        </a:p>
      </dgm:t>
    </dgm:pt>
    <dgm:pt modelId="{0643D18D-CA77-4E69-87BF-9500B5F8D50F}" type="parTrans" cxnId="{9097A8B0-4B65-46E7-AC20-D5B345B5B1A6}">
      <dgm:prSet/>
      <dgm:spPr/>
      <dgm:t>
        <a:bodyPr/>
        <a:lstStyle/>
        <a:p>
          <a:endParaRPr lang="en-US"/>
        </a:p>
      </dgm:t>
    </dgm:pt>
    <dgm:pt modelId="{A57C08E5-D541-42C4-A3D6-EC676A5D53B9}" type="sibTrans" cxnId="{9097A8B0-4B65-46E7-AC20-D5B345B5B1A6}">
      <dgm:prSet/>
      <dgm:spPr/>
      <dgm:t>
        <a:bodyPr/>
        <a:lstStyle/>
        <a:p>
          <a:endParaRPr lang="en-US"/>
        </a:p>
      </dgm:t>
    </dgm:pt>
    <dgm:pt modelId="{43C302EE-2C33-4D6F-98AD-481D9DE7D26C}">
      <dgm:prSet/>
      <dgm:spPr/>
      <dgm:t>
        <a:bodyPr/>
        <a:lstStyle/>
        <a:p>
          <a:r>
            <a:rPr lang="en-US" baseline="0"/>
            <a:t>I am health</a:t>
          </a:r>
          <a:endParaRPr lang="en-US"/>
        </a:p>
      </dgm:t>
    </dgm:pt>
    <dgm:pt modelId="{3DAE27B1-D417-4578-BADD-004AE58EE65D}" type="parTrans" cxnId="{82B6EE0B-781B-46A7-8626-73DB0C2138D6}">
      <dgm:prSet/>
      <dgm:spPr/>
      <dgm:t>
        <a:bodyPr/>
        <a:lstStyle/>
        <a:p>
          <a:endParaRPr lang="en-US"/>
        </a:p>
      </dgm:t>
    </dgm:pt>
    <dgm:pt modelId="{D4B88E37-BDED-44A2-BBEE-AD59D8B82688}" type="sibTrans" cxnId="{82B6EE0B-781B-46A7-8626-73DB0C2138D6}">
      <dgm:prSet/>
      <dgm:spPr/>
      <dgm:t>
        <a:bodyPr/>
        <a:lstStyle/>
        <a:p>
          <a:endParaRPr lang="en-US"/>
        </a:p>
      </dgm:t>
    </dgm:pt>
    <dgm:pt modelId="{14E69997-12A2-4E48-94C3-E3044EC34DFA}">
      <dgm:prSet/>
      <dgm:spPr/>
      <dgm:t>
        <a:bodyPr/>
        <a:lstStyle/>
        <a:p>
          <a:r>
            <a:rPr lang="en-US" baseline="0"/>
            <a:t>I am good provider</a:t>
          </a:r>
          <a:endParaRPr lang="en-US"/>
        </a:p>
      </dgm:t>
    </dgm:pt>
    <dgm:pt modelId="{9E8358C4-E512-4DBA-A7BA-06BC7D63F607}" type="parTrans" cxnId="{E26236E5-05CD-48B3-B355-ABA94497C32B}">
      <dgm:prSet/>
      <dgm:spPr/>
      <dgm:t>
        <a:bodyPr/>
        <a:lstStyle/>
        <a:p>
          <a:endParaRPr lang="en-US"/>
        </a:p>
      </dgm:t>
    </dgm:pt>
    <dgm:pt modelId="{E321426D-CD78-4B2B-A375-E0DAAFBE9943}" type="sibTrans" cxnId="{E26236E5-05CD-48B3-B355-ABA94497C32B}">
      <dgm:prSet/>
      <dgm:spPr/>
      <dgm:t>
        <a:bodyPr/>
        <a:lstStyle/>
        <a:p>
          <a:endParaRPr lang="en-US"/>
        </a:p>
      </dgm:t>
    </dgm:pt>
    <dgm:pt modelId="{FD1DAA0C-DBD1-46D9-A839-3EB8F1EDA0C7}">
      <dgm:prSet/>
      <dgm:spPr/>
      <dgm:t>
        <a:bodyPr/>
        <a:lstStyle/>
        <a:p>
          <a:r>
            <a:rPr lang="en-US" baseline="0"/>
            <a:t>I am good husband</a:t>
          </a:r>
          <a:endParaRPr lang="en-US"/>
        </a:p>
      </dgm:t>
    </dgm:pt>
    <dgm:pt modelId="{3DDC80F3-61BF-4B9E-88FB-7E30C5D54046}" type="parTrans" cxnId="{60C1442A-BE2E-4133-B25C-1130260099A3}">
      <dgm:prSet/>
      <dgm:spPr/>
      <dgm:t>
        <a:bodyPr/>
        <a:lstStyle/>
        <a:p>
          <a:endParaRPr lang="en-US"/>
        </a:p>
      </dgm:t>
    </dgm:pt>
    <dgm:pt modelId="{D39E0D22-178B-4C1B-9DA4-B67D4228A971}" type="sibTrans" cxnId="{60C1442A-BE2E-4133-B25C-1130260099A3}">
      <dgm:prSet/>
      <dgm:spPr/>
      <dgm:t>
        <a:bodyPr/>
        <a:lstStyle/>
        <a:p>
          <a:endParaRPr lang="en-US"/>
        </a:p>
      </dgm:t>
    </dgm:pt>
    <dgm:pt modelId="{CBCE4081-BECC-487D-A7A1-DB042E617E56}">
      <dgm:prSet/>
      <dgm:spPr/>
      <dgm:t>
        <a:bodyPr/>
        <a:lstStyle/>
        <a:p>
          <a:r>
            <a:rPr lang="en-US" baseline="0"/>
            <a:t>I am debt free</a:t>
          </a:r>
          <a:endParaRPr lang="en-US"/>
        </a:p>
      </dgm:t>
    </dgm:pt>
    <dgm:pt modelId="{8646DD98-E71B-4122-A02C-624AF6F0C9CF}" type="parTrans" cxnId="{F3C6D835-B158-4C88-9287-2CAF4EF6AF5B}">
      <dgm:prSet/>
      <dgm:spPr/>
      <dgm:t>
        <a:bodyPr/>
        <a:lstStyle/>
        <a:p>
          <a:endParaRPr lang="en-US"/>
        </a:p>
      </dgm:t>
    </dgm:pt>
    <dgm:pt modelId="{4B7E4E2D-9CE3-4068-9042-8DE310CBAA55}" type="sibTrans" cxnId="{F3C6D835-B158-4C88-9287-2CAF4EF6AF5B}">
      <dgm:prSet/>
      <dgm:spPr/>
      <dgm:t>
        <a:bodyPr/>
        <a:lstStyle/>
        <a:p>
          <a:endParaRPr lang="en-US"/>
        </a:p>
      </dgm:t>
    </dgm:pt>
    <dgm:pt modelId="{04C4719E-6141-874C-8B3B-E10E23C407C8}" type="pres">
      <dgm:prSet presAssocID="{04F0A77B-7A86-45BC-80EC-B55915E40669}" presName="vert0" presStyleCnt="0">
        <dgm:presLayoutVars>
          <dgm:dir/>
          <dgm:animOne val="branch"/>
          <dgm:animLvl val="lvl"/>
        </dgm:presLayoutVars>
      </dgm:prSet>
      <dgm:spPr/>
    </dgm:pt>
    <dgm:pt modelId="{E5C58945-6DBD-5D49-9C69-B1AC42A67E53}" type="pres">
      <dgm:prSet presAssocID="{820D8022-1EA5-47E2-BEEC-02E2D04359BF}" presName="thickLine" presStyleLbl="alignNode1" presStyleIdx="0" presStyleCnt="1"/>
      <dgm:spPr/>
    </dgm:pt>
    <dgm:pt modelId="{045AF7FC-BE13-274C-A245-C783939A66F5}" type="pres">
      <dgm:prSet presAssocID="{820D8022-1EA5-47E2-BEEC-02E2D04359BF}" presName="horz1" presStyleCnt="0"/>
      <dgm:spPr/>
    </dgm:pt>
    <dgm:pt modelId="{7DBDAEA2-2C77-AB46-B23F-B4ADD5339BBE}" type="pres">
      <dgm:prSet presAssocID="{820D8022-1EA5-47E2-BEEC-02E2D04359BF}" presName="tx1" presStyleLbl="revTx" presStyleIdx="0" presStyleCnt="6"/>
      <dgm:spPr/>
    </dgm:pt>
    <dgm:pt modelId="{8A4BE384-598E-AF48-B253-DA38D6646E2E}" type="pres">
      <dgm:prSet presAssocID="{820D8022-1EA5-47E2-BEEC-02E2D04359BF}" presName="vert1" presStyleCnt="0"/>
      <dgm:spPr/>
    </dgm:pt>
    <dgm:pt modelId="{80BF4E77-DFF3-6B4C-9733-C249F60794DC}" type="pres">
      <dgm:prSet presAssocID="{BCB3D26F-9AEF-4310-9298-6009EB427289}" presName="vertSpace2a" presStyleCnt="0"/>
      <dgm:spPr/>
    </dgm:pt>
    <dgm:pt modelId="{C5039FE4-05D9-404C-A12B-C568BA0FCABD}" type="pres">
      <dgm:prSet presAssocID="{BCB3D26F-9AEF-4310-9298-6009EB427289}" presName="horz2" presStyleCnt="0"/>
      <dgm:spPr/>
    </dgm:pt>
    <dgm:pt modelId="{4C2EE9E4-6DBF-D846-9628-123A221EC402}" type="pres">
      <dgm:prSet presAssocID="{BCB3D26F-9AEF-4310-9298-6009EB427289}" presName="horzSpace2" presStyleCnt="0"/>
      <dgm:spPr/>
    </dgm:pt>
    <dgm:pt modelId="{B807F012-B8FC-4E4E-8335-0FA9A845F65C}" type="pres">
      <dgm:prSet presAssocID="{BCB3D26F-9AEF-4310-9298-6009EB427289}" presName="tx2" presStyleLbl="revTx" presStyleIdx="1" presStyleCnt="6"/>
      <dgm:spPr/>
    </dgm:pt>
    <dgm:pt modelId="{B0159A1A-4FED-A04A-9F8D-9398C5A500EA}" type="pres">
      <dgm:prSet presAssocID="{BCB3D26F-9AEF-4310-9298-6009EB427289}" presName="vert2" presStyleCnt="0"/>
      <dgm:spPr/>
    </dgm:pt>
    <dgm:pt modelId="{212BDD4C-9F17-AB4D-B6D3-465C0C9A8C1B}" type="pres">
      <dgm:prSet presAssocID="{BCB3D26F-9AEF-4310-9298-6009EB427289}" presName="thinLine2b" presStyleLbl="callout" presStyleIdx="0" presStyleCnt="5"/>
      <dgm:spPr/>
    </dgm:pt>
    <dgm:pt modelId="{BF15D823-C419-874F-B005-375E90E84621}" type="pres">
      <dgm:prSet presAssocID="{BCB3D26F-9AEF-4310-9298-6009EB427289}" presName="vertSpace2b" presStyleCnt="0"/>
      <dgm:spPr/>
    </dgm:pt>
    <dgm:pt modelId="{F6EB444C-CB25-984F-A348-8680525255F9}" type="pres">
      <dgm:prSet presAssocID="{43C302EE-2C33-4D6F-98AD-481D9DE7D26C}" presName="horz2" presStyleCnt="0"/>
      <dgm:spPr/>
    </dgm:pt>
    <dgm:pt modelId="{360E60BC-B0AA-0445-9E6E-878EF4045A22}" type="pres">
      <dgm:prSet presAssocID="{43C302EE-2C33-4D6F-98AD-481D9DE7D26C}" presName="horzSpace2" presStyleCnt="0"/>
      <dgm:spPr/>
    </dgm:pt>
    <dgm:pt modelId="{2E162654-4F0A-574A-AA17-B6D4B7446A23}" type="pres">
      <dgm:prSet presAssocID="{43C302EE-2C33-4D6F-98AD-481D9DE7D26C}" presName="tx2" presStyleLbl="revTx" presStyleIdx="2" presStyleCnt="6"/>
      <dgm:spPr/>
    </dgm:pt>
    <dgm:pt modelId="{1945788E-9CD4-9C42-848F-9679B423996D}" type="pres">
      <dgm:prSet presAssocID="{43C302EE-2C33-4D6F-98AD-481D9DE7D26C}" presName="vert2" presStyleCnt="0"/>
      <dgm:spPr/>
    </dgm:pt>
    <dgm:pt modelId="{A64A9A6D-FB10-2E4B-A77E-AA547D65505A}" type="pres">
      <dgm:prSet presAssocID="{43C302EE-2C33-4D6F-98AD-481D9DE7D26C}" presName="thinLine2b" presStyleLbl="callout" presStyleIdx="1" presStyleCnt="5"/>
      <dgm:spPr/>
    </dgm:pt>
    <dgm:pt modelId="{1FC5F245-C34B-764D-BAF5-306AF6FC69C5}" type="pres">
      <dgm:prSet presAssocID="{43C302EE-2C33-4D6F-98AD-481D9DE7D26C}" presName="vertSpace2b" presStyleCnt="0"/>
      <dgm:spPr/>
    </dgm:pt>
    <dgm:pt modelId="{4BBDDE62-875E-5F41-AB8B-468B89AE4536}" type="pres">
      <dgm:prSet presAssocID="{14E69997-12A2-4E48-94C3-E3044EC34DFA}" presName="horz2" presStyleCnt="0"/>
      <dgm:spPr/>
    </dgm:pt>
    <dgm:pt modelId="{50A7ECE6-B557-9148-8A1E-853A6643D4DE}" type="pres">
      <dgm:prSet presAssocID="{14E69997-12A2-4E48-94C3-E3044EC34DFA}" presName="horzSpace2" presStyleCnt="0"/>
      <dgm:spPr/>
    </dgm:pt>
    <dgm:pt modelId="{DA0FFDD5-4378-4248-85EB-151FBCB179BF}" type="pres">
      <dgm:prSet presAssocID="{14E69997-12A2-4E48-94C3-E3044EC34DFA}" presName="tx2" presStyleLbl="revTx" presStyleIdx="3" presStyleCnt="6"/>
      <dgm:spPr/>
    </dgm:pt>
    <dgm:pt modelId="{48A47918-0D41-DD4D-B53A-65699E2A47DA}" type="pres">
      <dgm:prSet presAssocID="{14E69997-12A2-4E48-94C3-E3044EC34DFA}" presName="vert2" presStyleCnt="0"/>
      <dgm:spPr/>
    </dgm:pt>
    <dgm:pt modelId="{B327C568-0C08-0C47-9D35-901BFC92C926}" type="pres">
      <dgm:prSet presAssocID="{14E69997-12A2-4E48-94C3-E3044EC34DFA}" presName="thinLine2b" presStyleLbl="callout" presStyleIdx="2" presStyleCnt="5"/>
      <dgm:spPr/>
    </dgm:pt>
    <dgm:pt modelId="{FCB3CA93-40E6-0F4D-91B9-07E7BB8C1B6E}" type="pres">
      <dgm:prSet presAssocID="{14E69997-12A2-4E48-94C3-E3044EC34DFA}" presName="vertSpace2b" presStyleCnt="0"/>
      <dgm:spPr/>
    </dgm:pt>
    <dgm:pt modelId="{A4D254A7-C5DB-7F4B-95FB-08827D6CF625}" type="pres">
      <dgm:prSet presAssocID="{FD1DAA0C-DBD1-46D9-A839-3EB8F1EDA0C7}" presName="horz2" presStyleCnt="0"/>
      <dgm:spPr/>
    </dgm:pt>
    <dgm:pt modelId="{C7F53E7C-325D-6344-AE4A-301C48E634A8}" type="pres">
      <dgm:prSet presAssocID="{FD1DAA0C-DBD1-46D9-A839-3EB8F1EDA0C7}" presName="horzSpace2" presStyleCnt="0"/>
      <dgm:spPr/>
    </dgm:pt>
    <dgm:pt modelId="{E2A97F28-7B3D-6846-B52B-FA9F8AC2B4CC}" type="pres">
      <dgm:prSet presAssocID="{FD1DAA0C-DBD1-46D9-A839-3EB8F1EDA0C7}" presName="tx2" presStyleLbl="revTx" presStyleIdx="4" presStyleCnt="6"/>
      <dgm:spPr/>
    </dgm:pt>
    <dgm:pt modelId="{DCE7E989-0657-3648-9D9F-2A36E379F402}" type="pres">
      <dgm:prSet presAssocID="{FD1DAA0C-DBD1-46D9-A839-3EB8F1EDA0C7}" presName="vert2" presStyleCnt="0"/>
      <dgm:spPr/>
    </dgm:pt>
    <dgm:pt modelId="{C75C79F9-495A-F54E-80A0-9041C9973CE6}" type="pres">
      <dgm:prSet presAssocID="{FD1DAA0C-DBD1-46D9-A839-3EB8F1EDA0C7}" presName="thinLine2b" presStyleLbl="callout" presStyleIdx="3" presStyleCnt="5"/>
      <dgm:spPr/>
    </dgm:pt>
    <dgm:pt modelId="{85132CAA-22AD-3847-8D6E-76B543D0E571}" type="pres">
      <dgm:prSet presAssocID="{FD1DAA0C-DBD1-46D9-A839-3EB8F1EDA0C7}" presName="vertSpace2b" presStyleCnt="0"/>
      <dgm:spPr/>
    </dgm:pt>
    <dgm:pt modelId="{00FF407F-7941-0B42-9499-9B33EAFB8B03}" type="pres">
      <dgm:prSet presAssocID="{CBCE4081-BECC-487D-A7A1-DB042E617E56}" presName="horz2" presStyleCnt="0"/>
      <dgm:spPr/>
    </dgm:pt>
    <dgm:pt modelId="{26032FBA-70A4-5844-89AC-0F17BED9A77E}" type="pres">
      <dgm:prSet presAssocID="{CBCE4081-BECC-487D-A7A1-DB042E617E56}" presName="horzSpace2" presStyleCnt="0"/>
      <dgm:spPr/>
    </dgm:pt>
    <dgm:pt modelId="{D2DE9BB8-669E-DE4C-ABE9-CF14989F0C32}" type="pres">
      <dgm:prSet presAssocID="{CBCE4081-BECC-487D-A7A1-DB042E617E56}" presName="tx2" presStyleLbl="revTx" presStyleIdx="5" presStyleCnt="6"/>
      <dgm:spPr/>
    </dgm:pt>
    <dgm:pt modelId="{3D4E36E6-FC01-2C4E-8129-229A712F95A7}" type="pres">
      <dgm:prSet presAssocID="{CBCE4081-BECC-487D-A7A1-DB042E617E56}" presName="vert2" presStyleCnt="0"/>
      <dgm:spPr/>
    </dgm:pt>
    <dgm:pt modelId="{BCC48D5C-7882-D745-8DFC-3D4E97802B79}" type="pres">
      <dgm:prSet presAssocID="{CBCE4081-BECC-487D-A7A1-DB042E617E56}" presName="thinLine2b" presStyleLbl="callout" presStyleIdx="4" presStyleCnt="5"/>
      <dgm:spPr/>
    </dgm:pt>
    <dgm:pt modelId="{EAF8B53A-B025-0D4A-960F-26BA531EE7D2}" type="pres">
      <dgm:prSet presAssocID="{CBCE4081-BECC-487D-A7A1-DB042E617E56}" presName="vertSpace2b" presStyleCnt="0"/>
      <dgm:spPr/>
    </dgm:pt>
  </dgm:ptLst>
  <dgm:cxnLst>
    <dgm:cxn modelId="{82B6EE0B-781B-46A7-8626-73DB0C2138D6}" srcId="{820D8022-1EA5-47E2-BEEC-02E2D04359BF}" destId="{43C302EE-2C33-4D6F-98AD-481D9DE7D26C}" srcOrd="1" destOrd="0" parTransId="{3DAE27B1-D417-4578-BADD-004AE58EE65D}" sibTransId="{D4B88E37-BDED-44A2-BBEE-AD59D8B82688}"/>
    <dgm:cxn modelId="{703E3F0E-0559-4256-80D0-21BE49C10BC1}" srcId="{04F0A77B-7A86-45BC-80EC-B55915E40669}" destId="{820D8022-1EA5-47E2-BEEC-02E2D04359BF}" srcOrd="0" destOrd="0" parTransId="{9616C6A8-631C-4465-835E-21744BF62300}" sibTransId="{7EE3A1F5-16D9-46E1-8049-4345DD747B9A}"/>
    <dgm:cxn modelId="{60C1442A-BE2E-4133-B25C-1130260099A3}" srcId="{820D8022-1EA5-47E2-BEEC-02E2D04359BF}" destId="{FD1DAA0C-DBD1-46D9-A839-3EB8F1EDA0C7}" srcOrd="3" destOrd="0" parTransId="{3DDC80F3-61BF-4B9E-88FB-7E30C5D54046}" sibTransId="{D39E0D22-178B-4C1B-9DA4-B67D4228A971}"/>
    <dgm:cxn modelId="{F3C6D835-B158-4C88-9287-2CAF4EF6AF5B}" srcId="{820D8022-1EA5-47E2-BEEC-02E2D04359BF}" destId="{CBCE4081-BECC-487D-A7A1-DB042E617E56}" srcOrd="4" destOrd="0" parTransId="{8646DD98-E71B-4122-A02C-624AF6F0C9CF}" sibTransId="{4B7E4E2D-9CE3-4068-9042-8DE310CBAA55}"/>
    <dgm:cxn modelId="{8E71DF69-363C-AE42-BCD2-55D3BCFF610B}" type="presOf" srcId="{14E69997-12A2-4E48-94C3-E3044EC34DFA}" destId="{DA0FFDD5-4378-4248-85EB-151FBCB179BF}" srcOrd="0" destOrd="0" presId="urn:microsoft.com/office/officeart/2008/layout/LinedList"/>
    <dgm:cxn modelId="{A61B4971-A4C7-3B43-9615-0DA1A82EBD12}" type="presOf" srcId="{43C302EE-2C33-4D6F-98AD-481D9DE7D26C}" destId="{2E162654-4F0A-574A-AA17-B6D4B7446A23}" srcOrd="0" destOrd="0" presId="urn:microsoft.com/office/officeart/2008/layout/LinedList"/>
    <dgm:cxn modelId="{F55AE454-0A40-7140-9C4F-EA5256F39B6D}" type="presOf" srcId="{CBCE4081-BECC-487D-A7A1-DB042E617E56}" destId="{D2DE9BB8-669E-DE4C-ABE9-CF14989F0C32}" srcOrd="0" destOrd="0" presId="urn:microsoft.com/office/officeart/2008/layout/LinedList"/>
    <dgm:cxn modelId="{E7C32C87-3499-B54E-896B-EB66BDDE44D2}" type="presOf" srcId="{820D8022-1EA5-47E2-BEEC-02E2D04359BF}" destId="{7DBDAEA2-2C77-AB46-B23F-B4ADD5339BBE}" srcOrd="0" destOrd="0" presId="urn:microsoft.com/office/officeart/2008/layout/LinedList"/>
    <dgm:cxn modelId="{0E52D493-0FDD-2140-95C3-7909C922110C}" type="presOf" srcId="{04F0A77B-7A86-45BC-80EC-B55915E40669}" destId="{04C4719E-6141-874C-8B3B-E10E23C407C8}" srcOrd="0" destOrd="0" presId="urn:microsoft.com/office/officeart/2008/layout/LinedList"/>
    <dgm:cxn modelId="{9097A8B0-4B65-46E7-AC20-D5B345B5B1A6}" srcId="{820D8022-1EA5-47E2-BEEC-02E2D04359BF}" destId="{BCB3D26F-9AEF-4310-9298-6009EB427289}" srcOrd="0" destOrd="0" parTransId="{0643D18D-CA77-4E69-87BF-9500B5F8D50F}" sibTransId="{A57C08E5-D541-42C4-A3D6-EC676A5D53B9}"/>
    <dgm:cxn modelId="{4CD431BF-E3E8-9745-8013-C519276DFAE9}" type="presOf" srcId="{FD1DAA0C-DBD1-46D9-A839-3EB8F1EDA0C7}" destId="{E2A97F28-7B3D-6846-B52B-FA9F8AC2B4CC}" srcOrd="0" destOrd="0" presId="urn:microsoft.com/office/officeart/2008/layout/LinedList"/>
    <dgm:cxn modelId="{E26236E5-05CD-48B3-B355-ABA94497C32B}" srcId="{820D8022-1EA5-47E2-BEEC-02E2D04359BF}" destId="{14E69997-12A2-4E48-94C3-E3044EC34DFA}" srcOrd="2" destOrd="0" parTransId="{9E8358C4-E512-4DBA-A7BA-06BC7D63F607}" sibTransId="{E321426D-CD78-4B2B-A375-E0DAAFBE9943}"/>
    <dgm:cxn modelId="{939B48F6-862A-8046-9CB9-92BD79DD6749}" type="presOf" srcId="{BCB3D26F-9AEF-4310-9298-6009EB427289}" destId="{B807F012-B8FC-4E4E-8335-0FA9A845F65C}" srcOrd="0" destOrd="0" presId="urn:microsoft.com/office/officeart/2008/layout/LinedList"/>
    <dgm:cxn modelId="{704E2BBB-AC8B-9E45-90DD-9C63FF4EFCA0}" type="presParOf" srcId="{04C4719E-6141-874C-8B3B-E10E23C407C8}" destId="{E5C58945-6DBD-5D49-9C69-B1AC42A67E53}" srcOrd="0" destOrd="0" presId="urn:microsoft.com/office/officeart/2008/layout/LinedList"/>
    <dgm:cxn modelId="{9EA9AB7E-52C2-F34E-A666-50463E311904}" type="presParOf" srcId="{04C4719E-6141-874C-8B3B-E10E23C407C8}" destId="{045AF7FC-BE13-274C-A245-C783939A66F5}" srcOrd="1" destOrd="0" presId="urn:microsoft.com/office/officeart/2008/layout/LinedList"/>
    <dgm:cxn modelId="{4C26B880-5CFE-4141-A8E6-DEB907CF3AA0}" type="presParOf" srcId="{045AF7FC-BE13-274C-A245-C783939A66F5}" destId="{7DBDAEA2-2C77-AB46-B23F-B4ADD5339BBE}" srcOrd="0" destOrd="0" presId="urn:microsoft.com/office/officeart/2008/layout/LinedList"/>
    <dgm:cxn modelId="{C34EAEB5-4C79-0F4E-85F8-7BDB948F7B7F}" type="presParOf" srcId="{045AF7FC-BE13-274C-A245-C783939A66F5}" destId="{8A4BE384-598E-AF48-B253-DA38D6646E2E}" srcOrd="1" destOrd="0" presId="urn:microsoft.com/office/officeart/2008/layout/LinedList"/>
    <dgm:cxn modelId="{FA55362A-2EFE-B741-9C2D-1BD4815D260B}" type="presParOf" srcId="{8A4BE384-598E-AF48-B253-DA38D6646E2E}" destId="{80BF4E77-DFF3-6B4C-9733-C249F60794DC}" srcOrd="0" destOrd="0" presId="urn:microsoft.com/office/officeart/2008/layout/LinedList"/>
    <dgm:cxn modelId="{67652586-3093-644D-96B5-817B423E77B5}" type="presParOf" srcId="{8A4BE384-598E-AF48-B253-DA38D6646E2E}" destId="{C5039FE4-05D9-404C-A12B-C568BA0FCABD}" srcOrd="1" destOrd="0" presId="urn:microsoft.com/office/officeart/2008/layout/LinedList"/>
    <dgm:cxn modelId="{3C2B19DC-3B2F-3C47-9377-9DBF3DF45516}" type="presParOf" srcId="{C5039FE4-05D9-404C-A12B-C568BA0FCABD}" destId="{4C2EE9E4-6DBF-D846-9628-123A221EC402}" srcOrd="0" destOrd="0" presId="urn:microsoft.com/office/officeart/2008/layout/LinedList"/>
    <dgm:cxn modelId="{366D91E1-C3C7-9149-A4D2-7AA6DEDAA91B}" type="presParOf" srcId="{C5039FE4-05D9-404C-A12B-C568BA0FCABD}" destId="{B807F012-B8FC-4E4E-8335-0FA9A845F65C}" srcOrd="1" destOrd="0" presId="urn:microsoft.com/office/officeart/2008/layout/LinedList"/>
    <dgm:cxn modelId="{6A239219-778B-694B-B18E-CE9135468051}" type="presParOf" srcId="{C5039FE4-05D9-404C-A12B-C568BA0FCABD}" destId="{B0159A1A-4FED-A04A-9F8D-9398C5A500EA}" srcOrd="2" destOrd="0" presId="urn:microsoft.com/office/officeart/2008/layout/LinedList"/>
    <dgm:cxn modelId="{8A348492-1517-8B45-824B-CEFACCBBAC47}" type="presParOf" srcId="{8A4BE384-598E-AF48-B253-DA38D6646E2E}" destId="{212BDD4C-9F17-AB4D-B6D3-465C0C9A8C1B}" srcOrd="2" destOrd="0" presId="urn:microsoft.com/office/officeart/2008/layout/LinedList"/>
    <dgm:cxn modelId="{8F32AAAA-5578-F844-B528-1C356F0E2209}" type="presParOf" srcId="{8A4BE384-598E-AF48-B253-DA38D6646E2E}" destId="{BF15D823-C419-874F-B005-375E90E84621}" srcOrd="3" destOrd="0" presId="urn:microsoft.com/office/officeart/2008/layout/LinedList"/>
    <dgm:cxn modelId="{1D24EF90-A8D6-C74C-A244-A89C6C57CA98}" type="presParOf" srcId="{8A4BE384-598E-AF48-B253-DA38D6646E2E}" destId="{F6EB444C-CB25-984F-A348-8680525255F9}" srcOrd="4" destOrd="0" presId="urn:microsoft.com/office/officeart/2008/layout/LinedList"/>
    <dgm:cxn modelId="{C8D3EBFB-7E14-DF40-9EF4-CA7317145087}" type="presParOf" srcId="{F6EB444C-CB25-984F-A348-8680525255F9}" destId="{360E60BC-B0AA-0445-9E6E-878EF4045A22}" srcOrd="0" destOrd="0" presId="urn:microsoft.com/office/officeart/2008/layout/LinedList"/>
    <dgm:cxn modelId="{DE33FFB7-F45D-0145-9506-7DF0742720EA}" type="presParOf" srcId="{F6EB444C-CB25-984F-A348-8680525255F9}" destId="{2E162654-4F0A-574A-AA17-B6D4B7446A23}" srcOrd="1" destOrd="0" presId="urn:microsoft.com/office/officeart/2008/layout/LinedList"/>
    <dgm:cxn modelId="{45A1666E-68BD-8B42-BB1A-421B67373E3F}" type="presParOf" srcId="{F6EB444C-CB25-984F-A348-8680525255F9}" destId="{1945788E-9CD4-9C42-848F-9679B423996D}" srcOrd="2" destOrd="0" presId="urn:microsoft.com/office/officeart/2008/layout/LinedList"/>
    <dgm:cxn modelId="{7949E41D-6B58-A94B-83F2-971725D3E12D}" type="presParOf" srcId="{8A4BE384-598E-AF48-B253-DA38D6646E2E}" destId="{A64A9A6D-FB10-2E4B-A77E-AA547D65505A}" srcOrd="5" destOrd="0" presId="urn:microsoft.com/office/officeart/2008/layout/LinedList"/>
    <dgm:cxn modelId="{9D3014ED-E485-5B4A-BF5F-64C7306E1054}" type="presParOf" srcId="{8A4BE384-598E-AF48-B253-DA38D6646E2E}" destId="{1FC5F245-C34B-764D-BAF5-306AF6FC69C5}" srcOrd="6" destOrd="0" presId="urn:microsoft.com/office/officeart/2008/layout/LinedList"/>
    <dgm:cxn modelId="{54438C86-3883-6B44-8213-1B4546A156B1}" type="presParOf" srcId="{8A4BE384-598E-AF48-B253-DA38D6646E2E}" destId="{4BBDDE62-875E-5F41-AB8B-468B89AE4536}" srcOrd="7" destOrd="0" presId="urn:microsoft.com/office/officeart/2008/layout/LinedList"/>
    <dgm:cxn modelId="{885D737B-5847-3646-A8A6-CBC739A2FC67}" type="presParOf" srcId="{4BBDDE62-875E-5F41-AB8B-468B89AE4536}" destId="{50A7ECE6-B557-9148-8A1E-853A6643D4DE}" srcOrd="0" destOrd="0" presId="urn:microsoft.com/office/officeart/2008/layout/LinedList"/>
    <dgm:cxn modelId="{1FC4DEF5-5ACB-784C-8E77-AECEEDCDE2A7}" type="presParOf" srcId="{4BBDDE62-875E-5F41-AB8B-468B89AE4536}" destId="{DA0FFDD5-4378-4248-85EB-151FBCB179BF}" srcOrd="1" destOrd="0" presId="urn:microsoft.com/office/officeart/2008/layout/LinedList"/>
    <dgm:cxn modelId="{C6C38A27-84D6-C444-A30B-A96617D69255}" type="presParOf" srcId="{4BBDDE62-875E-5F41-AB8B-468B89AE4536}" destId="{48A47918-0D41-DD4D-B53A-65699E2A47DA}" srcOrd="2" destOrd="0" presId="urn:microsoft.com/office/officeart/2008/layout/LinedList"/>
    <dgm:cxn modelId="{753C107F-887F-2D48-A855-FE24248FA27A}" type="presParOf" srcId="{8A4BE384-598E-AF48-B253-DA38D6646E2E}" destId="{B327C568-0C08-0C47-9D35-901BFC92C926}" srcOrd="8" destOrd="0" presId="urn:microsoft.com/office/officeart/2008/layout/LinedList"/>
    <dgm:cxn modelId="{24266764-D00C-8442-BD09-9072C13375CB}" type="presParOf" srcId="{8A4BE384-598E-AF48-B253-DA38D6646E2E}" destId="{FCB3CA93-40E6-0F4D-91B9-07E7BB8C1B6E}" srcOrd="9" destOrd="0" presId="urn:microsoft.com/office/officeart/2008/layout/LinedList"/>
    <dgm:cxn modelId="{56443585-B276-0E4B-8416-A19E8DE91933}" type="presParOf" srcId="{8A4BE384-598E-AF48-B253-DA38D6646E2E}" destId="{A4D254A7-C5DB-7F4B-95FB-08827D6CF625}" srcOrd="10" destOrd="0" presId="urn:microsoft.com/office/officeart/2008/layout/LinedList"/>
    <dgm:cxn modelId="{C42FC951-D3EF-564B-835B-4F0590A4B3ED}" type="presParOf" srcId="{A4D254A7-C5DB-7F4B-95FB-08827D6CF625}" destId="{C7F53E7C-325D-6344-AE4A-301C48E634A8}" srcOrd="0" destOrd="0" presId="urn:microsoft.com/office/officeart/2008/layout/LinedList"/>
    <dgm:cxn modelId="{9626C366-9316-9542-A90A-2EC0BA157EEA}" type="presParOf" srcId="{A4D254A7-C5DB-7F4B-95FB-08827D6CF625}" destId="{E2A97F28-7B3D-6846-B52B-FA9F8AC2B4CC}" srcOrd="1" destOrd="0" presId="urn:microsoft.com/office/officeart/2008/layout/LinedList"/>
    <dgm:cxn modelId="{36F3ECEA-6B64-1A45-8896-CB9471D2F81F}" type="presParOf" srcId="{A4D254A7-C5DB-7F4B-95FB-08827D6CF625}" destId="{DCE7E989-0657-3648-9D9F-2A36E379F402}" srcOrd="2" destOrd="0" presId="urn:microsoft.com/office/officeart/2008/layout/LinedList"/>
    <dgm:cxn modelId="{338F76F3-5B84-1C4A-82CB-931B03E977A9}" type="presParOf" srcId="{8A4BE384-598E-AF48-B253-DA38D6646E2E}" destId="{C75C79F9-495A-F54E-80A0-9041C9973CE6}" srcOrd="11" destOrd="0" presId="urn:microsoft.com/office/officeart/2008/layout/LinedList"/>
    <dgm:cxn modelId="{9F733D8C-3914-0940-B9F4-586C1C9D2B01}" type="presParOf" srcId="{8A4BE384-598E-AF48-B253-DA38D6646E2E}" destId="{85132CAA-22AD-3847-8D6E-76B543D0E571}" srcOrd="12" destOrd="0" presId="urn:microsoft.com/office/officeart/2008/layout/LinedList"/>
    <dgm:cxn modelId="{A31E0CEC-1C39-2142-A8D4-8F229FDA07FE}" type="presParOf" srcId="{8A4BE384-598E-AF48-B253-DA38D6646E2E}" destId="{00FF407F-7941-0B42-9499-9B33EAFB8B03}" srcOrd="13" destOrd="0" presId="urn:microsoft.com/office/officeart/2008/layout/LinedList"/>
    <dgm:cxn modelId="{36A5CEF8-E6F9-DB49-B61A-B32BED374BAF}" type="presParOf" srcId="{00FF407F-7941-0B42-9499-9B33EAFB8B03}" destId="{26032FBA-70A4-5844-89AC-0F17BED9A77E}" srcOrd="0" destOrd="0" presId="urn:microsoft.com/office/officeart/2008/layout/LinedList"/>
    <dgm:cxn modelId="{00F07254-BCF3-C347-B87C-36D8F525658D}" type="presParOf" srcId="{00FF407F-7941-0B42-9499-9B33EAFB8B03}" destId="{D2DE9BB8-669E-DE4C-ABE9-CF14989F0C32}" srcOrd="1" destOrd="0" presId="urn:microsoft.com/office/officeart/2008/layout/LinedList"/>
    <dgm:cxn modelId="{6081A80B-AE0E-C148-BF5B-1745A6DC2D90}" type="presParOf" srcId="{00FF407F-7941-0B42-9499-9B33EAFB8B03}" destId="{3D4E36E6-FC01-2C4E-8129-229A712F95A7}" srcOrd="2" destOrd="0" presId="urn:microsoft.com/office/officeart/2008/layout/LinedList"/>
    <dgm:cxn modelId="{FA7F5D17-3A48-1043-B2EB-F56CCBED1474}" type="presParOf" srcId="{8A4BE384-598E-AF48-B253-DA38D6646E2E}" destId="{BCC48D5C-7882-D745-8DFC-3D4E97802B79}" srcOrd="14" destOrd="0" presId="urn:microsoft.com/office/officeart/2008/layout/LinedList"/>
    <dgm:cxn modelId="{D3A4C8E0-5DA4-BC40-8822-9FB1AD719F2F}" type="presParOf" srcId="{8A4BE384-598E-AF48-B253-DA38D6646E2E}" destId="{EAF8B53A-B025-0D4A-960F-26BA531EE7D2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318A70-21AB-0346-8905-EAC543EA3FB1}">
      <dsp:nvSpPr>
        <dsp:cNvPr id="0" name=""/>
        <dsp:cNvSpPr/>
      </dsp:nvSpPr>
      <dsp:spPr>
        <a:xfrm>
          <a:off x="2735991" y="1821746"/>
          <a:ext cx="91440" cy="6679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7924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764248" y="2152216"/>
        <a:ext cx="34926" cy="6985"/>
      </dsp:txXfrm>
    </dsp:sp>
    <dsp:sp modelId="{6A0E9647-3EE1-694C-8B23-1E0DDB8A048F}">
      <dsp:nvSpPr>
        <dsp:cNvPr id="0" name=""/>
        <dsp:cNvSpPr/>
      </dsp:nvSpPr>
      <dsp:spPr>
        <a:xfrm>
          <a:off x="1263179" y="1308"/>
          <a:ext cx="3037063" cy="18222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819" tIns="156211" rIns="148819" bIns="156211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baseline="0"/>
            <a:t>Mission statement- </a:t>
          </a:r>
          <a:r>
            <a:rPr lang="en-US" sz="1600" b="1" i="1" kern="1200" baseline="0"/>
            <a:t>a formal summary of the aim and valus of individual.</a:t>
          </a:r>
          <a:endParaRPr lang="en-US" sz="1600" kern="1200"/>
        </a:p>
      </dsp:txBody>
      <dsp:txXfrm>
        <a:off x="1263179" y="1308"/>
        <a:ext cx="3037063" cy="1822238"/>
      </dsp:txXfrm>
    </dsp:sp>
    <dsp:sp modelId="{0ACEDDEC-4348-4F42-9926-9B5308C8A0E7}">
      <dsp:nvSpPr>
        <dsp:cNvPr id="0" name=""/>
        <dsp:cNvSpPr/>
      </dsp:nvSpPr>
      <dsp:spPr>
        <a:xfrm>
          <a:off x="1263179" y="2522071"/>
          <a:ext cx="3037063" cy="18222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819" tIns="156211" rIns="148819" bIns="156211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baseline="0"/>
            <a:t>Tips for creating an effective mission statement</a:t>
          </a:r>
          <a:endParaRPr lang="en-US" sz="16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baseline="0"/>
            <a:t>Do keep it short cocise . Sum up the family’s mission in just feww  sentences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baseline="0"/>
            <a:t>Don’t write an essay. …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baseline="0"/>
            <a:t>Do think long-term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baseline="0"/>
            <a:t>Don’t make it too limiting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baseline="0"/>
            <a:t>Don’t be afraid to change it</a:t>
          </a:r>
          <a:endParaRPr lang="en-US" sz="1200" kern="1200"/>
        </a:p>
      </dsp:txBody>
      <dsp:txXfrm>
        <a:off x="1263179" y="2522071"/>
        <a:ext cx="3037063" cy="18222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3B846-C42B-E94D-B5B0-44C48CD74473}">
      <dsp:nvSpPr>
        <dsp:cNvPr id="0" name=""/>
        <dsp:cNvSpPr/>
      </dsp:nvSpPr>
      <dsp:spPr>
        <a:xfrm>
          <a:off x="0" y="14087"/>
          <a:ext cx="6683374" cy="109716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He keeps his heart Pure – Ps.51:10 create in me clean heart o God and renew a right spirit within me</a:t>
          </a:r>
          <a:endParaRPr lang="en-US" sz="2200" kern="1200"/>
        </a:p>
      </dsp:txBody>
      <dsp:txXfrm>
        <a:off x="53559" y="67646"/>
        <a:ext cx="6576256" cy="990049"/>
      </dsp:txXfrm>
    </dsp:sp>
    <dsp:sp modelId="{5461D4D6-712C-264B-85D8-17FC20A5ED31}">
      <dsp:nvSpPr>
        <dsp:cNvPr id="0" name=""/>
        <dsp:cNvSpPr/>
      </dsp:nvSpPr>
      <dsp:spPr>
        <a:xfrm>
          <a:off x="0" y="1174614"/>
          <a:ext cx="6683374" cy="1097167"/>
        </a:xfrm>
        <a:prstGeom prst="roundRect">
          <a:avLst/>
        </a:prstGeom>
        <a:gradFill rotWithShape="0">
          <a:gsLst>
            <a:gs pos="0">
              <a:schemeClr val="accent2">
                <a:hueOff val="-1458064"/>
                <a:satOff val="-2807"/>
                <a:lumOff val="196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458064"/>
                <a:satOff val="-2807"/>
                <a:lumOff val="196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458064"/>
                <a:satOff val="-2807"/>
                <a:lumOff val="196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To renew a steadfast spirit within me</a:t>
          </a:r>
          <a:endParaRPr lang="en-US" sz="2200" kern="1200"/>
        </a:p>
      </dsp:txBody>
      <dsp:txXfrm>
        <a:off x="53559" y="1228173"/>
        <a:ext cx="6576256" cy="990049"/>
      </dsp:txXfrm>
    </dsp:sp>
    <dsp:sp modelId="{DA00AC73-82E7-8247-9C4D-1A7E2638EF8A}">
      <dsp:nvSpPr>
        <dsp:cNvPr id="0" name=""/>
        <dsp:cNvSpPr/>
      </dsp:nvSpPr>
      <dsp:spPr>
        <a:xfrm>
          <a:off x="0" y="2335142"/>
          <a:ext cx="6683374" cy="1097167"/>
        </a:xfrm>
        <a:prstGeom prst="roundRect">
          <a:avLst/>
        </a:prstGeom>
        <a:gradFill rotWithShape="0">
          <a:gsLst>
            <a:gs pos="0">
              <a:schemeClr val="accent2">
                <a:hueOff val="-2916128"/>
                <a:satOff val="-5613"/>
                <a:lumOff val="39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916128"/>
                <a:satOff val="-5613"/>
                <a:lumOff val="39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916128"/>
                <a:satOff val="-5613"/>
                <a:lumOff val="39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Matt: 5:8  blessed are pure in heart for they shall see God</a:t>
          </a:r>
          <a:endParaRPr lang="en-US" sz="2200" kern="1200"/>
        </a:p>
      </dsp:txBody>
      <dsp:txXfrm>
        <a:off x="53559" y="2388701"/>
        <a:ext cx="6576256" cy="990049"/>
      </dsp:txXfrm>
    </dsp:sp>
    <dsp:sp modelId="{7F333724-8DAF-5B43-A0F9-E6D1DFF0B37A}">
      <dsp:nvSpPr>
        <dsp:cNvPr id="0" name=""/>
        <dsp:cNvSpPr/>
      </dsp:nvSpPr>
      <dsp:spPr>
        <a:xfrm>
          <a:off x="0" y="3495670"/>
          <a:ext cx="6683374" cy="1097167"/>
        </a:xfrm>
        <a:prstGeom prst="roundRect">
          <a:avLst/>
        </a:prstGeom>
        <a:gradFill rotWithShape="0">
          <a:gsLst>
            <a:gs pos="0">
              <a:schemeClr val="accent2">
                <a:hueOff val="-4374192"/>
                <a:satOff val="-8420"/>
                <a:lumOff val="58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4374192"/>
                <a:satOff val="-8420"/>
                <a:lumOff val="58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4374192"/>
                <a:satOff val="-8420"/>
                <a:lumOff val="58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Those with integrity, moral, courage , and godly character, a man that will make room for God in his life . He will pour himself out and let God fill his heart</a:t>
          </a:r>
          <a:endParaRPr lang="en-US" sz="2200" kern="1200"/>
        </a:p>
      </dsp:txBody>
      <dsp:txXfrm>
        <a:off x="53559" y="3549229"/>
        <a:ext cx="6576256" cy="9900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491F3-F03B-A645-B4F0-76E1ADAD6CDF}">
      <dsp:nvSpPr>
        <dsp:cNvPr id="0" name=""/>
        <dsp:cNvSpPr/>
      </dsp:nvSpPr>
      <dsp:spPr>
        <a:xfrm>
          <a:off x="0" y="86014"/>
          <a:ext cx="6683374" cy="84781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/>
            <a:t>Proverb 20:7  the just man walk in his integrity: his children are blessed after him</a:t>
          </a:r>
          <a:endParaRPr lang="en-US" sz="1700" kern="1200"/>
        </a:p>
      </dsp:txBody>
      <dsp:txXfrm>
        <a:off x="41387" y="127401"/>
        <a:ext cx="6600600" cy="765037"/>
      </dsp:txXfrm>
    </dsp:sp>
    <dsp:sp modelId="{D6C4BA19-2474-124B-8C37-EA1E6E3CD0AB}">
      <dsp:nvSpPr>
        <dsp:cNvPr id="0" name=""/>
        <dsp:cNvSpPr/>
      </dsp:nvSpPr>
      <dsp:spPr>
        <a:xfrm>
          <a:off x="0" y="982785"/>
          <a:ext cx="6683374" cy="847811"/>
        </a:xfrm>
        <a:prstGeom prst="roundRect">
          <a:avLst/>
        </a:prstGeom>
        <a:gradFill rotWithShape="0">
          <a:gsLst>
            <a:gs pos="0">
              <a:schemeClr val="accent2">
                <a:hueOff val="-1093548"/>
                <a:satOff val="-2105"/>
                <a:lumOff val="147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093548"/>
                <a:satOff val="-2105"/>
                <a:lumOff val="147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093548"/>
                <a:satOff val="-2105"/>
                <a:lumOff val="147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/>
            <a:t>He life in accord with his ( godly) belief</a:t>
          </a:r>
          <a:endParaRPr lang="en-US" sz="1700" kern="1200"/>
        </a:p>
      </dsp:txBody>
      <dsp:txXfrm>
        <a:off x="41387" y="1024172"/>
        <a:ext cx="6600600" cy="765037"/>
      </dsp:txXfrm>
    </dsp:sp>
    <dsp:sp modelId="{7D5D2FD1-BCBC-504D-B9CC-224292489487}">
      <dsp:nvSpPr>
        <dsp:cNvPr id="0" name=""/>
        <dsp:cNvSpPr/>
      </dsp:nvSpPr>
      <dsp:spPr>
        <a:xfrm>
          <a:off x="0" y="1879556"/>
          <a:ext cx="6683374" cy="847811"/>
        </a:xfrm>
        <a:prstGeom prst="roundRect">
          <a:avLst/>
        </a:prstGeom>
        <a:gradFill rotWithShape="0">
          <a:gsLst>
            <a:gs pos="0">
              <a:schemeClr val="accent2">
                <a:hueOff val="-2187096"/>
                <a:satOff val="-4210"/>
                <a:lumOff val="294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187096"/>
                <a:satOff val="-4210"/>
                <a:lumOff val="294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187096"/>
                <a:satOff val="-4210"/>
                <a:lumOff val="294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/>
            <a:t>How blessed-happy and  spiritually secures</a:t>
          </a:r>
          <a:endParaRPr lang="en-US" sz="1700" kern="1200"/>
        </a:p>
      </dsp:txBody>
      <dsp:txXfrm>
        <a:off x="41387" y="1920943"/>
        <a:ext cx="6600600" cy="765037"/>
      </dsp:txXfrm>
    </dsp:sp>
    <dsp:sp modelId="{53FD2102-D998-9649-B2B0-2DCC31D85F3B}">
      <dsp:nvSpPr>
        <dsp:cNvPr id="0" name=""/>
        <dsp:cNvSpPr/>
      </dsp:nvSpPr>
      <dsp:spPr>
        <a:xfrm>
          <a:off x="0" y="2776328"/>
          <a:ext cx="6683374" cy="847811"/>
        </a:xfrm>
        <a:prstGeom prst="roundRect">
          <a:avLst/>
        </a:prstGeom>
        <a:gradFill rotWithShape="0">
          <a:gsLst>
            <a:gs pos="0">
              <a:schemeClr val="accent2">
                <a:hueOff val="-3280644"/>
                <a:satOff val="-6315"/>
                <a:lumOff val="441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280644"/>
                <a:satOff val="-6315"/>
                <a:lumOff val="441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280644"/>
                <a:satOff val="-6315"/>
                <a:lumOff val="441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/>
            <a:t>he show his how to devote to god 1king 8:61 let your heart therefore be perfect with the lord our god, to walk in his statutes, and to keep his commandments, as at this day.</a:t>
          </a:r>
          <a:endParaRPr lang="en-US" sz="1700" kern="1200"/>
        </a:p>
      </dsp:txBody>
      <dsp:txXfrm>
        <a:off x="41387" y="2817715"/>
        <a:ext cx="6600600" cy="765037"/>
      </dsp:txXfrm>
    </dsp:sp>
    <dsp:sp modelId="{D2C6368B-987A-FF4C-8E49-FF42A41E1FB5}">
      <dsp:nvSpPr>
        <dsp:cNvPr id="0" name=""/>
        <dsp:cNvSpPr/>
      </dsp:nvSpPr>
      <dsp:spPr>
        <a:xfrm>
          <a:off x="0" y="3673099"/>
          <a:ext cx="6683374" cy="847811"/>
        </a:xfrm>
        <a:prstGeom prst="roundRect">
          <a:avLst/>
        </a:prstGeom>
        <a:gradFill rotWithShape="0">
          <a:gsLst>
            <a:gs pos="0">
              <a:schemeClr val="accent2">
                <a:hueOff val="-4374192"/>
                <a:satOff val="-8420"/>
                <a:lumOff val="58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4374192"/>
                <a:satOff val="-8420"/>
                <a:lumOff val="58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4374192"/>
                <a:satOff val="-8420"/>
                <a:lumOff val="58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/>
            <a:t>Never give up</a:t>
          </a:r>
          <a:endParaRPr lang="en-US" sz="1700" kern="1200"/>
        </a:p>
      </dsp:txBody>
      <dsp:txXfrm>
        <a:off x="41387" y="3714486"/>
        <a:ext cx="6600600" cy="7650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8CA633-F411-0B43-8A41-468EADAD6B51}">
      <dsp:nvSpPr>
        <dsp:cNvPr id="0" name=""/>
        <dsp:cNvSpPr/>
      </dsp:nvSpPr>
      <dsp:spPr>
        <a:xfrm>
          <a:off x="0" y="85288"/>
          <a:ext cx="6683374" cy="218073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/>
            <a:t>A godly man knows that god wants us to work hard and do our jobs well</a:t>
          </a:r>
          <a:endParaRPr lang="en-US" sz="2600" kern="1200"/>
        </a:p>
      </dsp:txBody>
      <dsp:txXfrm>
        <a:off x="106455" y="191743"/>
        <a:ext cx="6470464" cy="1967823"/>
      </dsp:txXfrm>
    </dsp:sp>
    <dsp:sp modelId="{9BDB6D70-F758-E241-8ED7-BFC388667080}">
      <dsp:nvSpPr>
        <dsp:cNvPr id="0" name=""/>
        <dsp:cNvSpPr/>
      </dsp:nvSpPr>
      <dsp:spPr>
        <a:xfrm>
          <a:off x="0" y="2340902"/>
          <a:ext cx="6683374" cy="2180733"/>
        </a:xfrm>
        <a:prstGeom prst="roundRect">
          <a:avLst/>
        </a:prstGeom>
        <a:gradFill rotWithShape="0">
          <a:gsLst>
            <a:gs pos="0">
              <a:schemeClr val="accent2">
                <a:hueOff val="-4374192"/>
                <a:satOff val="-8420"/>
                <a:lumOff val="58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4374192"/>
                <a:satOff val="-8420"/>
                <a:lumOff val="58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4374192"/>
                <a:satOff val="-8420"/>
                <a:lumOff val="58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/>
            <a:t>He wants us to be an example to the world of what good hard work can bring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Ps. 128:2 You shall eat the fruit of the labor of your hands; shall be blessed, and it shall be well with you.</a:t>
          </a:r>
        </a:p>
      </dsp:txBody>
      <dsp:txXfrm>
        <a:off x="106455" y="2447357"/>
        <a:ext cx="6470464" cy="19678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C412D-FA9A-054F-8822-DECDAB4C544C}">
      <dsp:nvSpPr>
        <dsp:cNvPr id="0" name=""/>
        <dsp:cNvSpPr/>
      </dsp:nvSpPr>
      <dsp:spPr>
        <a:xfrm>
          <a:off x="0" y="59593"/>
          <a:ext cx="6683374" cy="145559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A godly man put an emphasis on speaking well to other</a:t>
          </a:r>
          <a:endParaRPr lang="en-US" sz="2100" kern="1200"/>
        </a:p>
      </dsp:txBody>
      <dsp:txXfrm>
        <a:off x="71056" y="130649"/>
        <a:ext cx="6541262" cy="1313480"/>
      </dsp:txXfrm>
    </dsp:sp>
    <dsp:sp modelId="{50BA7F11-155D-4F45-8A69-B2F18B653F9C}">
      <dsp:nvSpPr>
        <dsp:cNvPr id="0" name=""/>
        <dsp:cNvSpPr/>
      </dsp:nvSpPr>
      <dsp:spPr>
        <a:xfrm>
          <a:off x="0" y="1575666"/>
          <a:ext cx="6683374" cy="1455592"/>
        </a:xfrm>
        <a:prstGeom prst="roundRect">
          <a:avLst/>
        </a:prstGeom>
        <a:gradFill rotWithShape="0">
          <a:gsLst>
            <a:gs pos="0">
              <a:schemeClr val="accent2">
                <a:hueOff val="-2187096"/>
                <a:satOff val="-4210"/>
                <a:lumOff val="294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187096"/>
                <a:satOff val="-4210"/>
                <a:lumOff val="294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187096"/>
                <a:satOff val="-4210"/>
                <a:lumOff val="294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This doesn’t mean a godly man skirts the truth or avoid confrontation</a:t>
          </a:r>
          <a:endParaRPr lang="en-US" sz="2100" kern="1200"/>
        </a:p>
      </dsp:txBody>
      <dsp:txXfrm>
        <a:off x="71056" y="1646722"/>
        <a:ext cx="6541262" cy="1313480"/>
      </dsp:txXfrm>
    </dsp:sp>
    <dsp:sp modelId="{B0488FF3-5C1E-C942-ADC2-D0BBAF90A561}">
      <dsp:nvSpPr>
        <dsp:cNvPr id="0" name=""/>
        <dsp:cNvSpPr/>
      </dsp:nvSpPr>
      <dsp:spPr>
        <a:xfrm>
          <a:off x="0" y="3091738"/>
          <a:ext cx="6683374" cy="1455592"/>
        </a:xfrm>
        <a:prstGeom prst="roundRect">
          <a:avLst/>
        </a:prstGeom>
        <a:gradFill rotWithShape="0">
          <a:gsLst>
            <a:gs pos="0">
              <a:schemeClr val="accent2">
                <a:hueOff val="-4374192"/>
                <a:satOff val="-8420"/>
                <a:lumOff val="58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4374192"/>
                <a:satOff val="-8420"/>
                <a:lumOff val="58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4374192"/>
                <a:satOff val="-8420"/>
                <a:lumOff val="58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baseline="0"/>
            <a:t>He actually work on telling the truth in a loving manner and in a way that people respect him for his honesty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Proverb 11:30 The fruit of the righteous is a tree of life, and he who wins souls is wise ( NIV )</a:t>
          </a:r>
        </a:p>
      </dsp:txBody>
      <dsp:txXfrm>
        <a:off x="71056" y="3162794"/>
        <a:ext cx="6541262" cy="13134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35086-E91F-2F42-A168-1E32558CD7CC}">
      <dsp:nvSpPr>
        <dsp:cNvPr id="0" name=""/>
        <dsp:cNvSpPr/>
      </dsp:nvSpPr>
      <dsp:spPr>
        <a:xfrm>
          <a:off x="0" y="59435"/>
          <a:ext cx="6305371" cy="6673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He devotes his time to doing godly work</a:t>
          </a:r>
          <a:endParaRPr lang="en-US" sz="1200" kern="1200"/>
        </a:p>
      </dsp:txBody>
      <dsp:txXfrm>
        <a:off x="32577" y="92012"/>
        <a:ext cx="6240217" cy="602184"/>
      </dsp:txXfrm>
    </dsp:sp>
    <dsp:sp modelId="{2140070C-D8AC-3E4F-863F-02158BF795CA}">
      <dsp:nvSpPr>
        <dsp:cNvPr id="0" name=""/>
        <dsp:cNvSpPr/>
      </dsp:nvSpPr>
      <dsp:spPr>
        <a:xfrm>
          <a:off x="0" y="761334"/>
          <a:ext cx="6305371" cy="66733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Godly men go to church</a:t>
          </a:r>
          <a:endParaRPr lang="en-US" sz="1200" kern="1200"/>
        </a:p>
      </dsp:txBody>
      <dsp:txXfrm>
        <a:off x="32577" y="793911"/>
        <a:ext cx="6240217" cy="602184"/>
      </dsp:txXfrm>
    </dsp:sp>
    <dsp:sp modelId="{D36D18A5-F95E-9E4C-B6EA-AE2B5B9E6501}">
      <dsp:nvSpPr>
        <dsp:cNvPr id="0" name=""/>
        <dsp:cNvSpPr/>
      </dsp:nvSpPr>
      <dsp:spPr>
        <a:xfrm>
          <a:off x="0" y="1463233"/>
          <a:ext cx="6305371" cy="66733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They spend time in prayer</a:t>
          </a:r>
          <a:endParaRPr lang="en-US" sz="1200" kern="1200"/>
        </a:p>
      </dsp:txBody>
      <dsp:txXfrm>
        <a:off x="32577" y="1495810"/>
        <a:ext cx="6240217" cy="602184"/>
      </dsp:txXfrm>
    </dsp:sp>
    <dsp:sp modelId="{846D9AA7-E3A5-8841-8EA3-7EA9D5AE0E9D}">
      <dsp:nvSpPr>
        <dsp:cNvPr id="0" name=""/>
        <dsp:cNvSpPr/>
      </dsp:nvSpPr>
      <dsp:spPr>
        <a:xfrm>
          <a:off x="0" y="2165131"/>
          <a:ext cx="6305371" cy="66733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Do outreach to the community</a:t>
          </a:r>
          <a:endParaRPr lang="en-US" sz="1200" kern="1200"/>
        </a:p>
      </dsp:txBody>
      <dsp:txXfrm>
        <a:off x="32577" y="2197708"/>
        <a:ext cx="6240217" cy="602184"/>
      </dsp:txXfrm>
    </dsp:sp>
    <dsp:sp modelId="{1A4E9A23-3BE5-C647-9802-84A0C6ED01D4}">
      <dsp:nvSpPr>
        <dsp:cNvPr id="0" name=""/>
        <dsp:cNvSpPr/>
      </dsp:nvSpPr>
      <dsp:spPr>
        <a:xfrm>
          <a:off x="0" y="2867030"/>
          <a:ext cx="6305371" cy="66733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/>
            <a:t>They spend time developing a relationship with god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1Kings 8:61 Let your heart therefore be wholly devoted to the Lord our God, to walk in his statutes  and to keep his commandments, as at this day.</a:t>
          </a:r>
        </a:p>
      </dsp:txBody>
      <dsp:txXfrm>
        <a:off x="32577" y="2899607"/>
        <a:ext cx="6240217" cy="6021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CE4D66-48B9-AB43-89E0-2671AAB0BDBD}">
      <dsp:nvSpPr>
        <dsp:cNvPr id="0" name=""/>
        <dsp:cNvSpPr/>
      </dsp:nvSpPr>
      <dsp:spPr>
        <a:xfrm>
          <a:off x="0" y="61750"/>
          <a:ext cx="6305371" cy="8351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baseline="0"/>
            <a:t>We all feel defeated at times when we just want to give up.</a:t>
          </a:r>
          <a:endParaRPr lang="en-US" sz="1500" kern="1200"/>
        </a:p>
      </dsp:txBody>
      <dsp:txXfrm>
        <a:off x="40770" y="102520"/>
        <a:ext cx="6223831" cy="753636"/>
      </dsp:txXfrm>
    </dsp:sp>
    <dsp:sp modelId="{303582D5-F2F8-5E43-9134-085C3BF3405C}">
      <dsp:nvSpPr>
        <dsp:cNvPr id="0" name=""/>
        <dsp:cNvSpPr/>
      </dsp:nvSpPr>
      <dsp:spPr>
        <a:xfrm>
          <a:off x="0" y="940126"/>
          <a:ext cx="6305371" cy="8351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baseline="0"/>
            <a:t>There are times when the enemy come in and tries to take away god’s plan from us and put up barriers and obstacles</a:t>
          </a:r>
          <a:endParaRPr lang="en-US" sz="1500" kern="1200"/>
        </a:p>
      </dsp:txBody>
      <dsp:txXfrm>
        <a:off x="40770" y="980896"/>
        <a:ext cx="6223831" cy="753636"/>
      </dsp:txXfrm>
    </dsp:sp>
    <dsp:sp modelId="{A6654B93-1E8B-F448-892B-2AF65E798C36}">
      <dsp:nvSpPr>
        <dsp:cNvPr id="0" name=""/>
        <dsp:cNvSpPr/>
      </dsp:nvSpPr>
      <dsp:spPr>
        <a:xfrm>
          <a:off x="0" y="1818502"/>
          <a:ext cx="6305371" cy="8351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baseline="0"/>
            <a:t>Godly man knows the difference between god’s plan and his own</a:t>
          </a:r>
          <a:endParaRPr lang="en-US" sz="1500" kern="1200"/>
        </a:p>
      </dsp:txBody>
      <dsp:txXfrm>
        <a:off x="40770" y="1859272"/>
        <a:ext cx="6223831" cy="753636"/>
      </dsp:txXfrm>
    </dsp:sp>
    <dsp:sp modelId="{D5DDCFA8-9844-7347-98D1-08280B16DACA}">
      <dsp:nvSpPr>
        <dsp:cNvPr id="0" name=""/>
        <dsp:cNvSpPr/>
      </dsp:nvSpPr>
      <dsp:spPr>
        <a:xfrm>
          <a:off x="0" y="2696878"/>
          <a:ext cx="6305371" cy="8351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baseline="0"/>
            <a:t>He knows never to give up when it’s god’s plan and to persevere through a situation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1TIM 6:11 Fight the fight of faith </a:t>
          </a:r>
        </a:p>
      </dsp:txBody>
      <dsp:txXfrm>
        <a:off x="40770" y="2737648"/>
        <a:ext cx="6223831" cy="7536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322EC-BE7A-A94E-A134-AF5DB341F5BE}">
      <dsp:nvSpPr>
        <dsp:cNvPr id="0" name=""/>
        <dsp:cNvSpPr/>
      </dsp:nvSpPr>
      <dsp:spPr>
        <a:xfrm>
          <a:off x="0" y="181892"/>
          <a:ext cx="6683374" cy="7979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A godly man always accepts correction because he know that he is not always right</a:t>
          </a:r>
          <a:endParaRPr lang="en-US" sz="2200" kern="1200"/>
        </a:p>
      </dsp:txBody>
      <dsp:txXfrm>
        <a:off x="38952" y="220844"/>
        <a:ext cx="6605470" cy="720036"/>
      </dsp:txXfrm>
    </dsp:sp>
    <dsp:sp modelId="{AF3BB9FE-CB70-054B-AE3E-EB4D04B8753E}">
      <dsp:nvSpPr>
        <dsp:cNvPr id="0" name=""/>
        <dsp:cNvSpPr/>
      </dsp:nvSpPr>
      <dsp:spPr>
        <a:xfrm>
          <a:off x="0" y="1043192"/>
          <a:ext cx="6683374" cy="797940"/>
        </a:xfrm>
        <a:prstGeom prst="roundRect">
          <a:avLst/>
        </a:prstGeom>
        <a:gradFill rotWithShape="0">
          <a:gsLst>
            <a:gs pos="0">
              <a:schemeClr val="accent2">
                <a:hueOff val="-1093548"/>
                <a:satOff val="-2105"/>
                <a:lumOff val="147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093548"/>
                <a:satOff val="-2105"/>
                <a:lumOff val="147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093548"/>
                <a:satOff val="-2105"/>
                <a:lumOff val="147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In connection to this, he is teachable</a:t>
          </a:r>
          <a:endParaRPr lang="en-US" sz="2200" kern="1200"/>
        </a:p>
      </dsp:txBody>
      <dsp:txXfrm>
        <a:off x="38952" y="1082144"/>
        <a:ext cx="6605470" cy="720036"/>
      </dsp:txXfrm>
    </dsp:sp>
    <dsp:sp modelId="{DDAF316B-A08E-3146-B135-A808CB1DEE71}">
      <dsp:nvSpPr>
        <dsp:cNvPr id="0" name=""/>
        <dsp:cNvSpPr/>
      </dsp:nvSpPr>
      <dsp:spPr>
        <a:xfrm>
          <a:off x="0" y="1904492"/>
          <a:ext cx="6683374" cy="797940"/>
        </a:xfrm>
        <a:prstGeom prst="roundRect">
          <a:avLst/>
        </a:prstGeom>
        <a:gradFill rotWithShape="0">
          <a:gsLst>
            <a:gs pos="0">
              <a:schemeClr val="accent2">
                <a:hueOff val="-2187096"/>
                <a:satOff val="-4210"/>
                <a:lumOff val="294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187096"/>
                <a:satOff val="-4210"/>
                <a:lumOff val="294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187096"/>
                <a:satOff val="-4210"/>
                <a:lumOff val="294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He believes that everyone can contribute to a conversation, and he is always willing to learn from others</a:t>
          </a:r>
          <a:endParaRPr lang="en-US" sz="2200" kern="1200"/>
        </a:p>
      </dsp:txBody>
      <dsp:txXfrm>
        <a:off x="38952" y="1943444"/>
        <a:ext cx="6605470" cy="720036"/>
      </dsp:txXfrm>
    </dsp:sp>
    <dsp:sp modelId="{E6C701D9-D6C0-3649-B383-7B51A46D2118}">
      <dsp:nvSpPr>
        <dsp:cNvPr id="0" name=""/>
        <dsp:cNvSpPr/>
      </dsp:nvSpPr>
      <dsp:spPr>
        <a:xfrm>
          <a:off x="0" y="2765792"/>
          <a:ext cx="6683374" cy="797940"/>
        </a:xfrm>
        <a:prstGeom prst="roundRect">
          <a:avLst/>
        </a:prstGeom>
        <a:gradFill rotWithShape="0">
          <a:gsLst>
            <a:gs pos="0">
              <a:schemeClr val="accent2">
                <a:hueOff val="-3280644"/>
                <a:satOff val="-6315"/>
                <a:lumOff val="441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280644"/>
                <a:satOff val="-6315"/>
                <a:lumOff val="441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280644"/>
                <a:satOff val="-6315"/>
                <a:lumOff val="441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A godly man values the advice of others</a:t>
          </a:r>
          <a:endParaRPr lang="en-US" sz="2200" kern="1200"/>
        </a:p>
      </dsp:txBody>
      <dsp:txXfrm>
        <a:off x="38952" y="2804744"/>
        <a:ext cx="6605470" cy="720036"/>
      </dsp:txXfrm>
    </dsp:sp>
    <dsp:sp modelId="{9DF09D0E-0261-DB4B-BB90-FDFAAB8C73F4}">
      <dsp:nvSpPr>
        <dsp:cNvPr id="0" name=""/>
        <dsp:cNvSpPr/>
      </dsp:nvSpPr>
      <dsp:spPr>
        <a:xfrm>
          <a:off x="0" y="3627092"/>
          <a:ext cx="6683374" cy="797940"/>
        </a:xfrm>
        <a:prstGeom prst="roundRect">
          <a:avLst/>
        </a:prstGeom>
        <a:gradFill rotWithShape="0">
          <a:gsLst>
            <a:gs pos="0">
              <a:schemeClr val="accent2">
                <a:hueOff val="-4374192"/>
                <a:satOff val="-8420"/>
                <a:lumOff val="58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4374192"/>
                <a:satOff val="-8420"/>
                <a:lumOff val="58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4374192"/>
                <a:satOff val="-8420"/>
                <a:lumOff val="58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He also allows them to speak into his life </a:t>
          </a:r>
          <a:endParaRPr lang="en-US" sz="2200" kern="1200"/>
        </a:p>
      </dsp:txBody>
      <dsp:txXfrm>
        <a:off x="38952" y="3666044"/>
        <a:ext cx="6605470" cy="72003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C58945-6DBD-5D49-9C69-B1AC42A67E53}">
      <dsp:nvSpPr>
        <dsp:cNvPr id="0" name=""/>
        <dsp:cNvSpPr/>
      </dsp:nvSpPr>
      <dsp:spPr>
        <a:xfrm>
          <a:off x="0" y="0"/>
          <a:ext cx="668337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BDAEA2-2C77-AB46-B23F-B4ADD5339BBE}">
      <dsp:nvSpPr>
        <dsp:cNvPr id="0" name=""/>
        <dsp:cNvSpPr/>
      </dsp:nvSpPr>
      <dsp:spPr>
        <a:xfrm>
          <a:off x="0" y="0"/>
          <a:ext cx="1336675" cy="46069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Write down 7 I am about yourself. For example</a:t>
          </a:r>
          <a:endParaRPr lang="en-US" sz="2500" kern="1200"/>
        </a:p>
      </dsp:txBody>
      <dsp:txXfrm>
        <a:off x="0" y="0"/>
        <a:ext cx="1336675" cy="4606925"/>
      </dsp:txXfrm>
    </dsp:sp>
    <dsp:sp modelId="{B807F012-B8FC-4E4E-8335-0FA9A845F65C}">
      <dsp:nvSpPr>
        <dsp:cNvPr id="0" name=""/>
        <dsp:cNvSpPr/>
      </dsp:nvSpPr>
      <dsp:spPr>
        <a:xfrm>
          <a:off x="1436925" y="43414"/>
          <a:ext cx="5246449" cy="868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baseline="0"/>
            <a:t>I am wisdom </a:t>
          </a:r>
          <a:endParaRPr lang="en-US" sz="4300" kern="1200"/>
        </a:p>
      </dsp:txBody>
      <dsp:txXfrm>
        <a:off x="1436925" y="43414"/>
        <a:ext cx="5246449" cy="868297"/>
      </dsp:txXfrm>
    </dsp:sp>
    <dsp:sp modelId="{212BDD4C-9F17-AB4D-B6D3-465C0C9A8C1B}">
      <dsp:nvSpPr>
        <dsp:cNvPr id="0" name=""/>
        <dsp:cNvSpPr/>
      </dsp:nvSpPr>
      <dsp:spPr>
        <a:xfrm>
          <a:off x="1336675" y="911712"/>
          <a:ext cx="534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E162654-4F0A-574A-AA17-B6D4B7446A23}">
      <dsp:nvSpPr>
        <dsp:cNvPr id="0" name=""/>
        <dsp:cNvSpPr/>
      </dsp:nvSpPr>
      <dsp:spPr>
        <a:xfrm>
          <a:off x="1436925" y="955127"/>
          <a:ext cx="5246449" cy="868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baseline="0"/>
            <a:t>I am health</a:t>
          </a:r>
          <a:endParaRPr lang="en-US" sz="4300" kern="1200"/>
        </a:p>
      </dsp:txBody>
      <dsp:txXfrm>
        <a:off x="1436925" y="955127"/>
        <a:ext cx="5246449" cy="868297"/>
      </dsp:txXfrm>
    </dsp:sp>
    <dsp:sp modelId="{A64A9A6D-FB10-2E4B-A77E-AA547D65505A}">
      <dsp:nvSpPr>
        <dsp:cNvPr id="0" name=""/>
        <dsp:cNvSpPr/>
      </dsp:nvSpPr>
      <dsp:spPr>
        <a:xfrm>
          <a:off x="1336675" y="1823424"/>
          <a:ext cx="534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A0FFDD5-4378-4248-85EB-151FBCB179BF}">
      <dsp:nvSpPr>
        <dsp:cNvPr id="0" name=""/>
        <dsp:cNvSpPr/>
      </dsp:nvSpPr>
      <dsp:spPr>
        <a:xfrm>
          <a:off x="1436925" y="1866839"/>
          <a:ext cx="5246449" cy="868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baseline="0"/>
            <a:t>I am good provider</a:t>
          </a:r>
          <a:endParaRPr lang="en-US" sz="4300" kern="1200"/>
        </a:p>
      </dsp:txBody>
      <dsp:txXfrm>
        <a:off x="1436925" y="1866839"/>
        <a:ext cx="5246449" cy="868297"/>
      </dsp:txXfrm>
    </dsp:sp>
    <dsp:sp modelId="{B327C568-0C08-0C47-9D35-901BFC92C926}">
      <dsp:nvSpPr>
        <dsp:cNvPr id="0" name=""/>
        <dsp:cNvSpPr/>
      </dsp:nvSpPr>
      <dsp:spPr>
        <a:xfrm>
          <a:off x="1336675" y="2735136"/>
          <a:ext cx="534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2A97F28-7B3D-6846-B52B-FA9F8AC2B4CC}">
      <dsp:nvSpPr>
        <dsp:cNvPr id="0" name=""/>
        <dsp:cNvSpPr/>
      </dsp:nvSpPr>
      <dsp:spPr>
        <a:xfrm>
          <a:off x="1436925" y="2778551"/>
          <a:ext cx="5246449" cy="868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baseline="0"/>
            <a:t>I am good husband</a:t>
          </a:r>
          <a:endParaRPr lang="en-US" sz="4300" kern="1200"/>
        </a:p>
      </dsp:txBody>
      <dsp:txXfrm>
        <a:off x="1436925" y="2778551"/>
        <a:ext cx="5246449" cy="868297"/>
      </dsp:txXfrm>
    </dsp:sp>
    <dsp:sp modelId="{C75C79F9-495A-F54E-80A0-9041C9973CE6}">
      <dsp:nvSpPr>
        <dsp:cNvPr id="0" name=""/>
        <dsp:cNvSpPr/>
      </dsp:nvSpPr>
      <dsp:spPr>
        <a:xfrm>
          <a:off x="1336675" y="3646849"/>
          <a:ext cx="534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2DE9BB8-669E-DE4C-ABE9-CF14989F0C32}">
      <dsp:nvSpPr>
        <dsp:cNvPr id="0" name=""/>
        <dsp:cNvSpPr/>
      </dsp:nvSpPr>
      <dsp:spPr>
        <a:xfrm>
          <a:off x="1436925" y="3690263"/>
          <a:ext cx="5246449" cy="868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baseline="0"/>
            <a:t>I am debt free</a:t>
          </a:r>
          <a:endParaRPr lang="en-US" sz="4300" kern="1200"/>
        </a:p>
      </dsp:txBody>
      <dsp:txXfrm>
        <a:off x="1436925" y="3690263"/>
        <a:ext cx="5246449" cy="868297"/>
      </dsp:txXfrm>
    </dsp:sp>
    <dsp:sp modelId="{BCC48D5C-7882-D745-8DFC-3D4E97802B79}">
      <dsp:nvSpPr>
        <dsp:cNvPr id="0" name=""/>
        <dsp:cNvSpPr/>
      </dsp:nvSpPr>
      <dsp:spPr>
        <a:xfrm>
          <a:off x="1336675" y="4558561"/>
          <a:ext cx="534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E630259-2E99-42C6-925A-ED71BD9ED2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D7ECD05-B4E0-4A46-AE36-17B3B1B20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065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dir="10800000" algn="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10643E1-7ABA-4C1E-A734-A26C5D704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00"/>
          <a:stretch/>
        </p:blipFill>
        <p:spPr>
          <a:xfrm>
            <a:off x="8132064" y="0"/>
            <a:ext cx="405993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CB0EDDF-2E1C-844F-9CBA-86036AB74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0031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100"/>
              <a:t>Do you have a mission statement for your family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D5F854-AFD2-4A17-943E-F359CBC7682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01149056"/>
              </p:ext>
            </p:extLst>
          </p:nvPr>
        </p:nvGraphicFramePr>
        <p:xfrm>
          <a:off x="1281704" y="1270001"/>
          <a:ext cx="5563423" cy="4345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3478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9A0F0AC6-A89F-416B-9FA4-48E664065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31AA009-40AD-4098-8AE7-680CA35C6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E50CAEE-CAC0-4F18-9593-F09A3338C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DA77D5-12C4-446D-AC72-A514960A5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23" t="43915" r="1" b="10213"/>
          <a:stretch/>
        </p:blipFill>
        <p:spPr>
          <a:xfrm>
            <a:off x="8199690" y="290557"/>
            <a:ext cx="3992310" cy="39055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9E04E4F-6B32-4651-ACE0-DACABF1FC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50" t="1120" r="54326" b="73832"/>
          <a:stretch/>
        </p:blipFill>
        <p:spPr>
          <a:xfrm>
            <a:off x="4581330" y="0"/>
            <a:ext cx="6762408" cy="28677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1BB820-709C-3A49-8D5F-80A69C3F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2213361"/>
            <a:ext cx="6247721" cy="22048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/>
              <a:t>Prayer request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3D4F2B0-7771-46FC-9763-240E8F55F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73" t="81531" r="19879"/>
          <a:stretch/>
        </p:blipFill>
        <p:spPr>
          <a:xfrm>
            <a:off x="10246407" y="5429242"/>
            <a:ext cx="1945594" cy="1428758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164F387-6750-4AFF-8A10-65C64D31E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66" t="75007" r="30510"/>
          <a:stretch/>
        </p:blipFill>
        <p:spPr>
          <a:xfrm>
            <a:off x="9795659" y="4064996"/>
            <a:ext cx="2716669" cy="1658803"/>
          </a:xfrm>
          <a:custGeom>
            <a:avLst/>
            <a:gdLst>
              <a:gd name="connsiteX0" fmla="*/ 2051608 w 4103216"/>
              <a:gd name="connsiteY0" fmla="*/ 0 h 1714050"/>
              <a:gd name="connsiteX1" fmla="*/ 4103216 w 4103216"/>
              <a:gd name="connsiteY1" fmla="*/ 1266738 h 1714050"/>
              <a:gd name="connsiteX2" fmla="*/ 4010980 w 4103216"/>
              <a:gd name="connsiteY2" fmla="*/ 1643427 h 1714050"/>
              <a:gd name="connsiteX3" fmla="*/ 3969116 w 4103216"/>
              <a:gd name="connsiteY3" fmla="*/ 1714050 h 1714050"/>
              <a:gd name="connsiteX4" fmla="*/ 134100 w 4103216"/>
              <a:gd name="connsiteY4" fmla="*/ 1714050 h 1714050"/>
              <a:gd name="connsiteX5" fmla="*/ 92237 w 4103216"/>
              <a:gd name="connsiteY5" fmla="*/ 1643427 h 1714050"/>
              <a:gd name="connsiteX6" fmla="*/ 0 w 4103216"/>
              <a:gd name="connsiteY6" fmla="*/ 1266738 h 1714050"/>
              <a:gd name="connsiteX7" fmla="*/ 2051608 w 4103216"/>
              <a:gd name="connsiteY7" fmla="*/ 0 h 171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03216" h="1714050">
                <a:moveTo>
                  <a:pt x="2051608" y="0"/>
                </a:moveTo>
                <a:cubicBezTo>
                  <a:pt x="3184680" y="0"/>
                  <a:pt x="4103216" y="567138"/>
                  <a:pt x="4103216" y="1266738"/>
                </a:cubicBezTo>
                <a:cubicBezTo>
                  <a:pt x="4103216" y="1397913"/>
                  <a:pt x="4070924" y="1524431"/>
                  <a:pt x="4010980" y="1643427"/>
                </a:cubicBezTo>
                <a:lnTo>
                  <a:pt x="3969116" y="1714050"/>
                </a:lnTo>
                <a:lnTo>
                  <a:pt x="134100" y="1714050"/>
                </a:lnTo>
                <a:lnTo>
                  <a:pt x="92237" y="1643427"/>
                </a:lnTo>
                <a:cubicBezTo>
                  <a:pt x="32293" y="1524431"/>
                  <a:pt x="0" y="1397913"/>
                  <a:pt x="0" y="1266738"/>
                </a:cubicBezTo>
                <a:cubicBezTo>
                  <a:pt x="0" y="567138"/>
                  <a:pt x="918536" y="0"/>
                  <a:pt x="205160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34584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9555-0C72-D240-A4CC-DF5F87A3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2800"/>
              <a:t>Characteristic of a godly man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644365-02A5-4EC0-8AD5-2293A919B45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79797828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2656336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32E4F1-12A1-1940-8925-5E462A68C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He has integrity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7FD111-C6FA-4733-89A9-C04B97BCCC0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55721688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76776151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0C2B90-CF5E-D449-AD6E-EFFF07240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He Work Hard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D63BC8-AE3B-4650-ADCA-BEEFC7E0549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30227630"/>
              </p:ext>
            </p:extLst>
          </p:nvPr>
        </p:nvGraphicFramePr>
        <p:xfrm>
          <a:off x="5074766" y="909595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435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8AA416-7FF4-D246-A56A-30D33F2F4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He used his words wisely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588611F-93B7-49F8-90CE-8CA47E6F7E4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73617052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735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045EDB-9848-48E1-AF93-51B94A6B4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BDFFAC-2F12-4344-8D55-A73C4A78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43991"/>
            <a:ext cx="3145305" cy="4157256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He devotes himself to god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99DAEF2-2587-42F9-A6E0-D0002FD4D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1253578"/>
            <a:ext cx="6926319" cy="4338083"/>
          </a:xfrm>
          <a:prstGeom prst="roundRect">
            <a:avLst>
              <a:gd name="adj" fmla="val 2158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82550" cap="sq">
            <a:solidFill>
              <a:schemeClr val="bg1">
                <a:lumMod val="95000"/>
              </a:schemeClr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6B48BD-04DD-4A15-B184-476ECCC40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141"/>
          <a:stretch/>
        </p:blipFill>
        <p:spPr>
          <a:xfrm>
            <a:off x="0" y="1"/>
            <a:ext cx="12192000" cy="1773382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36C1CD-90F3-4166-98D0-EAE92996ADC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03218589"/>
              </p:ext>
            </p:extLst>
          </p:nvPr>
        </p:nvGraphicFramePr>
        <p:xfrm>
          <a:off x="4964770" y="1625717"/>
          <a:ext cx="6305371" cy="3593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5984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045EDB-9848-48E1-AF93-51B94A6B4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6DFA39-7274-C844-B334-2949F4AE0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43991"/>
            <a:ext cx="3145305" cy="4157256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He never gives up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99DAEF2-2587-42F9-A6E0-D0002FD4D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1253578"/>
            <a:ext cx="6926319" cy="4338083"/>
          </a:xfrm>
          <a:prstGeom prst="roundRect">
            <a:avLst>
              <a:gd name="adj" fmla="val 2158"/>
            </a:avLst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82550" cap="sq">
            <a:solidFill>
              <a:schemeClr val="bg1">
                <a:lumMod val="95000"/>
              </a:schemeClr>
            </a:solidFill>
            <a:miter lim="800000"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chemeClr val="bg1">
                <a:lumMod val="6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6B48BD-04DD-4A15-B184-476ECCC40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141"/>
          <a:stretch/>
        </p:blipFill>
        <p:spPr>
          <a:xfrm>
            <a:off x="0" y="1"/>
            <a:ext cx="12192000" cy="1773382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36D22E-AD7F-4EDF-A9EA-C91B150059E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83149774"/>
              </p:ext>
            </p:extLst>
          </p:nvPr>
        </p:nvGraphicFramePr>
        <p:xfrm>
          <a:off x="4964770" y="1625717"/>
          <a:ext cx="6305371" cy="3593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8542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055ADD-5C5D-3B47-9280-DD6C3ACB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Be teachable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BA29AC-6745-4842-926C-DEFD46C6DBE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69209310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33174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C4A3F-FB45-0145-8216-EF8025BF8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I am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580F087-A62F-468D-B9D7-9DDC85454D6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59659500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3151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594</Words>
  <Application>Microsoft Office PowerPoint</Application>
  <PresentationFormat>Widescreen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Droplet</vt:lpstr>
      <vt:lpstr>Do you have a mission statement for your family</vt:lpstr>
      <vt:lpstr>Characteristic of a godly man</vt:lpstr>
      <vt:lpstr>He has integrity</vt:lpstr>
      <vt:lpstr>He Work Hard</vt:lpstr>
      <vt:lpstr>He used his words wisely</vt:lpstr>
      <vt:lpstr>He devotes himself to god</vt:lpstr>
      <vt:lpstr>He never gives up</vt:lpstr>
      <vt:lpstr>Be teachable</vt:lpstr>
      <vt:lpstr>I am</vt:lpstr>
      <vt:lpstr>Prayer request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</dc:title>
  <dc:creator>Breanna Ellis</dc:creator>
  <cp:lastModifiedBy>Brad Frazier</cp:lastModifiedBy>
  <cp:revision>9</cp:revision>
  <dcterms:created xsi:type="dcterms:W3CDTF">2022-01-13T16:54:34Z</dcterms:created>
  <dcterms:modified xsi:type="dcterms:W3CDTF">2022-03-08T13:54:38Z</dcterms:modified>
</cp:coreProperties>
</file>