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9" r:id="rId4"/>
    <p:sldId id="260" r:id="rId5"/>
    <p:sldId id="261" r:id="rId6"/>
    <p:sldId id="262" r:id="rId7"/>
    <p:sldId id="465" r:id="rId8"/>
    <p:sldId id="466" r:id="rId9"/>
    <p:sldId id="467" r:id="rId10"/>
    <p:sldId id="468" r:id="rId11"/>
    <p:sldId id="469" r:id="rId12"/>
    <p:sldId id="470" r:id="rId13"/>
    <p:sldId id="471" r:id="rId14"/>
    <p:sldId id="472" r:id="rId15"/>
    <p:sldId id="448" r:id="rId16"/>
    <p:sldId id="412" r:id="rId17"/>
    <p:sldId id="450" r:id="rId18"/>
    <p:sldId id="408" r:id="rId19"/>
    <p:sldId id="409" r:id="rId20"/>
    <p:sldId id="410" r:id="rId21"/>
    <p:sldId id="401" r:id="rId22"/>
    <p:sldId id="452" r:id="rId23"/>
    <p:sldId id="453" r:id="rId24"/>
    <p:sldId id="454" r:id="rId25"/>
    <p:sldId id="459" r:id="rId26"/>
    <p:sldId id="460" r:id="rId27"/>
    <p:sldId id="478" r:id="rId28"/>
    <p:sldId id="473" r:id="rId29"/>
    <p:sldId id="434" r:id="rId30"/>
    <p:sldId id="370" r:id="rId31"/>
    <p:sldId id="380" r:id="rId32"/>
    <p:sldId id="435" r:id="rId33"/>
    <p:sldId id="356" r:id="rId34"/>
    <p:sldId id="383" r:id="rId35"/>
    <p:sldId id="385" r:id="rId36"/>
    <p:sldId id="427" r:id="rId37"/>
    <p:sldId id="430" r:id="rId38"/>
    <p:sldId id="367" r:id="rId39"/>
    <p:sldId id="420" r:id="rId40"/>
    <p:sldId id="418" r:id="rId41"/>
    <p:sldId id="419" r:id="rId42"/>
    <p:sldId id="382" r:id="rId43"/>
    <p:sldId id="424" r:id="rId44"/>
    <p:sldId id="423" r:id="rId45"/>
    <p:sldId id="368" r:id="rId46"/>
    <p:sldId id="387" r:id="rId47"/>
    <p:sldId id="388" r:id="rId48"/>
    <p:sldId id="444" r:id="rId49"/>
    <p:sldId id="360" r:id="rId50"/>
    <p:sldId id="425" r:id="rId51"/>
    <p:sldId id="357" r:id="rId52"/>
    <p:sldId id="361" r:id="rId53"/>
    <p:sldId id="443" r:id="rId54"/>
    <p:sldId id="359" r:id="rId55"/>
    <p:sldId id="363" r:id="rId56"/>
    <p:sldId id="441" r:id="rId57"/>
    <p:sldId id="442" r:id="rId58"/>
    <p:sldId id="365" r:id="rId59"/>
    <p:sldId id="362" r:id="rId60"/>
    <p:sldId id="439" r:id="rId61"/>
    <p:sldId id="440" r:id="rId62"/>
    <p:sldId id="391" r:id="rId63"/>
    <p:sldId id="429" r:id="rId64"/>
    <p:sldId id="417" r:id="rId65"/>
    <p:sldId id="475" r:id="rId66"/>
    <p:sldId id="474" r:id="rId67"/>
    <p:sldId id="485" r:id="rId68"/>
    <p:sldId id="479" r:id="rId69"/>
    <p:sldId id="486" r:id="rId70"/>
    <p:sldId id="487" r:id="rId71"/>
    <p:sldId id="488" r:id="rId72"/>
    <p:sldId id="489" r:id="rId73"/>
    <p:sldId id="490" r:id="rId74"/>
    <p:sldId id="481" r:id="rId75"/>
    <p:sldId id="482" r:id="rId76"/>
    <p:sldId id="483" r:id="rId77"/>
    <p:sldId id="484" r:id="rId78"/>
    <p:sldId id="477" r:id="rId79"/>
    <p:sldId id="476" r:id="rId8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A2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317"/>
    <p:restoredTop sz="94624"/>
  </p:normalViewPr>
  <p:slideViewPr>
    <p:cSldViewPr snapToGrid="0">
      <p:cViewPr varScale="1">
        <p:scale>
          <a:sx n="78" d="100"/>
          <a:sy n="78" d="100"/>
        </p:scale>
        <p:origin x="682"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C5C399-03B3-4234-B83C-9F1F29AEF299}"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F17D93D8-F1B3-48BA-AC78-8CB179144BBB}">
      <dgm:prSet/>
      <dgm:spPr/>
      <dgm:t>
        <a:bodyPr/>
        <a:lstStyle/>
        <a:p>
          <a:r>
            <a:rPr lang="en-US"/>
            <a:t>I’m still on the journey</a:t>
          </a:r>
        </a:p>
      </dgm:t>
    </dgm:pt>
    <dgm:pt modelId="{78C2CDBB-8DFF-4E22-901C-1FFF30C9F0A5}" type="parTrans" cxnId="{391243FC-51A6-4D98-A458-A78B4EF2ECF6}">
      <dgm:prSet/>
      <dgm:spPr/>
      <dgm:t>
        <a:bodyPr/>
        <a:lstStyle/>
        <a:p>
          <a:endParaRPr lang="en-US"/>
        </a:p>
      </dgm:t>
    </dgm:pt>
    <dgm:pt modelId="{C827BE16-AA85-4AFB-AD1A-B1A3461640D7}" type="sibTrans" cxnId="{391243FC-51A6-4D98-A458-A78B4EF2ECF6}">
      <dgm:prSet/>
      <dgm:spPr/>
      <dgm:t>
        <a:bodyPr/>
        <a:lstStyle/>
        <a:p>
          <a:endParaRPr lang="en-US"/>
        </a:p>
      </dgm:t>
    </dgm:pt>
    <dgm:pt modelId="{1A5E644D-C0F6-4E28-861A-5BFCB1F6DFFD}">
      <dgm:prSet/>
      <dgm:spPr/>
      <dgm:t>
        <a:bodyPr/>
        <a:lstStyle/>
        <a:p>
          <a:r>
            <a:rPr lang="en-US"/>
            <a:t>This is material gleaned from others</a:t>
          </a:r>
        </a:p>
      </dgm:t>
    </dgm:pt>
    <dgm:pt modelId="{C5771551-54BA-43BD-80AB-2C6F3C984B8E}" type="parTrans" cxnId="{B150077A-70E8-4BAB-A8D2-946156794ED8}">
      <dgm:prSet/>
      <dgm:spPr/>
      <dgm:t>
        <a:bodyPr/>
        <a:lstStyle/>
        <a:p>
          <a:endParaRPr lang="en-US"/>
        </a:p>
      </dgm:t>
    </dgm:pt>
    <dgm:pt modelId="{6B92AAF0-8A03-4852-8A07-160365923AB4}" type="sibTrans" cxnId="{B150077A-70E8-4BAB-A8D2-946156794ED8}">
      <dgm:prSet/>
      <dgm:spPr/>
      <dgm:t>
        <a:bodyPr/>
        <a:lstStyle/>
        <a:p>
          <a:endParaRPr lang="en-US"/>
        </a:p>
      </dgm:t>
    </dgm:pt>
    <dgm:pt modelId="{96BB9693-39E4-433A-848F-73DB67B5EBF5}">
      <dgm:prSet/>
      <dgm:spPr/>
      <dgm:t>
        <a:bodyPr/>
        <a:lstStyle/>
        <a:p>
          <a:r>
            <a:rPr lang="en-US"/>
            <a:t>Becoming a disciple-reproducing church is challenging</a:t>
          </a:r>
        </a:p>
      </dgm:t>
    </dgm:pt>
    <dgm:pt modelId="{B3240339-53CA-4EA3-82AE-20C27F6EC4BD}" type="parTrans" cxnId="{6F6A1BD7-9D05-44E6-98F6-6837A1073358}">
      <dgm:prSet/>
      <dgm:spPr/>
      <dgm:t>
        <a:bodyPr/>
        <a:lstStyle/>
        <a:p>
          <a:endParaRPr lang="en-US"/>
        </a:p>
      </dgm:t>
    </dgm:pt>
    <dgm:pt modelId="{7B9CB901-F161-49E1-8334-11012AFDFCA2}" type="sibTrans" cxnId="{6F6A1BD7-9D05-44E6-98F6-6837A1073358}">
      <dgm:prSet/>
      <dgm:spPr/>
      <dgm:t>
        <a:bodyPr/>
        <a:lstStyle/>
        <a:p>
          <a:endParaRPr lang="en-US"/>
        </a:p>
      </dgm:t>
    </dgm:pt>
    <dgm:pt modelId="{7F070F77-5C51-4ABF-821F-B0A09E515448}">
      <dgm:prSet/>
      <dgm:spPr/>
      <dgm:t>
        <a:bodyPr/>
        <a:lstStyle/>
        <a:p>
          <a:r>
            <a:rPr lang="en-US"/>
            <a:t>Much of what we do as the church counters this value</a:t>
          </a:r>
        </a:p>
      </dgm:t>
    </dgm:pt>
    <dgm:pt modelId="{81A760BF-2AB2-4C1F-AF6C-BDABC77738C2}" type="parTrans" cxnId="{00253FFB-6A41-430C-8FE4-D01FA9742CA6}">
      <dgm:prSet/>
      <dgm:spPr/>
      <dgm:t>
        <a:bodyPr/>
        <a:lstStyle/>
        <a:p>
          <a:endParaRPr lang="en-US"/>
        </a:p>
      </dgm:t>
    </dgm:pt>
    <dgm:pt modelId="{CD4B0261-4364-4FFD-BBE0-5DC30666A7B4}" type="sibTrans" cxnId="{00253FFB-6A41-430C-8FE4-D01FA9742CA6}">
      <dgm:prSet/>
      <dgm:spPr/>
      <dgm:t>
        <a:bodyPr/>
        <a:lstStyle/>
        <a:p>
          <a:endParaRPr lang="en-US"/>
        </a:p>
      </dgm:t>
    </dgm:pt>
    <dgm:pt modelId="{53733823-6758-7748-855E-A2558BCBFBD3}" type="pres">
      <dgm:prSet presAssocID="{8BC5C399-03B3-4234-B83C-9F1F29AEF299}" presName="vert0" presStyleCnt="0">
        <dgm:presLayoutVars>
          <dgm:dir/>
          <dgm:animOne val="branch"/>
          <dgm:animLvl val="lvl"/>
        </dgm:presLayoutVars>
      </dgm:prSet>
      <dgm:spPr/>
    </dgm:pt>
    <dgm:pt modelId="{0E517102-DB48-1449-B461-5C083B5F825D}" type="pres">
      <dgm:prSet presAssocID="{F17D93D8-F1B3-48BA-AC78-8CB179144BBB}" presName="thickLine" presStyleLbl="alignNode1" presStyleIdx="0" presStyleCnt="4"/>
      <dgm:spPr/>
    </dgm:pt>
    <dgm:pt modelId="{2961EE29-FCE4-B34B-9F89-56FB3232CCC6}" type="pres">
      <dgm:prSet presAssocID="{F17D93D8-F1B3-48BA-AC78-8CB179144BBB}" presName="horz1" presStyleCnt="0"/>
      <dgm:spPr/>
    </dgm:pt>
    <dgm:pt modelId="{A9E60F51-9E05-B84B-B3E5-39FDA77E5CD5}" type="pres">
      <dgm:prSet presAssocID="{F17D93D8-F1B3-48BA-AC78-8CB179144BBB}" presName="tx1" presStyleLbl="revTx" presStyleIdx="0" presStyleCnt="4"/>
      <dgm:spPr/>
    </dgm:pt>
    <dgm:pt modelId="{97F64C5E-0CB4-8F4D-B691-64A46BECA6C4}" type="pres">
      <dgm:prSet presAssocID="{F17D93D8-F1B3-48BA-AC78-8CB179144BBB}" presName="vert1" presStyleCnt="0"/>
      <dgm:spPr/>
    </dgm:pt>
    <dgm:pt modelId="{F72DF49B-7C16-C843-A2D9-184416264759}" type="pres">
      <dgm:prSet presAssocID="{1A5E644D-C0F6-4E28-861A-5BFCB1F6DFFD}" presName="thickLine" presStyleLbl="alignNode1" presStyleIdx="1" presStyleCnt="4"/>
      <dgm:spPr/>
    </dgm:pt>
    <dgm:pt modelId="{C2D831F1-37BB-B143-9E97-2FC12B50B8FB}" type="pres">
      <dgm:prSet presAssocID="{1A5E644D-C0F6-4E28-861A-5BFCB1F6DFFD}" presName="horz1" presStyleCnt="0"/>
      <dgm:spPr/>
    </dgm:pt>
    <dgm:pt modelId="{6325C731-66DC-4C4A-A12A-6E28E6D372F2}" type="pres">
      <dgm:prSet presAssocID="{1A5E644D-C0F6-4E28-861A-5BFCB1F6DFFD}" presName="tx1" presStyleLbl="revTx" presStyleIdx="1" presStyleCnt="4"/>
      <dgm:spPr/>
    </dgm:pt>
    <dgm:pt modelId="{4F492CF1-65F9-AD47-9B60-AD954A7248F9}" type="pres">
      <dgm:prSet presAssocID="{1A5E644D-C0F6-4E28-861A-5BFCB1F6DFFD}" presName="vert1" presStyleCnt="0"/>
      <dgm:spPr/>
    </dgm:pt>
    <dgm:pt modelId="{DA0ED137-6916-B44D-B007-DC446E2CC2A1}" type="pres">
      <dgm:prSet presAssocID="{96BB9693-39E4-433A-848F-73DB67B5EBF5}" presName="thickLine" presStyleLbl="alignNode1" presStyleIdx="2" presStyleCnt="4"/>
      <dgm:spPr/>
    </dgm:pt>
    <dgm:pt modelId="{CBFAD883-6B5C-AD4B-B9A9-B0FEC36D10D4}" type="pres">
      <dgm:prSet presAssocID="{96BB9693-39E4-433A-848F-73DB67B5EBF5}" presName="horz1" presStyleCnt="0"/>
      <dgm:spPr/>
    </dgm:pt>
    <dgm:pt modelId="{5534E930-F2E4-A646-A0F1-8C08CDA18072}" type="pres">
      <dgm:prSet presAssocID="{96BB9693-39E4-433A-848F-73DB67B5EBF5}" presName="tx1" presStyleLbl="revTx" presStyleIdx="2" presStyleCnt="4"/>
      <dgm:spPr/>
    </dgm:pt>
    <dgm:pt modelId="{2CF04EA2-4917-C341-8278-5671CBB85E9D}" type="pres">
      <dgm:prSet presAssocID="{96BB9693-39E4-433A-848F-73DB67B5EBF5}" presName="vert1" presStyleCnt="0"/>
      <dgm:spPr/>
    </dgm:pt>
    <dgm:pt modelId="{8C4E6E5E-F086-E04C-B46B-0320563DD3DE}" type="pres">
      <dgm:prSet presAssocID="{7F070F77-5C51-4ABF-821F-B0A09E515448}" presName="thickLine" presStyleLbl="alignNode1" presStyleIdx="3" presStyleCnt="4"/>
      <dgm:spPr/>
    </dgm:pt>
    <dgm:pt modelId="{36FF18E0-7D4E-5246-9B04-C2DD371B129F}" type="pres">
      <dgm:prSet presAssocID="{7F070F77-5C51-4ABF-821F-B0A09E515448}" presName="horz1" presStyleCnt="0"/>
      <dgm:spPr/>
    </dgm:pt>
    <dgm:pt modelId="{6F8A4EDE-FE40-6B45-ABB9-4D829B549693}" type="pres">
      <dgm:prSet presAssocID="{7F070F77-5C51-4ABF-821F-B0A09E515448}" presName="tx1" presStyleLbl="revTx" presStyleIdx="3" presStyleCnt="4"/>
      <dgm:spPr/>
    </dgm:pt>
    <dgm:pt modelId="{32D09B13-E6E4-6641-94D1-CDBB030B1C7B}" type="pres">
      <dgm:prSet presAssocID="{7F070F77-5C51-4ABF-821F-B0A09E515448}" presName="vert1" presStyleCnt="0"/>
      <dgm:spPr/>
    </dgm:pt>
  </dgm:ptLst>
  <dgm:cxnLst>
    <dgm:cxn modelId="{FD9A9933-02E6-B541-8EB9-2E5260E81D01}" type="presOf" srcId="{F17D93D8-F1B3-48BA-AC78-8CB179144BBB}" destId="{A9E60F51-9E05-B84B-B3E5-39FDA77E5CD5}" srcOrd="0" destOrd="0" presId="urn:microsoft.com/office/officeart/2008/layout/LinedList"/>
    <dgm:cxn modelId="{81A0775B-29DE-0941-B52A-1091342D67A3}" type="presOf" srcId="{1A5E644D-C0F6-4E28-861A-5BFCB1F6DFFD}" destId="{6325C731-66DC-4C4A-A12A-6E28E6D372F2}" srcOrd="0" destOrd="0" presId="urn:microsoft.com/office/officeart/2008/layout/LinedList"/>
    <dgm:cxn modelId="{945AC271-59A8-DA49-A244-97FD6707D343}" type="presOf" srcId="{96BB9693-39E4-433A-848F-73DB67B5EBF5}" destId="{5534E930-F2E4-A646-A0F1-8C08CDA18072}" srcOrd="0" destOrd="0" presId="urn:microsoft.com/office/officeart/2008/layout/LinedList"/>
    <dgm:cxn modelId="{B150077A-70E8-4BAB-A8D2-946156794ED8}" srcId="{8BC5C399-03B3-4234-B83C-9F1F29AEF299}" destId="{1A5E644D-C0F6-4E28-861A-5BFCB1F6DFFD}" srcOrd="1" destOrd="0" parTransId="{C5771551-54BA-43BD-80AB-2C6F3C984B8E}" sibTransId="{6B92AAF0-8A03-4852-8A07-160365923AB4}"/>
    <dgm:cxn modelId="{6F6A1BD7-9D05-44E6-98F6-6837A1073358}" srcId="{8BC5C399-03B3-4234-B83C-9F1F29AEF299}" destId="{96BB9693-39E4-433A-848F-73DB67B5EBF5}" srcOrd="2" destOrd="0" parTransId="{B3240339-53CA-4EA3-82AE-20C27F6EC4BD}" sibTransId="{7B9CB901-F161-49E1-8334-11012AFDFCA2}"/>
    <dgm:cxn modelId="{486DE1F4-75DC-5640-A379-9561340F08EE}" type="presOf" srcId="{7F070F77-5C51-4ABF-821F-B0A09E515448}" destId="{6F8A4EDE-FE40-6B45-ABB9-4D829B549693}" srcOrd="0" destOrd="0" presId="urn:microsoft.com/office/officeart/2008/layout/LinedList"/>
    <dgm:cxn modelId="{D21D44FA-9FAF-BB42-810C-59797FB47F2A}" type="presOf" srcId="{8BC5C399-03B3-4234-B83C-9F1F29AEF299}" destId="{53733823-6758-7748-855E-A2558BCBFBD3}" srcOrd="0" destOrd="0" presId="urn:microsoft.com/office/officeart/2008/layout/LinedList"/>
    <dgm:cxn modelId="{00253FFB-6A41-430C-8FE4-D01FA9742CA6}" srcId="{8BC5C399-03B3-4234-B83C-9F1F29AEF299}" destId="{7F070F77-5C51-4ABF-821F-B0A09E515448}" srcOrd="3" destOrd="0" parTransId="{81A760BF-2AB2-4C1F-AF6C-BDABC77738C2}" sibTransId="{CD4B0261-4364-4FFD-BBE0-5DC30666A7B4}"/>
    <dgm:cxn modelId="{391243FC-51A6-4D98-A458-A78B4EF2ECF6}" srcId="{8BC5C399-03B3-4234-B83C-9F1F29AEF299}" destId="{F17D93D8-F1B3-48BA-AC78-8CB179144BBB}" srcOrd="0" destOrd="0" parTransId="{78C2CDBB-8DFF-4E22-901C-1FFF30C9F0A5}" sibTransId="{C827BE16-AA85-4AFB-AD1A-B1A3461640D7}"/>
    <dgm:cxn modelId="{9A6ECB02-FD11-8141-B2D2-E9BD7CFCBA3E}" type="presParOf" srcId="{53733823-6758-7748-855E-A2558BCBFBD3}" destId="{0E517102-DB48-1449-B461-5C083B5F825D}" srcOrd="0" destOrd="0" presId="urn:microsoft.com/office/officeart/2008/layout/LinedList"/>
    <dgm:cxn modelId="{5B9FCEE2-1DC9-5F4B-832C-4527B16EA913}" type="presParOf" srcId="{53733823-6758-7748-855E-A2558BCBFBD3}" destId="{2961EE29-FCE4-B34B-9F89-56FB3232CCC6}" srcOrd="1" destOrd="0" presId="urn:microsoft.com/office/officeart/2008/layout/LinedList"/>
    <dgm:cxn modelId="{052284F5-8DBE-304F-82D5-00D370FC6E55}" type="presParOf" srcId="{2961EE29-FCE4-B34B-9F89-56FB3232CCC6}" destId="{A9E60F51-9E05-B84B-B3E5-39FDA77E5CD5}" srcOrd="0" destOrd="0" presId="urn:microsoft.com/office/officeart/2008/layout/LinedList"/>
    <dgm:cxn modelId="{286BE9F8-6BBB-2C4F-B938-197C40286319}" type="presParOf" srcId="{2961EE29-FCE4-B34B-9F89-56FB3232CCC6}" destId="{97F64C5E-0CB4-8F4D-B691-64A46BECA6C4}" srcOrd="1" destOrd="0" presId="urn:microsoft.com/office/officeart/2008/layout/LinedList"/>
    <dgm:cxn modelId="{A64C67CE-36F3-E94B-BBDA-FE6E75937C70}" type="presParOf" srcId="{53733823-6758-7748-855E-A2558BCBFBD3}" destId="{F72DF49B-7C16-C843-A2D9-184416264759}" srcOrd="2" destOrd="0" presId="urn:microsoft.com/office/officeart/2008/layout/LinedList"/>
    <dgm:cxn modelId="{A78CFA99-673A-7449-A3F4-E1B39AD35AA5}" type="presParOf" srcId="{53733823-6758-7748-855E-A2558BCBFBD3}" destId="{C2D831F1-37BB-B143-9E97-2FC12B50B8FB}" srcOrd="3" destOrd="0" presId="urn:microsoft.com/office/officeart/2008/layout/LinedList"/>
    <dgm:cxn modelId="{BABE11E3-9585-044A-BF71-09AD9FE2B8DB}" type="presParOf" srcId="{C2D831F1-37BB-B143-9E97-2FC12B50B8FB}" destId="{6325C731-66DC-4C4A-A12A-6E28E6D372F2}" srcOrd="0" destOrd="0" presId="urn:microsoft.com/office/officeart/2008/layout/LinedList"/>
    <dgm:cxn modelId="{A2AC7CCD-8561-7748-9D19-D645FC6C8A31}" type="presParOf" srcId="{C2D831F1-37BB-B143-9E97-2FC12B50B8FB}" destId="{4F492CF1-65F9-AD47-9B60-AD954A7248F9}" srcOrd="1" destOrd="0" presId="urn:microsoft.com/office/officeart/2008/layout/LinedList"/>
    <dgm:cxn modelId="{99000440-D9DA-1F4D-B383-869F4B817507}" type="presParOf" srcId="{53733823-6758-7748-855E-A2558BCBFBD3}" destId="{DA0ED137-6916-B44D-B007-DC446E2CC2A1}" srcOrd="4" destOrd="0" presId="urn:microsoft.com/office/officeart/2008/layout/LinedList"/>
    <dgm:cxn modelId="{E9E5AAA0-6410-B540-B213-A9D9FED5D9CC}" type="presParOf" srcId="{53733823-6758-7748-855E-A2558BCBFBD3}" destId="{CBFAD883-6B5C-AD4B-B9A9-B0FEC36D10D4}" srcOrd="5" destOrd="0" presId="urn:microsoft.com/office/officeart/2008/layout/LinedList"/>
    <dgm:cxn modelId="{4687A283-FEA8-7440-8095-86DBA86248A5}" type="presParOf" srcId="{CBFAD883-6B5C-AD4B-B9A9-B0FEC36D10D4}" destId="{5534E930-F2E4-A646-A0F1-8C08CDA18072}" srcOrd="0" destOrd="0" presId="urn:microsoft.com/office/officeart/2008/layout/LinedList"/>
    <dgm:cxn modelId="{7E5D6310-EFBE-714B-9C77-35267115F888}" type="presParOf" srcId="{CBFAD883-6B5C-AD4B-B9A9-B0FEC36D10D4}" destId="{2CF04EA2-4917-C341-8278-5671CBB85E9D}" srcOrd="1" destOrd="0" presId="urn:microsoft.com/office/officeart/2008/layout/LinedList"/>
    <dgm:cxn modelId="{98EA819C-5906-2E46-84B2-41840E27A79A}" type="presParOf" srcId="{53733823-6758-7748-855E-A2558BCBFBD3}" destId="{8C4E6E5E-F086-E04C-B46B-0320563DD3DE}" srcOrd="6" destOrd="0" presId="urn:microsoft.com/office/officeart/2008/layout/LinedList"/>
    <dgm:cxn modelId="{E63AA7F2-97D4-3C4D-836E-317E1B571AAE}" type="presParOf" srcId="{53733823-6758-7748-855E-A2558BCBFBD3}" destId="{36FF18E0-7D4E-5246-9B04-C2DD371B129F}" srcOrd="7" destOrd="0" presId="urn:microsoft.com/office/officeart/2008/layout/LinedList"/>
    <dgm:cxn modelId="{A6C2E181-36F2-E24F-B9BB-EF088F0D61C6}" type="presParOf" srcId="{36FF18E0-7D4E-5246-9B04-C2DD371B129F}" destId="{6F8A4EDE-FE40-6B45-ABB9-4D829B549693}" srcOrd="0" destOrd="0" presId="urn:microsoft.com/office/officeart/2008/layout/LinedList"/>
    <dgm:cxn modelId="{E57AED68-1AB1-AA46-8678-018811C50063}" type="presParOf" srcId="{36FF18E0-7D4E-5246-9B04-C2DD371B129F}" destId="{32D09B13-E6E4-6641-94D1-CDBB030B1C7B}"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517102-DB48-1449-B461-5C083B5F825D}">
      <dsp:nvSpPr>
        <dsp:cNvPr id="0" name=""/>
        <dsp:cNvSpPr/>
      </dsp:nvSpPr>
      <dsp:spPr>
        <a:xfrm>
          <a:off x="0" y="0"/>
          <a:ext cx="6291714"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E60F51-9E05-B84B-B3E5-39FDA77E5CD5}">
      <dsp:nvSpPr>
        <dsp:cNvPr id="0" name=""/>
        <dsp:cNvSpPr/>
      </dsp:nvSpPr>
      <dsp:spPr>
        <a:xfrm>
          <a:off x="0" y="0"/>
          <a:ext cx="6291714"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a:t>I’m still on the journey</a:t>
          </a:r>
        </a:p>
      </dsp:txBody>
      <dsp:txXfrm>
        <a:off x="0" y="0"/>
        <a:ext cx="6291714" cy="1382683"/>
      </dsp:txXfrm>
    </dsp:sp>
    <dsp:sp modelId="{F72DF49B-7C16-C843-A2D9-184416264759}">
      <dsp:nvSpPr>
        <dsp:cNvPr id="0" name=""/>
        <dsp:cNvSpPr/>
      </dsp:nvSpPr>
      <dsp:spPr>
        <a:xfrm>
          <a:off x="0" y="1382683"/>
          <a:ext cx="6291714" cy="0"/>
        </a:xfrm>
        <a:prstGeom prst="line">
          <a:avLst/>
        </a:prstGeom>
        <a:solidFill>
          <a:schemeClr val="accent2">
            <a:hueOff val="2147871"/>
            <a:satOff val="-6164"/>
            <a:lumOff val="-9870"/>
            <a:alphaOff val="0"/>
          </a:schemeClr>
        </a:solidFill>
        <a:ln w="19050" cap="flat" cmpd="sng" algn="ctr">
          <a:solidFill>
            <a:schemeClr val="accent2">
              <a:hueOff val="2147871"/>
              <a:satOff val="-6164"/>
              <a:lumOff val="-98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25C731-66DC-4C4A-A12A-6E28E6D372F2}">
      <dsp:nvSpPr>
        <dsp:cNvPr id="0" name=""/>
        <dsp:cNvSpPr/>
      </dsp:nvSpPr>
      <dsp:spPr>
        <a:xfrm>
          <a:off x="0" y="1382683"/>
          <a:ext cx="6291714"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a:t>This is material gleaned from others</a:t>
          </a:r>
        </a:p>
      </dsp:txBody>
      <dsp:txXfrm>
        <a:off x="0" y="1382683"/>
        <a:ext cx="6291714" cy="1382683"/>
      </dsp:txXfrm>
    </dsp:sp>
    <dsp:sp modelId="{DA0ED137-6916-B44D-B007-DC446E2CC2A1}">
      <dsp:nvSpPr>
        <dsp:cNvPr id="0" name=""/>
        <dsp:cNvSpPr/>
      </dsp:nvSpPr>
      <dsp:spPr>
        <a:xfrm>
          <a:off x="0" y="2765367"/>
          <a:ext cx="6291714" cy="0"/>
        </a:xfrm>
        <a:prstGeom prst="line">
          <a:avLst/>
        </a:prstGeom>
        <a:solidFill>
          <a:schemeClr val="accent2">
            <a:hueOff val="4295743"/>
            <a:satOff val="-12329"/>
            <a:lumOff val="-19739"/>
            <a:alphaOff val="0"/>
          </a:schemeClr>
        </a:solidFill>
        <a:ln w="19050" cap="flat" cmpd="sng" algn="ctr">
          <a:solidFill>
            <a:schemeClr val="accent2">
              <a:hueOff val="4295743"/>
              <a:satOff val="-12329"/>
              <a:lumOff val="-1973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34E930-F2E4-A646-A0F1-8C08CDA18072}">
      <dsp:nvSpPr>
        <dsp:cNvPr id="0" name=""/>
        <dsp:cNvSpPr/>
      </dsp:nvSpPr>
      <dsp:spPr>
        <a:xfrm>
          <a:off x="0" y="2765367"/>
          <a:ext cx="6291714"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a:t>Becoming a disciple-reproducing church is challenging</a:t>
          </a:r>
        </a:p>
      </dsp:txBody>
      <dsp:txXfrm>
        <a:off x="0" y="2765367"/>
        <a:ext cx="6291714" cy="1382683"/>
      </dsp:txXfrm>
    </dsp:sp>
    <dsp:sp modelId="{8C4E6E5E-F086-E04C-B46B-0320563DD3DE}">
      <dsp:nvSpPr>
        <dsp:cNvPr id="0" name=""/>
        <dsp:cNvSpPr/>
      </dsp:nvSpPr>
      <dsp:spPr>
        <a:xfrm>
          <a:off x="0" y="4148051"/>
          <a:ext cx="6291714" cy="0"/>
        </a:xfrm>
        <a:prstGeom prst="line">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8A4EDE-FE40-6B45-ABB9-4D829B549693}">
      <dsp:nvSpPr>
        <dsp:cNvPr id="0" name=""/>
        <dsp:cNvSpPr/>
      </dsp:nvSpPr>
      <dsp:spPr>
        <a:xfrm>
          <a:off x="0" y="4148051"/>
          <a:ext cx="6291714"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a:t>Much of what we do as the church counters this value</a:t>
          </a:r>
        </a:p>
      </dsp:txBody>
      <dsp:txXfrm>
        <a:off x="0" y="4148051"/>
        <a:ext cx="6291714" cy="1382683"/>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C92EF0-9DB3-0EAA-0D41-779A2AB8830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340F8E4-A09E-EBF0-1C95-A5E9FD684E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49B6011-173E-3258-AD4F-459A145F9D1F}"/>
              </a:ext>
            </a:extLst>
          </p:cNvPr>
          <p:cNvSpPr>
            <a:spLocks noGrp="1"/>
          </p:cNvSpPr>
          <p:nvPr>
            <p:ph type="dt" sz="half" idx="10"/>
          </p:nvPr>
        </p:nvSpPr>
        <p:spPr/>
        <p:txBody>
          <a:bodyPr/>
          <a:lstStyle/>
          <a:p>
            <a:fld id="{5CCCCE2F-B559-0C41-AAEA-5FC925DF8ABB}" type="datetimeFigureOut">
              <a:rPr lang="en-US" smtClean="0"/>
              <a:t>7/3/2026</a:t>
            </a:fld>
            <a:endParaRPr lang="en-US"/>
          </a:p>
        </p:txBody>
      </p:sp>
      <p:sp>
        <p:nvSpPr>
          <p:cNvPr id="5" name="Footer Placeholder 4">
            <a:extLst>
              <a:ext uri="{FF2B5EF4-FFF2-40B4-BE49-F238E27FC236}">
                <a16:creationId xmlns:a16="http://schemas.microsoft.com/office/drawing/2014/main" id="{D712162D-6373-1188-EFCF-EDE10FC391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9AA85B-77CF-61D6-7E9E-7A6A8A171BD6}"/>
              </a:ext>
            </a:extLst>
          </p:cNvPr>
          <p:cNvSpPr>
            <a:spLocks noGrp="1"/>
          </p:cNvSpPr>
          <p:nvPr>
            <p:ph type="sldNum" sz="quarter" idx="12"/>
          </p:nvPr>
        </p:nvSpPr>
        <p:spPr/>
        <p:txBody>
          <a:bodyPr/>
          <a:lstStyle/>
          <a:p>
            <a:fld id="{7B6CAF51-49A0-024B-847A-E4DF6738E5FD}" type="slidenum">
              <a:rPr lang="en-US" smtClean="0"/>
              <a:t>‹#›</a:t>
            </a:fld>
            <a:endParaRPr lang="en-US"/>
          </a:p>
        </p:txBody>
      </p:sp>
    </p:spTree>
    <p:extLst>
      <p:ext uri="{BB962C8B-B14F-4D97-AF65-F5344CB8AC3E}">
        <p14:creationId xmlns:p14="http://schemas.microsoft.com/office/powerpoint/2010/main" val="1913151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853B4-B841-72CB-013F-031D7AB45DC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1C64946-7467-9D86-0A79-6CAD27BEAE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B0DA5D-FDD4-DB9E-8F18-76D318B44320}"/>
              </a:ext>
            </a:extLst>
          </p:cNvPr>
          <p:cNvSpPr>
            <a:spLocks noGrp="1"/>
          </p:cNvSpPr>
          <p:nvPr>
            <p:ph type="dt" sz="half" idx="10"/>
          </p:nvPr>
        </p:nvSpPr>
        <p:spPr/>
        <p:txBody>
          <a:bodyPr/>
          <a:lstStyle/>
          <a:p>
            <a:fld id="{5CCCCE2F-B559-0C41-AAEA-5FC925DF8ABB}" type="datetimeFigureOut">
              <a:rPr lang="en-US" smtClean="0"/>
              <a:t>7/3/2026</a:t>
            </a:fld>
            <a:endParaRPr lang="en-US"/>
          </a:p>
        </p:txBody>
      </p:sp>
      <p:sp>
        <p:nvSpPr>
          <p:cNvPr id="5" name="Footer Placeholder 4">
            <a:extLst>
              <a:ext uri="{FF2B5EF4-FFF2-40B4-BE49-F238E27FC236}">
                <a16:creationId xmlns:a16="http://schemas.microsoft.com/office/drawing/2014/main" id="{AED5FEA7-7D07-B681-9510-38E2A5271E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BAF278-DD1F-AFA9-994E-EE4F696D4EF0}"/>
              </a:ext>
            </a:extLst>
          </p:cNvPr>
          <p:cNvSpPr>
            <a:spLocks noGrp="1"/>
          </p:cNvSpPr>
          <p:nvPr>
            <p:ph type="sldNum" sz="quarter" idx="12"/>
          </p:nvPr>
        </p:nvSpPr>
        <p:spPr/>
        <p:txBody>
          <a:bodyPr/>
          <a:lstStyle/>
          <a:p>
            <a:fld id="{7B6CAF51-49A0-024B-847A-E4DF6738E5FD}" type="slidenum">
              <a:rPr lang="en-US" smtClean="0"/>
              <a:t>‹#›</a:t>
            </a:fld>
            <a:endParaRPr lang="en-US"/>
          </a:p>
        </p:txBody>
      </p:sp>
    </p:spTree>
    <p:extLst>
      <p:ext uri="{BB962C8B-B14F-4D97-AF65-F5344CB8AC3E}">
        <p14:creationId xmlns:p14="http://schemas.microsoft.com/office/powerpoint/2010/main" val="31948688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6FABAFC-98AC-B3EB-C4D0-11CF5870EB4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F2513F3-9187-3DA2-ED9B-6C01B7DAFCC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580615-D73E-DB44-BA87-05EA0663D020}"/>
              </a:ext>
            </a:extLst>
          </p:cNvPr>
          <p:cNvSpPr>
            <a:spLocks noGrp="1"/>
          </p:cNvSpPr>
          <p:nvPr>
            <p:ph type="dt" sz="half" idx="10"/>
          </p:nvPr>
        </p:nvSpPr>
        <p:spPr/>
        <p:txBody>
          <a:bodyPr/>
          <a:lstStyle/>
          <a:p>
            <a:fld id="{5CCCCE2F-B559-0C41-AAEA-5FC925DF8ABB}" type="datetimeFigureOut">
              <a:rPr lang="en-US" smtClean="0"/>
              <a:t>7/3/2026</a:t>
            </a:fld>
            <a:endParaRPr lang="en-US"/>
          </a:p>
        </p:txBody>
      </p:sp>
      <p:sp>
        <p:nvSpPr>
          <p:cNvPr id="5" name="Footer Placeholder 4">
            <a:extLst>
              <a:ext uri="{FF2B5EF4-FFF2-40B4-BE49-F238E27FC236}">
                <a16:creationId xmlns:a16="http://schemas.microsoft.com/office/drawing/2014/main" id="{75FE517A-1513-C83C-120A-1ED80839AB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3BF3E0-082F-38CA-720E-3E050FA41B5C}"/>
              </a:ext>
            </a:extLst>
          </p:cNvPr>
          <p:cNvSpPr>
            <a:spLocks noGrp="1"/>
          </p:cNvSpPr>
          <p:nvPr>
            <p:ph type="sldNum" sz="quarter" idx="12"/>
          </p:nvPr>
        </p:nvSpPr>
        <p:spPr/>
        <p:txBody>
          <a:bodyPr/>
          <a:lstStyle/>
          <a:p>
            <a:fld id="{7B6CAF51-49A0-024B-847A-E4DF6738E5FD}" type="slidenum">
              <a:rPr lang="en-US" smtClean="0"/>
              <a:t>‹#›</a:t>
            </a:fld>
            <a:endParaRPr lang="en-US"/>
          </a:p>
        </p:txBody>
      </p:sp>
    </p:spTree>
    <p:extLst>
      <p:ext uri="{BB962C8B-B14F-4D97-AF65-F5344CB8AC3E}">
        <p14:creationId xmlns:p14="http://schemas.microsoft.com/office/powerpoint/2010/main" val="3795140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97D76-52B8-1371-5D95-33448C5929A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D35B64-620E-32F4-CD88-B5EA99C561E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44DF7E-96E8-59E5-BBCD-ECA291827C1B}"/>
              </a:ext>
            </a:extLst>
          </p:cNvPr>
          <p:cNvSpPr>
            <a:spLocks noGrp="1"/>
          </p:cNvSpPr>
          <p:nvPr>
            <p:ph type="dt" sz="half" idx="10"/>
          </p:nvPr>
        </p:nvSpPr>
        <p:spPr/>
        <p:txBody>
          <a:bodyPr/>
          <a:lstStyle/>
          <a:p>
            <a:fld id="{5CCCCE2F-B559-0C41-AAEA-5FC925DF8ABB}" type="datetimeFigureOut">
              <a:rPr lang="en-US" smtClean="0"/>
              <a:t>7/3/2026</a:t>
            </a:fld>
            <a:endParaRPr lang="en-US"/>
          </a:p>
        </p:txBody>
      </p:sp>
      <p:sp>
        <p:nvSpPr>
          <p:cNvPr id="5" name="Footer Placeholder 4">
            <a:extLst>
              <a:ext uri="{FF2B5EF4-FFF2-40B4-BE49-F238E27FC236}">
                <a16:creationId xmlns:a16="http://schemas.microsoft.com/office/drawing/2014/main" id="{D9F59611-47D9-FA93-0D23-551E4ECA2E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1ED3F2-BC14-8C90-B14C-654B305D2E98}"/>
              </a:ext>
            </a:extLst>
          </p:cNvPr>
          <p:cNvSpPr>
            <a:spLocks noGrp="1"/>
          </p:cNvSpPr>
          <p:nvPr>
            <p:ph type="sldNum" sz="quarter" idx="12"/>
          </p:nvPr>
        </p:nvSpPr>
        <p:spPr/>
        <p:txBody>
          <a:bodyPr/>
          <a:lstStyle/>
          <a:p>
            <a:fld id="{7B6CAF51-49A0-024B-847A-E4DF6738E5FD}" type="slidenum">
              <a:rPr lang="en-US" smtClean="0"/>
              <a:t>‹#›</a:t>
            </a:fld>
            <a:endParaRPr lang="en-US"/>
          </a:p>
        </p:txBody>
      </p:sp>
    </p:spTree>
    <p:extLst>
      <p:ext uri="{BB962C8B-B14F-4D97-AF65-F5344CB8AC3E}">
        <p14:creationId xmlns:p14="http://schemas.microsoft.com/office/powerpoint/2010/main" val="4187398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8CE2F-458C-0CCC-B3E7-A22074C926E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2B64337-0582-7599-EABE-D316762B1F7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00D4B3C-2DDF-4080-67D1-2E4E3AAA5C8C}"/>
              </a:ext>
            </a:extLst>
          </p:cNvPr>
          <p:cNvSpPr>
            <a:spLocks noGrp="1"/>
          </p:cNvSpPr>
          <p:nvPr>
            <p:ph type="dt" sz="half" idx="10"/>
          </p:nvPr>
        </p:nvSpPr>
        <p:spPr/>
        <p:txBody>
          <a:bodyPr/>
          <a:lstStyle/>
          <a:p>
            <a:fld id="{5CCCCE2F-B559-0C41-AAEA-5FC925DF8ABB}" type="datetimeFigureOut">
              <a:rPr lang="en-US" smtClean="0"/>
              <a:t>7/3/2026</a:t>
            </a:fld>
            <a:endParaRPr lang="en-US"/>
          </a:p>
        </p:txBody>
      </p:sp>
      <p:sp>
        <p:nvSpPr>
          <p:cNvPr id="5" name="Footer Placeholder 4">
            <a:extLst>
              <a:ext uri="{FF2B5EF4-FFF2-40B4-BE49-F238E27FC236}">
                <a16:creationId xmlns:a16="http://schemas.microsoft.com/office/drawing/2014/main" id="{F0C0F89B-5BE5-7922-4AAD-AAAA5C410F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EE3E4-12E5-E90C-6481-AD1A6EA3A829}"/>
              </a:ext>
            </a:extLst>
          </p:cNvPr>
          <p:cNvSpPr>
            <a:spLocks noGrp="1"/>
          </p:cNvSpPr>
          <p:nvPr>
            <p:ph type="sldNum" sz="quarter" idx="12"/>
          </p:nvPr>
        </p:nvSpPr>
        <p:spPr/>
        <p:txBody>
          <a:bodyPr/>
          <a:lstStyle/>
          <a:p>
            <a:fld id="{7B6CAF51-49A0-024B-847A-E4DF6738E5FD}" type="slidenum">
              <a:rPr lang="en-US" smtClean="0"/>
              <a:t>‹#›</a:t>
            </a:fld>
            <a:endParaRPr lang="en-US"/>
          </a:p>
        </p:txBody>
      </p:sp>
    </p:spTree>
    <p:extLst>
      <p:ext uri="{BB962C8B-B14F-4D97-AF65-F5344CB8AC3E}">
        <p14:creationId xmlns:p14="http://schemas.microsoft.com/office/powerpoint/2010/main" val="978254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09EC-04EF-5213-E75B-F49905A769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2E48F6-0D35-C9AA-507C-5DAB6817A9D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E2074FA-6866-8890-A061-4C21C6D8AD0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8C8E737-BA6E-3E51-4718-C6EA493FE03A}"/>
              </a:ext>
            </a:extLst>
          </p:cNvPr>
          <p:cNvSpPr>
            <a:spLocks noGrp="1"/>
          </p:cNvSpPr>
          <p:nvPr>
            <p:ph type="dt" sz="half" idx="10"/>
          </p:nvPr>
        </p:nvSpPr>
        <p:spPr/>
        <p:txBody>
          <a:bodyPr/>
          <a:lstStyle/>
          <a:p>
            <a:fld id="{5CCCCE2F-B559-0C41-AAEA-5FC925DF8ABB}" type="datetimeFigureOut">
              <a:rPr lang="en-US" smtClean="0"/>
              <a:t>7/3/2026</a:t>
            </a:fld>
            <a:endParaRPr lang="en-US"/>
          </a:p>
        </p:txBody>
      </p:sp>
      <p:sp>
        <p:nvSpPr>
          <p:cNvPr id="6" name="Footer Placeholder 5">
            <a:extLst>
              <a:ext uri="{FF2B5EF4-FFF2-40B4-BE49-F238E27FC236}">
                <a16:creationId xmlns:a16="http://schemas.microsoft.com/office/drawing/2014/main" id="{E40C8AC4-BA68-9568-D802-F77527DC8D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53D84C-3D2F-4525-7C7F-92CC6E297DF7}"/>
              </a:ext>
            </a:extLst>
          </p:cNvPr>
          <p:cNvSpPr>
            <a:spLocks noGrp="1"/>
          </p:cNvSpPr>
          <p:nvPr>
            <p:ph type="sldNum" sz="quarter" idx="12"/>
          </p:nvPr>
        </p:nvSpPr>
        <p:spPr/>
        <p:txBody>
          <a:bodyPr/>
          <a:lstStyle/>
          <a:p>
            <a:fld id="{7B6CAF51-49A0-024B-847A-E4DF6738E5FD}" type="slidenum">
              <a:rPr lang="en-US" smtClean="0"/>
              <a:t>‹#›</a:t>
            </a:fld>
            <a:endParaRPr lang="en-US"/>
          </a:p>
        </p:txBody>
      </p:sp>
    </p:spTree>
    <p:extLst>
      <p:ext uri="{BB962C8B-B14F-4D97-AF65-F5344CB8AC3E}">
        <p14:creationId xmlns:p14="http://schemas.microsoft.com/office/powerpoint/2010/main" val="1053297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0071D-0C01-91E9-2317-101880DB25F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FE0C216-F940-A465-47C2-367EFAAAFA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F1EFBEF-C83E-C063-04AC-0906B08DE4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712BF81-1B9B-CCB0-64A8-744A95ADA4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5E5832-BE11-CDB8-0D00-9474A564554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EEE12F4-6512-7D86-13A6-E44D957703F9}"/>
              </a:ext>
            </a:extLst>
          </p:cNvPr>
          <p:cNvSpPr>
            <a:spLocks noGrp="1"/>
          </p:cNvSpPr>
          <p:nvPr>
            <p:ph type="dt" sz="half" idx="10"/>
          </p:nvPr>
        </p:nvSpPr>
        <p:spPr/>
        <p:txBody>
          <a:bodyPr/>
          <a:lstStyle/>
          <a:p>
            <a:fld id="{5CCCCE2F-B559-0C41-AAEA-5FC925DF8ABB}" type="datetimeFigureOut">
              <a:rPr lang="en-US" smtClean="0"/>
              <a:t>7/3/2026</a:t>
            </a:fld>
            <a:endParaRPr lang="en-US"/>
          </a:p>
        </p:txBody>
      </p:sp>
      <p:sp>
        <p:nvSpPr>
          <p:cNvPr id="8" name="Footer Placeholder 7">
            <a:extLst>
              <a:ext uri="{FF2B5EF4-FFF2-40B4-BE49-F238E27FC236}">
                <a16:creationId xmlns:a16="http://schemas.microsoft.com/office/drawing/2014/main" id="{047F4D5B-E9D2-2712-A122-24C2C3A0D58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52D788E-90ED-F9A6-EE60-2648CBA9EF13}"/>
              </a:ext>
            </a:extLst>
          </p:cNvPr>
          <p:cNvSpPr>
            <a:spLocks noGrp="1"/>
          </p:cNvSpPr>
          <p:nvPr>
            <p:ph type="sldNum" sz="quarter" idx="12"/>
          </p:nvPr>
        </p:nvSpPr>
        <p:spPr/>
        <p:txBody>
          <a:bodyPr/>
          <a:lstStyle/>
          <a:p>
            <a:fld id="{7B6CAF51-49A0-024B-847A-E4DF6738E5FD}" type="slidenum">
              <a:rPr lang="en-US" smtClean="0"/>
              <a:t>‹#›</a:t>
            </a:fld>
            <a:endParaRPr lang="en-US"/>
          </a:p>
        </p:txBody>
      </p:sp>
    </p:spTree>
    <p:extLst>
      <p:ext uri="{BB962C8B-B14F-4D97-AF65-F5344CB8AC3E}">
        <p14:creationId xmlns:p14="http://schemas.microsoft.com/office/powerpoint/2010/main" val="2385127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084E2-2D52-21B0-1095-03588A91007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3B1922C-D398-AB07-E4CC-6B651FF06485}"/>
              </a:ext>
            </a:extLst>
          </p:cNvPr>
          <p:cNvSpPr>
            <a:spLocks noGrp="1"/>
          </p:cNvSpPr>
          <p:nvPr>
            <p:ph type="dt" sz="half" idx="10"/>
          </p:nvPr>
        </p:nvSpPr>
        <p:spPr/>
        <p:txBody>
          <a:bodyPr/>
          <a:lstStyle/>
          <a:p>
            <a:fld id="{5CCCCE2F-B559-0C41-AAEA-5FC925DF8ABB}" type="datetimeFigureOut">
              <a:rPr lang="en-US" smtClean="0"/>
              <a:t>7/3/2026</a:t>
            </a:fld>
            <a:endParaRPr lang="en-US"/>
          </a:p>
        </p:txBody>
      </p:sp>
      <p:sp>
        <p:nvSpPr>
          <p:cNvPr id="4" name="Footer Placeholder 3">
            <a:extLst>
              <a:ext uri="{FF2B5EF4-FFF2-40B4-BE49-F238E27FC236}">
                <a16:creationId xmlns:a16="http://schemas.microsoft.com/office/drawing/2014/main" id="{C4EF7A70-6BD0-EF88-41C1-D79C20DDE9A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E40F95E-2DCF-448A-4996-80B2306B1A31}"/>
              </a:ext>
            </a:extLst>
          </p:cNvPr>
          <p:cNvSpPr>
            <a:spLocks noGrp="1"/>
          </p:cNvSpPr>
          <p:nvPr>
            <p:ph type="sldNum" sz="quarter" idx="12"/>
          </p:nvPr>
        </p:nvSpPr>
        <p:spPr/>
        <p:txBody>
          <a:bodyPr/>
          <a:lstStyle/>
          <a:p>
            <a:fld id="{7B6CAF51-49A0-024B-847A-E4DF6738E5FD}" type="slidenum">
              <a:rPr lang="en-US" smtClean="0"/>
              <a:t>‹#›</a:t>
            </a:fld>
            <a:endParaRPr lang="en-US"/>
          </a:p>
        </p:txBody>
      </p:sp>
    </p:spTree>
    <p:extLst>
      <p:ext uri="{BB962C8B-B14F-4D97-AF65-F5344CB8AC3E}">
        <p14:creationId xmlns:p14="http://schemas.microsoft.com/office/powerpoint/2010/main" val="273024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95300A2-40C5-9BAF-EF1E-2BD38264B0FA}"/>
              </a:ext>
            </a:extLst>
          </p:cNvPr>
          <p:cNvSpPr>
            <a:spLocks noGrp="1"/>
          </p:cNvSpPr>
          <p:nvPr>
            <p:ph type="dt" sz="half" idx="10"/>
          </p:nvPr>
        </p:nvSpPr>
        <p:spPr/>
        <p:txBody>
          <a:bodyPr/>
          <a:lstStyle/>
          <a:p>
            <a:fld id="{5CCCCE2F-B559-0C41-AAEA-5FC925DF8ABB}" type="datetimeFigureOut">
              <a:rPr lang="en-US" smtClean="0"/>
              <a:t>7/3/2026</a:t>
            </a:fld>
            <a:endParaRPr lang="en-US"/>
          </a:p>
        </p:txBody>
      </p:sp>
      <p:sp>
        <p:nvSpPr>
          <p:cNvPr id="3" name="Footer Placeholder 2">
            <a:extLst>
              <a:ext uri="{FF2B5EF4-FFF2-40B4-BE49-F238E27FC236}">
                <a16:creationId xmlns:a16="http://schemas.microsoft.com/office/drawing/2014/main" id="{61CA9754-3738-E2BA-B93E-ECC9AA2DF71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9E0B804-BF46-54F4-4F25-BBC8CC55409A}"/>
              </a:ext>
            </a:extLst>
          </p:cNvPr>
          <p:cNvSpPr>
            <a:spLocks noGrp="1"/>
          </p:cNvSpPr>
          <p:nvPr>
            <p:ph type="sldNum" sz="quarter" idx="12"/>
          </p:nvPr>
        </p:nvSpPr>
        <p:spPr/>
        <p:txBody>
          <a:bodyPr/>
          <a:lstStyle/>
          <a:p>
            <a:fld id="{7B6CAF51-49A0-024B-847A-E4DF6738E5FD}" type="slidenum">
              <a:rPr lang="en-US" smtClean="0"/>
              <a:t>‹#›</a:t>
            </a:fld>
            <a:endParaRPr lang="en-US"/>
          </a:p>
        </p:txBody>
      </p:sp>
    </p:spTree>
    <p:extLst>
      <p:ext uri="{BB962C8B-B14F-4D97-AF65-F5344CB8AC3E}">
        <p14:creationId xmlns:p14="http://schemas.microsoft.com/office/powerpoint/2010/main" val="2693448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AA939-58F1-9629-D71A-60C7D1AB47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BE96086-AB78-3000-23A5-0EA848D671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B347EAA-B2A1-3D29-2832-65BB582D8B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8A0D8F5-F59D-F76C-9B71-912DA79A9519}"/>
              </a:ext>
            </a:extLst>
          </p:cNvPr>
          <p:cNvSpPr>
            <a:spLocks noGrp="1"/>
          </p:cNvSpPr>
          <p:nvPr>
            <p:ph type="dt" sz="half" idx="10"/>
          </p:nvPr>
        </p:nvSpPr>
        <p:spPr/>
        <p:txBody>
          <a:bodyPr/>
          <a:lstStyle/>
          <a:p>
            <a:fld id="{5CCCCE2F-B559-0C41-AAEA-5FC925DF8ABB}" type="datetimeFigureOut">
              <a:rPr lang="en-US" smtClean="0"/>
              <a:t>7/3/2026</a:t>
            </a:fld>
            <a:endParaRPr lang="en-US"/>
          </a:p>
        </p:txBody>
      </p:sp>
      <p:sp>
        <p:nvSpPr>
          <p:cNvPr id="6" name="Footer Placeholder 5">
            <a:extLst>
              <a:ext uri="{FF2B5EF4-FFF2-40B4-BE49-F238E27FC236}">
                <a16:creationId xmlns:a16="http://schemas.microsoft.com/office/drawing/2014/main" id="{467DD123-FAE3-1F60-002E-B798EC6FE3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1D1C952-C0AB-940B-6FD6-C852708499D6}"/>
              </a:ext>
            </a:extLst>
          </p:cNvPr>
          <p:cNvSpPr>
            <a:spLocks noGrp="1"/>
          </p:cNvSpPr>
          <p:nvPr>
            <p:ph type="sldNum" sz="quarter" idx="12"/>
          </p:nvPr>
        </p:nvSpPr>
        <p:spPr/>
        <p:txBody>
          <a:bodyPr/>
          <a:lstStyle/>
          <a:p>
            <a:fld id="{7B6CAF51-49A0-024B-847A-E4DF6738E5FD}" type="slidenum">
              <a:rPr lang="en-US" smtClean="0"/>
              <a:t>‹#›</a:t>
            </a:fld>
            <a:endParaRPr lang="en-US"/>
          </a:p>
        </p:txBody>
      </p:sp>
    </p:spTree>
    <p:extLst>
      <p:ext uri="{BB962C8B-B14F-4D97-AF65-F5344CB8AC3E}">
        <p14:creationId xmlns:p14="http://schemas.microsoft.com/office/powerpoint/2010/main" val="3782728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20EA4-B36C-79E9-DF83-48533640E6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FB8296E-70D5-3653-E25D-C093EF162D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9C3DC52-C770-600F-7D8E-1E73473153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C9149C-4C66-6F57-4AFE-FDF941DAB176}"/>
              </a:ext>
            </a:extLst>
          </p:cNvPr>
          <p:cNvSpPr>
            <a:spLocks noGrp="1"/>
          </p:cNvSpPr>
          <p:nvPr>
            <p:ph type="dt" sz="half" idx="10"/>
          </p:nvPr>
        </p:nvSpPr>
        <p:spPr/>
        <p:txBody>
          <a:bodyPr/>
          <a:lstStyle/>
          <a:p>
            <a:fld id="{5CCCCE2F-B559-0C41-AAEA-5FC925DF8ABB}" type="datetimeFigureOut">
              <a:rPr lang="en-US" smtClean="0"/>
              <a:t>7/3/2026</a:t>
            </a:fld>
            <a:endParaRPr lang="en-US"/>
          </a:p>
        </p:txBody>
      </p:sp>
      <p:sp>
        <p:nvSpPr>
          <p:cNvPr id="6" name="Footer Placeholder 5">
            <a:extLst>
              <a:ext uri="{FF2B5EF4-FFF2-40B4-BE49-F238E27FC236}">
                <a16:creationId xmlns:a16="http://schemas.microsoft.com/office/drawing/2014/main" id="{F12BA22E-6B51-CB54-CFB5-1C9FCE49EE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095304-6DB4-DEED-DAE7-11098A3E38C4}"/>
              </a:ext>
            </a:extLst>
          </p:cNvPr>
          <p:cNvSpPr>
            <a:spLocks noGrp="1"/>
          </p:cNvSpPr>
          <p:nvPr>
            <p:ph type="sldNum" sz="quarter" idx="12"/>
          </p:nvPr>
        </p:nvSpPr>
        <p:spPr/>
        <p:txBody>
          <a:bodyPr/>
          <a:lstStyle/>
          <a:p>
            <a:fld id="{7B6CAF51-49A0-024B-847A-E4DF6738E5FD}" type="slidenum">
              <a:rPr lang="en-US" smtClean="0"/>
              <a:t>‹#›</a:t>
            </a:fld>
            <a:endParaRPr lang="en-US"/>
          </a:p>
        </p:txBody>
      </p:sp>
    </p:spTree>
    <p:extLst>
      <p:ext uri="{BB962C8B-B14F-4D97-AF65-F5344CB8AC3E}">
        <p14:creationId xmlns:p14="http://schemas.microsoft.com/office/powerpoint/2010/main" val="36897183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2">
                <a:lumMod val="75000"/>
                <a:lumOff val="25000"/>
              </a:schemeClr>
            </a:gs>
            <a:gs pos="48000">
              <a:schemeClr val="accent1">
                <a:lumMod val="97000"/>
                <a:lumOff val="3000"/>
              </a:schemeClr>
            </a:gs>
            <a:gs pos="100000">
              <a:schemeClr val="accent1">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0556B1-038B-193C-F0F9-D2EA4CFA56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8EB5157-9C23-9703-EF17-B71F2913E4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288578-31F4-7DA3-F2B1-9222B97DDA7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CCCCE2F-B559-0C41-AAEA-5FC925DF8ABB}" type="datetimeFigureOut">
              <a:rPr lang="en-US" smtClean="0"/>
              <a:t>7/3/2026</a:t>
            </a:fld>
            <a:endParaRPr lang="en-US"/>
          </a:p>
        </p:txBody>
      </p:sp>
      <p:sp>
        <p:nvSpPr>
          <p:cNvPr id="5" name="Footer Placeholder 4">
            <a:extLst>
              <a:ext uri="{FF2B5EF4-FFF2-40B4-BE49-F238E27FC236}">
                <a16:creationId xmlns:a16="http://schemas.microsoft.com/office/drawing/2014/main" id="{A358EDC2-404F-CD47-7B5F-D850569824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01ED447-22AD-CF06-AA1D-63F841A864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B6CAF51-49A0-024B-847A-E4DF6738E5FD}" type="slidenum">
              <a:rPr lang="en-US" smtClean="0"/>
              <a:t>‹#›</a:t>
            </a:fld>
            <a:endParaRPr lang="en-US"/>
          </a:p>
        </p:txBody>
      </p:sp>
    </p:spTree>
    <p:extLst>
      <p:ext uri="{BB962C8B-B14F-4D97-AF65-F5344CB8AC3E}">
        <p14:creationId xmlns:p14="http://schemas.microsoft.com/office/powerpoint/2010/main" val="20205898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08A64-F1BC-8B43-D88C-37FB104A6E1D}"/>
              </a:ext>
            </a:extLst>
          </p:cNvPr>
          <p:cNvSpPr>
            <a:spLocks noGrp="1"/>
          </p:cNvSpPr>
          <p:nvPr>
            <p:ph type="ctrTitle"/>
          </p:nvPr>
        </p:nvSpPr>
        <p:spPr>
          <a:xfrm>
            <a:off x="3880430" y="583345"/>
            <a:ext cx="7160357" cy="4164820"/>
          </a:xfrm>
        </p:spPr>
        <p:txBody>
          <a:bodyPr anchor="t">
            <a:normAutofit/>
          </a:bodyPr>
          <a:lstStyle/>
          <a:p>
            <a:pPr algn="r"/>
            <a:r>
              <a:rPr lang="en-US" sz="8000" dirty="0">
                <a:solidFill>
                  <a:srgbClr val="FFFFFF"/>
                </a:solidFill>
              </a:rPr>
              <a:t>Prioritizing Discipleship</a:t>
            </a:r>
          </a:p>
        </p:txBody>
      </p:sp>
      <p:sp>
        <p:nvSpPr>
          <p:cNvPr id="3" name="Subtitle 2">
            <a:extLst>
              <a:ext uri="{FF2B5EF4-FFF2-40B4-BE49-F238E27FC236}">
                <a16:creationId xmlns:a16="http://schemas.microsoft.com/office/drawing/2014/main" id="{767265EF-AE8B-EABF-2198-38068C467D42}"/>
              </a:ext>
            </a:extLst>
          </p:cNvPr>
          <p:cNvSpPr>
            <a:spLocks noGrp="1"/>
          </p:cNvSpPr>
          <p:nvPr>
            <p:ph type="subTitle" idx="1"/>
          </p:nvPr>
        </p:nvSpPr>
        <p:spPr>
          <a:xfrm>
            <a:off x="1208228" y="5254172"/>
            <a:ext cx="8578699" cy="1222828"/>
          </a:xfrm>
        </p:spPr>
        <p:txBody>
          <a:bodyPr>
            <a:normAutofit/>
          </a:bodyPr>
          <a:lstStyle/>
          <a:p>
            <a:pPr algn="l"/>
            <a:endParaRPr lang="en-US" sz="1000" dirty="0">
              <a:solidFill>
                <a:srgbClr val="FFFFFF"/>
              </a:solidFill>
            </a:endParaRPr>
          </a:p>
          <a:p>
            <a:pPr algn="l"/>
            <a:r>
              <a:rPr lang="en-US" sz="3200" b="1" dirty="0">
                <a:solidFill>
                  <a:srgbClr val="FFFFFF"/>
                </a:solidFill>
              </a:rPr>
              <a:t>A Long Journey in the Same Direction…</a:t>
            </a:r>
          </a:p>
        </p:txBody>
      </p:sp>
    </p:spTree>
    <p:extLst>
      <p:ext uri="{BB962C8B-B14F-4D97-AF65-F5344CB8AC3E}">
        <p14:creationId xmlns:p14="http://schemas.microsoft.com/office/powerpoint/2010/main" val="711507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4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a:extLst>
              <a:ext uri="{FF2B5EF4-FFF2-40B4-BE49-F238E27FC236}">
                <a16:creationId xmlns:a16="http://schemas.microsoft.com/office/drawing/2014/main" id="{10B0F64E-A4DE-4165-878F-DE657D7D84FC}"/>
              </a:ext>
            </a:extLst>
          </p:cNvPr>
          <p:cNvSpPr txBox="1"/>
          <p:nvPr/>
        </p:nvSpPr>
        <p:spPr>
          <a:xfrm>
            <a:off x="924912" y="864474"/>
            <a:ext cx="9963805" cy="3375411"/>
          </a:xfrm>
          <a:prstGeom prst="rect">
            <a:avLst/>
          </a:prstGeom>
          <a:noFill/>
        </p:spPr>
        <p:txBody>
          <a:bodyPr wrap="square" rtlCol="0">
            <a:spAutoFit/>
          </a:bodyPr>
          <a:lstStyle/>
          <a:p>
            <a:pPr algn="ctr"/>
            <a:r>
              <a:rPr lang="en-US" sz="3200" b="1" dirty="0">
                <a:solidFill>
                  <a:schemeClr val="bg1"/>
                </a:solidFill>
                <a:latin typeface="Arial" panose="020B0604020202020204" pitchFamily="34" charset="0"/>
                <a:cs typeface="Arial" panose="020B0604020202020204" pitchFamily="34" charset="0"/>
              </a:rPr>
              <a:t>What is a Disciple?</a:t>
            </a:r>
          </a:p>
          <a:p>
            <a:pPr algn="ctr"/>
            <a:endParaRPr lang="en-US" sz="3200" b="1" dirty="0">
              <a:solidFill>
                <a:schemeClr val="bg1"/>
              </a:solidFill>
              <a:latin typeface="Arial" panose="020B0604020202020204" pitchFamily="34" charset="0"/>
              <a:cs typeface="Arial" panose="020B0604020202020204" pitchFamily="34" charset="0"/>
            </a:endParaRPr>
          </a:p>
          <a:p>
            <a:pPr algn="ctr"/>
            <a:endParaRPr lang="en-US" sz="3200" b="1" dirty="0">
              <a:solidFill>
                <a:schemeClr val="bg1"/>
              </a:solidFill>
              <a:latin typeface="Arial" panose="020B0604020202020204" pitchFamily="34" charset="0"/>
              <a:cs typeface="Arial" panose="020B0604020202020204" pitchFamily="34" charset="0"/>
            </a:endParaRPr>
          </a:p>
          <a:p>
            <a:pPr algn="ctr"/>
            <a:r>
              <a:rPr lang="en-US" sz="3200" b="1" dirty="0">
                <a:solidFill>
                  <a:schemeClr val="bg1"/>
                </a:solidFill>
                <a:latin typeface="Arial" panose="020B0604020202020204" pitchFamily="34" charset="0"/>
                <a:cs typeface="Arial" panose="020B0604020202020204" pitchFamily="34" charset="0"/>
              </a:rPr>
              <a:t>Someone who is being formed into Christ for the benefit of others.</a:t>
            </a:r>
          </a:p>
          <a:p>
            <a:pPr algn="ctr"/>
            <a:endParaRPr lang="en-US" sz="2667" b="1" dirty="0">
              <a:solidFill>
                <a:schemeClr val="bg1"/>
              </a:solidFill>
              <a:latin typeface="Arial" panose="020B0604020202020204" pitchFamily="34" charset="0"/>
              <a:cs typeface="Arial" panose="020B0604020202020204" pitchFamily="34" charset="0"/>
            </a:endParaRPr>
          </a:p>
          <a:p>
            <a:pPr algn="ctr"/>
            <a:r>
              <a:rPr lang="en-US" sz="2667" b="1" dirty="0">
                <a:solidFill>
                  <a:schemeClr val="bg1"/>
                </a:solidFill>
                <a:latin typeface="Arial" panose="020B0604020202020204" pitchFamily="34" charset="0"/>
                <a:cs typeface="Arial" panose="020B0604020202020204" pitchFamily="34" charset="0"/>
              </a:rPr>
              <a:t>- Robert Mulholland</a:t>
            </a:r>
          </a:p>
        </p:txBody>
      </p:sp>
    </p:spTree>
    <p:extLst>
      <p:ext uri="{BB962C8B-B14F-4D97-AF65-F5344CB8AC3E}">
        <p14:creationId xmlns:p14="http://schemas.microsoft.com/office/powerpoint/2010/main" val="29502211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a:extLst>
              <a:ext uri="{FF2B5EF4-FFF2-40B4-BE49-F238E27FC236}">
                <a16:creationId xmlns:a16="http://schemas.microsoft.com/office/drawing/2014/main" id="{10B0F64E-A4DE-4165-878F-DE657D7D84FC}"/>
              </a:ext>
            </a:extLst>
          </p:cNvPr>
          <p:cNvSpPr txBox="1"/>
          <p:nvPr/>
        </p:nvSpPr>
        <p:spPr>
          <a:xfrm>
            <a:off x="924912" y="864474"/>
            <a:ext cx="9963805" cy="4360296"/>
          </a:xfrm>
          <a:prstGeom prst="rect">
            <a:avLst/>
          </a:prstGeom>
          <a:noFill/>
        </p:spPr>
        <p:txBody>
          <a:bodyPr wrap="square" rtlCol="0">
            <a:spAutoFit/>
          </a:bodyPr>
          <a:lstStyle/>
          <a:p>
            <a:pPr algn="ctr"/>
            <a:r>
              <a:rPr lang="en-US" sz="3200" b="1" dirty="0">
                <a:solidFill>
                  <a:schemeClr val="bg1"/>
                </a:solidFill>
                <a:latin typeface="Arial" panose="020B0604020202020204" pitchFamily="34" charset="0"/>
                <a:cs typeface="Arial" panose="020B0604020202020204" pitchFamily="34" charset="0"/>
              </a:rPr>
              <a:t>What is a Disciple?</a:t>
            </a:r>
          </a:p>
          <a:p>
            <a:pPr algn="ctr"/>
            <a:endParaRPr lang="en-US" sz="3200" b="1" dirty="0">
              <a:solidFill>
                <a:schemeClr val="bg1"/>
              </a:solidFill>
              <a:latin typeface="Arial" panose="020B0604020202020204" pitchFamily="34" charset="0"/>
              <a:cs typeface="Arial" panose="020B0604020202020204" pitchFamily="34" charset="0"/>
            </a:endParaRPr>
          </a:p>
          <a:p>
            <a:pPr algn="ctr"/>
            <a:endParaRPr lang="en-US" sz="3200" b="1" dirty="0">
              <a:solidFill>
                <a:schemeClr val="bg1"/>
              </a:solidFill>
              <a:latin typeface="Arial" panose="020B0604020202020204" pitchFamily="34" charset="0"/>
              <a:cs typeface="Arial" panose="020B0604020202020204" pitchFamily="34" charset="0"/>
            </a:endParaRPr>
          </a:p>
          <a:p>
            <a:pPr algn="ctr"/>
            <a:r>
              <a:rPr lang="en-US" sz="3200" b="1" dirty="0">
                <a:solidFill>
                  <a:schemeClr val="bg1"/>
                </a:solidFill>
                <a:latin typeface="Roboto" panose="02000000000000000000" pitchFamily="2" charset="0"/>
              </a:rPr>
              <a:t>“Someone who has decided to be with another person, under appropriate conditions, in order to become capable of doing what that person does or to become what that person is.”</a:t>
            </a:r>
          </a:p>
          <a:p>
            <a:pPr algn="ctr"/>
            <a:endParaRPr lang="en-US" sz="2667" b="1" dirty="0">
              <a:solidFill>
                <a:schemeClr val="bg1"/>
              </a:solidFill>
              <a:latin typeface="Arial" panose="020B0604020202020204" pitchFamily="34" charset="0"/>
              <a:cs typeface="Arial" panose="020B0604020202020204" pitchFamily="34" charset="0"/>
            </a:endParaRPr>
          </a:p>
          <a:p>
            <a:pPr algn="ctr"/>
            <a:r>
              <a:rPr lang="en-US" sz="2667" b="1" dirty="0">
                <a:solidFill>
                  <a:schemeClr val="bg1"/>
                </a:solidFill>
                <a:latin typeface="Arial" panose="020B0604020202020204" pitchFamily="34" charset="0"/>
                <a:cs typeface="Arial" panose="020B0604020202020204" pitchFamily="34" charset="0"/>
              </a:rPr>
              <a:t>- Dallas Willard (Divine Conspiracy)</a:t>
            </a:r>
          </a:p>
        </p:txBody>
      </p:sp>
    </p:spTree>
    <p:extLst>
      <p:ext uri="{BB962C8B-B14F-4D97-AF65-F5344CB8AC3E}">
        <p14:creationId xmlns:p14="http://schemas.microsoft.com/office/powerpoint/2010/main" val="40100989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a:extLst>
              <a:ext uri="{FF2B5EF4-FFF2-40B4-BE49-F238E27FC236}">
                <a16:creationId xmlns:a16="http://schemas.microsoft.com/office/drawing/2014/main" id="{10B0F64E-A4DE-4165-878F-DE657D7D84FC}"/>
              </a:ext>
            </a:extLst>
          </p:cNvPr>
          <p:cNvSpPr txBox="1"/>
          <p:nvPr/>
        </p:nvSpPr>
        <p:spPr>
          <a:xfrm>
            <a:off x="924912" y="864473"/>
            <a:ext cx="9963805" cy="3457421"/>
          </a:xfrm>
          <a:prstGeom prst="rect">
            <a:avLst/>
          </a:prstGeom>
          <a:noFill/>
        </p:spPr>
        <p:txBody>
          <a:bodyPr wrap="square" rtlCol="0">
            <a:spAutoFit/>
          </a:bodyPr>
          <a:lstStyle/>
          <a:p>
            <a:pPr algn="ctr"/>
            <a:r>
              <a:rPr lang="en-US" sz="3200" b="1" dirty="0">
                <a:solidFill>
                  <a:schemeClr val="bg1"/>
                </a:solidFill>
                <a:latin typeface="Arial" panose="020B0604020202020204" pitchFamily="34" charset="0"/>
                <a:cs typeface="Arial" panose="020B0604020202020204" pitchFamily="34" charset="0"/>
              </a:rPr>
              <a:t>What is a Disciple?</a:t>
            </a:r>
          </a:p>
          <a:p>
            <a:pPr algn="ctr"/>
            <a:endParaRPr lang="en-US" sz="3200" b="1" dirty="0">
              <a:solidFill>
                <a:schemeClr val="bg1"/>
              </a:solidFill>
              <a:latin typeface="Arial" panose="020B0604020202020204" pitchFamily="34" charset="0"/>
              <a:cs typeface="Arial" panose="020B0604020202020204" pitchFamily="34" charset="0"/>
            </a:endParaRPr>
          </a:p>
          <a:p>
            <a:pPr algn="ctr"/>
            <a:endParaRPr lang="en-US" sz="3200" b="1" dirty="0">
              <a:solidFill>
                <a:schemeClr val="bg1"/>
              </a:solidFill>
              <a:latin typeface="Arial" panose="020B0604020202020204" pitchFamily="34" charset="0"/>
              <a:cs typeface="Arial" panose="020B0604020202020204" pitchFamily="34" charset="0"/>
            </a:endParaRPr>
          </a:p>
          <a:p>
            <a:pPr algn="ctr"/>
            <a:r>
              <a:rPr lang="en-US" sz="3200" b="1" dirty="0">
                <a:solidFill>
                  <a:schemeClr val="bg1"/>
                </a:solidFill>
                <a:latin typeface="Roboto" panose="02000000000000000000" pitchFamily="2" charset="0"/>
              </a:rPr>
              <a:t>“The effort to create some space in your life in which God can act.”</a:t>
            </a:r>
          </a:p>
          <a:p>
            <a:pPr algn="ctr"/>
            <a:endParaRPr lang="en-US" sz="3200" b="1" dirty="0">
              <a:solidFill>
                <a:schemeClr val="bg1"/>
              </a:solidFill>
              <a:latin typeface="Roboto" panose="02000000000000000000" pitchFamily="2" charset="0"/>
            </a:endParaRPr>
          </a:p>
          <a:p>
            <a:pPr algn="ctr"/>
            <a:r>
              <a:rPr lang="en-US" sz="2667" b="1" dirty="0">
                <a:solidFill>
                  <a:schemeClr val="bg1"/>
                </a:solidFill>
                <a:latin typeface="Arial" panose="020B0604020202020204" pitchFamily="34" charset="0"/>
                <a:cs typeface="Arial" panose="020B0604020202020204" pitchFamily="34" charset="0"/>
              </a:rPr>
              <a:t>- Henri Nouwen, “From Solitude to Community to Ministry”</a:t>
            </a:r>
          </a:p>
        </p:txBody>
      </p:sp>
    </p:spTree>
    <p:extLst>
      <p:ext uri="{BB962C8B-B14F-4D97-AF65-F5344CB8AC3E}">
        <p14:creationId xmlns:p14="http://schemas.microsoft.com/office/powerpoint/2010/main" val="13338896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a:extLst>
              <a:ext uri="{FF2B5EF4-FFF2-40B4-BE49-F238E27FC236}">
                <a16:creationId xmlns:a16="http://schemas.microsoft.com/office/drawing/2014/main" id="{10B0F64E-A4DE-4165-878F-DE657D7D84FC}"/>
              </a:ext>
            </a:extLst>
          </p:cNvPr>
          <p:cNvSpPr txBox="1"/>
          <p:nvPr/>
        </p:nvSpPr>
        <p:spPr>
          <a:xfrm>
            <a:off x="924912" y="864474"/>
            <a:ext cx="9963805" cy="3457421"/>
          </a:xfrm>
          <a:prstGeom prst="rect">
            <a:avLst/>
          </a:prstGeom>
          <a:noFill/>
        </p:spPr>
        <p:txBody>
          <a:bodyPr wrap="square" rtlCol="0">
            <a:spAutoFit/>
          </a:bodyPr>
          <a:lstStyle/>
          <a:p>
            <a:pPr algn="ctr"/>
            <a:r>
              <a:rPr lang="en-US" sz="3200" b="1" dirty="0">
                <a:solidFill>
                  <a:schemeClr val="bg1"/>
                </a:solidFill>
                <a:latin typeface="Arial" panose="020B0604020202020204" pitchFamily="34" charset="0"/>
                <a:cs typeface="Arial" panose="020B0604020202020204" pitchFamily="34" charset="0"/>
              </a:rPr>
              <a:t>What is a Disciple?</a:t>
            </a:r>
          </a:p>
          <a:p>
            <a:pPr algn="ctr"/>
            <a:endParaRPr lang="en-US" sz="3200" b="1" dirty="0">
              <a:solidFill>
                <a:schemeClr val="bg1"/>
              </a:solidFill>
              <a:latin typeface="Arial" panose="020B0604020202020204" pitchFamily="34" charset="0"/>
              <a:cs typeface="Arial" panose="020B0604020202020204" pitchFamily="34" charset="0"/>
            </a:endParaRPr>
          </a:p>
          <a:p>
            <a:pPr algn="ctr"/>
            <a:endParaRPr lang="en-US" sz="3200" b="1" dirty="0">
              <a:solidFill>
                <a:schemeClr val="bg1"/>
              </a:solidFill>
              <a:latin typeface="Arial" panose="020B0604020202020204" pitchFamily="34" charset="0"/>
              <a:cs typeface="Arial" panose="020B0604020202020204" pitchFamily="34" charset="0"/>
            </a:endParaRPr>
          </a:p>
          <a:p>
            <a:pPr algn="ctr"/>
            <a:r>
              <a:rPr lang="en-US" sz="3200" b="1" dirty="0">
                <a:solidFill>
                  <a:schemeClr val="bg1"/>
                </a:solidFill>
                <a:latin typeface="Roboto" panose="02000000000000000000" pitchFamily="2" charset="0"/>
              </a:rPr>
              <a:t>“We are all being formed into disciples of one thing or another. What’s forming you?”</a:t>
            </a:r>
          </a:p>
          <a:p>
            <a:pPr algn="ctr"/>
            <a:endParaRPr lang="en-US" sz="3200" b="1" dirty="0">
              <a:solidFill>
                <a:schemeClr val="bg1"/>
              </a:solidFill>
              <a:latin typeface="Roboto" panose="02000000000000000000" pitchFamily="2" charset="0"/>
            </a:endParaRPr>
          </a:p>
          <a:p>
            <a:pPr algn="ctr"/>
            <a:r>
              <a:rPr lang="en-US" sz="2667" b="1" dirty="0">
                <a:solidFill>
                  <a:schemeClr val="bg1"/>
                </a:solidFill>
                <a:latin typeface="Arial" panose="020B0604020202020204" pitchFamily="34" charset="0"/>
                <a:cs typeface="Arial" panose="020B0604020202020204" pitchFamily="34" charset="0"/>
              </a:rPr>
              <a:t>- Alan Hirsch</a:t>
            </a:r>
          </a:p>
        </p:txBody>
      </p:sp>
    </p:spTree>
    <p:extLst>
      <p:ext uri="{BB962C8B-B14F-4D97-AF65-F5344CB8AC3E}">
        <p14:creationId xmlns:p14="http://schemas.microsoft.com/office/powerpoint/2010/main" val="31030225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AB0F9-25E9-61D8-09CB-C3C612143016}"/>
              </a:ext>
            </a:extLst>
          </p:cNvPr>
          <p:cNvSpPr>
            <a:spLocks noGrp="1"/>
          </p:cNvSpPr>
          <p:nvPr>
            <p:ph type="title"/>
          </p:nvPr>
        </p:nvSpPr>
        <p:spPr>
          <a:xfrm>
            <a:off x="3315031" y="1017895"/>
            <a:ext cx="5561938" cy="3930219"/>
          </a:xfrm>
        </p:spPr>
        <p:txBody>
          <a:bodyPr vert="horz" lIns="91440" tIns="45720" rIns="91440" bIns="45720" rtlCol="0" anchor="b">
            <a:normAutofit/>
          </a:bodyPr>
          <a:lstStyle/>
          <a:p>
            <a:pPr algn="ctr"/>
            <a:r>
              <a:rPr lang="en-US" sz="3200" kern="1200" dirty="0">
                <a:solidFill>
                  <a:schemeClr val="bg1"/>
                </a:solidFill>
                <a:latin typeface="+mj-lt"/>
                <a:ea typeface="+mj-ea"/>
                <a:cs typeface="+mj-cs"/>
              </a:rPr>
              <a:t>In order to be a Disciple-Making Church we must have a clear definition: </a:t>
            </a:r>
            <a:br>
              <a:rPr lang="en-US" sz="3200" kern="1200" dirty="0">
                <a:solidFill>
                  <a:schemeClr val="bg1"/>
                </a:solidFill>
                <a:latin typeface="+mj-lt"/>
                <a:ea typeface="+mj-ea"/>
                <a:cs typeface="+mj-cs"/>
              </a:rPr>
            </a:br>
            <a:r>
              <a:rPr lang="en-US" sz="3200" kern="1200" dirty="0">
                <a:solidFill>
                  <a:schemeClr val="bg1"/>
                </a:solidFill>
                <a:latin typeface="+mj-lt"/>
                <a:ea typeface="+mj-ea"/>
                <a:cs typeface="+mj-cs"/>
              </a:rPr>
              <a:t>“What is a Disciple?”</a:t>
            </a:r>
            <a:br>
              <a:rPr lang="en-US" sz="3200" kern="1200" dirty="0">
                <a:solidFill>
                  <a:schemeClr val="bg1"/>
                </a:solidFill>
                <a:latin typeface="+mj-lt"/>
                <a:ea typeface="+mj-ea"/>
                <a:cs typeface="+mj-cs"/>
              </a:rPr>
            </a:br>
            <a:br>
              <a:rPr lang="en-US" sz="3200" kern="1200" dirty="0">
                <a:solidFill>
                  <a:schemeClr val="bg1"/>
                </a:solidFill>
                <a:latin typeface="+mj-lt"/>
                <a:ea typeface="+mj-ea"/>
                <a:cs typeface="+mj-cs"/>
              </a:rPr>
            </a:br>
            <a:br>
              <a:rPr lang="en-US" sz="3200" kern="1200" dirty="0">
                <a:solidFill>
                  <a:schemeClr val="bg1"/>
                </a:solidFill>
                <a:latin typeface="+mj-lt"/>
                <a:ea typeface="+mj-ea"/>
                <a:cs typeface="+mj-cs"/>
              </a:rPr>
            </a:br>
            <a:r>
              <a:rPr lang="en-US" sz="3200" kern="1200" dirty="0">
                <a:solidFill>
                  <a:schemeClr val="bg1"/>
                </a:solidFill>
                <a:latin typeface="+mj-lt"/>
                <a:ea typeface="+mj-ea"/>
                <a:cs typeface="+mj-cs"/>
              </a:rPr>
              <a:t>What is it that we are growing?</a:t>
            </a:r>
            <a:br>
              <a:rPr lang="en-US" sz="3200" kern="1200" dirty="0">
                <a:solidFill>
                  <a:schemeClr val="bg1"/>
                </a:solidFill>
                <a:latin typeface="+mj-lt"/>
                <a:ea typeface="+mj-ea"/>
                <a:cs typeface="+mj-cs"/>
              </a:rPr>
            </a:br>
            <a:r>
              <a:rPr lang="en-US" sz="3200" kern="1200" dirty="0">
                <a:solidFill>
                  <a:schemeClr val="bg1"/>
                </a:solidFill>
                <a:latin typeface="+mj-lt"/>
                <a:ea typeface="+mj-ea"/>
                <a:cs typeface="+mj-cs"/>
              </a:rPr>
              <a:t>Multiplying? </a:t>
            </a:r>
          </a:p>
        </p:txBody>
      </p:sp>
    </p:spTree>
    <p:extLst>
      <p:ext uri="{BB962C8B-B14F-4D97-AF65-F5344CB8AC3E}">
        <p14:creationId xmlns:p14="http://schemas.microsoft.com/office/powerpoint/2010/main" val="1632284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8546B-B3B7-63B1-63D1-5FB7DFF7B284}"/>
            </a:ext>
          </a:extLst>
        </p:cNvPr>
        <p:cNvGrpSpPr/>
        <p:nvPr/>
      </p:nvGrpSpPr>
      <p:grpSpPr>
        <a:xfrm>
          <a:off x="0" y="0"/>
          <a:ext cx="0" cy="0"/>
          <a:chOff x="0" y="0"/>
          <a:chExt cx="0" cy="0"/>
        </a:xfrm>
      </p:grpSpPr>
      <p:sp>
        <p:nvSpPr>
          <p:cNvPr id="2" name="Oval 2">
            <a:extLst>
              <a:ext uri="{FF2B5EF4-FFF2-40B4-BE49-F238E27FC236}">
                <a16:creationId xmlns:a16="http://schemas.microsoft.com/office/drawing/2014/main" id="{96FE9594-A9CB-CA97-4B74-0EE0BCD3DD8D}"/>
              </a:ext>
            </a:extLst>
          </p:cNvPr>
          <p:cNvSpPr>
            <a:spLocks noChangeArrowheads="1"/>
          </p:cNvSpPr>
          <p:nvPr/>
        </p:nvSpPr>
        <p:spPr bwMode="auto">
          <a:xfrm>
            <a:off x="4017061" y="181517"/>
            <a:ext cx="3684588" cy="3713163"/>
          </a:xfrm>
          <a:prstGeom prst="ellipse">
            <a:avLst/>
          </a:prstGeom>
          <a:noFill/>
          <a:ln w="25400" algn="ctr">
            <a:solidFill>
              <a:srgbClr val="000000"/>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defTabSz="914377" eaLnBrk="0" fontAlgn="base" hangingPunct="0">
              <a:spcBef>
                <a:spcPct val="0"/>
              </a:spcBef>
              <a:spcAft>
                <a:spcPct val="0"/>
              </a:spcAft>
            </a:pPr>
            <a:endParaRPr lang="en-US" altLang="en-US">
              <a:latin typeface="Arial" panose="020B0604020202020204" pitchFamily="34" charset="0"/>
            </a:endParaRPr>
          </a:p>
        </p:txBody>
      </p:sp>
      <p:sp>
        <p:nvSpPr>
          <p:cNvPr id="3" name="Oval 3">
            <a:extLst>
              <a:ext uri="{FF2B5EF4-FFF2-40B4-BE49-F238E27FC236}">
                <a16:creationId xmlns:a16="http://schemas.microsoft.com/office/drawing/2014/main" id="{B4A81918-FD67-C443-23A9-646136FB1650}"/>
              </a:ext>
            </a:extLst>
          </p:cNvPr>
          <p:cNvSpPr>
            <a:spLocks noChangeArrowheads="1"/>
          </p:cNvSpPr>
          <p:nvPr/>
        </p:nvSpPr>
        <p:spPr bwMode="auto">
          <a:xfrm>
            <a:off x="5266425" y="2215105"/>
            <a:ext cx="3686175" cy="3714751"/>
          </a:xfrm>
          <a:prstGeom prst="ellipse">
            <a:avLst/>
          </a:prstGeom>
          <a:noFill/>
          <a:ln w="25400" algn="ctr">
            <a:solidFill>
              <a:srgbClr val="000000"/>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sz="1600"/>
          </a:p>
        </p:txBody>
      </p:sp>
      <p:sp>
        <p:nvSpPr>
          <p:cNvPr id="5" name="Oval 4">
            <a:extLst>
              <a:ext uri="{FF2B5EF4-FFF2-40B4-BE49-F238E27FC236}">
                <a16:creationId xmlns:a16="http://schemas.microsoft.com/office/drawing/2014/main" id="{65274C9E-C2E3-5FDF-E8C5-7C4700396681}"/>
              </a:ext>
            </a:extLst>
          </p:cNvPr>
          <p:cNvSpPr>
            <a:spLocks noChangeArrowheads="1"/>
          </p:cNvSpPr>
          <p:nvPr/>
        </p:nvSpPr>
        <p:spPr bwMode="auto">
          <a:xfrm>
            <a:off x="2839135" y="2224630"/>
            <a:ext cx="3684588" cy="3714751"/>
          </a:xfrm>
          <a:prstGeom prst="ellipse">
            <a:avLst/>
          </a:prstGeom>
          <a:noFill/>
          <a:ln w="25400" algn="ctr">
            <a:solidFill>
              <a:srgbClr val="000000"/>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sz="1600"/>
          </a:p>
        </p:txBody>
      </p:sp>
      <p:sp>
        <p:nvSpPr>
          <p:cNvPr id="7" name="Text Box 5">
            <a:extLst>
              <a:ext uri="{FF2B5EF4-FFF2-40B4-BE49-F238E27FC236}">
                <a16:creationId xmlns:a16="http://schemas.microsoft.com/office/drawing/2014/main" id="{F836F403-B2E4-5C4A-5A14-D80FFE2D95FE}"/>
              </a:ext>
            </a:extLst>
          </p:cNvPr>
          <p:cNvSpPr txBox="1">
            <a:spLocks noChangeArrowheads="1"/>
          </p:cNvSpPr>
          <p:nvPr/>
        </p:nvSpPr>
        <p:spPr bwMode="auto">
          <a:xfrm>
            <a:off x="726967" y="1066296"/>
            <a:ext cx="3533775" cy="12954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defTabSz="914377" eaLnBrk="0" fontAlgn="base" hangingPunct="0">
              <a:spcBef>
                <a:spcPct val="0"/>
              </a:spcBef>
              <a:spcAft>
                <a:spcPct val="0"/>
              </a:spcAft>
            </a:pPr>
            <a:r>
              <a:rPr lang="en-US" altLang="en-US" sz="2400" b="1" dirty="0">
                <a:solidFill>
                  <a:srgbClr val="000000"/>
                </a:solidFill>
                <a:latin typeface="Arial" panose="020B0604020202020204" pitchFamily="34" charset="0"/>
              </a:rPr>
              <a:t>The Church: </a:t>
            </a:r>
          </a:p>
          <a:p>
            <a:pPr defTabSz="914377" eaLnBrk="0" fontAlgn="base" hangingPunct="0">
              <a:spcBef>
                <a:spcPct val="0"/>
              </a:spcBef>
              <a:spcAft>
                <a:spcPct val="0"/>
              </a:spcAft>
            </a:pPr>
            <a:r>
              <a:rPr lang="en-US" altLang="en-US" sz="2400" b="1" dirty="0">
                <a:solidFill>
                  <a:schemeClr val="bg1"/>
                </a:solidFill>
                <a:latin typeface="Arial" panose="020B0604020202020204" pitchFamily="34" charset="0"/>
              </a:rPr>
              <a:t>A 3D Economy</a:t>
            </a:r>
          </a:p>
          <a:p>
            <a:pPr defTabSz="914377" eaLnBrk="0" fontAlgn="base" hangingPunct="0">
              <a:spcBef>
                <a:spcPct val="0"/>
              </a:spcBef>
              <a:spcAft>
                <a:spcPct val="0"/>
              </a:spcAft>
            </a:pPr>
            <a:r>
              <a:rPr lang="en-US" altLang="en-US" sz="2400" b="1" dirty="0">
                <a:solidFill>
                  <a:schemeClr val="bg1"/>
                </a:solidFill>
                <a:latin typeface="Arial" panose="020B0604020202020204" pitchFamily="34" charset="0"/>
              </a:rPr>
              <a:t>(Oikos) of Love</a:t>
            </a:r>
          </a:p>
          <a:p>
            <a:pPr defTabSz="914377" eaLnBrk="0" fontAlgn="base" hangingPunct="0">
              <a:spcBef>
                <a:spcPct val="0"/>
              </a:spcBef>
              <a:spcAft>
                <a:spcPct val="0"/>
              </a:spcAft>
            </a:pPr>
            <a:endParaRPr lang="en-US" altLang="en-US" sz="2400" b="1" dirty="0">
              <a:solidFill>
                <a:srgbClr val="000000"/>
              </a:solidFill>
              <a:latin typeface="Arial" panose="020B0604020202020204" pitchFamily="34" charset="0"/>
            </a:endParaRPr>
          </a:p>
          <a:p>
            <a:pPr defTabSz="914377" eaLnBrk="0" fontAlgn="base" hangingPunct="0">
              <a:spcBef>
                <a:spcPct val="0"/>
              </a:spcBef>
              <a:spcAft>
                <a:spcPct val="0"/>
              </a:spcAft>
            </a:pPr>
            <a:endParaRPr lang="en-US" altLang="en-US" sz="2400" b="1" dirty="0">
              <a:solidFill>
                <a:srgbClr val="000000"/>
              </a:solidFill>
              <a:latin typeface="Arial" panose="020B0604020202020204" pitchFamily="34" charset="0"/>
            </a:endParaRPr>
          </a:p>
          <a:p>
            <a:pPr defTabSz="914377" eaLnBrk="0" fontAlgn="base" hangingPunct="0">
              <a:spcBef>
                <a:spcPct val="0"/>
              </a:spcBef>
              <a:spcAft>
                <a:spcPct val="0"/>
              </a:spcAft>
            </a:pPr>
            <a:endParaRPr lang="en-US" altLang="en-US" sz="2400" b="1" dirty="0">
              <a:solidFill>
                <a:srgbClr val="000000"/>
              </a:solidFill>
              <a:latin typeface="Arial" panose="020B0604020202020204" pitchFamily="34" charset="0"/>
            </a:endParaRPr>
          </a:p>
        </p:txBody>
      </p:sp>
      <p:sp>
        <p:nvSpPr>
          <p:cNvPr id="9" name="Text Box 7">
            <a:extLst>
              <a:ext uri="{FF2B5EF4-FFF2-40B4-BE49-F238E27FC236}">
                <a16:creationId xmlns:a16="http://schemas.microsoft.com/office/drawing/2014/main" id="{93F25CF7-33C2-6A45-1059-8B0B06C7FED0}"/>
              </a:ext>
            </a:extLst>
          </p:cNvPr>
          <p:cNvSpPr txBox="1">
            <a:spLocks noChangeArrowheads="1"/>
          </p:cNvSpPr>
          <p:nvPr/>
        </p:nvSpPr>
        <p:spPr bwMode="auto">
          <a:xfrm>
            <a:off x="4504423" y="497430"/>
            <a:ext cx="2760663" cy="11144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defTabSz="914377" eaLnBrk="0" fontAlgn="base" hangingPunct="0">
              <a:spcBef>
                <a:spcPct val="0"/>
              </a:spcBef>
              <a:spcAft>
                <a:spcPct val="0"/>
              </a:spcAft>
            </a:pPr>
            <a:r>
              <a:rPr lang="en-US" altLang="en-US" sz="1867" b="1" dirty="0">
                <a:solidFill>
                  <a:schemeClr val="bg1"/>
                </a:solidFill>
                <a:latin typeface="Arial" panose="020B0604020202020204" pitchFamily="34" charset="0"/>
              </a:rPr>
              <a:t>Worship</a:t>
            </a:r>
          </a:p>
          <a:p>
            <a:pPr algn="ctr" defTabSz="914377" eaLnBrk="0" fontAlgn="base" hangingPunct="0">
              <a:spcBef>
                <a:spcPct val="0"/>
              </a:spcBef>
              <a:spcAft>
                <a:spcPct val="0"/>
              </a:spcAft>
            </a:pPr>
            <a:r>
              <a:rPr lang="en-US" altLang="en-US" sz="1400" b="1" dirty="0">
                <a:solidFill>
                  <a:schemeClr val="bg1"/>
                </a:solidFill>
                <a:latin typeface="Arial" panose="020B0604020202020204" pitchFamily="34" charset="0"/>
              </a:rPr>
              <a:t>(Up)</a:t>
            </a:r>
          </a:p>
          <a:p>
            <a:pPr algn="ctr" defTabSz="914377" eaLnBrk="0" fontAlgn="base" hangingPunct="0">
              <a:spcBef>
                <a:spcPct val="0"/>
              </a:spcBef>
              <a:spcAft>
                <a:spcPct val="0"/>
              </a:spcAft>
            </a:pPr>
            <a:endParaRPr lang="en-US" altLang="en-US" sz="533" dirty="0">
              <a:solidFill>
                <a:srgbClr val="000000"/>
              </a:solidFill>
              <a:latin typeface="Arial" panose="020B0604020202020204" pitchFamily="34" charset="0"/>
            </a:endParaRPr>
          </a:p>
          <a:p>
            <a:pPr algn="ctr" defTabSz="914377" eaLnBrk="0" fontAlgn="base" hangingPunct="0">
              <a:spcBef>
                <a:spcPct val="0"/>
              </a:spcBef>
              <a:spcAft>
                <a:spcPct val="0"/>
              </a:spcAft>
            </a:pPr>
            <a:r>
              <a:rPr lang="en-US" altLang="en-US" sz="1867" dirty="0">
                <a:solidFill>
                  <a:srgbClr val="000000"/>
                </a:solidFill>
                <a:latin typeface="Arial" panose="020B0604020202020204" pitchFamily="34" charset="0"/>
              </a:rPr>
              <a:t>“</a:t>
            </a:r>
            <a:r>
              <a:rPr lang="en-US" altLang="en-US" sz="1867" i="1" dirty="0">
                <a:solidFill>
                  <a:srgbClr val="000000"/>
                </a:solidFill>
                <a:latin typeface="Arial" panose="020B0604020202020204" pitchFamily="34" charset="0"/>
              </a:rPr>
              <a:t>Love the Lord with all your heart, soul, mind, and strength”</a:t>
            </a: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 - Mark 12:30</a:t>
            </a:r>
          </a:p>
          <a:p>
            <a:pPr defTabSz="914377" eaLnBrk="0" fontAlgn="base" hangingPunct="0">
              <a:spcBef>
                <a:spcPct val="0"/>
              </a:spcBef>
              <a:spcAft>
                <a:spcPct val="0"/>
              </a:spcAft>
            </a:pPr>
            <a:endParaRPr lang="en-US" altLang="en-US" dirty="0">
              <a:latin typeface="Arial" panose="020B0604020202020204" pitchFamily="34" charset="0"/>
            </a:endParaRPr>
          </a:p>
        </p:txBody>
      </p:sp>
      <p:sp>
        <p:nvSpPr>
          <p:cNvPr id="10" name="Text Box 8">
            <a:extLst>
              <a:ext uri="{FF2B5EF4-FFF2-40B4-BE49-F238E27FC236}">
                <a16:creationId xmlns:a16="http://schemas.microsoft.com/office/drawing/2014/main" id="{AD993925-E76D-DF75-552A-B17D4E93ADCE}"/>
              </a:ext>
            </a:extLst>
          </p:cNvPr>
          <p:cNvSpPr txBox="1">
            <a:spLocks noChangeArrowheads="1"/>
          </p:cNvSpPr>
          <p:nvPr/>
        </p:nvSpPr>
        <p:spPr bwMode="auto">
          <a:xfrm>
            <a:off x="3010586" y="3280316"/>
            <a:ext cx="2120900" cy="1004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defTabSz="914377" eaLnBrk="0" fontAlgn="base" hangingPunct="0">
              <a:spcBef>
                <a:spcPct val="0"/>
              </a:spcBef>
              <a:spcAft>
                <a:spcPct val="0"/>
              </a:spcAft>
            </a:pPr>
            <a:r>
              <a:rPr lang="en-US" altLang="en-US" sz="1400" b="1" dirty="0">
                <a:solidFill>
                  <a:srgbClr val="000000"/>
                </a:solidFill>
                <a:latin typeface="Arial" panose="020B0604020202020204" pitchFamily="34" charset="0"/>
              </a:rPr>
              <a:t>  </a:t>
            </a:r>
            <a:r>
              <a:rPr lang="en-US" altLang="en-US" sz="1867" b="1" dirty="0">
                <a:solidFill>
                  <a:schemeClr val="bg1"/>
                </a:solidFill>
                <a:latin typeface="Arial" panose="020B0604020202020204" pitchFamily="34" charset="0"/>
              </a:rPr>
              <a:t>Community</a:t>
            </a:r>
            <a:r>
              <a:rPr lang="en-US" altLang="en-US" sz="1867" b="1" dirty="0">
                <a:solidFill>
                  <a:srgbClr val="000000"/>
                </a:solidFill>
                <a:latin typeface="Arial" panose="020B0604020202020204" pitchFamily="34" charset="0"/>
              </a:rPr>
              <a:t>  </a:t>
            </a:r>
          </a:p>
          <a:p>
            <a:pPr defTabSz="914377" eaLnBrk="0" fontAlgn="base" hangingPunct="0">
              <a:spcBef>
                <a:spcPct val="0"/>
              </a:spcBef>
              <a:spcAft>
                <a:spcPct val="0"/>
              </a:spcAft>
            </a:pPr>
            <a:r>
              <a:rPr lang="en-US" altLang="en-US" sz="1400" b="1" dirty="0">
                <a:solidFill>
                  <a:srgbClr val="000000"/>
                </a:solidFill>
                <a:latin typeface="Arial" panose="020B0604020202020204" pitchFamily="34" charset="0"/>
              </a:rPr>
              <a:t>           </a:t>
            </a:r>
            <a:r>
              <a:rPr lang="en-US" altLang="en-US" sz="1400" b="1" dirty="0">
                <a:solidFill>
                  <a:schemeClr val="bg1"/>
                </a:solidFill>
                <a:latin typeface="Arial" panose="020B0604020202020204" pitchFamily="34" charset="0"/>
              </a:rPr>
              <a:t>(In)</a:t>
            </a:r>
          </a:p>
          <a:p>
            <a:pPr algn="ctr" defTabSz="914377" eaLnBrk="0" fontAlgn="base" hangingPunct="0">
              <a:spcBef>
                <a:spcPct val="0"/>
              </a:spcBef>
              <a:spcAft>
                <a:spcPct val="0"/>
              </a:spcAft>
            </a:pPr>
            <a:endParaRPr lang="en-US" altLang="en-US" sz="533" i="1" dirty="0">
              <a:solidFill>
                <a:srgbClr val="000000"/>
              </a:solidFill>
              <a:latin typeface="Arial" panose="020B0604020202020204" pitchFamily="34" charset="0"/>
            </a:endParaRP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“Love each other as I have loved you.” </a:t>
            </a: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 John 13:34</a:t>
            </a:r>
            <a:endParaRPr lang="en-US" altLang="en-US" sz="1867" dirty="0">
              <a:latin typeface="Arial" panose="020B0604020202020204" pitchFamily="34" charset="0"/>
            </a:endParaRPr>
          </a:p>
        </p:txBody>
      </p:sp>
      <p:sp>
        <p:nvSpPr>
          <p:cNvPr id="11" name="Text Box 9">
            <a:extLst>
              <a:ext uri="{FF2B5EF4-FFF2-40B4-BE49-F238E27FC236}">
                <a16:creationId xmlns:a16="http://schemas.microsoft.com/office/drawing/2014/main" id="{7A870B71-9385-0810-3AAD-96D0ED3AC12C}"/>
              </a:ext>
            </a:extLst>
          </p:cNvPr>
          <p:cNvSpPr txBox="1">
            <a:spLocks noChangeArrowheads="1"/>
          </p:cNvSpPr>
          <p:nvPr/>
        </p:nvSpPr>
        <p:spPr bwMode="auto">
          <a:xfrm>
            <a:off x="6561824" y="3270791"/>
            <a:ext cx="2447925" cy="102393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defTabSz="914377" eaLnBrk="0" fontAlgn="base" hangingPunct="0">
              <a:spcBef>
                <a:spcPct val="0"/>
              </a:spcBef>
              <a:spcAft>
                <a:spcPct val="0"/>
              </a:spcAft>
            </a:pPr>
            <a:r>
              <a:rPr lang="en-US" altLang="en-US" sz="1867" b="1" dirty="0">
                <a:solidFill>
                  <a:schemeClr val="bg1"/>
                </a:solidFill>
                <a:latin typeface="Arial" panose="020B0604020202020204" pitchFamily="34" charset="0"/>
              </a:rPr>
              <a:t>Mission</a:t>
            </a:r>
          </a:p>
          <a:p>
            <a:pPr algn="ctr" defTabSz="914377" eaLnBrk="0" fontAlgn="base" hangingPunct="0">
              <a:spcBef>
                <a:spcPct val="0"/>
              </a:spcBef>
              <a:spcAft>
                <a:spcPct val="0"/>
              </a:spcAft>
            </a:pPr>
            <a:r>
              <a:rPr lang="en-US" altLang="en-US" sz="1400" b="1" dirty="0">
                <a:solidFill>
                  <a:schemeClr val="bg1"/>
                </a:solidFill>
                <a:latin typeface="Arial" panose="020B0604020202020204" pitchFamily="34" charset="0"/>
              </a:rPr>
              <a:t>(Out)</a:t>
            </a:r>
          </a:p>
          <a:p>
            <a:pPr algn="ctr" defTabSz="914377" eaLnBrk="0" fontAlgn="base" hangingPunct="0">
              <a:spcBef>
                <a:spcPct val="0"/>
              </a:spcBef>
              <a:spcAft>
                <a:spcPct val="0"/>
              </a:spcAft>
            </a:pPr>
            <a:endParaRPr lang="en-US" altLang="en-US" sz="533" i="1" dirty="0">
              <a:solidFill>
                <a:srgbClr val="000000"/>
              </a:solidFill>
              <a:latin typeface="Arial" panose="020B0604020202020204" pitchFamily="34" charset="0"/>
            </a:endParaRP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“Love your neighbor as yourself.”     </a:t>
            </a: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 Mark 12:31</a:t>
            </a:r>
            <a:endParaRPr lang="en-US" altLang="en-US" sz="1867" dirty="0">
              <a:latin typeface="Arial" panose="020B0604020202020204" pitchFamily="34" charset="0"/>
            </a:endParaRPr>
          </a:p>
        </p:txBody>
      </p:sp>
    </p:spTree>
    <p:extLst>
      <p:ext uri="{BB962C8B-B14F-4D97-AF65-F5344CB8AC3E}">
        <p14:creationId xmlns:p14="http://schemas.microsoft.com/office/powerpoint/2010/main" val="26728138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2">
            <a:extLst>
              <a:ext uri="{FF2B5EF4-FFF2-40B4-BE49-F238E27FC236}">
                <a16:creationId xmlns:a16="http://schemas.microsoft.com/office/drawing/2014/main" id="{B1A660C9-522E-42E3-AC76-55EF4FA1A54E}"/>
              </a:ext>
            </a:extLst>
          </p:cNvPr>
          <p:cNvSpPr>
            <a:spLocks noChangeArrowheads="1"/>
          </p:cNvSpPr>
          <p:nvPr/>
        </p:nvSpPr>
        <p:spPr bwMode="auto">
          <a:xfrm>
            <a:off x="4017061" y="181517"/>
            <a:ext cx="3684588" cy="3713163"/>
          </a:xfrm>
          <a:prstGeom prst="ellipse">
            <a:avLst/>
          </a:prstGeom>
          <a:noFill/>
          <a:ln w="25400" algn="ctr">
            <a:solidFill>
              <a:srgbClr val="000000"/>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defTabSz="914377" eaLnBrk="0" fontAlgn="base" hangingPunct="0">
              <a:spcBef>
                <a:spcPct val="0"/>
              </a:spcBef>
              <a:spcAft>
                <a:spcPct val="0"/>
              </a:spcAft>
            </a:pPr>
            <a:endParaRPr lang="en-US" altLang="en-US">
              <a:latin typeface="Arial" panose="020B0604020202020204" pitchFamily="34" charset="0"/>
            </a:endParaRPr>
          </a:p>
        </p:txBody>
      </p:sp>
      <p:sp>
        <p:nvSpPr>
          <p:cNvPr id="3" name="Oval 3">
            <a:extLst>
              <a:ext uri="{FF2B5EF4-FFF2-40B4-BE49-F238E27FC236}">
                <a16:creationId xmlns:a16="http://schemas.microsoft.com/office/drawing/2014/main" id="{9A0E86A6-597A-4BA5-B20E-6E1E4B99012D}"/>
              </a:ext>
            </a:extLst>
          </p:cNvPr>
          <p:cNvSpPr>
            <a:spLocks noChangeArrowheads="1"/>
          </p:cNvSpPr>
          <p:nvPr/>
        </p:nvSpPr>
        <p:spPr bwMode="auto">
          <a:xfrm>
            <a:off x="5266425" y="2215105"/>
            <a:ext cx="3686175" cy="3714751"/>
          </a:xfrm>
          <a:prstGeom prst="ellipse">
            <a:avLst/>
          </a:prstGeom>
          <a:noFill/>
          <a:ln w="25400" algn="ctr">
            <a:solidFill>
              <a:srgbClr val="000000"/>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sz="1600"/>
          </a:p>
        </p:txBody>
      </p:sp>
      <p:sp>
        <p:nvSpPr>
          <p:cNvPr id="5" name="Oval 4">
            <a:extLst>
              <a:ext uri="{FF2B5EF4-FFF2-40B4-BE49-F238E27FC236}">
                <a16:creationId xmlns:a16="http://schemas.microsoft.com/office/drawing/2014/main" id="{81632CB4-8DC3-4E87-9CBA-57D13E896500}"/>
              </a:ext>
            </a:extLst>
          </p:cNvPr>
          <p:cNvSpPr>
            <a:spLocks noChangeArrowheads="1"/>
          </p:cNvSpPr>
          <p:nvPr/>
        </p:nvSpPr>
        <p:spPr bwMode="auto">
          <a:xfrm>
            <a:off x="2839135" y="2224630"/>
            <a:ext cx="3684588" cy="3714751"/>
          </a:xfrm>
          <a:prstGeom prst="ellipse">
            <a:avLst/>
          </a:prstGeom>
          <a:noFill/>
          <a:ln w="25400" algn="ctr">
            <a:solidFill>
              <a:srgbClr val="000000"/>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sz="1600"/>
          </a:p>
        </p:txBody>
      </p:sp>
      <p:sp>
        <p:nvSpPr>
          <p:cNvPr id="7" name="Text Box 5">
            <a:extLst>
              <a:ext uri="{FF2B5EF4-FFF2-40B4-BE49-F238E27FC236}">
                <a16:creationId xmlns:a16="http://schemas.microsoft.com/office/drawing/2014/main" id="{099BB80B-085E-4C69-AFD8-8D43B69F50BA}"/>
              </a:ext>
            </a:extLst>
          </p:cNvPr>
          <p:cNvSpPr txBox="1">
            <a:spLocks noChangeArrowheads="1"/>
          </p:cNvSpPr>
          <p:nvPr/>
        </p:nvSpPr>
        <p:spPr bwMode="auto">
          <a:xfrm>
            <a:off x="726967" y="840513"/>
            <a:ext cx="3533775" cy="12954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defTabSz="914377" eaLnBrk="0" fontAlgn="base" hangingPunct="0">
              <a:spcBef>
                <a:spcPct val="0"/>
              </a:spcBef>
              <a:spcAft>
                <a:spcPct val="0"/>
              </a:spcAft>
            </a:pPr>
            <a:r>
              <a:rPr lang="en-US" altLang="en-US" sz="2400" dirty="0">
                <a:solidFill>
                  <a:srgbClr val="000000"/>
                </a:solidFill>
                <a:latin typeface="Arial" panose="020B0604020202020204" pitchFamily="34" charset="0"/>
              </a:rPr>
              <a:t>When all three </a:t>
            </a:r>
          </a:p>
          <a:p>
            <a:pPr defTabSz="914377" eaLnBrk="0" fontAlgn="base" hangingPunct="0">
              <a:spcBef>
                <a:spcPct val="0"/>
              </a:spcBef>
              <a:spcAft>
                <a:spcPct val="0"/>
              </a:spcAft>
            </a:pPr>
            <a:r>
              <a:rPr lang="en-US" altLang="en-US" sz="2400" dirty="0">
                <a:solidFill>
                  <a:srgbClr val="000000"/>
                </a:solidFill>
                <a:latin typeface="Arial" panose="020B0604020202020204" pitchFamily="34" charset="0"/>
              </a:rPr>
              <a:t>intersect, the Kingdom</a:t>
            </a:r>
          </a:p>
          <a:p>
            <a:pPr defTabSz="914377" eaLnBrk="0" fontAlgn="base" hangingPunct="0">
              <a:spcBef>
                <a:spcPct val="0"/>
              </a:spcBef>
              <a:spcAft>
                <a:spcPct val="0"/>
              </a:spcAft>
            </a:pPr>
            <a:r>
              <a:rPr lang="en-US" altLang="en-US" sz="2400" dirty="0">
                <a:solidFill>
                  <a:srgbClr val="000000"/>
                </a:solidFill>
                <a:latin typeface="Arial" panose="020B0604020202020204" pitchFamily="34" charset="0"/>
              </a:rPr>
              <a:t>becomes visible,</a:t>
            </a:r>
          </a:p>
          <a:p>
            <a:pPr defTabSz="914377" eaLnBrk="0" fontAlgn="base" hangingPunct="0">
              <a:spcBef>
                <a:spcPct val="0"/>
              </a:spcBef>
              <a:spcAft>
                <a:spcPct val="0"/>
              </a:spcAft>
            </a:pPr>
            <a:r>
              <a:rPr lang="en-US" altLang="en-US" sz="2400" dirty="0">
                <a:solidFill>
                  <a:srgbClr val="000000"/>
                </a:solidFill>
                <a:latin typeface="Arial" panose="020B0604020202020204" pitchFamily="34" charset="0"/>
              </a:rPr>
              <a:t>tangible, and </a:t>
            </a:r>
          </a:p>
          <a:p>
            <a:pPr defTabSz="914377" eaLnBrk="0" fontAlgn="base" hangingPunct="0">
              <a:spcBef>
                <a:spcPct val="0"/>
              </a:spcBef>
              <a:spcAft>
                <a:spcPct val="0"/>
              </a:spcAft>
            </a:pPr>
            <a:r>
              <a:rPr lang="en-US" altLang="en-US" sz="2400" dirty="0">
                <a:solidFill>
                  <a:schemeClr val="bg1"/>
                </a:solidFill>
                <a:latin typeface="Arial" panose="020B0604020202020204" pitchFamily="34" charset="0"/>
              </a:rPr>
              <a:t>powerful. . .</a:t>
            </a:r>
          </a:p>
          <a:p>
            <a:pPr defTabSz="914377" eaLnBrk="0" fontAlgn="base" hangingPunct="0">
              <a:spcBef>
                <a:spcPct val="0"/>
              </a:spcBef>
              <a:spcAft>
                <a:spcPct val="0"/>
              </a:spcAft>
            </a:pPr>
            <a:endParaRPr lang="en-US" altLang="en-US" sz="2400" dirty="0">
              <a:solidFill>
                <a:srgbClr val="000000"/>
              </a:solidFill>
              <a:latin typeface="Arial" panose="020B0604020202020204" pitchFamily="34" charset="0"/>
            </a:endParaRPr>
          </a:p>
        </p:txBody>
      </p:sp>
      <p:sp>
        <p:nvSpPr>
          <p:cNvPr id="9" name="Text Box 7">
            <a:extLst>
              <a:ext uri="{FF2B5EF4-FFF2-40B4-BE49-F238E27FC236}">
                <a16:creationId xmlns:a16="http://schemas.microsoft.com/office/drawing/2014/main" id="{77F781B3-905D-4D54-8BAA-50A93BE9E79E}"/>
              </a:ext>
            </a:extLst>
          </p:cNvPr>
          <p:cNvSpPr txBox="1">
            <a:spLocks noChangeArrowheads="1"/>
          </p:cNvSpPr>
          <p:nvPr/>
        </p:nvSpPr>
        <p:spPr bwMode="auto">
          <a:xfrm>
            <a:off x="4504423" y="497430"/>
            <a:ext cx="2760663" cy="11144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defTabSz="914377" eaLnBrk="0" fontAlgn="base" hangingPunct="0">
              <a:spcBef>
                <a:spcPct val="0"/>
              </a:spcBef>
              <a:spcAft>
                <a:spcPct val="0"/>
              </a:spcAft>
            </a:pPr>
            <a:r>
              <a:rPr lang="en-US" altLang="en-US" sz="1867" b="1" dirty="0">
                <a:solidFill>
                  <a:schemeClr val="bg1"/>
                </a:solidFill>
                <a:latin typeface="Arial" panose="020B0604020202020204" pitchFamily="34" charset="0"/>
              </a:rPr>
              <a:t>Worship</a:t>
            </a:r>
          </a:p>
          <a:p>
            <a:pPr algn="ctr" defTabSz="914377" eaLnBrk="0" fontAlgn="base" hangingPunct="0">
              <a:spcBef>
                <a:spcPct val="0"/>
              </a:spcBef>
              <a:spcAft>
                <a:spcPct val="0"/>
              </a:spcAft>
            </a:pPr>
            <a:r>
              <a:rPr lang="en-US" altLang="en-US" sz="1400" b="1" dirty="0">
                <a:solidFill>
                  <a:schemeClr val="bg1"/>
                </a:solidFill>
                <a:latin typeface="Arial" panose="020B0604020202020204" pitchFamily="34" charset="0"/>
              </a:rPr>
              <a:t>(Up)</a:t>
            </a:r>
          </a:p>
          <a:p>
            <a:pPr algn="ctr" defTabSz="914377" eaLnBrk="0" fontAlgn="base" hangingPunct="0">
              <a:spcBef>
                <a:spcPct val="0"/>
              </a:spcBef>
              <a:spcAft>
                <a:spcPct val="0"/>
              </a:spcAft>
            </a:pPr>
            <a:endParaRPr lang="en-US" altLang="en-US" sz="533" dirty="0">
              <a:solidFill>
                <a:srgbClr val="000000"/>
              </a:solidFill>
              <a:latin typeface="Arial" panose="020B0604020202020204" pitchFamily="34" charset="0"/>
            </a:endParaRPr>
          </a:p>
          <a:p>
            <a:pPr algn="ctr" defTabSz="914377" eaLnBrk="0" fontAlgn="base" hangingPunct="0">
              <a:spcBef>
                <a:spcPct val="0"/>
              </a:spcBef>
              <a:spcAft>
                <a:spcPct val="0"/>
              </a:spcAft>
            </a:pPr>
            <a:r>
              <a:rPr lang="en-US" altLang="en-US" sz="1867" dirty="0">
                <a:solidFill>
                  <a:srgbClr val="000000"/>
                </a:solidFill>
                <a:latin typeface="Arial" panose="020B0604020202020204" pitchFamily="34" charset="0"/>
              </a:rPr>
              <a:t>“</a:t>
            </a:r>
            <a:r>
              <a:rPr lang="en-US" altLang="en-US" sz="1867" i="1" dirty="0">
                <a:solidFill>
                  <a:srgbClr val="000000"/>
                </a:solidFill>
                <a:latin typeface="Arial" panose="020B0604020202020204" pitchFamily="34" charset="0"/>
              </a:rPr>
              <a:t>Love the Lord with all your heart, soul, mind, and strength”</a:t>
            </a: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 - Mark 12:30</a:t>
            </a:r>
          </a:p>
          <a:p>
            <a:pPr defTabSz="914377" eaLnBrk="0" fontAlgn="base" hangingPunct="0">
              <a:spcBef>
                <a:spcPct val="0"/>
              </a:spcBef>
              <a:spcAft>
                <a:spcPct val="0"/>
              </a:spcAft>
            </a:pPr>
            <a:endParaRPr lang="en-US" altLang="en-US" dirty="0">
              <a:latin typeface="Arial" panose="020B0604020202020204" pitchFamily="34" charset="0"/>
            </a:endParaRPr>
          </a:p>
        </p:txBody>
      </p:sp>
      <p:sp>
        <p:nvSpPr>
          <p:cNvPr id="10" name="Text Box 8">
            <a:extLst>
              <a:ext uri="{FF2B5EF4-FFF2-40B4-BE49-F238E27FC236}">
                <a16:creationId xmlns:a16="http://schemas.microsoft.com/office/drawing/2014/main" id="{3237C5B7-6106-4005-972B-23F32A580B43}"/>
              </a:ext>
            </a:extLst>
          </p:cNvPr>
          <p:cNvSpPr txBox="1">
            <a:spLocks noChangeArrowheads="1"/>
          </p:cNvSpPr>
          <p:nvPr/>
        </p:nvSpPr>
        <p:spPr bwMode="auto">
          <a:xfrm>
            <a:off x="3010586" y="3280316"/>
            <a:ext cx="2120900" cy="1004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defTabSz="914377" eaLnBrk="0" fontAlgn="base" hangingPunct="0">
              <a:spcBef>
                <a:spcPct val="0"/>
              </a:spcBef>
              <a:spcAft>
                <a:spcPct val="0"/>
              </a:spcAft>
            </a:pPr>
            <a:r>
              <a:rPr lang="en-US" altLang="en-US" sz="1400" b="1" dirty="0">
                <a:solidFill>
                  <a:srgbClr val="000000"/>
                </a:solidFill>
                <a:latin typeface="Arial" panose="020B0604020202020204" pitchFamily="34" charset="0"/>
              </a:rPr>
              <a:t>  </a:t>
            </a:r>
            <a:r>
              <a:rPr lang="en-US" altLang="en-US" sz="1867" b="1" dirty="0">
                <a:solidFill>
                  <a:schemeClr val="bg1"/>
                </a:solidFill>
                <a:latin typeface="Arial" panose="020B0604020202020204" pitchFamily="34" charset="0"/>
              </a:rPr>
              <a:t>Community</a:t>
            </a:r>
            <a:r>
              <a:rPr lang="en-US" altLang="en-US" sz="1867" b="1" dirty="0">
                <a:solidFill>
                  <a:srgbClr val="000000"/>
                </a:solidFill>
                <a:latin typeface="Arial" panose="020B0604020202020204" pitchFamily="34" charset="0"/>
              </a:rPr>
              <a:t>  </a:t>
            </a:r>
          </a:p>
          <a:p>
            <a:pPr defTabSz="914377" eaLnBrk="0" fontAlgn="base" hangingPunct="0">
              <a:spcBef>
                <a:spcPct val="0"/>
              </a:spcBef>
              <a:spcAft>
                <a:spcPct val="0"/>
              </a:spcAft>
            </a:pPr>
            <a:r>
              <a:rPr lang="en-US" altLang="en-US" sz="1400" b="1" dirty="0">
                <a:solidFill>
                  <a:schemeClr val="bg1"/>
                </a:solidFill>
                <a:latin typeface="Arial" panose="020B0604020202020204" pitchFamily="34" charset="0"/>
              </a:rPr>
              <a:t>           (In)</a:t>
            </a:r>
          </a:p>
          <a:p>
            <a:pPr algn="ctr" defTabSz="914377" eaLnBrk="0" fontAlgn="base" hangingPunct="0">
              <a:spcBef>
                <a:spcPct val="0"/>
              </a:spcBef>
              <a:spcAft>
                <a:spcPct val="0"/>
              </a:spcAft>
            </a:pPr>
            <a:endParaRPr lang="en-US" altLang="en-US" sz="533" i="1" dirty="0">
              <a:solidFill>
                <a:srgbClr val="000000"/>
              </a:solidFill>
              <a:latin typeface="Arial" panose="020B0604020202020204" pitchFamily="34" charset="0"/>
            </a:endParaRP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“Love each other as I have loved you.” </a:t>
            </a: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 John 13:34</a:t>
            </a:r>
            <a:endParaRPr lang="en-US" altLang="en-US" sz="1867" dirty="0">
              <a:latin typeface="Arial" panose="020B0604020202020204" pitchFamily="34" charset="0"/>
            </a:endParaRPr>
          </a:p>
        </p:txBody>
      </p:sp>
      <p:sp>
        <p:nvSpPr>
          <p:cNvPr id="11" name="Text Box 9">
            <a:extLst>
              <a:ext uri="{FF2B5EF4-FFF2-40B4-BE49-F238E27FC236}">
                <a16:creationId xmlns:a16="http://schemas.microsoft.com/office/drawing/2014/main" id="{19460686-0B77-47D4-B9BA-A5E82A69404C}"/>
              </a:ext>
            </a:extLst>
          </p:cNvPr>
          <p:cNvSpPr txBox="1">
            <a:spLocks noChangeArrowheads="1"/>
          </p:cNvSpPr>
          <p:nvPr/>
        </p:nvSpPr>
        <p:spPr bwMode="auto">
          <a:xfrm>
            <a:off x="6561824" y="3270791"/>
            <a:ext cx="2447925" cy="102393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defTabSz="914377" eaLnBrk="0" fontAlgn="base" hangingPunct="0">
              <a:spcBef>
                <a:spcPct val="0"/>
              </a:spcBef>
              <a:spcAft>
                <a:spcPct val="0"/>
              </a:spcAft>
            </a:pPr>
            <a:r>
              <a:rPr lang="en-US" altLang="en-US" sz="1867" b="1" dirty="0">
                <a:solidFill>
                  <a:schemeClr val="bg1"/>
                </a:solidFill>
                <a:latin typeface="Arial" panose="020B0604020202020204" pitchFamily="34" charset="0"/>
              </a:rPr>
              <a:t>Mission</a:t>
            </a:r>
          </a:p>
          <a:p>
            <a:pPr algn="ctr" defTabSz="914377" eaLnBrk="0" fontAlgn="base" hangingPunct="0">
              <a:spcBef>
                <a:spcPct val="0"/>
              </a:spcBef>
              <a:spcAft>
                <a:spcPct val="0"/>
              </a:spcAft>
            </a:pPr>
            <a:r>
              <a:rPr lang="en-US" altLang="en-US" sz="1400" b="1" dirty="0">
                <a:solidFill>
                  <a:schemeClr val="bg1"/>
                </a:solidFill>
                <a:latin typeface="Arial" panose="020B0604020202020204" pitchFamily="34" charset="0"/>
              </a:rPr>
              <a:t>(Out)</a:t>
            </a:r>
          </a:p>
          <a:p>
            <a:pPr algn="ctr" defTabSz="914377" eaLnBrk="0" fontAlgn="base" hangingPunct="0">
              <a:spcBef>
                <a:spcPct val="0"/>
              </a:spcBef>
              <a:spcAft>
                <a:spcPct val="0"/>
              </a:spcAft>
            </a:pPr>
            <a:endParaRPr lang="en-US" altLang="en-US" sz="533" i="1" dirty="0">
              <a:solidFill>
                <a:srgbClr val="000000"/>
              </a:solidFill>
              <a:latin typeface="Arial" panose="020B0604020202020204" pitchFamily="34" charset="0"/>
            </a:endParaRP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“Love your neighbor as yourself.”     </a:t>
            </a: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 Mark 12:31</a:t>
            </a:r>
            <a:endParaRPr lang="en-US" altLang="en-US" sz="1867" dirty="0">
              <a:latin typeface="Arial" panose="020B0604020202020204" pitchFamily="34" charset="0"/>
            </a:endParaRPr>
          </a:p>
        </p:txBody>
      </p:sp>
      <p:sp>
        <p:nvSpPr>
          <p:cNvPr id="6" name="TextBox 5">
            <a:extLst>
              <a:ext uri="{FF2B5EF4-FFF2-40B4-BE49-F238E27FC236}">
                <a16:creationId xmlns:a16="http://schemas.microsoft.com/office/drawing/2014/main" id="{91C35FFD-CCF3-51EB-741D-3CD021D9AC97}"/>
              </a:ext>
            </a:extLst>
          </p:cNvPr>
          <p:cNvSpPr txBox="1"/>
          <p:nvPr/>
        </p:nvSpPr>
        <p:spPr>
          <a:xfrm>
            <a:off x="5219519" y="3210503"/>
            <a:ext cx="1392237" cy="441211"/>
          </a:xfrm>
          <a:prstGeom prst="rect">
            <a:avLst/>
          </a:prstGeom>
          <a:noFill/>
        </p:spPr>
        <p:txBody>
          <a:bodyPr wrap="square" rtlCol="0">
            <a:spAutoFit/>
          </a:bodyPr>
          <a:lstStyle/>
          <a:p>
            <a:r>
              <a:rPr lang="en-US" sz="2267" b="1" dirty="0">
                <a:solidFill>
                  <a:srgbClr val="FF0000"/>
                </a:solidFill>
                <a:latin typeface="Arial" panose="020B0604020202020204" pitchFamily="34" charset="0"/>
                <a:cs typeface="Arial" panose="020B0604020202020204" pitchFamily="34" charset="0"/>
              </a:rPr>
              <a:t>  Power</a:t>
            </a:r>
          </a:p>
        </p:txBody>
      </p:sp>
    </p:spTree>
    <p:extLst>
      <p:ext uri="{BB962C8B-B14F-4D97-AF65-F5344CB8AC3E}">
        <p14:creationId xmlns:p14="http://schemas.microsoft.com/office/powerpoint/2010/main" val="2009596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CAC8B-3997-AA77-0873-5BF5C9076948}"/>
            </a:ext>
          </a:extLst>
        </p:cNvPr>
        <p:cNvGrpSpPr/>
        <p:nvPr/>
      </p:nvGrpSpPr>
      <p:grpSpPr>
        <a:xfrm>
          <a:off x="0" y="0"/>
          <a:ext cx="0" cy="0"/>
          <a:chOff x="0" y="0"/>
          <a:chExt cx="0" cy="0"/>
        </a:xfrm>
      </p:grpSpPr>
      <p:sp>
        <p:nvSpPr>
          <p:cNvPr id="2" name="Oval 2">
            <a:extLst>
              <a:ext uri="{FF2B5EF4-FFF2-40B4-BE49-F238E27FC236}">
                <a16:creationId xmlns:a16="http://schemas.microsoft.com/office/drawing/2014/main" id="{EFC764B6-FE21-6617-D32F-ECBFC7594005}"/>
              </a:ext>
            </a:extLst>
          </p:cNvPr>
          <p:cNvSpPr>
            <a:spLocks noChangeArrowheads="1"/>
          </p:cNvSpPr>
          <p:nvPr/>
        </p:nvSpPr>
        <p:spPr bwMode="auto">
          <a:xfrm>
            <a:off x="4017061" y="181517"/>
            <a:ext cx="3684588" cy="3713163"/>
          </a:xfrm>
          <a:prstGeom prst="ellipse">
            <a:avLst/>
          </a:prstGeom>
          <a:noFill/>
          <a:ln w="25400" algn="ctr">
            <a:solidFill>
              <a:srgbClr val="000000"/>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defTabSz="914377" eaLnBrk="0" fontAlgn="base" hangingPunct="0">
              <a:spcBef>
                <a:spcPct val="0"/>
              </a:spcBef>
              <a:spcAft>
                <a:spcPct val="0"/>
              </a:spcAft>
            </a:pPr>
            <a:endParaRPr lang="en-US" altLang="en-US">
              <a:latin typeface="Arial" panose="020B0604020202020204" pitchFamily="34" charset="0"/>
            </a:endParaRPr>
          </a:p>
        </p:txBody>
      </p:sp>
      <p:sp>
        <p:nvSpPr>
          <p:cNvPr id="3" name="Oval 3">
            <a:extLst>
              <a:ext uri="{FF2B5EF4-FFF2-40B4-BE49-F238E27FC236}">
                <a16:creationId xmlns:a16="http://schemas.microsoft.com/office/drawing/2014/main" id="{BFE0B6B2-C80E-F820-66AF-38788636264E}"/>
              </a:ext>
            </a:extLst>
          </p:cNvPr>
          <p:cNvSpPr>
            <a:spLocks noChangeArrowheads="1"/>
          </p:cNvSpPr>
          <p:nvPr/>
        </p:nvSpPr>
        <p:spPr bwMode="auto">
          <a:xfrm>
            <a:off x="5266425" y="2215105"/>
            <a:ext cx="3686175" cy="3714751"/>
          </a:xfrm>
          <a:prstGeom prst="ellipse">
            <a:avLst/>
          </a:prstGeom>
          <a:noFill/>
          <a:ln w="25400" algn="ctr">
            <a:solidFill>
              <a:srgbClr val="000000"/>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sz="1600"/>
          </a:p>
        </p:txBody>
      </p:sp>
      <p:sp>
        <p:nvSpPr>
          <p:cNvPr id="5" name="Oval 4">
            <a:extLst>
              <a:ext uri="{FF2B5EF4-FFF2-40B4-BE49-F238E27FC236}">
                <a16:creationId xmlns:a16="http://schemas.microsoft.com/office/drawing/2014/main" id="{957029E9-0552-8FC9-2613-2EFFEA0B4244}"/>
              </a:ext>
            </a:extLst>
          </p:cNvPr>
          <p:cNvSpPr>
            <a:spLocks noChangeArrowheads="1"/>
          </p:cNvSpPr>
          <p:nvPr/>
        </p:nvSpPr>
        <p:spPr bwMode="auto">
          <a:xfrm>
            <a:off x="2839135" y="2224630"/>
            <a:ext cx="3684588" cy="3714751"/>
          </a:xfrm>
          <a:prstGeom prst="ellipse">
            <a:avLst/>
          </a:prstGeom>
          <a:noFill/>
          <a:ln w="25400" algn="ctr">
            <a:solidFill>
              <a:srgbClr val="000000"/>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sz="1600"/>
          </a:p>
        </p:txBody>
      </p:sp>
      <p:sp>
        <p:nvSpPr>
          <p:cNvPr id="7" name="Text Box 5">
            <a:extLst>
              <a:ext uri="{FF2B5EF4-FFF2-40B4-BE49-F238E27FC236}">
                <a16:creationId xmlns:a16="http://schemas.microsoft.com/office/drawing/2014/main" id="{21A9FF88-57BD-631E-C29F-4765AE182CDB}"/>
              </a:ext>
            </a:extLst>
          </p:cNvPr>
          <p:cNvSpPr txBox="1">
            <a:spLocks noChangeArrowheads="1"/>
          </p:cNvSpPr>
          <p:nvPr/>
        </p:nvSpPr>
        <p:spPr bwMode="auto">
          <a:xfrm>
            <a:off x="726967" y="840513"/>
            <a:ext cx="3533775" cy="12954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defTabSz="914377" eaLnBrk="0" fontAlgn="base" hangingPunct="0">
              <a:spcBef>
                <a:spcPct val="0"/>
              </a:spcBef>
              <a:spcAft>
                <a:spcPct val="0"/>
              </a:spcAft>
            </a:pPr>
            <a:r>
              <a:rPr lang="en-US" altLang="en-US" sz="2400" dirty="0">
                <a:solidFill>
                  <a:srgbClr val="000000"/>
                </a:solidFill>
                <a:latin typeface="Arial" panose="020B0604020202020204" pitchFamily="34" charset="0"/>
              </a:rPr>
              <a:t>When all three </a:t>
            </a:r>
          </a:p>
          <a:p>
            <a:pPr defTabSz="914377" eaLnBrk="0" fontAlgn="base" hangingPunct="0">
              <a:spcBef>
                <a:spcPct val="0"/>
              </a:spcBef>
              <a:spcAft>
                <a:spcPct val="0"/>
              </a:spcAft>
            </a:pPr>
            <a:r>
              <a:rPr lang="en-US" altLang="en-US" sz="2400" dirty="0">
                <a:solidFill>
                  <a:srgbClr val="000000"/>
                </a:solidFill>
                <a:latin typeface="Arial" panose="020B0604020202020204" pitchFamily="34" charset="0"/>
              </a:rPr>
              <a:t>intersect, the Kingdom</a:t>
            </a:r>
          </a:p>
          <a:p>
            <a:pPr defTabSz="914377" eaLnBrk="0" fontAlgn="base" hangingPunct="0">
              <a:spcBef>
                <a:spcPct val="0"/>
              </a:spcBef>
              <a:spcAft>
                <a:spcPct val="0"/>
              </a:spcAft>
            </a:pPr>
            <a:r>
              <a:rPr lang="en-US" altLang="en-US" sz="2400" dirty="0">
                <a:solidFill>
                  <a:srgbClr val="000000"/>
                </a:solidFill>
                <a:latin typeface="Arial" panose="020B0604020202020204" pitchFamily="34" charset="0"/>
              </a:rPr>
              <a:t>becomes visible,</a:t>
            </a:r>
          </a:p>
          <a:p>
            <a:pPr defTabSz="914377" eaLnBrk="0" fontAlgn="base" hangingPunct="0">
              <a:spcBef>
                <a:spcPct val="0"/>
              </a:spcBef>
              <a:spcAft>
                <a:spcPct val="0"/>
              </a:spcAft>
            </a:pPr>
            <a:r>
              <a:rPr lang="en-US" altLang="en-US" sz="2400" dirty="0">
                <a:solidFill>
                  <a:srgbClr val="000000"/>
                </a:solidFill>
                <a:latin typeface="Arial" panose="020B0604020202020204" pitchFamily="34" charset="0"/>
              </a:rPr>
              <a:t>tangible, and </a:t>
            </a:r>
          </a:p>
          <a:p>
            <a:pPr defTabSz="914377" eaLnBrk="0" fontAlgn="base" hangingPunct="0">
              <a:spcBef>
                <a:spcPct val="0"/>
              </a:spcBef>
              <a:spcAft>
                <a:spcPct val="0"/>
              </a:spcAft>
            </a:pPr>
            <a:r>
              <a:rPr lang="en-US" altLang="en-US" sz="2400" dirty="0">
                <a:solidFill>
                  <a:schemeClr val="bg1"/>
                </a:solidFill>
                <a:latin typeface="Arial" panose="020B0604020202020204" pitchFamily="34" charset="0"/>
              </a:rPr>
              <a:t>powerful. . .</a:t>
            </a:r>
          </a:p>
          <a:p>
            <a:pPr defTabSz="914377" eaLnBrk="0" fontAlgn="base" hangingPunct="0">
              <a:spcBef>
                <a:spcPct val="0"/>
              </a:spcBef>
              <a:spcAft>
                <a:spcPct val="0"/>
              </a:spcAft>
            </a:pPr>
            <a:endParaRPr lang="en-US" altLang="en-US" sz="2400" dirty="0">
              <a:solidFill>
                <a:srgbClr val="000000"/>
              </a:solidFill>
              <a:latin typeface="Arial" panose="020B0604020202020204" pitchFamily="34" charset="0"/>
            </a:endParaRPr>
          </a:p>
          <a:p>
            <a:pPr defTabSz="914377" eaLnBrk="0" fontAlgn="base" hangingPunct="0">
              <a:spcBef>
                <a:spcPct val="0"/>
              </a:spcBef>
              <a:spcAft>
                <a:spcPct val="0"/>
              </a:spcAft>
            </a:pPr>
            <a:r>
              <a:rPr lang="en-US" altLang="en-US" sz="2400" dirty="0">
                <a:solidFill>
                  <a:srgbClr val="000000"/>
                </a:solidFill>
                <a:latin typeface="Arial" panose="020B0604020202020204" pitchFamily="34" charset="0"/>
              </a:rPr>
              <a:t>But it will </a:t>
            </a:r>
          </a:p>
          <a:p>
            <a:pPr defTabSz="914377" eaLnBrk="0" fontAlgn="base" hangingPunct="0">
              <a:spcBef>
                <a:spcPct val="0"/>
              </a:spcBef>
              <a:spcAft>
                <a:spcPct val="0"/>
              </a:spcAft>
            </a:pPr>
            <a:r>
              <a:rPr lang="en-US" altLang="en-US" sz="2400" dirty="0">
                <a:solidFill>
                  <a:srgbClr val="000000"/>
                </a:solidFill>
                <a:latin typeface="Arial" panose="020B0604020202020204" pitchFamily="34" charset="0"/>
              </a:rPr>
              <a:t>also bring </a:t>
            </a:r>
          </a:p>
          <a:p>
            <a:pPr defTabSz="914377" eaLnBrk="0" fontAlgn="base" hangingPunct="0">
              <a:spcBef>
                <a:spcPct val="0"/>
              </a:spcBef>
              <a:spcAft>
                <a:spcPct val="0"/>
              </a:spcAft>
            </a:pPr>
            <a:r>
              <a:rPr lang="en-US" altLang="en-US" sz="2400" dirty="0">
                <a:solidFill>
                  <a:schemeClr val="bg1"/>
                </a:solidFill>
                <a:latin typeface="Arial" panose="020B0604020202020204" pitchFamily="34" charset="0"/>
              </a:rPr>
              <a:t>tension</a:t>
            </a:r>
          </a:p>
          <a:p>
            <a:pPr defTabSz="914377" eaLnBrk="0" fontAlgn="base" hangingPunct="0">
              <a:spcBef>
                <a:spcPct val="0"/>
              </a:spcBef>
              <a:spcAft>
                <a:spcPct val="0"/>
              </a:spcAft>
            </a:pPr>
            <a:r>
              <a:rPr lang="en-US" altLang="en-US" sz="2400" dirty="0">
                <a:solidFill>
                  <a:srgbClr val="000000"/>
                </a:solidFill>
                <a:latin typeface="Arial" panose="020B0604020202020204" pitchFamily="34" charset="0"/>
              </a:rPr>
              <a:t>to the church.</a:t>
            </a:r>
          </a:p>
        </p:txBody>
      </p:sp>
      <p:sp>
        <p:nvSpPr>
          <p:cNvPr id="9" name="Text Box 7">
            <a:extLst>
              <a:ext uri="{FF2B5EF4-FFF2-40B4-BE49-F238E27FC236}">
                <a16:creationId xmlns:a16="http://schemas.microsoft.com/office/drawing/2014/main" id="{694B1C78-12F5-CB78-E347-CD66BEAAAC4E}"/>
              </a:ext>
            </a:extLst>
          </p:cNvPr>
          <p:cNvSpPr txBox="1">
            <a:spLocks noChangeArrowheads="1"/>
          </p:cNvSpPr>
          <p:nvPr/>
        </p:nvSpPr>
        <p:spPr bwMode="auto">
          <a:xfrm>
            <a:off x="4504423" y="497430"/>
            <a:ext cx="2760663" cy="11144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defTabSz="914377" eaLnBrk="0" fontAlgn="base" hangingPunct="0">
              <a:spcBef>
                <a:spcPct val="0"/>
              </a:spcBef>
              <a:spcAft>
                <a:spcPct val="0"/>
              </a:spcAft>
            </a:pPr>
            <a:r>
              <a:rPr lang="en-US" altLang="en-US" sz="1867" b="1" dirty="0">
                <a:solidFill>
                  <a:schemeClr val="bg1"/>
                </a:solidFill>
                <a:latin typeface="Arial" panose="020B0604020202020204" pitchFamily="34" charset="0"/>
              </a:rPr>
              <a:t>Worship</a:t>
            </a:r>
          </a:p>
          <a:p>
            <a:pPr algn="ctr" defTabSz="914377" eaLnBrk="0" fontAlgn="base" hangingPunct="0">
              <a:spcBef>
                <a:spcPct val="0"/>
              </a:spcBef>
              <a:spcAft>
                <a:spcPct val="0"/>
              </a:spcAft>
            </a:pPr>
            <a:r>
              <a:rPr lang="en-US" altLang="en-US" sz="1400" b="1" dirty="0">
                <a:solidFill>
                  <a:schemeClr val="bg1"/>
                </a:solidFill>
                <a:latin typeface="Arial" panose="020B0604020202020204" pitchFamily="34" charset="0"/>
              </a:rPr>
              <a:t>(Up)</a:t>
            </a:r>
          </a:p>
          <a:p>
            <a:pPr algn="ctr" defTabSz="914377" eaLnBrk="0" fontAlgn="base" hangingPunct="0">
              <a:spcBef>
                <a:spcPct val="0"/>
              </a:spcBef>
              <a:spcAft>
                <a:spcPct val="0"/>
              </a:spcAft>
            </a:pPr>
            <a:endParaRPr lang="en-US" altLang="en-US" sz="533" dirty="0">
              <a:solidFill>
                <a:srgbClr val="000000"/>
              </a:solidFill>
              <a:latin typeface="Arial" panose="020B0604020202020204" pitchFamily="34" charset="0"/>
            </a:endParaRPr>
          </a:p>
          <a:p>
            <a:pPr algn="ctr" defTabSz="914377" eaLnBrk="0" fontAlgn="base" hangingPunct="0">
              <a:spcBef>
                <a:spcPct val="0"/>
              </a:spcBef>
              <a:spcAft>
                <a:spcPct val="0"/>
              </a:spcAft>
            </a:pPr>
            <a:r>
              <a:rPr lang="en-US" altLang="en-US" sz="1867" dirty="0">
                <a:solidFill>
                  <a:srgbClr val="000000"/>
                </a:solidFill>
                <a:latin typeface="Arial" panose="020B0604020202020204" pitchFamily="34" charset="0"/>
              </a:rPr>
              <a:t>“</a:t>
            </a:r>
            <a:r>
              <a:rPr lang="en-US" altLang="en-US" sz="1867" i="1" dirty="0">
                <a:solidFill>
                  <a:srgbClr val="000000"/>
                </a:solidFill>
                <a:latin typeface="Arial" panose="020B0604020202020204" pitchFamily="34" charset="0"/>
              </a:rPr>
              <a:t>Love the Lord with all your heart, soul, mind, and strength”</a:t>
            </a: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 - Mark 12:30</a:t>
            </a:r>
          </a:p>
          <a:p>
            <a:pPr defTabSz="914377" eaLnBrk="0" fontAlgn="base" hangingPunct="0">
              <a:spcBef>
                <a:spcPct val="0"/>
              </a:spcBef>
              <a:spcAft>
                <a:spcPct val="0"/>
              </a:spcAft>
            </a:pPr>
            <a:endParaRPr lang="en-US" altLang="en-US" dirty="0">
              <a:latin typeface="Arial" panose="020B0604020202020204" pitchFamily="34" charset="0"/>
            </a:endParaRPr>
          </a:p>
        </p:txBody>
      </p:sp>
      <p:sp>
        <p:nvSpPr>
          <p:cNvPr id="10" name="Text Box 8">
            <a:extLst>
              <a:ext uri="{FF2B5EF4-FFF2-40B4-BE49-F238E27FC236}">
                <a16:creationId xmlns:a16="http://schemas.microsoft.com/office/drawing/2014/main" id="{541D70B7-9D3C-9B26-E2C3-51D2CCA68A35}"/>
              </a:ext>
            </a:extLst>
          </p:cNvPr>
          <p:cNvSpPr txBox="1">
            <a:spLocks noChangeArrowheads="1"/>
          </p:cNvSpPr>
          <p:nvPr/>
        </p:nvSpPr>
        <p:spPr bwMode="auto">
          <a:xfrm>
            <a:off x="3010586" y="3280316"/>
            <a:ext cx="2120900" cy="1004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defTabSz="914377" eaLnBrk="0" fontAlgn="base" hangingPunct="0">
              <a:spcBef>
                <a:spcPct val="0"/>
              </a:spcBef>
              <a:spcAft>
                <a:spcPct val="0"/>
              </a:spcAft>
            </a:pPr>
            <a:r>
              <a:rPr lang="en-US" altLang="en-US" sz="1400" b="1" dirty="0">
                <a:solidFill>
                  <a:srgbClr val="000000"/>
                </a:solidFill>
                <a:latin typeface="Arial" panose="020B0604020202020204" pitchFamily="34" charset="0"/>
              </a:rPr>
              <a:t>  </a:t>
            </a:r>
            <a:r>
              <a:rPr lang="en-US" altLang="en-US" sz="1867" b="1" dirty="0">
                <a:solidFill>
                  <a:schemeClr val="bg1"/>
                </a:solidFill>
                <a:latin typeface="Arial" panose="020B0604020202020204" pitchFamily="34" charset="0"/>
              </a:rPr>
              <a:t>Community  </a:t>
            </a:r>
          </a:p>
          <a:p>
            <a:pPr defTabSz="914377" eaLnBrk="0" fontAlgn="base" hangingPunct="0">
              <a:spcBef>
                <a:spcPct val="0"/>
              </a:spcBef>
              <a:spcAft>
                <a:spcPct val="0"/>
              </a:spcAft>
            </a:pPr>
            <a:r>
              <a:rPr lang="en-US" altLang="en-US" sz="1400" b="1" dirty="0">
                <a:solidFill>
                  <a:schemeClr val="bg1"/>
                </a:solidFill>
                <a:latin typeface="Arial" panose="020B0604020202020204" pitchFamily="34" charset="0"/>
              </a:rPr>
              <a:t>           (In)</a:t>
            </a:r>
          </a:p>
          <a:p>
            <a:pPr algn="ctr" defTabSz="914377" eaLnBrk="0" fontAlgn="base" hangingPunct="0">
              <a:spcBef>
                <a:spcPct val="0"/>
              </a:spcBef>
              <a:spcAft>
                <a:spcPct val="0"/>
              </a:spcAft>
            </a:pPr>
            <a:endParaRPr lang="en-US" altLang="en-US" sz="533" i="1" dirty="0">
              <a:solidFill>
                <a:srgbClr val="000000"/>
              </a:solidFill>
              <a:latin typeface="Arial" panose="020B0604020202020204" pitchFamily="34" charset="0"/>
            </a:endParaRP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“Love each other as I have loved you.” </a:t>
            </a: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 John 13:34</a:t>
            </a:r>
            <a:endParaRPr lang="en-US" altLang="en-US" sz="1867" dirty="0">
              <a:latin typeface="Arial" panose="020B0604020202020204" pitchFamily="34" charset="0"/>
            </a:endParaRPr>
          </a:p>
        </p:txBody>
      </p:sp>
      <p:sp>
        <p:nvSpPr>
          <p:cNvPr id="11" name="Text Box 9">
            <a:extLst>
              <a:ext uri="{FF2B5EF4-FFF2-40B4-BE49-F238E27FC236}">
                <a16:creationId xmlns:a16="http://schemas.microsoft.com/office/drawing/2014/main" id="{6CE0AE13-D474-7D03-F273-0D55D94556F5}"/>
              </a:ext>
            </a:extLst>
          </p:cNvPr>
          <p:cNvSpPr txBox="1">
            <a:spLocks noChangeArrowheads="1"/>
          </p:cNvSpPr>
          <p:nvPr/>
        </p:nvSpPr>
        <p:spPr bwMode="auto">
          <a:xfrm>
            <a:off x="6561824" y="3270791"/>
            <a:ext cx="2447925" cy="102393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defTabSz="914377" eaLnBrk="0" fontAlgn="base" hangingPunct="0">
              <a:spcBef>
                <a:spcPct val="0"/>
              </a:spcBef>
              <a:spcAft>
                <a:spcPct val="0"/>
              </a:spcAft>
            </a:pPr>
            <a:r>
              <a:rPr lang="en-US" altLang="en-US" sz="1867" b="1" dirty="0">
                <a:solidFill>
                  <a:schemeClr val="bg1"/>
                </a:solidFill>
                <a:latin typeface="Arial" panose="020B0604020202020204" pitchFamily="34" charset="0"/>
              </a:rPr>
              <a:t>Mission</a:t>
            </a:r>
          </a:p>
          <a:p>
            <a:pPr algn="ctr" defTabSz="914377" eaLnBrk="0" fontAlgn="base" hangingPunct="0">
              <a:spcBef>
                <a:spcPct val="0"/>
              </a:spcBef>
              <a:spcAft>
                <a:spcPct val="0"/>
              </a:spcAft>
            </a:pPr>
            <a:r>
              <a:rPr lang="en-US" altLang="en-US" sz="1400" b="1" dirty="0">
                <a:solidFill>
                  <a:schemeClr val="bg1"/>
                </a:solidFill>
                <a:latin typeface="Arial" panose="020B0604020202020204" pitchFamily="34" charset="0"/>
              </a:rPr>
              <a:t>(Out)</a:t>
            </a:r>
          </a:p>
          <a:p>
            <a:pPr algn="ctr" defTabSz="914377" eaLnBrk="0" fontAlgn="base" hangingPunct="0">
              <a:spcBef>
                <a:spcPct val="0"/>
              </a:spcBef>
              <a:spcAft>
                <a:spcPct val="0"/>
              </a:spcAft>
            </a:pPr>
            <a:endParaRPr lang="en-US" altLang="en-US" sz="533" i="1" dirty="0">
              <a:solidFill>
                <a:srgbClr val="000000"/>
              </a:solidFill>
              <a:latin typeface="Arial" panose="020B0604020202020204" pitchFamily="34" charset="0"/>
            </a:endParaRP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“Love your neighbor as yourself.”     </a:t>
            </a: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 Mark 12:31</a:t>
            </a:r>
            <a:endParaRPr lang="en-US" altLang="en-US" sz="1867" dirty="0">
              <a:latin typeface="Arial" panose="020B0604020202020204" pitchFamily="34" charset="0"/>
            </a:endParaRPr>
          </a:p>
        </p:txBody>
      </p:sp>
      <p:sp>
        <p:nvSpPr>
          <p:cNvPr id="6" name="TextBox 5">
            <a:extLst>
              <a:ext uri="{FF2B5EF4-FFF2-40B4-BE49-F238E27FC236}">
                <a16:creationId xmlns:a16="http://schemas.microsoft.com/office/drawing/2014/main" id="{62D04714-34AC-2423-D390-4DB0489D962F}"/>
              </a:ext>
            </a:extLst>
          </p:cNvPr>
          <p:cNvSpPr txBox="1"/>
          <p:nvPr/>
        </p:nvSpPr>
        <p:spPr>
          <a:xfrm>
            <a:off x="5219519" y="3210503"/>
            <a:ext cx="1392237" cy="441211"/>
          </a:xfrm>
          <a:prstGeom prst="rect">
            <a:avLst/>
          </a:prstGeom>
          <a:noFill/>
        </p:spPr>
        <p:txBody>
          <a:bodyPr wrap="square" rtlCol="0">
            <a:spAutoFit/>
          </a:bodyPr>
          <a:lstStyle/>
          <a:p>
            <a:r>
              <a:rPr lang="en-US" sz="2267" b="1" dirty="0">
                <a:solidFill>
                  <a:srgbClr val="FF0000"/>
                </a:solidFill>
                <a:latin typeface="Arial" panose="020B0604020202020204" pitchFamily="34" charset="0"/>
                <a:cs typeface="Arial" panose="020B0604020202020204" pitchFamily="34" charset="0"/>
              </a:rPr>
              <a:t>Tension</a:t>
            </a:r>
          </a:p>
        </p:txBody>
      </p:sp>
    </p:spTree>
    <p:extLst>
      <p:ext uri="{BB962C8B-B14F-4D97-AF65-F5344CB8AC3E}">
        <p14:creationId xmlns:p14="http://schemas.microsoft.com/office/powerpoint/2010/main" val="32704078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2">
            <a:extLst>
              <a:ext uri="{FF2B5EF4-FFF2-40B4-BE49-F238E27FC236}">
                <a16:creationId xmlns:a16="http://schemas.microsoft.com/office/drawing/2014/main" id="{B1A660C9-522E-42E3-AC76-55EF4FA1A54E}"/>
              </a:ext>
            </a:extLst>
          </p:cNvPr>
          <p:cNvSpPr>
            <a:spLocks noChangeArrowheads="1"/>
          </p:cNvSpPr>
          <p:nvPr/>
        </p:nvSpPr>
        <p:spPr bwMode="auto">
          <a:xfrm>
            <a:off x="4017061" y="181517"/>
            <a:ext cx="3684588" cy="3713163"/>
          </a:xfrm>
          <a:prstGeom prst="ellipse">
            <a:avLst/>
          </a:prstGeom>
          <a:noFill/>
          <a:ln w="25400" algn="ctr">
            <a:solidFill>
              <a:srgbClr val="000000"/>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defTabSz="914377" eaLnBrk="0" fontAlgn="base" hangingPunct="0">
              <a:spcBef>
                <a:spcPct val="0"/>
              </a:spcBef>
              <a:spcAft>
                <a:spcPct val="0"/>
              </a:spcAft>
            </a:pPr>
            <a:endParaRPr lang="en-US" altLang="en-US">
              <a:latin typeface="Arial" panose="020B0604020202020204" pitchFamily="34" charset="0"/>
            </a:endParaRPr>
          </a:p>
        </p:txBody>
      </p:sp>
      <p:sp>
        <p:nvSpPr>
          <p:cNvPr id="3" name="Oval 3">
            <a:extLst>
              <a:ext uri="{FF2B5EF4-FFF2-40B4-BE49-F238E27FC236}">
                <a16:creationId xmlns:a16="http://schemas.microsoft.com/office/drawing/2014/main" id="{9A0E86A6-597A-4BA5-B20E-6E1E4B99012D}"/>
              </a:ext>
            </a:extLst>
          </p:cNvPr>
          <p:cNvSpPr>
            <a:spLocks noChangeArrowheads="1"/>
          </p:cNvSpPr>
          <p:nvPr/>
        </p:nvSpPr>
        <p:spPr bwMode="auto">
          <a:xfrm>
            <a:off x="7766463" y="3562542"/>
            <a:ext cx="1113111" cy="1055687"/>
          </a:xfrm>
          <a:prstGeom prst="ellipse">
            <a:avLst/>
          </a:prstGeom>
          <a:noFill/>
          <a:ln w="25400" algn="ctr">
            <a:solidFill>
              <a:srgbClr val="000000"/>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sz="1600"/>
          </a:p>
        </p:txBody>
      </p:sp>
      <p:sp>
        <p:nvSpPr>
          <p:cNvPr id="5" name="Oval 4">
            <a:extLst>
              <a:ext uri="{FF2B5EF4-FFF2-40B4-BE49-F238E27FC236}">
                <a16:creationId xmlns:a16="http://schemas.microsoft.com/office/drawing/2014/main" id="{81632CB4-8DC3-4E87-9CBA-57D13E896500}"/>
              </a:ext>
            </a:extLst>
          </p:cNvPr>
          <p:cNvSpPr>
            <a:spLocks noChangeArrowheads="1"/>
          </p:cNvSpPr>
          <p:nvPr/>
        </p:nvSpPr>
        <p:spPr bwMode="auto">
          <a:xfrm>
            <a:off x="2839135" y="2224630"/>
            <a:ext cx="3684588" cy="3714751"/>
          </a:xfrm>
          <a:prstGeom prst="ellipse">
            <a:avLst/>
          </a:prstGeom>
          <a:noFill/>
          <a:ln w="25400" algn="ctr">
            <a:solidFill>
              <a:srgbClr val="000000"/>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sz="1600"/>
          </a:p>
        </p:txBody>
      </p:sp>
      <p:sp>
        <p:nvSpPr>
          <p:cNvPr id="9" name="Text Box 7">
            <a:extLst>
              <a:ext uri="{FF2B5EF4-FFF2-40B4-BE49-F238E27FC236}">
                <a16:creationId xmlns:a16="http://schemas.microsoft.com/office/drawing/2014/main" id="{77F781B3-905D-4D54-8BAA-50A93BE9E79E}"/>
              </a:ext>
            </a:extLst>
          </p:cNvPr>
          <p:cNvSpPr txBox="1">
            <a:spLocks noChangeArrowheads="1"/>
          </p:cNvSpPr>
          <p:nvPr/>
        </p:nvSpPr>
        <p:spPr bwMode="auto">
          <a:xfrm>
            <a:off x="4504423" y="497430"/>
            <a:ext cx="2760663" cy="11144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defTabSz="914377" eaLnBrk="0" fontAlgn="base" hangingPunct="0">
              <a:spcBef>
                <a:spcPct val="0"/>
              </a:spcBef>
              <a:spcAft>
                <a:spcPct val="0"/>
              </a:spcAft>
            </a:pPr>
            <a:r>
              <a:rPr lang="en-US" altLang="en-US" sz="1867" b="1" dirty="0">
                <a:solidFill>
                  <a:srgbClr val="000000"/>
                </a:solidFill>
                <a:latin typeface="Arial" panose="020B0604020202020204" pitchFamily="34" charset="0"/>
              </a:rPr>
              <a:t>Worship</a:t>
            </a:r>
          </a:p>
          <a:p>
            <a:pPr algn="ctr" defTabSz="914377" eaLnBrk="0" fontAlgn="base" hangingPunct="0">
              <a:spcBef>
                <a:spcPct val="0"/>
              </a:spcBef>
              <a:spcAft>
                <a:spcPct val="0"/>
              </a:spcAft>
            </a:pPr>
            <a:r>
              <a:rPr lang="en-US" altLang="en-US" sz="1400" b="1" dirty="0">
                <a:solidFill>
                  <a:srgbClr val="000000"/>
                </a:solidFill>
                <a:latin typeface="Arial" panose="020B0604020202020204" pitchFamily="34" charset="0"/>
              </a:rPr>
              <a:t>(Up)</a:t>
            </a:r>
          </a:p>
          <a:p>
            <a:pPr algn="ctr" defTabSz="914377" eaLnBrk="0" fontAlgn="base" hangingPunct="0">
              <a:spcBef>
                <a:spcPct val="0"/>
              </a:spcBef>
              <a:spcAft>
                <a:spcPct val="0"/>
              </a:spcAft>
            </a:pPr>
            <a:endParaRPr lang="en-US" altLang="en-US" sz="533" dirty="0">
              <a:solidFill>
                <a:srgbClr val="000000"/>
              </a:solidFill>
              <a:latin typeface="Arial" panose="020B0604020202020204" pitchFamily="34" charset="0"/>
            </a:endParaRPr>
          </a:p>
          <a:p>
            <a:pPr algn="ctr" defTabSz="914377" eaLnBrk="0" fontAlgn="base" hangingPunct="0">
              <a:spcBef>
                <a:spcPct val="0"/>
              </a:spcBef>
              <a:spcAft>
                <a:spcPct val="0"/>
              </a:spcAft>
            </a:pPr>
            <a:r>
              <a:rPr lang="en-US" altLang="en-US" sz="1867" dirty="0">
                <a:solidFill>
                  <a:srgbClr val="000000"/>
                </a:solidFill>
                <a:latin typeface="Arial" panose="020B0604020202020204" pitchFamily="34" charset="0"/>
              </a:rPr>
              <a:t>“</a:t>
            </a:r>
            <a:r>
              <a:rPr lang="en-US" altLang="en-US" sz="1867" i="1" dirty="0">
                <a:solidFill>
                  <a:srgbClr val="000000"/>
                </a:solidFill>
                <a:latin typeface="Arial" panose="020B0604020202020204" pitchFamily="34" charset="0"/>
              </a:rPr>
              <a:t>Love the Lord with all your heart, soul, mind, and </a:t>
            </a:r>
            <a:r>
              <a:rPr lang="en-US" altLang="en-US" sz="1867" i="1">
                <a:solidFill>
                  <a:srgbClr val="000000"/>
                </a:solidFill>
                <a:latin typeface="Arial" panose="020B0604020202020204" pitchFamily="34" charset="0"/>
              </a:rPr>
              <a:t>strength”</a:t>
            </a:r>
          </a:p>
          <a:p>
            <a:pPr algn="ctr" defTabSz="914377" eaLnBrk="0" fontAlgn="base" hangingPunct="0">
              <a:spcBef>
                <a:spcPct val="0"/>
              </a:spcBef>
              <a:spcAft>
                <a:spcPct val="0"/>
              </a:spcAft>
            </a:pPr>
            <a:r>
              <a:rPr lang="en-US" altLang="en-US" sz="1867" i="1">
                <a:solidFill>
                  <a:srgbClr val="000000"/>
                </a:solidFill>
                <a:latin typeface="Arial" panose="020B0604020202020204" pitchFamily="34" charset="0"/>
              </a:rPr>
              <a:t> </a:t>
            </a:r>
            <a:r>
              <a:rPr lang="en-US" altLang="en-US" sz="1867" i="1" dirty="0">
                <a:solidFill>
                  <a:srgbClr val="000000"/>
                </a:solidFill>
                <a:latin typeface="Arial" panose="020B0604020202020204" pitchFamily="34" charset="0"/>
              </a:rPr>
              <a:t>- Mark 12:30</a:t>
            </a:r>
          </a:p>
          <a:p>
            <a:pPr defTabSz="914377" eaLnBrk="0" fontAlgn="base" hangingPunct="0">
              <a:spcBef>
                <a:spcPct val="0"/>
              </a:spcBef>
              <a:spcAft>
                <a:spcPct val="0"/>
              </a:spcAft>
            </a:pPr>
            <a:endParaRPr lang="en-US" altLang="en-US" dirty="0">
              <a:latin typeface="Arial" panose="020B0604020202020204" pitchFamily="34" charset="0"/>
            </a:endParaRPr>
          </a:p>
        </p:txBody>
      </p:sp>
      <p:sp>
        <p:nvSpPr>
          <p:cNvPr id="10" name="Text Box 8">
            <a:extLst>
              <a:ext uri="{FF2B5EF4-FFF2-40B4-BE49-F238E27FC236}">
                <a16:creationId xmlns:a16="http://schemas.microsoft.com/office/drawing/2014/main" id="{3237C5B7-6106-4005-972B-23F32A580B43}"/>
              </a:ext>
            </a:extLst>
          </p:cNvPr>
          <p:cNvSpPr txBox="1">
            <a:spLocks noChangeArrowheads="1"/>
          </p:cNvSpPr>
          <p:nvPr/>
        </p:nvSpPr>
        <p:spPr bwMode="auto">
          <a:xfrm>
            <a:off x="3010586" y="3280316"/>
            <a:ext cx="2120900" cy="1004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defTabSz="914377" eaLnBrk="0" fontAlgn="base" hangingPunct="0">
              <a:spcBef>
                <a:spcPct val="0"/>
              </a:spcBef>
              <a:spcAft>
                <a:spcPct val="0"/>
              </a:spcAft>
            </a:pPr>
            <a:r>
              <a:rPr lang="en-US" altLang="en-US" sz="1400" b="1" dirty="0">
                <a:solidFill>
                  <a:srgbClr val="000000"/>
                </a:solidFill>
                <a:latin typeface="Arial" panose="020B0604020202020204" pitchFamily="34" charset="0"/>
              </a:rPr>
              <a:t>  </a:t>
            </a:r>
            <a:r>
              <a:rPr lang="en-US" altLang="en-US" sz="1867" b="1" dirty="0">
                <a:solidFill>
                  <a:srgbClr val="000000"/>
                </a:solidFill>
                <a:latin typeface="Arial" panose="020B0604020202020204" pitchFamily="34" charset="0"/>
              </a:rPr>
              <a:t>Community  </a:t>
            </a:r>
          </a:p>
          <a:p>
            <a:pPr defTabSz="914377" eaLnBrk="0" fontAlgn="base" hangingPunct="0">
              <a:spcBef>
                <a:spcPct val="0"/>
              </a:spcBef>
              <a:spcAft>
                <a:spcPct val="0"/>
              </a:spcAft>
            </a:pPr>
            <a:r>
              <a:rPr lang="en-US" altLang="en-US" sz="1400" b="1" dirty="0">
                <a:solidFill>
                  <a:srgbClr val="000000"/>
                </a:solidFill>
                <a:latin typeface="Arial" panose="020B0604020202020204" pitchFamily="34" charset="0"/>
              </a:rPr>
              <a:t>           (In)</a:t>
            </a:r>
          </a:p>
          <a:p>
            <a:pPr algn="ctr" defTabSz="914377" eaLnBrk="0" fontAlgn="base" hangingPunct="0">
              <a:spcBef>
                <a:spcPct val="0"/>
              </a:spcBef>
              <a:spcAft>
                <a:spcPct val="0"/>
              </a:spcAft>
            </a:pPr>
            <a:endParaRPr lang="en-US" altLang="en-US" sz="533" i="1" dirty="0">
              <a:solidFill>
                <a:srgbClr val="000000"/>
              </a:solidFill>
              <a:latin typeface="Arial" panose="020B0604020202020204" pitchFamily="34" charset="0"/>
            </a:endParaRP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“Love each other as I have loved you.” </a:t>
            </a: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 John 13:34</a:t>
            </a:r>
            <a:endParaRPr lang="en-US" altLang="en-US" sz="1867" dirty="0">
              <a:latin typeface="Arial" panose="020B0604020202020204" pitchFamily="34" charset="0"/>
            </a:endParaRPr>
          </a:p>
        </p:txBody>
      </p:sp>
      <p:sp>
        <p:nvSpPr>
          <p:cNvPr id="11" name="Text Box 9">
            <a:extLst>
              <a:ext uri="{FF2B5EF4-FFF2-40B4-BE49-F238E27FC236}">
                <a16:creationId xmlns:a16="http://schemas.microsoft.com/office/drawing/2014/main" id="{19460686-0B77-47D4-B9BA-A5E82A69404C}"/>
              </a:ext>
            </a:extLst>
          </p:cNvPr>
          <p:cNvSpPr txBox="1">
            <a:spLocks noChangeArrowheads="1"/>
          </p:cNvSpPr>
          <p:nvPr/>
        </p:nvSpPr>
        <p:spPr bwMode="auto">
          <a:xfrm>
            <a:off x="8479903" y="4289793"/>
            <a:ext cx="2447925" cy="102393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defTabSz="914377" eaLnBrk="0" fontAlgn="base" hangingPunct="0">
              <a:spcBef>
                <a:spcPct val="0"/>
              </a:spcBef>
              <a:spcAft>
                <a:spcPct val="0"/>
              </a:spcAft>
            </a:pPr>
            <a:r>
              <a:rPr lang="en-US" altLang="en-US" sz="1867" b="1" dirty="0">
                <a:solidFill>
                  <a:srgbClr val="000000"/>
                </a:solidFill>
                <a:latin typeface="Arial" panose="020B0604020202020204" pitchFamily="34" charset="0"/>
              </a:rPr>
              <a:t>Mission</a:t>
            </a:r>
          </a:p>
          <a:p>
            <a:pPr algn="ctr" defTabSz="914377" eaLnBrk="0" fontAlgn="base" hangingPunct="0">
              <a:spcBef>
                <a:spcPct val="0"/>
              </a:spcBef>
              <a:spcAft>
                <a:spcPct val="0"/>
              </a:spcAft>
            </a:pPr>
            <a:r>
              <a:rPr lang="en-US" altLang="en-US" sz="1400" b="1" dirty="0">
                <a:solidFill>
                  <a:srgbClr val="000000"/>
                </a:solidFill>
                <a:latin typeface="Arial" panose="020B0604020202020204" pitchFamily="34" charset="0"/>
              </a:rPr>
              <a:t>(Out)</a:t>
            </a:r>
          </a:p>
          <a:p>
            <a:pPr algn="ctr" defTabSz="914377" eaLnBrk="0" fontAlgn="base" hangingPunct="0">
              <a:spcBef>
                <a:spcPct val="0"/>
              </a:spcBef>
              <a:spcAft>
                <a:spcPct val="0"/>
              </a:spcAft>
            </a:pPr>
            <a:endParaRPr lang="en-US" altLang="en-US" sz="533" i="1" dirty="0">
              <a:solidFill>
                <a:srgbClr val="000000"/>
              </a:solidFill>
              <a:latin typeface="Arial" panose="020B0604020202020204" pitchFamily="34" charset="0"/>
            </a:endParaRP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“Love your neighbor as yourself.”     </a:t>
            </a: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 Mark 12:31</a:t>
            </a:r>
            <a:endParaRPr lang="en-US" altLang="en-US" sz="1867" dirty="0">
              <a:latin typeface="Arial" panose="020B0604020202020204" pitchFamily="34" charset="0"/>
            </a:endParaRPr>
          </a:p>
        </p:txBody>
      </p:sp>
      <p:sp>
        <p:nvSpPr>
          <p:cNvPr id="6" name="Text Box 5">
            <a:extLst>
              <a:ext uri="{FF2B5EF4-FFF2-40B4-BE49-F238E27FC236}">
                <a16:creationId xmlns:a16="http://schemas.microsoft.com/office/drawing/2014/main" id="{E5CFDADA-AD2F-DFEE-1AEB-C49F54AC2562}"/>
              </a:ext>
            </a:extLst>
          </p:cNvPr>
          <p:cNvSpPr txBox="1">
            <a:spLocks noChangeArrowheads="1"/>
          </p:cNvSpPr>
          <p:nvPr/>
        </p:nvSpPr>
        <p:spPr bwMode="auto">
          <a:xfrm>
            <a:off x="368731" y="747983"/>
            <a:ext cx="3533775" cy="12954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defTabSz="914377" eaLnBrk="0" fontAlgn="base" hangingPunct="0">
              <a:spcBef>
                <a:spcPct val="0"/>
              </a:spcBef>
              <a:spcAft>
                <a:spcPct val="0"/>
              </a:spcAft>
            </a:pPr>
            <a:r>
              <a:rPr lang="en-US" altLang="en-US" sz="2400" dirty="0">
                <a:solidFill>
                  <a:srgbClr val="000000"/>
                </a:solidFill>
                <a:latin typeface="Arial" panose="020B0604020202020204" pitchFamily="34" charset="0"/>
              </a:rPr>
              <a:t>If we are not intentionally engaging all three dimensions, one or more of the three will always be neglected.</a:t>
            </a:r>
          </a:p>
        </p:txBody>
      </p:sp>
    </p:spTree>
    <p:extLst>
      <p:ext uri="{BB962C8B-B14F-4D97-AF65-F5344CB8AC3E}">
        <p14:creationId xmlns:p14="http://schemas.microsoft.com/office/powerpoint/2010/main" val="37553414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2">
            <a:extLst>
              <a:ext uri="{FF2B5EF4-FFF2-40B4-BE49-F238E27FC236}">
                <a16:creationId xmlns:a16="http://schemas.microsoft.com/office/drawing/2014/main" id="{B1A660C9-522E-42E3-AC76-55EF4FA1A54E}"/>
              </a:ext>
            </a:extLst>
          </p:cNvPr>
          <p:cNvSpPr>
            <a:spLocks noChangeArrowheads="1"/>
          </p:cNvSpPr>
          <p:nvPr/>
        </p:nvSpPr>
        <p:spPr bwMode="auto">
          <a:xfrm>
            <a:off x="6511836" y="315209"/>
            <a:ext cx="1042987" cy="1023937"/>
          </a:xfrm>
          <a:prstGeom prst="ellipse">
            <a:avLst/>
          </a:prstGeom>
          <a:noFill/>
          <a:ln w="25400" algn="ctr">
            <a:solidFill>
              <a:srgbClr val="000000"/>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defTabSz="914377" eaLnBrk="0" fontAlgn="base" hangingPunct="0">
              <a:spcBef>
                <a:spcPct val="0"/>
              </a:spcBef>
              <a:spcAft>
                <a:spcPct val="0"/>
              </a:spcAft>
            </a:pPr>
            <a:endParaRPr lang="en-US" altLang="en-US">
              <a:latin typeface="Arial" panose="020B0604020202020204" pitchFamily="34" charset="0"/>
            </a:endParaRPr>
          </a:p>
        </p:txBody>
      </p:sp>
      <p:sp>
        <p:nvSpPr>
          <p:cNvPr id="3" name="Oval 3">
            <a:extLst>
              <a:ext uri="{FF2B5EF4-FFF2-40B4-BE49-F238E27FC236}">
                <a16:creationId xmlns:a16="http://schemas.microsoft.com/office/drawing/2014/main" id="{9A0E86A6-597A-4BA5-B20E-6E1E4B99012D}"/>
              </a:ext>
            </a:extLst>
          </p:cNvPr>
          <p:cNvSpPr>
            <a:spLocks noChangeArrowheads="1"/>
          </p:cNvSpPr>
          <p:nvPr/>
        </p:nvSpPr>
        <p:spPr bwMode="auto">
          <a:xfrm>
            <a:off x="5266425" y="2215105"/>
            <a:ext cx="3686175" cy="3714751"/>
          </a:xfrm>
          <a:prstGeom prst="ellipse">
            <a:avLst/>
          </a:prstGeom>
          <a:noFill/>
          <a:ln w="25400" algn="ctr">
            <a:solidFill>
              <a:srgbClr val="000000"/>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sz="1600"/>
          </a:p>
        </p:txBody>
      </p:sp>
      <p:sp>
        <p:nvSpPr>
          <p:cNvPr id="5" name="Oval 4">
            <a:extLst>
              <a:ext uri="{FF2B5EF4-FFF2-40B4-BE49-F238E27FC236}">
                <a16:creationId xmlns:a16="http://schemas.microsoft.com/office/drawing/2014/main" id="{81632CB4-8DC3-4E87-9CBA-57D13E896500}"/>
              </a:ext>
            </a:extLst>
          </p:cNvPr>
          <p:cNvSpPr>
            <a:spLocks noChangeArrowheads="1"/>
          </p:cNvSpPr>
          <p:nvPr/>
        </p:nvSpPr>
        <p:spPr bwMode="auto">
          <a:xfrm>
            <a:off x="2839135" y="2224630"/>
            <a:ext cx="3684588" cy="3714751"/>
          </a:xfrm>
          <a:prstGeom prst="ellipse">
            <a:avLst/>
          </a:prstGeom>
          <a:noFill/>
          <a:ln w="25400" algn="ctr">
            <a:solidFill>
              <a:srgbClr val="000000"/>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sz="1600"/>
          </a:p>
        </p:txBody>
      </p:sp>
      <p:sp>
        <p:nvSpPr>
          <p:cNvPr id="9" name="Text Box 7">
            <a:extLst>
              <a:ext uri="{FF2B5EF4-FFF2-40B4-BE49-F238E27FC236}">
                <a16:creationId xmlns:a16="http://schemas.microsoft.com/office/drawing/2014/main" id="{77F781B3-905D-4D54-8BAA-50A93BE9E79E}"/>
              </a:ext>
            </a:extLst>
          </p:cNvPr>
          <p:cNvSpPr txBox="1">
            <a:spLocks noChangeArrowheads="1"/>
          </p:cNvSpPr>
          <p:nvPr/>
        </p:nvSpPr>
        <p:spPr bwMode="auto">
          <a:xfrm>
            <a:off x="7785787" y="281258"/>
            <a:ext cx="2760663" cy="11144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defTabSz="914377" eaLnBrk="0" fontAlgn="base" hangingPunct="0">
              <a:spcBef>
                <a:spcPct val="0"/>
              </a:spcBef>
              <a:spcAft>
                <a:spcPct val="0"/>
              </a:spcAft>
            </a:pPr>
            <a:r>
              <a:rPr lang="en-US" altLang="en-US" sz="1867" b="1" dirty="0">
                <a:solidFill>
                  <a:srgbClr val="000000"/>
                </a:solidFill>
                <a:latin typeface="Arial" panose="020B0604020202020204" pitchFamily="34" charset="0"/>
              </a:rPr>
              <a:t>Worship</a:t>
            </a:r>
          </a:p>
          <a:p>
            <a:pPr algn="ctr" defTabSz="914377" eaLnBrk="0" fontAlgn="base" hangingPunct="0">
              <a:spcBef>
                <a:spcPct val="0"/>
              </a:spcBef>
              <a:spcAft>
                <a:spcPct val="0"/>
              </a:spcAft>
            </a:pPr>
            <a:r>
              <a:rPr lang="en-US" altLang="en-US" sz="1400" b="1" dirty="0">
                <a:solidFill>
                  <a:srgbClr val="000000"/>
                </a:solidFill>
                <a:latin typeface="Arial" panose="020B0604020202020204" pitchFamily="34" charset="0"/>
              </a:rPr>
              <a:t>(Up)</a:t>
            </a:r>
          </a:p>
          <a:p>
            <a:pPr algn="ctr" defTabSz="914377" eaLnBrk="0" fontAlgn="base" hangingPunct="0">
              <a:spcBef>
                <a:spcPct val="0"/>
              </a:spcBef>
              <a:spcAft>
                <a:spcPct val="0"/>
              </a:spcAft>
            </a:pPr>
            <a:endParaRPr lang="en-US" altLang="en-US" sz="533" dirty="0">
              <a:solidFill>
                <a:srgbClr val="000000"/>
              </a:solidFill>
              <a:latin typeface="Arial" panose="020B0604020202020204" pitchFamily="34" charset="0"/>
            </a:endParaRPr>
          </a:p>
          <a:p>
            <a:pPr algn="ctr" defTabSz="914377" eaLnBrk="0" fontAlgn="base" hangingPunct="0">
              <a:spcBef>
                <a:spcPct val="0"/>
              </a:spcBef>
              <a:spcAft>
                <a:spcPct val="0"/>
              </a:spcAft>
            </a:pPr>
            <a:r>
              <a:rPr lang="en-US" altLang="en-US" sz="1867" dirty="0">
                <a:solidFill>
                  <a:srgbClr val="000000"/>
                </a:solidFill>
                <a:latin typeface="Arial" panose="020B0604020202020204" pitchFamily="34" charset="0"/>
              </a:rPr>
              <a:t>“</a:t>
            </a:r>
            <a:r>
              <a:rPr lang="en-US" altLang="en-US" sz="1867" i="1" dirty="0">
                <a:solidFill>
                  <a:srgbClr val="000000"/>
                </a:solidFill>
                <a:latin typeface="Arial" panose="020B0604020202020204" pitchFamily="34" charset="0"/>
              </a:rPr>
              <a:t>Love the Lord with all your heart, soul, mind, and strength”</a:t>
            </a: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 - Mark 12:30</a:t>
            </a:r>
          </a:p>
          <a:p>
            <a:pPr defTabSz="914377" eaLnBrk="0" fontAlgn="base" hangingPunct="0">
              <a:spcBef>
                <a:spcPct val="0"/>
              </a:spcBef>
              <a:spcAft>
                <a:spcPct val="0"/>
              </a:spcAft>
            </a:pPr>
            <a:endParaRPr lang="en-US" altLang="en-US" dirty="0">
              <a:latin typeface="Arial" panose="020B0604020202020204" pitchFamily="34" charset="0"/>
            </a:endParaRPr>
          </a:p>
        </p:txBody>
      </p:sp>
      <p:sp>
        <p:nvSpPr>
          <p:cNvPr id="10" name="Text Box 8">
            <a:extLst>
              <a:ext uri="{FF2B5EF4-FFF2-40B4-BE49-F238E27FC236}">
                <a16:creationId xmlns:a16="http://schemas.microsoft.com/office/drawing/2014/main" id="{3237C5B7-6106-4005-972B-23F32A580B43}"/>
              </a:ext>
            </a:extLst>
          </p:cNvPr>
          <p:cNvSpPr txBox="1">
            <a:spLocks noChangeArrowheads="1"/>
          </p:cNvSpPr>
          <p:nvPr/>
        </p:nvSpPr>
        <p:spPr bwMode="auto">
          <a:xfrm>
            <a:off x="3010586" y="3280316"/>
            <a:ext cx="2120900" cy="1004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defTabSz="914377" eaLnBrk="0" fontAlgn="base" hangingPunct="0">
              <a:spcBef>
                <a:spcPct val="0"/>
              </a:spcBef>
              <a:spcAft>
                <a:spcPct val="0"/>
              </a:spcAft>
            </a:pPr>
            <a:r>
              <a:rPr lang="en-US" altLang="en-US" sz="1400" b="1" dirty="0">
                <a:solidFill>
                  <a:srgbClr val="000000"/>
                </a:solidFill>
                <a:latin typeface="Arial" panose="020B0604020202020204" pitchFamily="34" charset="0"/>
              </a:rPr>
              <a:t>  </a:t>
            </a:r>
            <a:r>
              <a:rPr lang="en-US" altLang="en-US" sz="1867" b="1" dirty="0">
                <a:solidFill>
                  <a:srgbClr val="000000"/>
                </a:solidFill>
                <a:latin typeface="Arial" panose="020B0604020202020204" pitchFamily="34" charset="0"/>
              </a:rPr>
              <a:t>Community  </a:t>
            </a:r>
          </a:p>
          <a:p>
            <a:pPr defTabSz="914377" eaLnBrk="0" fontAlgn="base" hangingPunct="0">
              <a:spcBef>
                <a:spcPct val="0"/>
              </a:spcBef>
              <a:spcAft>
                <a:spcPct val="0"/>
              </a:spcAft>
            </a:pPr>
            <a:r>
              <a:rPr lang="en-US" altLang="en-US" sz="1400" b="1" dirty="0">
                <a:solidFill>
                  <a:srgbClr val="000000"/>
                </a:solidFill>
                <a:latin typeface="Arial" panose="020B0604020202020204" pitchFamily="34" charset="0"/>
              </a:rPr>
              <a:t>           (In)</a:t>
            </a:r>
          </a:p>
          <a:p>
            <a:pPr algn="ctr" defTabSz="914377" eaLnBrk="0" fontAlgn="base" hangingPunct="0">
              <a:spcBef>
                <a:spcPct val="0"/>
              </a:spcBef>
              <a:spcAft>
                <a:spcPct val="0"/>
              </a:spcAft>
            </a:pPr>
            <a:endParaRPr lang="en-US" altLang="en-US" sz="533" i="1" dirty="0">
              <a:solidFill>
                <a:srgbClr val="000000"/>
              </a:solidFill>
              <a:latin typeface="Arial" panose="020B0604020202020204" pitchFamily="34" charset="0"/>
            </a:endParaRP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“Love each other as I have loved you.” </a:t>
            </a: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 John 13:34</a:t>
            </a:r>
            <a:endParaRPr lang="en-US" altLang="en-US" sz="1867" dirty="0">
              <a:latin typeface="Arial" panose="020B0604020202020204" pitchFamily="34" charset="0"/>
            </a:endParaRPr>
          </a:p>
        </p:txBody>
      </p:sp>
      <p:sp>
        <p:nvSpPr>
          <p:cNvPr id="11" name="Text Box 9">
            <a:extLst>
              <a:ext uri="{FF2B5EF4-FFF2-40B4-BE49-F238E27FC236}">
                <a16:creationId xmlns:a16="http://schemas.microsoft.com/office/drawing/2014/main" id="{19460686-0B77-47D4-B9BA-A5E82A69404C}"/>
              </a:ext>
            </a:extLst>
          </p:cNvPr>
          <p:cNvSpPr txBox="1">
            <a:spLocks noChangeArrowheads="1"/>
          </p:cNvSpPr>
          <p:nvPr/>
        </p:nvSpPr>
        <p:spPr bwMode="auto">
          <a:xfrm>
            <a:off x="6561824" y="3270791"/>
            <a:ext cx="2447925" cy="102393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defTabSz="914377" eaLnBrk="0" fontAlgn="base" hangingPunct="0">
              <a:spcBef>
                <a:spcPct val="0"/>
              </a:spcBef>
              <a:spcAft>
                <a:spcPct val="0"/>
              </a:spcAft>
            </a:pPr>
            <a:r>
              <a:rPr lang="en-US" altLang="en-US" sz="1867" b="1" dirty="0">
                <a:solidFill>
                  <a:srgbClr val="000000"/>
                </a:solidFill>
                <a:latin typeface="Arial" panose="020B0604020202020204" pitchFamily="34" charset="0"/>
              </a:rPr>
              <a:t>Mission</a:t>
            </a:r>
          </a:p>
          <a:p>
            <a:pPr algn="ctr" defTabSz="914377" eaLnBrk="0" fontAlgn="base" hangingPunct="0">
              <a:spcBef>
                <a:spcPct val="0"/>
              </a:spcBef>
              <a:spcAft>
                <a:spcPct val="0"/>
              </a:spcAft>
            </a:pPr>
            <a:r>
              <a:rPr lang="en-US" altLang="en-US" sz="1400" b="1" dirty="0">
                <a:solidFill>
                  <a:srgbClr val="000000"/>
                </a:solidFill>
                <a:latin typeface="Arial" panose="020B0604020202020204" pitchFamily="34" charset="0"/>
              </a:rPr>
              <a:t>(Out)</a:t>
            </a:r>
          </a:p>
          <a:p>
            <a:pPr algn="ctr" defTabSz="914377" eaLnBrk="0" fontAlgn="base" hangingPunct="0">
              <a:spcBef>
                <a:spcPct val="0"/>
              </a:spcBef>
              <a:spcAft>
                <a:spcPct val="0"/>
              </a:spcAft>
            </a:pPr>
            <a:endParaRPr lang="en-US" altLang="en-US" sz="533" i="1" dirty="0">
              <a:solidFill>
                <a:srgbClr val="000000"/>
              </a:solidFill>
              <a:latin typeface="Arial" panose="020B0604020202020204" pitchFamily="34" charset="0"/>
            </a:endParaRP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“Love your neighbor as yourself.”     </a:t>
            </a: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 Mark 12:31</a:t>
            </a:r>
            <a:endParaRPr lang="en-US" altLang="en-US" sz="1867" dirty="0">
              <a:latin typeface="Arial" panose="020B0604020202020204" pitchFamily="34" charset="0"/>
            </a:endParaRPr>
          </a:p>
        </p:txBody>
      </p:sp>
    </p:spTree>
    <p:extLst>
      <p:ext uri="{BB962C8B-B14F-4D97-AF65-F5344CB8AC3E}">
        <p14:creationId xmlns:p14="http://schemas.microsoft.com/office/powerpoint/2010/main" val="1334011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157A7-E41C-386E-D6A1-5AC2D66BDA77}"/>
              </a:ext>
            </a:extLst>
          </p:cNvPr>
          <p:cNvSpPr>
            <a:spLocks noGrp="1"/>
          </p:cNvSpPr>
          <p:nvPr>
            <p:ph type="title"/>
          </p:nvPr>
        </p:nvSpPr>
        <p:spPr>
          <a:xfrm>
            <a:off x="1401418" y="529733"/>
            <a:ext cx="9679449" cy="3200437"/>
          </a:xfrm>
        </p:spPr>
        <p:txBody>
          <a:bodyPr vert="horz" lIns="91440" tIns="45720" rIns="91440" bIns="45720" rtlCol="0" anchor="b">
            <a:normAutofit/>
          </a:bodyPr>
          <a:lstStyle/>
          <a:p>
            <a:r>
              <a:rPr lang="en-US" sz="3200" b="1" dirty="0">
                <a:solidFill>
                  <a:srgbClr val="FFFFFF"/>
                </a:solidFill>
              </a:rPr>
              <a:t>I</a:t>
            </a:r>
            <a:r>
              <a:rPr lang="en-US" sz="3200" b="1" kern="1200" dirty="0">
                <a:solidFill>
                  <a:srgbClr val="FFFFFF"/>
                </a:solidFill>
                <a:latin typeface="+mj-lt"/>
                <a:ea typeface="+mj-ea"/>
                <a:cs typeface="+mj-cs"/>
              </a:rPr>
              <a:t>f you </a:t>
            </a:r>
            <a:r>
              <a:rPr lang="en-US" sz="3200" b="1" u="sng" kern="1200" dirty="0">
                <a:solidFill>
                  <a:srgbClr val="FFFFFF"/>
                </a:solidFill>
                <a:latin typeface="+mj-lt"/>
                <a:ea typeface="+mj-ea"/>
                <a:cs typeface="+mj-cs"/>
              </a:rPr>
              <a:t>make disciples</a:t>
            </a:r>
            <a:r>
              <a:rPr lang="en-US" sz="3200" b="1" kern="1200" dirty="0">
                <a:solidFill>
                  <a:srgbClr val="FFFFFF"/>
                </a:solidFill>
                <a:latin typeface="+mj-lt"/>
                <a:ea typeface="+mj-ea"/>
                <a:cs typeface="+mj-cs"/>
              </a:rPr>
              <a:t> you will </a:t>
            </a:r>
            <a:r>
              <a:rPr lang="en-US" sz="3200" b="1" u="sng" kern="1200" dirty="0">
                <a:solidFill>
                  <a:srgbClr val="FFFFFF"/>
                </a:solidFill>
                <a:latin typeface="+mj-lt"/>
                <a:ea typeface="+mj-ea"/>
                <a:cs typeface="+mj-cs"/>
              </a:rPr>
              <a:t>always</a:t>
            </a:r>
            <a:r>
              <a:rPr lang="en-US" sz="3200" b="1" kern="1200" dirty="0">
                <a:solidFill>
                  <a:srgbClr val="FFFFFF"/>
                </a:solidFill>
                <a:latin typeface="+mj-lt"/>
                <a:ea typeface="+mj-ea"/>
                <a:cs typeface="+mj-cs"/>
              </a:rPr>
              <a:t> get the church.</a:t>
            </a:r>
            <a:br>
              <a:rPr lang="en-US" sz="3200" b="1" kern="1200" dirty="0">
                <a:solidFill>
                  <a:srgbClr val="FFFFFF"/>
                </a:solidFill>
                <a:latin typeface="+mj-lt"/>
                <a:ea typeface="+mj-ea"/>
                <a:cs typeface="+mj-cs"/>
              </a:rPr>
            </a:br>
            <a:r>
              <a:rPr lang="en-US" sz="3200" b="1" kern="1200" dirty="0">
                <a:solidFill>
                  <a:srgbClr val="FFFFFF"/>
                </a:solidFill>
                <a:latin typeface="+mj-lt"/>
                <a:ea typeface="+mj-ea"/>
                <a:cs typeface="+mj-cs"/>
              </a:rPr>
              <a:t> </a:t>
            </a:r>
            <a:br>
              <a:rPr lang="en-US" sz="3200" b="1" kern="1200" dirty="0">
                <a:solidFill>
                  <a:srgbClr val="FFFFFF"/>
                </a:solidFill>
                <a:latin typeface="+mj-lt"/>
                <a:ea typeface="+mj-ea"/>
                <a:cs typeface="+mj-cs"/>
              </a:rPr>
            </a:br>
            <a:r>
              <a:rPr lang="en-US" sz="3200" b="1" kern="1200" dirty="0">
                <a:solidFill>
                  <a:srgbClr val="FFFFFF"/>
                </a:solidFill>
                <a:latin typeface="+mj-lt"/>
                <a:ea typeface="+mj-ea"/>
                <a:cs typeface="+mj-cs"/>
              </a:rPr>
              <a:t>But if you make a church, you </a:t>
            </a:r>
            <a:r>
              <a:rPr lang="en-US" sz="3200" b="1" u="sng" kern="1200" dirty="0">
                <a:solidFill>
                  <a:srgbClr val="FFFFFF"/>
                </a:solidFill>
                <a:latin typeface="+mj-lt"/>
                <a:ea typeface="+mj-ea"/>
                <a:cs typeface="+mj-cs"/>
              </a:rPr>
              <a:t>rarely</a:t>
            </a:r>
            <a:r>
              <a:rPr lang="en-US" sz="3200" b="1" kern="1200" dirty="0">
                <a:solidFill>
                  <a:srgbClr val="FFFFFF"/>
                </a:solidFill>
                <a:latin typeface="+mj-lt"/>
                <a:ea typeface="+mj-ea"/>
                <a:cs typeface="+mj-cs"/>
              </a:rPr>
              <a:t> get disciples.</a:t>
            </a:r>
            <a:br>
              <a:rPr lang="en-US" sz="3200" b="1" kern="1200" dirty="0">
                <a:solidFill>
                  <a:srgbClr val="FFFFFF"/>
                </a:solidFill>
                <a:latin typeface="+mj-lt"/>
                <a:ea typeface="+mj-ea"/>
                <a:cs typeface="+mj-cs"/>
              </a:rPr>
            </a:br>
            <a:br>
              <a:rPr lang="en-US" sz="3200" kern="1200" dirty="0">
                <a:solidFill>
                  <a:srgbClr val="FFFFFF"/>
                </a:solidFill>
                <a:latin typeface="+mj-lt"/>
                <a:ea typeface="+mj-ea"/>
                <a:cs typeface="+mj-cs"/>
              </a:rPr>
            </a:br>
            <a:r>
              <a:rPr lang="en-US" sz="3200" i="1" kern="1200" dirty="0">
                <a:solidFill>
                  <a:srgbClr val="FFFFFF"/>
                </a:solidFill>
                <a:latin typeface="+mj-lt"/>
                <a:ea typeface="+mj-ea"/>
                <a:cs typeface="+mj-cs"/>
              </a:rPr>
              <a:t>Mike Breen, Building a Discipling Culture</a:t>
            </a:r>
            <a:endParaRPr lang="en-US" sz="3200" kern="1200" dirty="0">
              <a:solidFill>
                <a:srgbClr val="FFFFFF"/>
              </a:solidFill>
              <a:latin typeface="+mj-lt"/>
              <a:ea typeface="+mj-ea"/>
              <a:cs typeface="+mj-cs"/>
            </a:endParaRPr>
          </a:p>
        </p:txBody>
      </p:sp>
    </p:spTree>
    <p:extLst>
      <p:ext uri="{BB962C8B-B14F-4D97-AF65-F5344CB8AC3E}">
        <p14:creationId xmlns:p14="http://schemas.microsoft.com/office/powerpoint/2010/main" val="137698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2">
            <a:extLst>
              <a:ext uri="{FF2B5EF4-FFF2-40B4-BE49-F238E27FC236}">
                <a16:creationId xmlns:a16="http://schemas.microsoft.com/office/drawing/2014/main" id="{B1A660C9-522E-42E3-AC76-55EF4FA1A54E}"/>
              </a:ext>
            </a:extLst>
          </p:cNvPr>
          <p:cNvSpPr>
            <a:spLocks noChangeArrowheads="1"/>
          </p:cNvSpPr>
          <p:nvPr/>
        </p:nvSpPr>
        <p:spPr bwMode="auto">
          <a:xfrm>
            <a:off x="4017061" y="181517"/>
            <a:ext cx="3684588" cy="3713163"/>
          </a:xfrm>
          <a:prstGeom prst="ellipse">
            <a:avLst/>
          </a:prstGeom>
          <a:noFill/>
          <a:ln w="25400" algn="ctr">
            <a:solidFill>
              <a:srgbClr val="000000"/>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defTabSz="914377" eaLnBrk="0" fontAlgn="base" hangingPunct="0">
              <a:spcBef>
                <a:spcPct val="0"/>
              </a:spcBef>
              <a:spcAft>
                <a:spcPct val="0"/>
              </a:spcAft>
            </a:pPr>
            <a:endParaRPr lang="en-US" altLang="en-US">
              <a:latin typeface="Arial" panose="020B0604020202020204" pitchFamily="34" charset="0"/>
            </a:endParaRPr>
          </a:p>
        </p:txBody>
      </p:sp>
      <p:sp>
        <p:nvSpPr>
          <p:cNvPr id="3" name="Oval 3">
            <a:extLst>
              <a:ext uri="{FF2B5EF4-FFF2-40B4-BE49-F238E27FC236}">
                <a16:creationId xmlns:a16="http://schemas.microsoft.com/office/drawing/2014/main" id="{9A0E86A6-597A-4BA5-B20E-6E1E4B99012D}"/>
              </a:ext>
            </a:extLst>
          </p:cNvPr>
          <p:cNvSpPr>
            <a:spLocks noChangeArrowheads="1"/>
          </p:cNvSpPr>
          <p:nvPr/>
        </p:nvSpPr>
        <p:spPr bwMode="auto">
          <a:xfrm>
            <a:off x="5266425" y="2215105"/>
            <a:ext cx="3686175" cy="3714751"/>
          </a:xfrm>
          <a:prstGeom prst="ellipse">
            <a:avLst/>
          </a:prstGeom>
          <a:noFill/>
          <a:ln w="25400" algn="ctr">
            <a:solidFill>
              <a:srgbClr val="000000"/>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sz="1600"/>
          </a:p>
        </p:txBody>
      </p:sp>
      <p:sp>
        <p:nvSpPr>
          <p:cNvPr id="5" name="Oval 4">
            <a:extLst>
              <a:ext uri="{FF2B5EF4-FFF2-40B4-BE49-F238E27FC236}">
                <a16:creationId xmlns:a16="http://schemas.microsoft.com/office/drawing/2014/main" id="{81632CB4-8DC3-4E87-9CBA-57D13E896500}"/>
              </a:ext>
            </a:extLst>
          </p:cNvPr>
          <p:cNvSpPr>
            <a:spLocks noChangeArrowheads="1"/>
          </p:cNvSpPr>
          <p:nvPr/>
        </p:nvSpPr>
        <p:spPr bwMode="auto">
          <a:xfrm>
            <a:off x="2766110" y="3894680"/>
            <a:ext cx="1122383" cy="1133464"/>
          </a:xfrm>
          <a:prstGeom prst="ellipse">
            <a:avLst/>
          </a:prstGeom>
          <a:noFill/>
          <a:ln w="25400" algn="ctr">
            <a:solidFill>
              <a:srgbClr val="000000"/>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sz="1600"/>
          </a:p>
        </p:txBody>
      </p:sp>
      <p:sp>
        <p:nvSpPr>
          <p:cNvPr id="9" name="Text Box 7">
            <a:extLst>
              <a:ext uri="{FF2B5EF4-FFF2-40B4-BE49-F238E27FC236}">
                <a16:creationId xmlns:a16="http://schemas.microsoft.com/office/drawing/2014/main" id="{77F781B3-905D-4D54-8BAA-50A93BE9E79E}"/>
              </a:ext>
            </a:extLst>
          </p:cNvPr>
          <p:cNvSpPr txBox="1">
            <a:spLocks noChangeArrowheads="1"/>
          </p:cNvSpPr>
          <p:nvPr/>
        </p:nvSpPr>
        <p:spPr bwMode="auto">
          <a:xfrm>
            <a:off x="4504423" y="497430"/>
            <a:ext cx="2760663" cy="11144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defTabSz="914377" eaLnBrk="0" fontAlgn="base" hangingPunct="0">
              <a:spcBef>
                <a:spcPct val="0"/>
              </a:spcBef>
              <a:spcAft>
                <a:spcPct val="0"/>
              </a:spcAft>
            </a:pPr>
            <a:r>
              <a:rPr lang="en-US" altLang="en-US" sz="1867" b="1" dirty="0">
                <a:solidFill>
                  <a:srgbClr val="000000"/>
                </a:solidFill>
                <a:latin typeface="Arial" panose="020B0604020202020204" pitchFamily="34" charset="0"/>
              </a:rPr>
              <a:t>Worship</a:t>
            </a:r>
          </a:p>
          <a:p>
            <a:pPr algn="ctr" defTabSz="914377" eaLnBrk="0" fontAlgn="base" hangingPunct="0">
              <a:spcBef>
                <a:spcPct val="0"/>
              </a:spcBef>
              <a:spcAft>
                <a:spcPct val="0"/>
              </a:spcAft>
            </a:pPr>
            <a:r>
              <a:rPr lang="en-US" altLang="en-US" sz="1400" b="1" dirty="0">
                <a:solidFill>
                  <a:srgbClr val="000000"/>
                </a:solidFill>
                <a:latin typeface="Arial" panose="020B0604020202020204" pitchFamily="34" charset="0"/>
              </a:rPr>
              <a:t>(Up)</a:t>
            </a:r>
          </a:p>
          <a:p>
            <a:pPr algn="ctr" defTabSz="914377" eaLnBrk="0" fontAlgn="base" hangingPunct="0">
              <a:spcBef>
                <a:spcPct val="0"/>
              </a:spcBef>
              <a:spcAft>
                <a:spcPct val="0"/>
              </a:spcAft>
            </a:pPr>
            <a:endParaRPr lang="en-US" altLang="en-US" sz="533" dirty="0">
              <a:solidFill>
                <a:srgbClr val="000000"/>
              </a:solidFill>
              <a:latin typeface="Arial" panose="020B0604020202020204" pitchFamily="34" charset="0"/>
            </a:endParaRPr>
          </a:p>
          <a:p>
            <a:pPr algn="ctr" defTabSz="914377" eaLnBrk="0" fontAlgn="base" hangingPunct="0">
              <a:spcBef>
                <a:spcPct val="0"/>
              </a:spcBef>
              <a:spcAft>
                <a:spcPct val="0"/>
              </a:spcAft>
            </a:pPr>
            <a:r>
              <a:rPr lang="en-US" altLang="en-US" sz="1867" dirty="0">
                <a:solidFill>
                  <a:srgbClr val="000000"/>
                </a:solidFill>
                <a:latin typeface="Arial" panose="020B0604020202020204" pitchFamily="34" charset="0"/>
              </a:rPr>
              <a:t>“</a:t>
            </a:r>
            <a:r>
              <a:rPr lang="en-US" altLang="en-US" sz="1867" i="1" dirty="0">
                <a:solidFill>
                  <a:srgbClr val="000000"/>
                </a:solidFill>
                <a:latin typeface="Arial" panose="020B0604020202020204" pitchFamily="34" charset="0"/>
              </a:rPr>
              <a:t>Love the Lord with all your heart, soul, mind, and </a:t>
            </a:r>
            <a:r>
              <a:rPr lang="en-US" altLang="en-US" sz="1867" i="1">
                <a:solidFill>
                  <a:srgbClr val="000000"/>
                </a:solidFill>
                <a:latin typeface="Arial" panose="020B0604020202020204" pitchFamily="34" charset="0"/>
              </a:rPr>
              <a:t>strength”</a:t>
            </a:r>
          </a:p>
          <a:p>
            <a:pPr algn="ctr" defTabSz="914377" eaLnBrk="0" fontAlgn="base" hangingPunct="0">
              <a:spcBef>
                <a:spcPct val="0"/>
              </a:spcBef>
              <a:spcAft>
                <a:spcPct val="0"/>
              </a:spcAft>
            </a:pPr>
            <a:r>
              <a:rPr lang="en-US" altLang="en-US" sz="1867" i="1">
                <a:solidFill>
                  <a:srgbClr val="000000"/>
                </a:solidFill>
                <a:latin typeface="Arial" panose="020B0604020202020204" pitchFamily="34" charset="0"/>
              </a:rPr>
              <a:t> </a:t>
            </a:r>
            <a:r>
              <a:rPr lang="en-US" altLang="en-US" sz="1867" i="1" dirty="0">
                <a:solidFill>
                  <a:srgbClr val="000000"/>
                </a:solidFill>
                <a:latin typeface="Arial" panose="020B0604020202020204" pitchFamily="34" charset="0"/>
              </a:rPr>
              <a:t>- Mark 12:30</a:t>
            </a:r>
          </a:p>
          <a:p>
            <a:pPr defTabSz="914377" eaLnBrk="0" fontAlgn="base" hangingPunct="0">
              <a:spcBef>
                <a:spcPct val="0"/>
              </a:spcBef>
              <a:spcAft>
                <a:spcPct val="0"/>
              </a:spcAft>
            </a:pPr>
            <a:endParaRPr lang="en-US" altLang="en-US" dirty="0">
              <a:latin typeface="Arial" panose="020B0604020202020204" pitchFamily="34" charset="0"/>
            </a:endParaRPr>
          </a:p>
        </p:txBody>
      </p:sp>
      <p:sp>
        <p:nvSpPr>
          <p:cNvPr id="10" name="Text Box 8">
            <a:extLst>
              <a:ext uri="{FF2B5EF4-FFF2-40B4-BE49-F238E27FC236}">
                <a16:creationId xmlns:a16="http://schemas.microsoft.com/office/drawing/2014/main" id="{3237C5B7-6106-4005-972B-23F32A580B43}"/>
              </a:ext>
            </a:extLst>
          </p:cNvPr>
          <p:cNvSpPr txBox="1">
            <a:spLocks noChangeArrowheads="1"/>
          </p:cNvSpPr>
          <p:nvPr/>
        </p:nvSpPr>
        <p:spPr bwMode="auto">
          <a:xfrm>
            <a:off x="586257" y="4285204"/>
            <a:ext cx="2120900" cy="1004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defTabSz="914377" eaLnBrk="0" fontAlgn="base" hangingPunct="0">
              <a:spcBef>
                <a:spcPct val="0"/>
              </a:spcBef>
              <a:spcAft>
                <a:spcPct val="0"/>
              </a:spcAft>
            </a:pPr>
            <a:r>
              <a:rPr lang="en-US" altLang="en-US" sz="1400" b="1" dirty="0">
                <a:solidFill>
                  <a:srgbClr val="000000"/>
                </a:solidFill>
                <a:latin typeface="Arial" panose="020B0604020202020204" pitchFamily="34" charset="0"/>
              </a:rPr>
              <a:t>  </a:t>
            </a:r>
            <a:r>
              <a:rPr lang="en-US" altLang="en-US" sz="1867" b="1" dirty="0">
                <a:solidFill>
                  <a:srgbClr val="000000"/>
                </a:solidFill>
                <a:latin typeface="Arial" panose="020B0604020202020204" pitchFamily="34" charset="0"/>
              </a:rPr>
              <a:t>Community  </a:t>
            </a:r>
          </a:p>
          <a:p>
            <a:pPr defTabSz="914377" eaLnBrk="0" fontAlgn="base" hangingPunct="0">
              <a:spcBef>
                <a:spcPct val="0"/>
              </a:spcBef>
              <a:spcAft>
                <a:spcPct val="0"/>
              </a:spcAft>
            </a:pPr>
            <a:r>
              <a:rPr lang="en-US" altLang="en-US" sz="1400" b="1" dirty="0">
                <a:solidFill>
                  <a:srgbClr val="000000"/>
                </a:solidFill>
                <a:latin typeface="Arial" panose="020B0604020202020204" pitchFamily="34" charset="0"/>
              </a:rPr>
              <a:t>           (In)</a:t>
            </a:r>
          </a:p>
          <a:p>
            <a:pPr algn="ctr" defTabSz="914377" eaLnBrk="0" fontAlgn="base" hangingPunct="0">
              <a:spcBef>
                <a:spcPct val="0"/>
              </a:spcBef>
              <a:spcAft>
                <a:spcPct val="0"/>
              </a:spcAft>
            </a:pPr>
            <a:endParaRPr lang="en-US" altLang="en-US" sz="533" i="1" dirty="0">
              <a:solidFill>
                <a:srgbClr val="000000"/>
              </a:solidFill>
              <a:latin typeface="Arial" panose="020B0604020202020204" pitchFamily="34" charset="0"/>
            </a:endParaRP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“Love each other as I have loved you.” </a:t>
            </a: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 John 13:34</a:t>
            </a:r>
            <a:endParaRPr lang="en-US" altLang="en-US" sz="1867" dirty="0">
              <a:latin typeface="Arial" panose="020B0604020202020204" pitchFamily="34" charset="0"/>
            </a:endParaRPr>
          </a:p>
        </p:txBody>
      </p:sp>
      <p:sp>
        <p:nvSpPr>
          <p:cNvPr id="11" name="Text Box 9">
            <a:extLst>
              <a:ext uri="{FF2B5EF4-FFF2-40B4-BE49-F238E27FC236}">
                <a16:creationId xmlns:a16="http://schemas.microsoft.com/office/drawing/2014/main" id="{19460686-0B77-47D4-B9BA-A5E82A69404C}"/>
              </a:ext>
            </a:extLst>
          </p:cNvPr>
          <p:cNvSpPr txBox="1">
            <a:spLocks noChangeArrowheads="1"/>
          </p:cNvSpPr>
          <p:nvPr/>
        </p:nvSpPr>
        <p:spPr bwMode="auto">
          <a:xfrm>
            <a:off x="6561824" y="3270791"/>
            <a:ext cx="2447925" cy="102393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defTabSz="914377" eaLnBrk="0" fontAlgn="base" hangingPunct="0">
              <a:spcBef>
                <a:spcPct val="0"/>
              </a:spcBef>
              <a:spcAft>
                <a:spcPct val="0"/>
              </a:spcAft>
            </a:pPr>
            <a:r>
              <a:rPr lang="en-US" altLang="en-US" sz="1867" b="1" dirty="0">
                <a:solidFill>
                  <a:srgbClr val="000000"/>
                </a:solidFill>
                <a:latin typeface="Arial" panose="020B0604020202020204" pitchFamily="34" charset="0"/>
              </a:rPr>
              <a:t>Mission</a:t>
            </a:r>
          </a:p>
          <a:p>
            <a:pPr algn="ctr" defTabSz="914377" eaLnBrk="0" fontAlgn="base" hangingPunct="0">
              <a:spcBef>
                <a:spcPct val="0"/>
              </a:spcBef>
              <a:spcAft>
                <a:spcPct val="0"/>
              </a:spcAft>
            </a:pPr>
            <a:r>
              <a:rPr lang="en-US" altLang="en-US" sz="1400" b="1" dirty="0">
                <a:solidFill>
                  <a:srgbClr val="000000"/>
                </a:solidFill>
                <a:latin typeface="Arial" panose="020B0604020202020204" pitchFamily="34" charset="0"/>
              </a:rPr>
              <a:t>(Out)</a:t>
            </a:r>
          </a:p>
          <a:p>
            <a:pPr algn="ctr" defTabSz="914377" eaLnBrk="0" fontAlgn="base" hangingPunct="0">
              <a:spcBef>
                <a:spcPct val="0"/>
              </a:spcBef>
              <a:spcAft>
                <a:spcPct val="0"/>
              </a:spcAft>
            </a:pPr>
            <a:endParaRPr lang="en-US" altLang="en-US" sz="533" i="1" dirty="0">
              <a:solidFill>
                <a:srgbClr val="000000"/>
              </a:solidFill>
              <a:latin typeface="Arial" panose="020B0604020202020204" pitchFamily="34" charset="0"/>
            </a:endParaRP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“Love your neighbor as yourself.”     </a:t>
            </a: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 Mark 12:31</a:t>
            </a:r>
            <a:endParaRPr lang="en-US" altLang="en-US" sz="1867" dirty="0">
              <a:latin typeface="Arial" panose="020B0604020202020204" pitchFamily="34" charset="0"/>
            </a:endParaRPr>
          </a:p>
        </p:txBody>
      </p:sp>
    </p:spTree>
    <p:extLst>
      <p:ext uri="{BB962C8B-B14F-4D97-AF65-F5344CB8AC3E}">
        <p14:creationId xmlns:p14="http://schemas.microsoft.com/office/powerpoint/2010/main" val="27272611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10" y="1059189"/>
            <a:ext cx="11000509" cy="256545"/>
          </a:xfrm>
          <a:prstGeom prst="rect">
            <a:avLst/>
          </a:prstGeom>
        </p:spPr>
        <p:txBody>
          <a:bodyPr wrap="square">
            <a:spAutoFit/>
          </a:bodyPr>
          <a:lstStyle/>
          <a:p>
            <a:pPr marL="609585" indent="-609585">
              <a:buFont typeface="Arial" panose="020B0604020202020204" pitchFamily="34" charset="0"/>
              <a:buChar char="•"/>
              <a:defRPr/>
            </a:pPr>
            <a:endParaRPr lang="en-US" sz="1067" b="1" dirty="0">
              <a:solidFill>
                <a:srgbClr val="FFFFFF"/>
              </a:solidFill>
            </a:endParaRPr>
          </a:p>
        </p:txBody>
      </p:sp>
      <p:sp>
        <p:nvSpPr>
          <p:cNvPr id="8" name="TextBox 1"/>
          <p:cNvSpPr txBox="1">
            <a:spLocks noChangeArrowheads="1"/>
          </p:cNvSpPr>
          <p:nvPr/>
        </p:nvSpPr>
        <p:spPr bwMode="auto">
          <a:xfrm>
            <a:off x="308009" y="2048839"/>
            <a:ext cx="1152464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sz="7200" dirty="0">
              <a:solidFill>
                <a:schemeClr val="bg1"/>
              </a:solidFill>
              <a:latin typeface="Arabic Typesetting" panose="03020402040406030203" pitchFamily="66" charset="-78"/>
              <a:cs typeface="Arabic Typesetting" panose="03020402040406030203" pitchFamily="66" charset="-78"/>
            </a:endParaRPr>
          </a:p>
        </p:txBody>
      </p:sp>
      <p:pic>
        <p:nvPicPr>
          <p:cNvPr id="1026" name="Picture 2" descr="Image result for john wesley">
            <a:extLst>
              <a:ext uri="{FF2B5EF4-FFF2-40B4-BE49-F238E27FC236}">
                <a16:creationId xmlns:a16="http://schemas.microsoft.com/office/drawing/2014/main" id="{09973428-7E30-4CCF-9516-14D1EFC90B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51435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366AB65-3C28-4B54-AE42-D357B09B872E}"/>
              </a:ext>
            </a:extLst>
          </p:cNvPr>
          <p:cNvSpPr txBox="1"/>
          <p:nvPr/>
        </p:nvSpPr>
        <p:spPr>
          <a:xfrm>
            <a:off x="5628410" y="677333"/>
            <a:ext cx="6067799" cy="5345181"/>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   “My brother Wesley acted wisely—the souls that were awakened under his ministry he joined in class, and thus preserved the fruits of his labor. This I neglected, and my people are a rope of sand.”</a:t>
            </a:r>
          </a:p>
          <a:p>
            <a:endParaRPr lang="en-US" sz="3200" dirty="0">
              <a:latin typeface="Arial" panose="020B0604020202020204" pitchFamily="34" charset="0"/>
              <a:cs typeface="Arial" panose="020B0604020202020204" pitchFamily="34" charset="0"/>
            </a:endParaRPr>
          </a:p>
          <a:p>
            <a:r>
              <a:rPr lang="en-US" sz="3200" dirty="0">
                <a:latin typeface="Arial" panose="020B0604020202020204" pitchFamily="34" charset="0"/>
                <a:cs typeface="Arial" panose="020B0604020202020204" pitchFamily="34" charset="0"/>
              </a:rPr>
              <a:t>		</a:t>
            </a:r>
            <a:r>
              <a:rPr lang="en-US" sz="2667" dirty="0">
                <a:latin typeface="Arial" panose="020B0604020202020204" pitchFamily="34" charset="0"/>
                <a:cs typeface="Arial" panose="020B0604020202020204" pitchFamily="34" charset="0"/>
              </a:rPr>
              <a:t>Evangelist </a:t>
            </a:r>
          </a:p>
          <a:p>
            <a:r>
              <a:rPr lang="en-US" sz="2667" dirty="0">
                <a:latin typeface="Arial" panose="020B0604020202020204" pitchFamily="34" charset="0"/>
                <a:cs typeface="Arial" panose="020B0604020202020204" pitchFamily="34" charset="0"/>
              </a:rPr>
              <a:t>		George Whitefield</a:t>
            </a:r>
          </a:p>
          <a:p>
            <a:r>
              <a:rPr lang="en-US" sz="2667" dirty="0">
                <a:latin typeface="Arial" panose="020B0604020202020204" pitchFamily="34" charset="0"/>
                <a:cs typeface="Arial" panose="020B0604020202020204" pitchFamily="34" charset="0"/>
              </a:rPr>
              <a:t>		1714-1770</a:t>
            </a:r>
          </a:p>
        </p:txBody>
      </p:sp>
      <p:pic>
        <p:nvPicPr>
          <p:cNvPr id="3" name="Picture 2" descr="Image result for george whitefield">
            <a:extLst>
              <a:ext uri="{FF2B5EF4-FFF2-40B4-BE49-F238E27FC236}">
                <a16:creationId xmlns:a16="http://schemas.microsoft.com/office/drawing/2014/main" id="{5D9D9FA9-67E6-4A10-9D2C-B55D0A31E8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7123" y="4313167"/>
            <a:ext cx="1778000"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99548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2">
            <a:extLst>
              <a:ext uri="{FF2B5EF4-FFF2-40B4-BE49-F238E27FC236}">
                <a16:creationId xmlns:a16="http://schemas.microsoft.com/office/drawing/2014/main" id="{B1A660C9-522E-42E3-AC76-55EF4FA1A54E}"/>
              </a:ext>
            </a:extLst>
          </p:cNvPr>
          <p:cNvSpPr>
            <a:spLocks noChangeArrowheads="1"/>
          </p:cNvSpPr>
          <p:nvPr/>
        </p:nvSpPr>
        <p:spPr bwMode="auto">
          <a:xfrm>
            <a:off x="4017061" y="482557"/>
            <a:ext cx="3684588" cy="3713163"/>
          </a:xfrm>
          <a:prstGeom prst="ellipse">
            <a:avLst/>
          </a:prstGeom>
          <a:noFill/>
          <a:ln w="25400" algn="ctr">
            <a:solidFill>
              <a:srgbClr val="000000"/>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defTabSz="914377" eaLnBrk="0" fontAlgn="base" hangingPunct="0">
              <a:spcBef>
                <a:spcPct val="0"/>
              </a:spcBef>
              <a:spcAft>
                <a:spcPct val="0"/>
              </a:spcAft>
            </a:pPr>
            <a:endParaRPr lang="en-US" altLang="en-US">
              <a:latin typeface="Arial" panose="020B0604020202020204" pitchFamily="34" charset="0"/>
            </a:endParaRPr>
          </a:p>
        </p:txBody>
      </p:sp>
      <p:sp>
        <p:nvSpPr>
          <p:cNvPr id="3" name="Oval 3">
            <a:extLst>
              <a:ext uri="{FF2B5EF4-FFF2-40B4-BE49-F238E27FC236}">
                <a16:creationId xmlns:a16="http://schemas.microsoft.com/office/drawing/2014/main" id="{9A0E86A6-597A-4BA5-B20E-6E1E4B99012D}"/>
              </a:ext>
            </a:extLst>
          </p:cNvPr>
          <p:cNvSpPr>
            <a:spLocks noChangeArrowheads="1"/>
          </p:cNvSpPr>
          <p:nvPr/>
        </p:nvSpPr>
        <p:spPr bwMode="auto">
          <a:xfrm>
            <a:off x="5266425" y="2516145"/>
            <a:ext cx="3686175" cy="3714751"/>
          </a:xfrm>
          <a:prstGeom prst="ellipse">
            <a:avLst/>
          </a:prstGeom>
          <a:noFill/>
          <a:ln w="25400" algn="ctr">
            <a:solidFill>
              <a:srgbClr val="000000"/>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sz="1600"/>
          </a:p>
        </p:txBody>
      </p:sp>
      <p:sp>
        <p:nvSpPr>
          <p:cNvPr id="5" name="Oval 4">
            <a:extLst>
              <a:ext uri="{FF2B5EF4-FFF2-40B4-BE49-F238E27FC236}">
                <a16:creationId xmlns:a16="http://schemas.microsoft.com/office/drawing/2014/main" id="{81632CB4-8DC3-4E87-9CBA-57D13E896500}"/>
              </a:ext>
            </a:extLst>
          </p:cNvPr>
          <p:cNvSpPr>
            <a:spLocks noChangeArrowheads="1"/>
          </p:cNvSpPr>
          <p:nvPr/>
        </p:nvSpPr>
        <p:spPr bwMode="auto">
          <a:xfrm>
            <a:off x="2839135" y="2525670"/>
            <a:ext cx="3684588" cy="3714751"/>
          </a:xfrm>
          <a:prstGeom prst="ellipse">
            <a:avLst/>
          </a:prstGeom>
          <a:noFill/>
          <a:ln w="25400" algn="ctr">
            <a:solidFill>
              <a:srgbClr val="000000"/>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sz="1600"/>
          </a:p>
        </p:txBody>
      </p:sp>
      <p:sp>
        <p:nvSpPr>
          <p:cNvPr id="9" name="Text Box 7">
            <a:extLst>
              <a:ext uri="{FF2B5EF4-FFF2-40B4-BE49-F238E27FC236}">
                <a16:creationId xmlns:a16="http://schemas.microsoft.com/office/drawing/2014/main" id="{77F781B3-905D-4D54-8BAA-50A93BE9E79E}"/>
              </a:ext>
            </a:extLst>
          </p:cNvPr>
          <p:cNvSpPr txBox="1">
            <a:spLocks noChangeArrowheads="1"/>
          </p:cNvSpPr>
          <p:nvPr/>
        </p:nvSpPr>
        <p:spPr bwMode="auto">
          <a:xfrm>
            <a:off x="4504423" y="798470"/>
            <a:ext cx="2760663" cy="11144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defTabSz="914377" eaLnBrk="0" fontAlgn="base" hangingPunct="0">
              <a:spcBef>
                <a:spcPct val="0"/>
              </a:spcBef>
              <a:spcAft>
                <a:spcPct val="0"/>
              </a:spcAft>
            </a:pPr>
            <a:r>
              <a:rPr lang="en-US" altLang="en-US" sz="1867" b="1" dirty="0">
                <a:solidFill>
                  <a:schemeClr val="bg1"/>
                </a:solidFill>
                <a:latin typeface="Arial" panose="020B0604020202020204" pitchFamily="34" charset="0"/>
              </a:rPr>
              <a:t>Shared Devotion</a:t>
            </a:r>
          </a:p>
          <a:p>
            <a:pPr algn="ctr" defTabSz="914377" eaLnBrk="0" fontAlgn="base" hangingPunct="0">
              <a:spcBef>
                <a:spcPct val="0"/>
              </a:spcBef>
              <a:spcAft>
                <a:spcPct val="0"/>
              </a:spcAft>
            </a:pPr>
            <a:r>
              <a:rPr lang="en-US" altLang="en-US" sz="1400" b="1" dirty="0">
                <a:solidFill>
                  <a:srgbClr val="000000"/>
                </a:solidFill>
                <a:latin typeface="Arial" panose="020B0604020202020204" pitchFamily="34" charset="0"/>
              </a:rPr>
              <a:t>(Up)</a:t>
            </a:r>
          </a:p>
          <a:p>
            <a:pPr algn="ctr" defTabSz="914377" eaLnBrk="0" fontAlgn="base" hangingPunct="0">
              <a:spcBef>
                <a:spcPct val="0"/>
              </a:spcBef>
              <a:spcAft>
                <a:spcPct val="0"/>
              </a:spcAft>
            </a:pPr>
            <a:endParaRPr lang="en-US" altLang="en-US" sz="533" dirty="0">
              <a:solidFill>
                <a:srgbClr val="000000"/>
              </a:solidFill>
              <a:latin typeface="Arial" panose="020B0604020202020204" pitchFamily="34" charset="0"/>
            </a:endParaRPr>
          </a:p>
          <a:p>
            <a:pPr algn="ctr" defTabSz="914377" eaLnBrk="0" fontAlgn="base" hangingPunct="0">
              <a:spcBef>
                <a:spcPct val="0"/>
              </a:spcBef>
              <a:spcAft>
                <a:spcPct val="0"/>
              </a:spcAft>
            </a:pPr>
            <a:r>
              <a:rPr lang="en-US" altLang="en-US" sz="1867" dirty="0">
                <a:solidFill>
                  <a:srgbClr val="000000"/>
                </a:solidFill>
                <a:latin typeface="Arial" panose="020B0604020202020204" pitchFamily="34" charset="0"/>
              </a:rPr>
              <a:t>“</a:t>
            </a:r>
            <a:r>
              <a:rPr lang="en-US" altLang="en-US" sz="1867" i="1" dirty="0">
                <a:solidFill>
                  <a:srgbClr val="000000"/>
                </a:solidFill>
                <a:latin typeface="Arial" panose="020B0604020202020204" pitchFamily="34" charset="0"/>
              </a:rPr>
              <a:t>Love the Lord with all your heart, soul, mind, and strength”</a:t>
            </a: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 - Mark 12:30</a:t>
            </a:r>
          </a:p>
          <a:p>
            <a:pPr defTabSz="914377" eaLnBrk="0" fontAlgn="base" hangingPunct="0">
              <a:spcBef>
                <a:spcPct val="0"/>
              </a:spcBef>
              <a:spcAft>
                <a:spcPct val="0"/>
              </a:spcAft>
            </a:pPr>
            <a:endParaRPr lang="en-US" altLang="en-US" dirty="0">
              <a:latin typeface="Arial" panose="020B0604020202020204" pitchFamily="34" charset="0"/>
            </a:endParaRPr>
          </a:p>
        </p:txBody>
      </p:sp>
      <p:sp>
        <p:nvSpPr>
          <p:cNvPr id="10" name="Text Box 8">
            <a:extLst>
              <a:ext uri="{FF2B5EF4-FFF2-40B4-BE49-F238E27FC236}">
                <a16:creationId xmlns:a16="http://schemas.microsoft.com/office/drawing/2014/main" id="{3237C5B7-6106-4005-972B-23F32A580B43}"/>
              </a:ext>
            </a:extLst>
          </p:cNvPr>
          <p:cNvSpPr txBox="1">
            <a:spLocks noChangeArrowheads="1"/>
          </p:cNvSpPr>
          <p:nvPr/>
        </p:nvSpPr>
        <p:spPr bwMode="auto">
          <a:xfrm>
            <a:off x="3010586" y="3581356"/>
            <a:ext cx="2120900" cy="1004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defTabSz="914377" eaLnBrk="0" fontAlgn="base" hangingPunct="0">
              <a:spcBef>
                <a:spcPct val="0"/>
              </a:spcBef>
              <a:spcAft>
                <a:spcPct val="0"/>
              </a:spcAft>
            </a:pPr>
            <a:r>
              <a:rPr lang="en-US" altLang="en-US" sz="1400" b="1" dirty="0">
                <a:solidFill>
                  <a:srgbClr val="000000"/>
                </a:solidFill>
                <a:latin typeface="Arial" panose="020B0604020202020204" pitchFamily="34" charset="0"/>
              </a:rPr>
              <a:t>  </a:t>
            </a:r>
            <a:r>
              <a:rPr lang="en-US" altLang="en-US" sz="1867" b="1" dirty="0">
                <a:solidFill>
                  <a:schemeClr val="bg1"/>
                </a:solidFill>
                <a:latin typeface="Arial" panose="020B0604020202020204" pitchFamily="34" charset="0"/>
              </a:rPr>
              <a:t>Mutual Care  </a:t>
            </a:r>
          </a:p>
          <a:p>
            <a:pPr defTabSz="914377" eaLnBrk="0" fontAlgn="base" hangingPunct="0">
              <a:spcBef>
                <a:spcPct val="0"/>
              </a:spcBef>
              <a:spcAft>
                <a:spcPct val="0"/>
              </a:spcAft>
            </a:pPr>
            <a:r>
              <a:rPr lang="en-US" altLang="en-US" sz="1400" b="1" dirty="0">
                <a:solidFill>
                  <a:srgbClr val="000000"/>
                </a:solidFill>
                <a:latin typeface="Arial" panose="020B0604020202020204" pitchFamily="34" charset="0"/>
              </a:rPr>
              <a:t>           (In)</a:t>
            </a:r>
          </a:p>
          <a:p>
            <a:pPr algn="ctr" defTabSz="914377" eaLnBrk="0" fontAlgn="base" hangingPunct="0">
              <a:spcBef>
                <a:spcPct val="0"/>
              </a:spcBef>
              <a:spcAft>
                <a:spcPct val="0"/>
              </a:spcAft>
            </a:pPr>
            <a:endParaRPr lang="en-US" altLang="en-US" sz="533" i="1" dirty="0">
              <a:solidFill>
                <a:srgbClr val="000000"/>
              </a:solidFill>
              <a:latin typeface="Arial" panose="020B0604020202020204" pitchFamily="34" charset="0"/>
            </a:endParaRP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“Love each other as I have loved you.” </a:t>
            </a: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 John 13:34</a:t>
            </a:r>
            <a:endParaRPr lang="en-US" altLang="en-US" sz="1867" dirty="0">
              <a:latin typeface="Arial" panose="020B0604020202020204" pitchFamily="34" charset="0"/>
            </a:endParaRPr>
          </a:p>
        </p:txBody>
      </p:sp>
      <p:sp>
        <p:nvSpPr>
          <p:cNvPr id="11" name="Text Box 9">
            <a:extLst>
              <a:ext uri="{FF2B5EF4-FFF2-40B4-BE49-F238E27FC236}">
                <a16:creationId xmlns:a16="http://schemas.microsoft.com/office/drawing/2014/main" id="{19460686-0B77-47D4-B9BA-A5E82A69404C}"/>
              </a:ext>
            </a:extLst>
          </p:cNvPr>
          <p:cNvSpPr txBox="1">
            <a:spLocks noChangeArrowheads="1"/>
          </p:cNvSpPr>
          <p:nvPr/>
        </p:nvSpPr>
        <p:spPr bwMode="auto">
          <a:xfrm>
            <a:off x="6561824" y="3571831"/>
            <a:ext cx="2447925" cy="102393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defTabSz="914377" eaLnBrk="0" fontAlgn="base" hangingPunct="0">
              <a:spcBef>
                <a:spcPct val="0"/>
              </a:spcBef>
              <a:spcAft>
                <a:spcPct val="0"/>
              </a:spcAft>
            </a:pPr>
            <a:r>
              <a:rPr lang="en-US" altLang="en-US" sz="1867" b="1" dirty="0">
                <a:solidFill>
                  <a:schemeClr val="bg1"/>
                </a:solidFill>
                <a:latin typeface="Arial" panose="020B0604020202020204" pitchFamily="34" charset="0"/>
              </a:rPr>
              <a:t>Shared </a:t>
            </a:r>
          </a:p>
          <a:p>
            <a:pPr algn="ctr" defTabSz="914377" eaLnBrk="0" fontAlgn="base" hangingPunct="0">
              <a:spcBef>
                <a:spcPct val="0"/>
              </a:spcBef>
              <a:spcAft>
                <a:spcPct val="0"/>
              </a:spcAft>
            </a:pPr>
            <a:r>
              <a:rPr lang="en-US" altLang="en-US" sz="1867" b="1" dirty="0">
                <a:solidFill>
                  <a:schemeClr val="bg1"/>
                </a:solidFill>
                <a:latin typeface="Arial" panose="020B0604020202020204" pitchFamily="34" charset="0"/>
              </a:rPr>
              <a:t>Mission</a:t>
            </a:r>
          </a:p>
          <a:p>
            <a:pPr algn="ctr" defTabSz="914377" eaLnBrk="0" fontAlgn="base" hangingPunct="0">
              <a:spcBef>
                <a:spcPct val="0"/>
              </a:spcBef>
              <a:spcAft>
                <a:spcPct val="0"/>
              </a:spcAft>
            </a:pPr>
            <a:r>
              <a:rPr lang="en-US" altLang="en-US" sz="1400" b="1" dirty="0">
                <a:solidFill>
                  <a:srgbClr val="000000"/>
                </a:solidFill>
                <a:latin typeface="Arial" panose="020B0604020202020204" pitchFamily="34" charset="0"/>
              </a:rPr>
              <a:t>(Out)</a:t>
            </a:r>
          </a:p>
          <a:p>
            <a:pPr algn="ctr" defTabSz="914377" eaLnBrk="0" fontAlgn="base" hangingPunct="0">
              <a:spcBef>
                <a:spcPct val="0"/>
              </a:spcBef>
              <a:spcAft>
                <a:spcPct val="0"/>
              </a:spcAft>
            </a:pPr>
            <a:endParaRPr lang="en-US" altLang="en-US" sz="533" i="1" dirty="0">
              <a:solidFill>
                <a:srgbClr val="000000"/>
              </a:solidFill>
              <a:latin typeface="Arial" panose="020B0604020202020204" pitchFamily="34" charset="0"/>
            </a:endParaRP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“Love your neighbor as yourself.”     </a:t>
            </a: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 Mark 12:31</a:t>
            </a:r>
            <a:endParaRPr lang="en-US" altLang="en-US" sz="1867" dirty="0">
              <a:latin typeface="Arial" panose="020B0604020202020204" pitchFamily="34" charset="0"/>
            </a:endParaRPr>
          </a:p>
        </p:txBody>
      </p:sp>
      <p:sp>
        <p:nvSpPr>
          <p:cNvPr id="7" name="TextBox 6">
            <a:extLst>
              <a:ext uri="{FF2B5EF4-FFF2-40B4-BE49-F238E27FC236}">
                <a16:creationId xmlns:a16="http://schemas.microsoft.com/office/drawing/2014/main" id="{9F6E6EB3-EE55-43A9-86B1-061B7F9A7DE9}"/>
              </a:ext>
            </a:extLst>
          </p:cNvPr>
          <p:cNvSpPr txBox="1"/>
          <p:nvPr/>
        </p:nvSpPr>
        <p:spPr>
          <a:xfrm>
            <a:off x="8207450" y="497430"/>
            <a:ext cx="3478749" cy="1734064"/>
          </a:xfrm>
          <a:prstGeom prst="rect">
            <a:avLst/>
          </a:prstGeom>
          <a:noFill/>
        </p:spPr>
        <p:txBody>
          <a:bodyPr wrap="square" rtlCol="0">
            <a:spAutoFit/>
          </a:bodyPr>
          <a:lstStyle/>
          <a:p>
            <a:r>
              <a:rPr lang="en-US" sz="2667" b="1" dirty="0">
                <a:solidFill>
                  <a:schemeClr val="bg1"/>
                </a:solidFill>
                <a:latin typeface="Arial" panose="020B0604020202020204" pitchFamily="34" charset="0"/>
                <a:cs typeface="Arial" panose="020B0604020202020204" pitchFamily="34" charset="0"/>
              </a:rPr>
              <a:t>The Church:</a:t>
            </a:r>
          </a:p>
          <a:p>
            <a:r>
              <a:rPr lang="en-US" sz="2667" b="1" dirty="0">
                <a:solidFill>
                  <a:schemeClr val="bg1"/>
                </a:solidFill>
                <a:latin typeface="Arial" panose="020B0604020202020204" pitchFamily="34" charset="0"/>
                <a:cs typeface="Arial" panose="020B0604020202020204" pitchFamily="34" charset="0"/>
              </a:rPr>
              <a:t>A 3D Disciple-Making</a:t>
            </a:r>
          </a:p>
          <a:p>
            <a:r>
              <a:rPr lang="en-US" sz="2667" b="1" dirty="0">
                <a:solidFill>
                  <a:schemeClr val="bg1"/>
                </a:solidFill>
                <a:latin typeface="Arial" panose="020B0604020202020204" pitchFamily="34" charset="0"/>
                <a:cs typeface="Arial" panose="020B0604020202020204" pitchFamily="34" charset="0"/>
              </a:rPr>
              <a:t>Community</a:t>
            </a:r>
          </a:p>
        </p:txBody>
      </p:sp>
    </p:spTree>
    <p:extLst>
      <p:ext uri="{BB962C8B-B14F-4D97-AF65-F5344CB8AC3E}">
        <p14:creationId xmlns:p14="http://schemas.microsoft.com/office/powerpoint/2010/main" val="33768627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Oval 2">
            <a:extLst>
              <a:ext uri="{FF2B5EF4-FFF2-40B4-BE49-F238E27FC236}">
                <a16:creationId xmlns:a16="http://schemas.microsoft.com/office/drawing/2014/main" id="{B1A660C9-522E-42E3-AC76-55EF4FA1A54E}"/>
              </a:ext>
            </a:extLst>
          </p:cNvPr>
          <p:cNvSpPr>
            <a:spLocks noChangeArrowheads="1"/>
          </p:cNvSpPr>
          <p:nvPr/>
        </p:nvSpPr>
        <p:spPr bwMode="auto">
          <a:xfrm>
            <a:off x="4017061" y="482557"/>
            <a:ext cx="3684588" cy="3713163"/>
          </a:xfrm>
          <a:prstGeom prst="ellipse">
            <a:avLst/>
          </a:prstGeom>
          <a:noFill/>
          <a:ln w="25400" algn="ctr">
            <a:solidFill>
              <a:srgbClr val="000000"/>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defTabSz="914377" eaLnBrk="0" fontAlgn="base" hangingPunct="0">
              <a:spcBef>
                <a:spcPct val="0"/>
              </a:spcBef>
              <a:spcAft>
                <a:spcPct val="0"/>
              </a:spcAft>
            </a:pPr>
            <a:endParaRPr lang="en-US" altLang="en-US">
              <a:latin typeface="Arial" panose="020B0604020202020204" pitchFamily="34" charset="0"/>
            </a:endParaRPr>
          </a:p>
        </p:txBody>
      </p:sp>
      <p:sp>
        <p:nvSpPr>
          <p:cNvPr id="3" name="Oval 3">
            <a:extLst>
              <a:ext uri="{FF2B5EF4-FFF2-40B4-BE49-F238E27FC236}">
                <a16:creationId xmlns:a16="http://schemas.microsoft.com/office/drawing/2014/main" id="{9A0E86A6-597A-4BA5-B20E-6E1E4B99012D}"/>
              </a:ext>
            </a:extLst>
          </p:cNvPr>
          <p:cNvSpPr>
            <a:spLocks noChangeArrowheads="1"/>
          </p:cNvSpPr>
          <p:nvPr/>
        </p:nvSpPr>
        <p:spPr bwMode="auto">
          <a:xfrm>
            <a:off x="5266425" y="2516145"/>
            <a:ext cx="3686175" cy="3714751"/>
          </a:xfrm>
          <a:prstGeom prst="ellipse">
            <a:avLst/>
          </a:prstGeom>
          <a:noFill/>
          <a:ln w="25400" algn="ctr">
            <a:solidFill>
              <a:srgbClr val="000000"/>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sz="1600"/>
          </a:p>
        </p:txBody>
      </p:sp>
      <p:sp>
        <p:nvSpPr>
          <p:cNvPr id="5" name="Oval 4">
            <a:extLst>
              <a:ext uri="{FF2B5EF4-FFF2-40B4-BE49-F238E27FC236}">
                <a16:creationId xmlns:a16="http://schemas.microsoft.com/office/drawing/2014/main" id="{81632CB4-8DC3-4E87-9CBA-57D13E896500}"/>
              </a:ext>
            </a:extLst>
          </p:cNvPr>
          <p:cNvSpPr>
            <a:spLocks noChangeArrowheads="1"/>
          </p:cNvSpPr>
          <p:nvPr/>
        </p:nvSpPr>
        <p:spPr bwMode="auto">
          <a:xfrm>
            <a:off x="2839135" y="2525670"/>
            <a:ext cx="3684588" cy="3714751"/>
          </a:xfrm>
          <a:prstGeom prst="ellipse">
            <a:avLst/>
          </a:prstGeom>
          <a:noFill/>
          <a:ln w="25400" algn="ctr">
            <a:solidFill>
              <a:srgbClr val="000000"/>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sz="1600"/>
          </a:p>
        </p:txBody>
      </p:sp>
      <p:sp>
        <p:nvSpPr>
          <p:cNvPr id="9" name="Text Box 7">
            <a:extLst>
              <a:ext uri="{FF2B5EF4-FFF2-40B4-BE49-F238E27FC236}">
                <a16:creationId xmlns:a16="http://schemas.microsoft.com/office/drawing/2014/main" id="{77F781B3-905D-4D54-8BAA-50A93BE9E79E}"/>
              </a:ext>
            </a:extLst>
          </p:cNvPr>
          <p:cNvSpPr txBox="1">
            <a:spLocks noChangeArrowheads="1"/>
          </p:cNvSpPr>
          <p:nvPr/>
        </p:nvSpPr>
        <p:spPr bwMode="auto">
          <a:xfrm>
            <a:off x="4504423" y="798470"/>
            <a:ext cx="2760663" cy="11144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defTabSz="914377" eaLnBrk="0" fontAlgn="base" hangingPunct="0">
              <a:spcBef>
                <a:spcPct val="0"/>
              </a:spcBef>
              <a:spcAft>
                <a:spcPct val="0"/>
              </a:spcAft>
            </a:pPr>
            <a:r>
              <a:rPr lang="en-US" altLang="en-US" sz="1867" b="1" dirty="0">
                <a:solidFill>
                  <a:schemeClr val="bg1"/>
                </a:solidFill>
                <a:latin typeface="Arial" panose="020B0604020202020204" pitchFamily="34" charset="0"/>
              </a:rPr>
              <a:t>Shared Devotion</a:t>
            </a:r>
          </a:p>
          <a:p>
            <a:pPr algn="ctr" defTabSz="914377" eaLnBrk="0" fontAlgn="base" hangingPunct="0">
              <a:spcBef>
                <a:spcPct val="0"/>
              </a:spcBef>
              <a:spcAft>
                <a:spcPct val="0"/>
              </a:spcAft>
            </a:pPr>
            <a:r>
              <a:rPr lang="en-US" altLang="en-US" sz="1400" b="1" dirty="0">
                <a:solidFill>
                  <a:schemeClr val="bg1"/>
                </a:solidFill>
                <a:latin typeface="Arial" panose="020B0604020202020204" pitchFamily="34" charset="0"/>
              </a:rPr>
              <a:t>(Up)</a:t>
            </a:r>
          </a:p>
          <a:p>
            <a:pPr algn="ctr" defTabSz="914377" eaLnBrk="0" fontAlgn="base" hangingPunct="0">
              <a:spcBef>
                <a:spcPct val="0"/>
              </a:spcBef>
              <a:spcAft>
                <a:spcPct val="0"/>
              </a:spcAft>
            </a:pPr>
            <a:endParaRPr lang="en-US" altLang="en-US" sz="533" dirty="0">
              <a:solidFill>
                <a:srgbClr val="000000"/>
              </a:solidFill>
              <a:latin typeface="Arial" panose="020B0604020202020204" pitchFamily="34" charset="0"/>
            </a:endParaRPr>
          </a:p>
          <a:p>
            <a:pPr algn="ctr" defTabSz="914377" eaLnBrk="0" fontAlgn="base" hangingPunct="0">
              <a:spcBef>
                <a:spcPct val="0"/>
              </a:spcBef>
              <a:spcAft>
                <a:spcPct val="0"/>
              </a:spcAft>
            </a:pPr>
            <a:r>
              <a:rPr lang="en-US" altLang="en-US" sz="1867" dirty="0">
                <a:solidFill>
                  <a:srgbClr val="000000"/>
                </a:solidFill>
                <a:latin typeface="Arial" panose="020B0604020202020204" pitchFamily="34" charset="0"/>
              </a:rPr>
              <a:t>“</a:t>
            </a:r>
            <a:r>
              <a:rPr lang="en-US" altLang="en-US" sz="1867" i="1" dirty="0">
                <a:solidFill>
                  <a:srgbClr val="000000"/>
                </a:solidFill>
                <a:latin typeface="Arial" panose="020B0604020202020204" pitchFamily="34" charset="0"/>
              </a:rPr>
              <a:t>Love the Lord with all your heart, soul, mind, and strength”</a:t>
            </a: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 - Mark 12:30</a:t>
            </a:r>
          </a:p>
          <a:p>
            <a:pPr defTabSz="914377" eaLnBrk="0" fontAlgn="base" hangingPunct="0">
              <a:spcBef>
                <a:spcPct val="0"/>
              </a:spcBef>
              <a:spcAft>
                <a:spcPct val="0"/>
              </a:spcAft>
            </a:pPr>
            <a:endParaRPr lang="en-US" altLang="en-US" dirty="0">
              <a:latin typeface="Arial" panose="020B0604020202020204" pitchFamily="34" charset="0"/>
            </a:endParaRPr>
          </a:p>
        </p:txBody>
      </p:sp>
      <p:sp>
        <p:nvSpPr>
          <p:cNvPr id="10" name="Text Box 8">
            <a:extLst>
              <a:ext uri="{FF2B5EF4-FFF2-40B4-BE49-F238E27FC236}">
                <a16:creationId xmlns:a16="http://schemas.microsoft.com/office/drawing/2014/main" id="{3237C5B7-6106-4005-972B-23F32A580B43}"/>
              </a:ext>
            </a:extLst>
          </p:cNvPr>
          <p:cNvSpPr txBox="1">
            <a:spLocks noChangeArrowheads="1"/>
          </p:cNvSpPr>
          <p:nvPr/>
        </p:nvSpPr>
        <p:spPr bwMode="auto">
          <a:xfrm>
            <a:off x="3010586" y="3581356"/>
            <a:ext cx="2120900" cy="1004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defTabSz="914377" eaLnBrk="0" fontAlgn="base" hangingPunct="0">
              <a:spcBef>
                <a:spcPct val="0"/>
              </a:spcBef>
              <a:spcAft>
                <a:spcPct val="0"/>
              </a:spcAft>
            </a:pPr>
            <a:r>
              <a:rPr lang="en-US" altLang="en-US" sz="1400" b="1" dirty="0">
                <a:solidFill>
                  <a:srgbClr val="000000"/>
                </a:solidFill>
                <a:latin typeface="Arial" panose="020B0604020202020204" pitchFamily="34" charset="0"/>
              </a:rPr>
              <a:t>  </a:t>
            </a:r>
            <a:r>
              <a:rPr lang="en-US" altLang="en-US" sz="1867" b="1" dirty="0">
                <a:solidFill>
                  <a:schemeClr val="bg1"/>
                </a:solidFill>
                <a:latin typeface="Arial" panose="020B0604020202020204" pitchFamily="34" charset="0"/>
              </a:rPr>
              <a:t>Mutual Care  </a:t>
            </a:r>
          </a:p>
          <a:p>
            <a:pPr defTabSz="914377" eaLnBrk="0" fontAlgn="base" hangingPunct="0">
              <a:spcBef>
                <a:spcPct val="0"/>
              </a:spcBef>
              <a:spcAft>
                <a:spcPct val="0"/>
              </a:spcAft>
            </a:pPr>
            <a:r>
              <a:rPr lang="en-US" altLang="en-US" sz="1400" b="1" dirty="0">
                <a:solidFill>
                  <a:schemeClr val="bg1"/>
                </a:solidFill>
                <a:latin typeface="Arial" panose="020B0604020202020204" pitchFamily="34" charset="0"/>
              </a:rPr>
              <a:t>           (In)</a:t>
            </a:r>
          </a:p>
          <a:p>
            <a:pPr algn="ctr" defTabSz="914377" eaLnBrk="0" fontAlgn="base" hangingPunct="0">
              <a:spcBef>
                <a:spcPct val="0"/>
              </a:spcBef>
              <a:spcAft>
                <a:spcPct val="0"/>
              </a:spcAft>
            </a:pPr>
            <a:endParaRPr lang="en-US" altLang="en-US" sz="533" i="1" dirty="0">
              <a:solidFill>
                <a:srgbClr val="000000"/>
              </a:solidFill>
              <a:latin typeface="Arial" panose="020B0604020202020204" pitchFamily="34" charset="0"/>
            </a:endParaRP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“Love each other as I have loved you.” </a:t>
            </a: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 John 13:34</a:t>
            </a:r>
            <a:endParaRPr lang="en-US" altLang="en-US" sz="1867" dirty="0">
              <a:latin typeface="Arial" panose="020B0604020202020204" pitchFamily="34" charset="0"/>
            </a:endParaRPr>
          </a:p>
        </p:txBody>
      </p:sp>
      <p:sp>
        <p:nvSpPr>
          <p:cNvPr id="11" name="Text Box 9">
            <a:extLst>
              <a:ext uri="{FF2B5EF4-FFF2-40B4-BE49-F238E27FC236}">
                <a16:creationId xmlns:a16="http://schemas.microsoft.com/office/drawing/2014/main" id="{19460686-0B77-47D4-B9BA-A5E82A69404C}"/>
              </a:ext>
            </a:extLst>
          </p:cNvPr>
          <p:cNvSpPr txBox="1">
            <a:spLocks noChangeArrowheads="1"/>
          </p:cNvSpPr>
          <p:nvPr/>
        </p:nvSpPr>
        <p:spPr bwMode="auto">
          <a:xfrm>
            <a:off x="6561824" y="3571831"/>
            <a:ext cx="2447925" cy="102393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defTabSz="914377" eaLnBrk="0" fontAlgn="base" hangingPunct="0">
              <a:spcBef>
                <a:spcPct val="0"/>
              </a:spcBef>
              <a:spcAft>
                <a:spcPct val="0"/>
              </a:spcAft>
            </a:pPr>
            <a:r>
              <a:rPr lang="en-US" altLang="en-US" sz="1867" b="1" dirty="0">
                <a:solidFill>
                  <a:schemeClr val="bg1"/>
                </a:solidFill>
                <a:latin typeface="Arial" panose="020B0604020202020204" pitchFamily="34" charset="0"/>
              </a:rPr>
              <a:t>Shared </a:t>
            </a:r>
          </a:p>
          <a:p>
            <a:pPr algn="ctr" defTabSz="914377" eaLnBrk="0" fontAlgn="base" hangingPunct="0">
              <a:spcBef>
                <a:spcPct val="0"/>
              </a:spcBef>
              <a:spcAft>
                <a:spcPct val="0"/>
              </a:spcAft>
            </a:pPr>
            <a:r>
              <a:rPr lang="en-US" altLang="en-US" sz="1867" b="1" dirty="0">
                <a:solidFill>
                  <a:schemeClr val="bg1"/>
                </a:solidFill>
                <a:latin typeface="Arial" panose="020B0604020202020204" pitchFamily="34" charset="0"/>
              </a:rPr>
              <a:t>Mission</a:t>
            </a:r>
          </a:p>
          <a:p>
            <a:pPr algn="ctr" defTabSz="914377" eaLnBrk="0" fontAlgn="base" hangingPunct="0">
              <a:spcBef>
                <a:spcPct val="0"/>
              </a:spcBef>
              <a:spcAft>
                <a:spcPct val="0"/>
              </a:spcAft>
            </a:pPr>
            <a:r>
              <a:rPr lang="en-US" altLang="en-US" sz="1400" b="1" dirty="0">
                <a:solidFill>
                  <a:srgbClr val="000000"/>
                </a:solidFill>
                <a:latin typeface="Arial" panose="020B0604020202020204" pitchFamily="34" charset="0"/>
              </a:rPr>
              <a:t>(Out)</a:t>
            </a:r>
          </a:p>
          <a:p>
            <a:pPr algn="ctr" defTabSz="914377" eaLnBrk="0" fontAlgn="base" hangingPunct="0">
              <a:spcBef>
                <a:spcPct val="0"/>
              </a:spcBef>
              <a:spcAft>
                <a:spcPct val="0"/>
              </a:spcAft>
            </a:pPr>
            <a:endParaRPr lang="en-US" altLang="en-US" sz="533" i="1" dirty="0">
              <a:solidFill>
                <a:srgbClr val="000000"/>
              </a:solidFill>
              <a:latin typeface="Arial" panose="020B0604020202020204" pitchFamily="34" charset="0"/>
            </a:endParaRP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“Love your neighbor as yourself.”     </a:t>
            </a: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 Mark 12:31</a:t>
            </a:r>
            <a:endParaRPr lang="en-US" altLang="en-US" sz="1867" dirty="0">
              <a:latin typeface="Arial" panose="020B0604020202020204" pitchFamily="34" charset="0"/>
            </a:endParaRPr>
          </a:p>
        </p:txBody>
      </p:sp>
      <p:sp>
        <p:nvSpPr>
          <p:cNvPr id="7" name="TextBox 6">
            <a:extLst>
              <a:ext uri="{FF2B5EF4-FFF2-40B4-BE49-F238E27FC236}">
                <a16:creationId xmlns:a16="http://schemas.microsoft.com/office/drawing/2014/main" id="{9F6E6EB3-EE55-43A9-86B1-061B7F9A7DE9}"/>
              </a:ext>
            </a:extLst>
          </p:cNvPr>
          <p:cNvSpPr txBox="1"/>
          <p:nvPr/>
        </p:nvSpPr>
        <p:spPr>
          <a:xfrm>
            <a:off x="321895" y="482558"/>
            <a:ext cx="4115059" cy="2554930"/>
          </a:xfrm>
          <a:prstGeom prst="rect">
            <a:avLst/>
          </a:prstGeom>
          <a:noFill/>
        </p:spPr>
        <p:txBody>
          <a:bodyPr wrap="square" rtlCol="0">
            <a:spAutoFit/>
          </a:bodyPr>
          <a:lstStyle/>
          <a:p>
            <a:r>
              <a:rPr lang="en-US" sz="2667" b="1" dirty="0">
                <a:solidFill>
                  <a:schemeClr val="bg1"/>
                </a:solidFill>
                <a:latin typeface="Arial" panose="020B0604020202020204" pitchFamily="34" charset="0"/>
                <a:cs typeface="Arial" panose="020B0604020202020204" pitchFamily="34" charset="0"/>
              </a:rPr>
              <a:t>Every person longs to</a:t>
            </a:r>
          </a:p>
          <a:p>
            <a:r>
              <a:rPr lang="en-US" sz="2667" b="1" dirty="0">
                <a:solidFill>
                  <a:schemeClr val="bg1"/>
                </a:solidFill>
                <a:latin typeface="Arial" panose="020B0604020202020204" pitchFamily="34" charset="0"/>
                <a:cs typeface="Arial" panose="020B0604020202020204" pitchFamily="34" charset="0"/>
              </a:rPr>
              <a:t>touch God (Up), </a:t>
            </a:r>
          </a:p>
          <a:p>
            <a:r>
              <a:rPr lang="en-US" sz="2667" b="1" dirty="0">
                <a:solidFill>
                  <a:schemeClr val="bg1"/>
                </a:solidFill>
                <a:latin typeface="Arial" panose="020B0604020202020204" pitchFamily="34" charset="0"/>
                <a:cs typeface="Arial" panose="020B0604020202020204" pitchFamily="34" charset="0"/>
              </a:rPr>
              <a:t>belong to a loving family (In), and make </a:t>
            </a:r>
          </a:p>
          <a:p>
            <a:r>
              <a:rPr lang="en-US" sz="2667" b="1" dirty="0">
                <a:solidFill>
                  <a:schemeClr val="bg1"/>
                </a:solidFill>
                <a:latin typeface="Arial" panose="020B0604020202020204" pitchFamily="34" charset="0"/>
                <a:cs typeface="Arial" panose="020B0604020202020204" pitchFamily="34" charset="0"/>
              </a:rPr>
              <a:t>a difference in the world. (Out)</a:t>
            </a:r>
          </a:p>
        </p:txBody>
      </p:sp>
    </p:spTree>
    <p:extLst>
      <p:ext uri="{BB962C8B-B14F-4D97-AF65-F5344CB8AC3E}">
        <p14:creationId xmlns:p14="http://schemas.microsoft.com/office/powerpoint/2010/main" val="25910732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Oval 2">
            <a:extLst>
              <a:ext uri="{FF2B5EF4-FFF2-40B4-BE49-F238E27FC236}">
                <a16:creationId xmlns:a16="http://schemas.microsoft.com/office/drawing/2014/main" id="{B1A660C9-522E-42E3-AC76-55EF4FA1A54E}"/>
              </a:ext>
            </a:extLst>
          </p:cNvPr>
          <p:cNvSpPr>
            <a:spLocks noChangeArrowheads="1"/>
          </p:cNvSpPr>
          <p:nvPr/>
        </p:nvSpPr>
        <p:spPr bwMode="auto">
          <a:xfrm>
            <a:off x="4017061" y="482557"/>
            <a:ext cx="3684588" cy="3713163"/>
          </a:xfrm>
          <a:prstGeom prst="ellipse">
            <a:avLst/>
          </a:prstGeom>
          <a:noFill/>
          <a:ln w="25400" algn="ctr">
            <a:solidFill>
              <a:srgbClr val="000000"/>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defTabSz="914377" eaLnBrk="0" fontAlgn="base" hangingPunct="0">
              <a:spcBef>
                <a:spcPct val="0"/>
              </a:spcBef>
              <a:spcAft>
                <a:spcPct val="0"/>
              </a:spcAft>
            </a:pPr>
            <a:endParaRPr lang="en-US" altLang="en-US">
              <a:latin typeface="Arial" panose="020B0604020202020204" pitchFamily="34" charset="0"/>
            </a:endParaRPr>
          </a:p>
        </p:txBody>
      </p:sp>
      <p:sp>
        <p:nvSpPr>
          <p:cNvPr id="3" name="Oval 3">
            <a:extLst>
              <a:ext uri="{FF2B5EF4-FFF2-40B4-BE49-F238E27FC236}">
                <a16:creationId xmlns:a16="http://schemas.microsoft.com/office/drawing/2014/main" id="{9A0E86A6-597A-4BA5-B20E-6E1E4B99012D}"/>
              </a:ext>
            </a:extLst>
          </p:cNvPr>
          <p:cNvSpPr>
            <a:spLocks noChangeArrowheads="1"/>
          </p:cNvSpPr>
          <p:nvPr/>
        </p:nvSpPr>
        <p:spPr bwMode="auto">
          <a:xfrm>
            <a:off x="5266425" y="2516145"/>
            <a:ext cx="3686175" cy="3714751"/>
          </a:xfrm>
          <a:prstGeom prst="ellipse">
            <a:avLst/>
          </a:prstGeom>
          <a:noFill/>
          <a:ln w="25400" algn="ctr">
            <a:solidFill>
              <a:srgbClr val="000000"/>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sz="1600"/>
          </a:p>
        </p:txBody>
      </p:sp>
      <p:sp>
        <p:nvSpPr>
          <p:cNvPr id="5" name="Oval 4">
            <a:extLst>
              <a:ext uri="{FF2B5EF4-FFF2-40B4-BE49-F238E27FC236}">
                <a16:creationId xmlns:a16="http://schemas.microsoft.com/office/drawing/2014/main" id="{81632CB4-8DC3-4E87-9CBA-57D13E896500}"/>
              </a:ext>
            </a:extLst>
          </p:cNvPr>
          <p:cNvSpPr>
            <a:spLocks noChangeArrowheads="1"/>
          </p:cNvSpPr>
          <p:nvPr/>
        </p:nvSpPr>
        <p:spPr bwMode="auto">
          <a:xfrm>
            <a:off x="2839135" y="2525670"/>
            <a:ext cx="3684588" cy="3714751"/>
          </a:xfrm>
          <a:prstGeom prst="ellipse">
            <a:avLst/>
          </a:prstGeom>
          <a:noFill/>
          <a:ln w="25400" algn="ctr">
            <a:solidFill>
              <a:srgbClr val="000000"/>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sz="1600"/>
          </a:p>
        </p:txBody>
      </p:sp>
      <p:sp>
        <p:nvSpPr>
          <p:cNvPr id="9" name="Text Box 7">
            <a:extLst>
              <a:ext uri="{FF2B5EF4-FFF2-40B4-BE49-F238E27FC236}">
                <a16:creationId xmlns:a16="http://schemas.microsoft.com/office/drawing/2014/main" id="{77F781B3-905D-4D54-8BAA-50A93BE9E79E}"/>
              </a:ext>
            </a:extLst>
          </p:cNvPr>
          <p:cNvSpPr txBox="1">
            <a:spLocks noChangeArrowheads="1"/>
          </p:cNvSpPr>
          <p:nvPr/>
        </p:nvSpPr>
        <p:spPr bwMode="auto">
          <a:xfrm>
            <a:off x="4504423" y="798470"/>
            <a:ext cx="2760663" cy="11144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defTabSz="914377" eaLnBrk="0" fontAlgn="base" hangingPunct="0">
              <a:spcBef>
                <a:spcPct val="0"/>
              </a:spcBef>
              <a:spcAft>
                <a:spcPct val="0"/>
              </a:spcAft>
            </a:pPr>
            <a:r>
              <a:rPr lang="en-US" altLang="en-US" sz="1867" b="1" dirty="0">
                <a:solidFill>
                  <a:schemeClr val="bg1"/>
                </a:solidFill>
                <a:latin typeface="Arial" panose="020B0604020202020204" pitchFamily="34" charset="0"/>
              </a:rPr>
              <a:t>Shared Devotion</a:t>
            </a:r>
          </a:p>
          <a:p>
            <a:pPr algn="ctr" defTabSz="914377" eaLnBrk="0" fontAlgn="base" hangingPunct="0">
              <a:spcBef>
                <a:spcPct val="0"/>
              </a:spcBef>
              <a:spcAft>
                <a:spcPct val="0"/>
              </a:spcAft>
            </a:pPr>
            <a:r>
              <a:rPr lang="en-US" altLang="en-US" sz="1400" b="1" dirty="0">
                <a:solidFill>
                  <a:schemeClr val="bg1"/>
                </a:solidFill>
                <a:latin typeface="Arial" panose="020B0604020202020204" pitchFamily="34" charset="0"/>
              </a:rPr>
              <a:t>(Up)</a:t>
            </a:r>
          </a:p>
          <a:p>
            <a:pPr algn="ctr" defTabSz="914377" eaLnBrk="0" fontAlgn="base" hangingPunct="0">
              <a:spcBef>
                <a:spcPct val="0"/>
              </a:spcBef>
              <a:spcAft>
                <a:spcPct val="0"/>
              </a:spcAft>
            </a:pPr>
            <a:endParaRPr lang="en-US" altLang="en-US" sz="533" dirty="0">
              <a:solidFill>
                <a:srgbClr val="000000"/>
              </a:solidFill>
              <a:latin typeface="Arial" panose="020B0604020202020204" pitchFamily="34" charset="0"/>
            </a:endParaRPr>
          </a:p>
          <a:p>
            <a:pPr algn="ctr" defTabSz="914377" eaLnBrk="0" fontAlgn="base" hangingPunct="0">
              <a:spcBef>
                <a:spcPct val="0"/>
              </a:spcBef>
              <a:spcAft>
                <a:spcPct val="0"/>
              </a:spcAft>
            </a:pPr>
            <a:r>
              <a:rPr lang="en-US" altLang="en-US" sz="1867" dirty="0">
                <a:solidFill>
                  <a:srgbClr val="000000"/>
                </a:solidFill>
                <a:latin typeface="Arial" panose="020B0604020202020204" pitchFamily="34" charset="0"/>
              </a:rPr>
              <a:t>“</a:t>
            </a:r>
            <a:r>
              <a:rPr lang="en-US" altLang="en-US" sz="1867" i="1" dirty="0">
                <a:solidFill>
                  <a:srgbClr val="000000"/>
                </a:solidFill>
                <a:latin typeface="Arial" panose="020B0604020202020204" pitchFamily="34" charset="0"/>
              </a:rPr>
              <a:t>Love the Lord with all your heart, soul, mind, and strength”</a:t>
            </a: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 - Mark 12:30</a:t>
            </a:r>
          </a:p>
          <a:p>
            <a:pPr defTabSz="914377" eaLnBrk="0" fontAlgn="base" hangingPunct="0">
              <a:spcBef>
                <a:spcPct val="0"/>
              </a:spcBef>
              <a:spcAft>
                <a:spcPct val="0"/>
              </a:spcAft>
            </a:pPr>
            <a:endParaRPr lang="en-US" altLang="en-US" dirty="0">
              <a:latin typeface="Arial" panose="020B0604020202020204" pitchFamily="34" charset="0"/>
            </a:endParaRPr>
          </a:p>
        </p:txBody>
      </p:sp>
      <p:sp>
        <p:nvSpPr>
          <p:cNvPr id="10" name="Text Box 8">
            <a:extLst>
              <a:ext uri="{FF2B5EF4-FFF2-40B4-BE49-F238E27FC236}">
                <a16:creationId xmlns:a16="http://schemas.microsoft.com/office/drawing/2014/main" id="{3237C5B7-6106-4005-972B-23F32A580B43}"/>
              </a:ext>
            </a:extLst>
          </p:cNvPr>
          <p:cNvSpPr txBox="1">
            <a:spLocks noChangeArrowheads="1"/>
          </p:cNvSpPr>
          <p:nvPr/>
        </p:nvSpPr>
        <p:spPr bwMode="auto">
          <a:xfrm>
            <a:off x="3010586" y="3581356"/>
            <a:ext cx="2120900" cy="1004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defTabSz="914377" eaLnBrk="0" fontAlgn="base" hangingPunct="0">
              <a:spcBef>
                <a:spcPct val="0"/>
              </a:spcBef>
              <a:spcAft>
                <a:spcPct val="0"/>
              </a:spcAft>
            </a:pPr>
            <a:r>
              <a:rPr lang="en-US" altLang="en-US" sz="1400" b="1" dirty="0">
                <a:solidFill>
                  <a:srgbClr val="000000"/>
                </a:solidFill>
                <a:latin typeface="Arial" panose="020B0604020202020204" pitchFamily="34" charset="0"/>
              </a:rPr>
              <a:t>  </a:t>
            </a:r>
            <a:r>
              <a:rPr lang="en-US" altLang="en-US" sz="1867" b="1" dirty="0">
                <a:solidFill>
                  <a:schemeClr val="bg1"/>
                </a:solidFill>
                <a:latin typeface="Arial" panose="020B0604020202020204" pitchFamily="34" charset="0"/>
              </a:rPr>
              <a:t>Mutual Care  </a:t>
            </a:r>
          </a:p>
          <a:p>
            <a:pPr defTabSz="914377" eaLnBrk="0" fontAlgn="base" hangingPunct="0">
              <a:spcBef>
                <a:spcPct val="0"/>
              </a:spcBef>
              <a:spcAft>
                <a:spcPct val="0"/>
              </a:spcAft>
            </a:pPr>
            <a:r>
              <a:rPr lang="en-US" altLang="en-US" sz="1400" b="1" dirty="0">
                <a:solidFill>
                  <a:schemeClr val="bg1"/>
                </a:solidFill>
                <a:latin typeface="Arial" panose="020B0604020202020204" pitchFamily="34" charset="0"/>
              </a:rPr>
              <a:t>           (In)</a:t>
            </a:r>
          </a:p>
          <a:p>
            <a:pPr algn="ctr" defTabSz="914377" eaLnBrk="0" fontAlgn="base" hangingPunct="0">
              <a:spcBef>
                <a:spcPct val="0"/>
              </a:spcBef>
              <a:spcAft>
                <a:spcPct val="0"/>
              </a:spcAft>
            </a:pPr>
            <a:endParaRPr lang="en-US" altLang="en-US" sz="533" i="1" dirty="0">
              <a:solidFill>
                <a:srgbClr val="000000"/>
              </a:solidFill>
              <a:latin typeface="Arial" panose="020B0604020202020204" pitchFamily="34" charset="0"/>
            </a:endParaRP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“Love each other as I have loved you.” </a:t>
            </a: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 John 13:34</a:t>
            </a:r>
            <a:endParaRPr lang="en-US" altLang="en-US" sz="1867" dirty="0">
              <a:latin typeface="Arial" panose="020B0604020202020204" pitchFamily="34" charset="0"/>
            </a:endParaRPr>
          </a:p>
        </p:txBody>
      </p:sp>
      <p:sp>
        <p:nvSpPr>
          <p:cNvPr id="11" name="Text Box 9">
            <a:extLst>
              <a:ext uri="{FF2B5EF4-FFF2-40B4-BE49-F238E27FC236}">
                <a16:creationId xmlns:a16="http://schemas.microsoft.com/office/drawing/2014/main" id="{19460686-0B77-47D4-B9BA-A5E82A69404C}"/>
              </a:ext>
            </a:extLst>
          </p:cNvPr>
          <p:cNvSpPr txBox="1">
            <a:spLocks noChangeArrowheads="1"/>
          </p:cNvSpPr>
          <p:nvPr/>
        </p:nvSpPr>
        <p:spPr bwMode="auto">
          <a:xfrm>
            <a:off x="6561824" y="3571831"/>
            <a:ext cx="2447925" cy="102393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defTabSz="914377" eaLnBrk="0" fontAlgn="base" hangingPunct="0">
              <a:spcBef>
                <a:spcPct val="0"/>
              </a:spcBef>
              <a:spcAft>
                <a:spcPct val="0"/>
              </a:spcAft>
            </a:pPr>
            <a:r>
              <a:rPr lang="en-US" altLang="en-US" sz="1867" b="1" dirty="0">
                <a:solidFill>
                  <a:schemeClr val="bg1"/>
                </a:solidFill>
                <a:latin typeface="Arial" panose="020B0604020202020204" pitchFamily="34" charset="0"/>
              </a:rPr>
              <a:t>Shared </a:t>
            </a:r>
          </a:p>
          <a:p>
            <a:pPr algn="ctr" defTabSz="914377" eaLnBrk="0" fontAlgn="base" hangingPunct="0">
              <a:spcBef>
                <a:spcPct val="0"/>
              </a:spcBef>
              <a:spcAft>
                <a:spcPct val="0"/>
              </a:spcAft>
            </a:pPr>
            <a:r>
              <a:rPr lang="en-US" altLang="en-US" sz="1867" b="1" dirty="0">
                <a:solidFill>
                  <a:schemeClr val="bg1"/>
                </a:solidFill>
                <a:latin typeface="Arial" panose="020B0604020202020204" pitchFamily="34" charset="0"/>
              </a:rPr>
              <a:t>Mission</a:t>
            </a:r>
          </a:p>
          <a:p>
            <a:pPr algn="ctr" defTabSz="914377" eaLnBrk="0" fontAlgn="base" hangingPunct="0">
              <a:spcBef>
                <a:spcPct val="0"/>
              </a:spcBef>
              <a:spcAft>
                <a:spcPct val="0"/>
              </a:spcAft>
            </a:pPr>
            <a:r>
              <a:rPr lang="en-US" altLang="en-US" sz="1400" b="1" dirty="0">
                <a:solidFill>
                  <a:schemeClr val="bg1"/>
                </a:solidFill>
                <a:latin typeface="Arial" panose="020B0604020202020204" pitchFamily="34" charset="0"/>
              </a:rPr>
              <a:t>(Out)</a:t>
            </a:r>
          </a:p>
          <a:p>
            <a:pPr algn="ctr" defTabSz="914377" eaLnBrk="0" fontAlgn="base" hangingPunct="0">
              <a:spcBef>
                <a:spcPct val="0"/>
              </a:spcBef>
              <a:spcAft>
                <a:spcPct val="0"/>
              </a:spcAft>
            </a:pPr>
            <a:endParaRPr lang="en-US" altLang="en-US" sz="533" i="1" dirty="0">
              <a:solidFill>
                <a:srgbClr val="000000"/>
              </a:solidFill>
              <a:latin typeface="Arial" panose="020B0604020202020204" pitchFamily="34" charset="0"/>
            </a:endParaRP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“Love your neighbor as yourself.”     </a:t>
            </a: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 Mark 12:31</a:t>
            </a:r>
            <a:endParaRPr lang="en-US" altLang="en-US" sz="1867" dirty="0">
              <a:latin typeface="Arial" panose="020B0604020202020204" pitchFamily="34" charset="0"/>
            </a:endParaRPr>
          </a:p>
        </p:txBody>
      </p:sp>
      <p:sp>
        <p:nvSpPr>
          <p:cNvPr id="7" name="TextBox 6">
            <a:extLst>
              <a:ext uri="{FF2B5EF4-FFF2-40B4-BE49-F238E27FC236}">
                <a16:creationId xmlns:a16="http://schemas.microsoft.com/office/drawing/2014/main" id="{9F6E6EB3-EE55-43A9-86B1-061B7F9A7DE9}"/>
              </a:ext>
            </a:extLst>
          </p:cNvPr>
          <p:cNvSpPr txBox="1"/>
          <p:nvPr/>
        </p:nvSpPr>
        <p:spPr>
          <a:xfrm>
            <a:off x="321895" y="482558"/>
            <a:ext cx="4115059" cy="2554930"/>
          </a:xfrm>
          <a:prstGeom prst="rect">
            <a:avLst/>
          </a:prstGeom>
          <a:noFill/>
        </p:spPr>
        <p:txBody>
          <a:bodyPr wrap="square" rtlCol="0">
            <a:spAutoFit/>
          </a:bodyPr>
          <a:lstStyle/>
          <a:p>
            <a:r>
              <a:rPr lang="en-US" sz="2667" b="1" dirty="0">
                <a:solidFill>
                  <a:schemeClr val="bg1"/>
                </a:solidFill>
                <a:latin typeface="Arial" panose="020B0604020202020204" pitchFamily="34" charset="0"/>
                <a:cs typeface="Arial" panose="020B0604020202020204" pitchFamily="34" charset="0"/>
              </a:rPr>
              <a:t>Every person longs to</a:t>
            </a:r>
          </a:p>
          <a:p>
            <a:r>
              <a:rPr lang="en-US" sz="2667" b="1" dirty="0">
                <a:solidFill>
                  <a:schemeClr val="tx1">
                    <a:lumMod val="95000"/>
                    <a:lumOff val="5000"/>
                  </a:schemeClr>
                </a:solidFill>
                <a:latin typeface="Arial" panose="020B0604020202020204" pitchFamily="34" charset="0"/>
                <a:cs typeface="Arial" panose="020B0604020202020204" pitchFamily="34" charset="0"/>
              </a:rPr>
              <a:t>touch God </a:t>
            </a:r>
            <a:r>
              <a:rPr lang="en-US" sz="2667" b="1" dirty="0">
                <a:solidFill>
                  <a:schemeClr val="bg1"/>
                </a:solidFill>
                <a:latin typeface="Arial" panose="020B0604020202020204" pitchFamily="34" charset="0"/>
                <a:cs typeface="Arial" panose="020B0604020202020204" pitchFamily="34" charset="0"/>
              </a:rPr>
              <a:t>(Up), </a:t>
            </a:r>
          </a:p>
          <a:p>
            <a:r>
              <a:rPr lang="en-US" sz="2667" b="1" dirty="0">
                <a:solidFill>
                  <a:schemeClr val="tx1">
                    <a:lumMod val="95000"/>
                    <a:lumOff val="5000"/>
                  </a:schemeClr>
                </a:solidFill>
                <a:latin typeface="Arial" panose="020B0604020202020204" pitchFamily="34" charset="0"/>
                <a:cs typeface="Arial" panose="020B0604020202020204" pitchFamily="34" charset="0"/>
              </a:rPr>
              <a:t>belong</a:t>
            </a:r>
            <a:r>
              <a:rPr lang="en-US" sz="2667" b="1" dirty="0">
                <a:solidFill>
                  <a:schemeClr val="bg1"/>
                </a:solidFill>
                <a:latin typeface="Arial" panose="020B0604020202020204" pitchFamily="34" charset="0"/>
                <a:cs typeface="Arial" panose="020B0604020202020204" pitchFamily="34" charset="0"/>
              </a:rPr>
              <a:t> to a loving family (In), and </a:t>
            </a:r>
            <a:r>
              <a:rPr lang="en-US" sz="2667" b="1" dirty="0">
                <a:solidFill>
                  <a:schemeClr val="tx1">
                    <a:lumMod val="95000"/>
                    <a:lumOff val="5000"/>
                  </a:schemeClr>
                </a:solidFill>
                <a:latin typeface="Arial" panose="020B0604020202020204" pitchFamily="34" charset="0"/>
                <a:cs typeface="Arial" panose="020B0604020202020204" pitchFamily="34" charset="0"/>
              </a:rPr>
              <a:t>make </a:t>
            </a:r>
          </a:p>
          <a:p>
            <a:r>
              <a:rPr lang="en-US" sz="2667" b="1" dirty="0">
                <a:solidFill>
                  <a:schemeClr val="tx1">
                    <a:lumMod val="95000"/>
                    <a:lumOff val="5000"/>
                  </a:schemeClr>
                </a:solidFill>
                <a:latin typeface="Arial" panose="020B0604020202020204" pitchFamily="34" charset="0"/>
                <a:cs typeface="Arial" panose="020B0604020202020204" pitchFamily="34" charset="0"/>
              </a:rPr>
              <a:t>a difference</a:t>
            </a:r>
            <a:r>
              <a:rPr lang="en-US" sz="2667" b="1" dirty="0">
                <a:solidFill>
                  <a:schemeClr val="bg1"/>
                </a:solidFill>
                <a:latin typeface="Arial" panose="020B0604020202020204" pitchFamily="34" charset="0"/>
                <a:cs typeface="Arial" panose="020B0604020202020204" pitchFamily="34" charset="0"/>
              </a:rPr>
              <a:t> in the world. (Out)</a:t>
            </a:r>
          </a:p>
        </p:txBody>
      </p:sp>
      <p:sp>
        <p:nvSpPr>
          <p:cNvPr id="6" name="TextBox 5">
            <a:extLst>
              <a:ext uri="{FF2B5EF4-FFF2-40B4-BE49-F238E27FC236}">
                <a16:creationId xmlns:a16="http://schemas.microsoft.com/office/drawing/2014/main" id="{C086F192-59EE-41CA-824B-3D305E124EB0}"/>
              </a:ext>
            </a:extLst>
          </p:cNvPr>
          <p:cNvSpPr txBox="1"/>
          <p:nvPr/>
        </p:nvSpPr>
        <p:spPr>
          <a:xfrm>
            <a:off x="7530197" y="391193"/>
            <a:ext cx="4115059" cy="2965364"/>
          </a:xfrm>
          <a:prstGeom prst="rect">
            <a:avLst/>
          </a:prstGeom>
          <a:noFill/>
        </p:spPr>
        <p:txBody>
          <a:bodyPr wrap="square" rtlCol="0">
            <a:spAutoFit/>
          </a:bodyPr>
          <a:lstStyle/>
          <a:p>
            <a:pPr algn="r"/>
            <a:r>
              <a:rPr lang="en-US" sz="2667" b="1" dirty="0">
                <a:solidFill>
                  <a:schemeClr val="bg1"/>
                </a:solidFill>
                <a:latin typeface="Arial" panose="020B0604020202020204" pitchFamily="34" charset="0"/>
                <a:cs typeface="Arial" panose="020B0604020202020204" pitchFamily="34" charset="0"/>
              </a:rPr>
              <a:t>The gospel, as lived out through the historical/biblical </a:t>
            </a:r>
          </a:p>
          <a:p>
            <a:pPr algn="r"/>
            <a:r>
              <a:rPr lang="en-US" sz="2667" b="1" dirty="0">
                <a:solidFill>
                  <a:schemeClr val="bg1"/>
                </a:solidFill>
                <a:latin typeface="Arial" panose="020B0604020202020204" pitchFamily="34" charset="0"/>
                <a:cs typeface="Arial" panose="020B0604020202020204" pitchFamily="34" charset="0"/>
              </a:rPr>
              <a:t>church provides the most comprehensive answer to this </a:t>
            </a:r>
          </a:p>
          <a:p>
            <a:pPr algn="r"/>
            <a:r>
              <a:rPr lang="en-US" sz="2667" b="1" dirty="0">
                <a:solidFill>
                  <a:schemeClr val="bg1"/>
                </a:solidFill>
                <a:latin typeface="Arial" panose="020B0604020202020204" pitchFamily="34" charset="0"/>
                <a:cs typeface="Arial" panose="020B0604020202020204" pitchFamily="34" charset="0"/>
              </a:rPr>
              <a:t>human longing.</a:t>
            </a:r>
          </a:p>
        </p:txBody>
      </p:sp>
    </p:spTree>
    <p:extLst>
      <p:ext uri="{BB962C8B-B14F-4D97-AF65-F5344CB8AC3E}">
        <p14:creationId xmlns:p14="http://schemas.microsoft.com/office/powerpoint/2010/main" val="15129924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2">
            <a:extLst>
              <a:ext uri="{FF2B5EF4-FFF2-40B4-BE49-F238E27FC236}">
                <a16:creationId xmlns:a16="http://schemas.microsoft.com/office/drawing/2014/main" id="{B1A660C9-522E-42E3-AC76-55EF4FA1A54E}"/>
              </a:ext>
            </a:extLst>
          </p:cNvPr>
          <p:cNvSpPr>
            <a:spLocks noChangeArrowheads="1"/>
          </p:cNvSpPr>
          <p:nvPr/>
        </p:nvSpPr>
        <p:spPr bwMode="auto">
          <a:xfrm>
            <a:off x="4017061" y="482557"/>
            <a:ext cx="3684588" cy="3713163"/>
          </a:xfrm>
          <a:prstGeom prst="ellipse">
            <a:avLst/>
          </a:prstGeom>
          <a:noFill/>
          <a:ln w="25400" algn="ctr">
            <a:solidFill>
              <a:srgbClr val="000000"/>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defTabSz="914377" eaLnBrk="0" fontAlgn="base" hangingPunct="0">
              <a:spcBef>
                <a:spcPct val="0"/>
              </a:spcBef>
              <a:spcAft>
                <a:spcPct val="0"/>
              </a:spcAft>
            </a:pPr>
            <a:endParaRPr lang="en-US" altLang="en-US">
              <a:latin typeface="Arial" panose="020B0604020202020204" pitchFamily="34" charset="0"/>
            </a:endParaRPr>
          </a:p>
        </p:txBody>
      </p:sp>
      <p:sp>
        <p:nvSpPr>
          <p:cNvPr id="3" name="Oval 3">
            <a:extLst>
              <a:ext uri="{FF2B5EF4-FFF2-40B4-BE49-F238E27FC236}">
                <a16:creationId xmlns:a16="http://schemas.microsoft.com/office/drawing/2014/main" id="{9A0E86A6-597A-4BA5-B20E-6E1E4B99012D}"/>
              </a:ext>
            </a:extLst>
          </p:cNvPr>
          <p:cNvSpPr>
            <a:spLocks noChangeArrowheads="1"/>
          </p:cNvSpPr>
          <p:nvPr/>
        </p:nvSpPr>
        <p:spPr bwMode="auto">
          <a:xfrm>
            <a:off x="5266425" y="2516145"/>
            <a:ext cx="3686175" cy="3714751"/>
          </a:xfrm>
          <a:prstGeom prst="ellipse">
            <a:avLst/>
          </a:prstGeom>
          <a:noFill/>
          <a:ln w="25400" algn="ctr">
            <a:solidFill>
              <a:srgbClr val="000000"/>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sz="1600"/>
          </a:p>
        </p:txBody>
      </p:sp>
      <p:sp>
        <p:nvSpPr>
          <p:cNvPr id="5" name="Oval 4">
            <a:extLst>
              <a:ext uri="{FF2B5EF4-FFF2-40B4-BE49-F238E27FC236}">
                <a16:creationId xmlns:a16="http://schemas.microsoft.com/office/drawing/2014/main" id="{81632CB4-8DC3-4E87-9CBA-57D13E896500}"/>
              </a:ext>
            </a:extLst>
          </p:cNvPr>
          <p:cNvSpPr>
            <a:spLocks noChangeArrowheads="1"/>
          </p:cNvSpPr>
          <p:nvPr/>
        </p:nvSpPr>
        <p:spPr bwMode="auto">
          <a:xfrm>
            <a:off x="2839135" y="2525670"/>
            <a:ext cx="3684588" cy="3714751"/>
          </a:xfrm>
          <a:prstGeom prst="ellipse">
            <a:avLst/>
          </a:prstGeom>
          <a:noFill/>
          <a:ln w="25400" algn="ctr">
            <a:solidFill>
              <a:srgbClr val="000000"/>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sz="1600"/>
          </a:p>
        </p:txBody>
      </p:sp>
      <p:sp>
        <p:nvSpPr>
          <p:cNvPr id="9" name="Text Box 7">
            <a:extLst>
              <a:ext uri="{FF2B5EF4-FFF2-40B4-BE49-F238E27FC236}">
                <a16:creationId xmlns:a16="http://schemas.microsoft.com/office/drawing/2014/main" id="{77F781B3-905D-4D54-8BAA-50A93BE9E79E}"/>
              </a:ext>
            </a:extLst>
          </p:cNvPr>
          <p:cNvSpPr txBox="1">
            <a:spLocks noChangeArrowheads="1"/>
          </p:cNvSpPr>
          <p:nvPr/>
        </p:nvSpPr>
        <p:spPr bwMode="auto">
          <a:xfrm>
            <a:off x="4504423" y="798470"/>
            <a:ext cx="2760663" cy="11144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defTabSz="914377" eaLnBrk="0" fontAlgn="base" hangingPunct="0">
              <a:spcBef>
                <a:spcPct val="0"/>
              </a:spcBef>
              <a:spcAft>
                <a:spcPct val="0"/>
              </a:spcAft>
            </a:pPr>
            <a:r>
              <a:rPr lang="en-US" altLang="en-US" sz="1867" b="1" dirty="0">
                <a:solidFill>
                  <a:schemeClr val="bg1"/>
                </a:solidFill>
                <a:latin typeface="Arial" panose="020B0604020202020204" pitchFamily="34" charset="0"/>
              </a:rPr>
              <a:t>Shared Devotion</a:t>
            </a:r>
          </a:p>
          <a:p>
            <a:pPr algn="ctr" defTabSz="914377" eaLnBrk="0" fontAlgn="base" hangingPunct="0">
              <a:spcBef>
                <a:spcPct val="0"/>
              </a:spcBef>
              <a:spcAft>
                <a:spcPct val="0"/>
              </a:spcAft>
            </a:pPr>
            <a:r>
              <a:rPr lang="en-US" altLang="en-US" sz="1400" b="1" dirty="0">
                <a:solidFill>
                  <a:schemeClr val="bg1"/>
                </a:solidFill>
                <a:latin typeface="Arial" panose="020B0604020202020204" pitchFamily="34" charset="0"/>
              </a:rPr>
              <a:t>(Up)</a:t>
            </a:r>
          </a:p>
          <a:p>
            <a:pPr algn="ctr" defTabSz="914377" eaLnBrk="0" fontAlgn="base" hangingPunct="0">
              <a:spcBef>
                <a:spcPct val="0"/>
              </a:spcBef>
              <a:spcAft>
                <a:spcPct val="0"/>
              </a:spcAft>
            </a:pPr>
            <a:endParaRPr lang="en-US" altLang="en-US" sz="533" dirty="0">
              <a:solidFill>
                <a:srgbClr val="000000"/>
              </a:solidFill>
              <a:latin typeface="Arial" panose="020B0604020202020204" pitchFamily="34" charset="0"/>
            </a:endParaRPr>
          </a:p>
          <a:p>
            <a:pPr algn="ctr" defTabSz="914377" eaLnBrk="0" fontAlgn="base" hangingPunct="0">
              <a:spcBef>
                <a:spcPct val="0"/>
              </a:spcBef>
              <a:spcAft>
                <a:spcPct val="0"/>
              </a:spcAft>
            </a:pPr>
            <a:r>
              <a:rPr lang="en-US" altLang="en-US" sz="1867" dirty="0">
                <a:solidFill>
                  <a:srgbClr val="000000"/>
                </a:solidFill>
                <a:latin typeface="Arial" panose="020B0604020202020204" pitchFamily="34" charset="0"/>
              </a:rPr>
              <a:t>“</a:t>
            </a:r>
            <a:r>
              <a:rPr lang="en-US" altLang="en-US" sz="1867" i="1" dirty="0">
                <a:solidFill>
                  <a:srgbClr val="000000"/>
                </a:solidFill>
                <a:latin typeface="Arial" panose="020B0604020202020204" pitchFamily="34" charset="0"/>
              </a:rPr>
              <a:t>Love the Lord with all your heart, soul, mind, and strength”</a:t>
            </a: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 - Mark 12:30</a:t>
            </a:r>
          </a:p>
          <a:p>
            <a:pPr defTabSz="914377" eaLnBrk="0" fontAlgn="base" hangingPunct="0">
              <a:spcBef>
                <a:spcPct val="0"/>
              </a:spcBef>
              <a:spcAft>
                <a:spcPct val="0"/>
              </a:spcAft>
            </a:pPr>
            <a:endParaRPr lang="en-US" altLang="en-US" dirty="0">
              <a:latin typeface="Arial" panose="020B0604020202020204" pitchFamily="34" charset="0"/>
            </a:endParaRPr>
          </a:p>
        </p:txBody>
      </p:sp>
      <p:sp>
        <p:nvSpPr>
          <p:cNvPr id="10" name="Text Box 8">
            <a:extLst>
              <a:ext uri="{FF2B5EF4-FFF2-40B4-BE49-F238E27FC236}">
                <a16:creationId xmlns:a16="http://schemas.microsoft.com/office/drawing/2014/main" id="{3237C5B7-6106-4005-972B-23F32A580B43}"/>
              </a:ext>
            </a:extLst>
          </p:cNvPr>
          <p:cNvSpPr txBox="1">
            <a:spLocks noChangeArrowheads="1"/>
          </p:cNvSpPr>
          <p:nvPr/>
        </p:nvSpPr>
        <p:spPr bwMode="auto">
          <a:xfrm>
            <a:off x="3010586" y="3581356"/>
            <a:ext cx="2120900" cy="1004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defTabSz="914377" eaLnBrk="0" fontAlgn="base" hangingPunct="0">
              <a:spcBef>
                <a:spcPct val="0"/>
              </a:spcBef>
              <a:spcAft>
                <a:spcPct val="0"/>
              </a:spcAft>
            </a:pPr>
            <a:r>
              <a:rPr lang="en-US" altLang="en-US" sz="1400" b="1" dirty="0">
                <a:solidFill>
                  <a:srgbClr val="000000"/>
                </a:solidFill>
                <a:latin typeface="Arial" panose="020B0604020202020204" pitchFamily="34" charset="0"/>
              </a:rPr>
              <a:t>  </a:t>
            </a:r>
            <a:r>
              <a:rPr lang="en-US" altLang="en-US" sz="1867" b="1" dirty="0">
                <a:solidFill>
                  <a:schemeClr val="bg1"/>
                </a:solidFill>
                <a:latin typeface="Arial" panose="020B0604020202020204" pitchFamily="34" charset="0"/>
              </a:rPr>
              <a:t>Mutual Care</a:t>
            </a:r>
            <a:r>
              <a:rPr lang="en-US" altLang="en-US" sz="1867" b="1" dirty="0">
                <a:solidFill>
                  <a:srgbClr val="000000"/>
                </a:solidFill>
                <a:latin typeface="Arial" panose="020B0604020202020204" pitchFamily="34" charset="0"/>
              </a:rPr>
              <a:t>  </a:t>
            </a:r>
          </a:p>
          <a:p>
            <a:pPr defTabSz="914377" eaLnBrk="0" fontAlgn="base" hangingPunct="0">
              <a:spcBef>
                <a:spcPct val="0"/>
              </a:spcBef>
              <a:spcAft>
                <a:spcPct val="0"/>
              </a:spcAft>
            </a:pPr>
            <a:r>
              <a:rPr lang="en-US" altLang="en-US" sz="1400" b="1" dirty="0">
                <a:solidFill>
                  <a:srgbClr val="000000"/>
                </a:solidFill>
                <a:latin typeface="Arial" panose="020B0604020202020204" pitchFamily="34" charset="0"/>
              </a:rPr>
              <a:t>           </a:t>
            </a:r>
            <a:r>
              <a:rPr lang="en-US" altLang="en-US" sz="1400" b="1" dirty="0">
                <a:solidFill>
                  <a:schemeClr val="bg1"/>
                </a:solidFill>
                <a:latin typeface="Arial" panose="020B0604020202020204" pitchFamily="34" charset="0"/>
              </a:rPr>
              <a:t>(In)</a:t>
            </a:r>
          </a:p>
          <a:p>
            <a:pPr algn="ctr" defTabSz="914377" eaLnBrk="0" fontAlgn="base" hangingPunct="0">
              <a:spcBef>
                <a:spcPct val="0"/>
              </a:spcBef>
              <a:spcAft>
                <a:spcPct val="0"/>
              </a:spcAft>
            </a:pPr>
            <a:endParaRPr lang="en-US" altLang="en-US" sz="533" i="1" dirty="0">
              <a:solidFill>
                <a:srgbClr val="000000"/>
              </a:solidFill>
              <a:latin typeface="Arial" panose="020B0604020202020204" pitchFamily="34" charset="0"/>
            </a:endParaRP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“Love each other as I have loved you.” </a:t>
            </a: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 John 13:34</a:t>
            </a:r>
            <a:endParaRPr lang="en-US" altLang="en-US" sz="1867" dirty="0">
              <a:latin typeface="Arial" panose="020B0604020202020204" pitchFamily="34" charset="0"/>
            </a:endParaRPr>
          </a:p>
        </p:txBody>
      </p:sp>
      <p:sp>
        <p:nvSpPr>
          <p:cNvPr id="11" name="Text Box 9">
            <a:extLst>
              <a:ext uri="{FF2B5EF4-FFF2-40B4-BE49-F238E27FC236}">
                <a16:creationId xmlns:a16="http://schemas.microsoft.com/office/drawing/2014/main" id="{19460686-0B77-47D4-B9BA-A5E82A69404C}"/>
              </a:ext>
            </a:extLst>
          </p:cNvPr>
          <p:cNvSpPr txBox="1">
            <a:spLocks noChangeArrowheads="1"/>
          </p:cNvSpPr>
          <p:nvPr/>
        </p:nvSpPr>
        <p:spPr bwMode="auto">
          <a:xfrm>
            <a:off x="6561824" y="3571831"/>
            <a:ext cx="2447925" cy="102393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defTabSz="914377" eaLnBrk="0" fontAlgn="base" hangingPunct="0">
              <a:spcBef>
                <a:spcPct val="0"/>
              </a:spcBef>
              <a:spcAft>
                <a:spcPct val="0"/>
              </a:spcAft>
            </a:pPr>
            <a:r>
              <a:rPr lang="en-US" altLang="en-US" sz="1867" b="1" dirty="0">
                <a:solidFill>
                  <a:schemeClr val="bg1"/>
                </a:solidFill>
                <a:latin typeface="Arial" panose="020B0604020202020204" pitchFamily="34" charset="0"/>
              </a:rPr>
              <a:t>Shared </a:t>
            </a:r>
          </a:p>
          <a:p>
            <a:pPr algn="ctr" defTabSz="914377" eaLnBrk="0" fontAlgn="base" hangingPunct="0">
              <a:spcBef>
                <a:spcPct val="0"/>
              </a:spcBef>
              <a:spcAft>
                <a:spcPct val="0"/>
              </a:spcAft>
            </a:pPr>
            <a:r>
              <a:rPr lang="en-US" altLang="en-US" sz="1867" b="1" dirty="0">
                <a:solidFill>
                  <a:schemeClr val="bg1"/>
                </a:solidFill>
                <a:latin typeface="Arial" panose="020B0604020202020204" pitchFamily="34" charset="0"/>
              </a:rPr>
              <a:t>Mission</a:t>
            </a:r>
          </a:p>
          <a:p>
            <a:pPr algn="ctr" defTabSz="914377" eaLnBrk="0" fontAlgn="base" hangingPunct="0">
              <a:spcBef>
                <a:spcPct val="0"/>
              </a:spcBef>
              <a:spcAft>
                <a:spcPct val="0"/>
              </a:spcAft>
            </a:pPr>
            <a:r>
              <a:rPr lang="en-US" altLang="en-US" sz="1400" b="1" dirty="0">
                <a:solidFill>
                  <a:schemeClr val="bg1"/>
                </a:solidFill>
                <a:latin typeface="Arial" panose="020B0604020202020204" pitchFamily="34" charset="0"/>
              </a:rPr>
              <a:t>(Out)</a:t>
            </a:r>
          </a:p>
          <a:p>
            <a:pPr algn="ctr" defTabSz="914377" eaLnBrk="0" fontAlgn="base" hangingPunct="0">
              <a:spcBef>
                <a:spcPct val="0"/>
              </a:spcBef>
              <a:spcAft>
                <a:spcPct val="0"/>
              </a:spcAft>
            </a:pPr>
            <a:endParaRPr lang="en-US" altLang="en-US" sz="533" i="1" dirty="0">
              <a:solidFill>
                <a:srgbClr val="000000"/>
              </a:solidFill>
              <a:latin typeface="Arial" panose="020B0604020202020204" pitchFamily="34" charset="0"/>
            </a:endParaRP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“Love your neighbor as yourself.”     </a:t>
            </a:r>
          </a:p>
          <a:p>
            <a:pPr algn="ctr" defTabSz="914377" eaLnBrk="0" fontAlgn="base" hangingPunct="0">
              <a:spcBef>
                <a:spcPct val="0"/>
              </a:spcBef>
              <a:spcAft>
                <a:spcPct val="0"/>
              </a:spcAft>
            </a:pPr>
            <a:r>
              <a:rPr lang="en-US" altLang="en-US" sz="1867" i="1" dirty="0">
                <a:solidFill>
                  <a:srgbClr val="000000"/>
                </a:solidFill>
                <a:latin typeface="Arial" panose="020B0604020202020204" pitchFamily="34" charset="0"/>
              </a:rPr>
              <a:t>- Mark 12:31</a:t>
            </a:r>
            <a:endParaRPr lang="en-US" altLang="en-US" sz="1867" dirty="0">
              <a:latin typeface="Arial" panose="020B0604020202020204" pitchFamily="34" charset="0"/>
            </a:endParaRPr>
          </a:p>
        </p:txBody>
      </p:sp>
      <p:sp>
        <p:nvSpPr>
          <p:cNvPr id="6" name="TextBox 5">
            <a:extLst>
              <a:ext uri="{FF2B5EF4-FFF2-40B4-BE49-F238E27FC236}">
                <a16:creationId xmlns:a16="http://schemas.microsoft.com/office/drawing/2014/main" id="{BF571A8F-B6B9-4720-BBBF-B2EBC6FACD8C}"/>
              </a:ext>
            </a:extLst>
          </p:cNvPr>
          <p:cNvSpPr txBox="1"/>
          <p:nvPr/>
        </p:nvSpPr>
        <p:spPr>
          <a:xfrm>
            <a:off x="406438" y="470253"/>
            <a:ext cx="3473303" cy="5549533"/>
          </a:xfrm>
          <a:prstGeom prst="rect">
            <a:avLst/>
          </a:prstGeom>
          <a:noFill/>
        </p:spPr>
        <p:txBody>
          <a:bodyPr wrap="square" rtlCol="0">
            <a:spAutoFit/>
          </a:bodyPr>
          <a:lstStyle/>
          <a:p>
            <a:r>
              <a:rPr lang="en-US" sz="2933" b="1" dirty="0">
                <a:solidFill>
                  <a:schemeClr val="bg1"/>
                </a:solidFill>
                <a:latin typeface="Arial" panose="020B0604020202020204" pitchFamily="34" charset="0"/>
                <a:cs typeface="Arial" panose="020B0604020202020204" pitchFamily="34" charset="0"/>
              </a:rPr>
              <a:t>“I want the whole Christ for my Savior, the whole Bible for my book, the whole Church for my fellowship, </a:t>
            </a:r>
          </a:p>
          <a:p>
            <a:r>
              <a:rPr lang="en-US" sz="2933" b="1" dirty="0">
                <a:solidFill>
                  <a:schemeClr val="bg1"/>
                </a:solidFill>
                <a:latin typeface="Arial" panose="020B0604020202020204" pitchFamily="34" charset="0"/>
                <a:cs typeface="Arial" panose="020B0604020202020204" pitchFamily="34" charset="0"/>
              </a:rPr>
              <a:t>and the </a:t>
            </a:r>
          </a:p>
          <a:p>
            <a:r>
              <a:rPr lang="en-US" sz="2933" b="1" dirty="0">
                <a:solidFill>
                  <a:schemeClr val="bg1"/>
                </a:solidFill>
                <a:latin typeface="Arial" panose="020B0604020202020204" pitchFamily="34" charset="0"/>
                <a:cs typeface="Arial" panose="020B0604020202020204" pitchFamily="34" charset="0"/>
              </a:rPr>
              <a:t>whole world </a:t>
            </a:r>
          </a:p>
          <a:p>
            <a:r>
              <a:rPr lang="en-US" sz="2933" b="1" dirty="0">
                <a:solidFill>
                  <a:schemeClr val="bg1"/>
                </a:solidFill>
                <a:latin typeface="Arial" panose="020B0604020202020204" pitchFamily="34" charset="0"/>
                <a:cs typeface="Arial" panose="020B0604020202020204" pitchFamily="34" charset="0"/>
              </a:rPr>
              <a:t>for my </a:t>
            </a:r>
          </a:p>
          <a:p>
            <a:r>
              <a:rPr lang="en-US" sz="2933" b="1" dirty="0">
                <a:solidFill>
                  <a:schemeClr val="bg1"/>
                </a:solidFill>
                <a:latin typeface="Arial" panose="020B0604020202020204" pitchFamily="34" charset="0"/>
                <a:cs typeface="Arial" panose="020B0604020202020204" pitchFamily="34" charset="0"/>
              </a:rPr>
              <a:t>mission </a:t>
            </a:r>
          </a:p>
          <a:p>
            <a:r>
              <a:rPr lang="en-US" sz="2933" b="1" dirty="0">
                <a:solidFill>
                  <a:schemeClr val="bg1"/>
                </a:solidFill>
                <a:latin typeface="Arial" panose="020B0604020202020204" pitchFamily="34" charset="0"/>
                <a:cs typeface="Arial" panose="020B0604020202020204" pitchFamily="34" charset="0"/>
              </a:rPr>
              <a:t>field.”</a:t>
            </a:r>
          </a:p>
          <a:p>
            <a:endParaRPr lang="en-US" sz="533" b="1" dirty="0">
              <a:solidFill>
                <a:schemeClr val="bg1"/>
              </a:solidFill>
              <a:latin typeface="Arial" panose="020B0604020202020204" pitchFamily="34" charset="0"/>
              <a:cs typeface="Arial" panose="020B0604020202020204" pitchFamily="34" charset="0"/>
            </a:endParaRPr>
          </a:p>
          <a:p>
            <a:r>
              <a:rPr lang="en-US" sz="533" b="1" dirty="0">
                <a:solidFill>
                  <a:schemeClr val="bg1"/>
                </a:solidFill>
                <a:latin typeface="Arial" panose="020B0604020202020204" pitchFamily="34" charset="0"/>
                <a:cs typeface="Arial" panose="020B0604020202020204" pitchFamily="34" charset="0"/>
              </a:rPr>
              <a:t>                    </a:t>
            </a:r>
            <a:r>
              <a:rPr lang="en-US" sz="2667" b="1" dirty="0">
                <a:solidFill>
                  <a:schemeClr val="bg1"/>
                </a:solidFill>
                <a:latin typeface="Arial" panose="020B0604020202020204" pitchFamily="34" charset="0"/>
                <a:cs typeface="Arial" panose="020B0604020202020204" pitchFamily="34" charset="0"/>
              </a:rPr>
              <a:t>John Wesley</a:t>
            </a:r>
          </a:p>
        </p:txBody>
      </p:sp>
    </p:spTree>
    <p:extLst>
      <p:ext uri="{BB962C8B-B14F-4D97-AF65-F5344CB8AC3E}">
        <p14:creationId xmlns:p14="http://schemas.microsoft.com/office/powerpoint/2010/main" val="29016623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6">
            <a:extLst>
              <a:ext uri="{FF2B5EF4-FFF2-40B4-BE49-F238E27FC236}">
                <a16:creationId xmlns:a16="http://schemas.microsoft.com/office/drawing/2014/main" id="{9F6E6EB3-EE55-43A9-86B1-061B7F9A7DE9}"/>
              </a:ext>
            </a:extLst>
          </p:cNvPr>
          <p:cNvSpPr txBox="1"/>
          <p:nvPr/>
        </p:nvSpPr>
        <p:spPr>
          <a:xfrm>
            <a:off x="886046" y="690607"/>
            <a:ext cx="10419908" cy="4524315"/>
          </a:xfrm>
          <a:prstGeom prst="rect">
            <a:avLst/>
          </a:prstGeom>
          <a:noFill/>
        </p:spPr>
        <p:txBody>
          <a:bodyPr wrap="square" rtlCol="0">
            <a:spAutoFit/>
          </a:bodyPr>
          <a:lstStyle>
            <a:defPPr>
              <a:defRPr lang="en-US"/>
            </a:defPPr>
            <a:lvl1pPr marL="0" algn="l" defTabSz="408188" rtl="0" eaLnBrk="1" latinLnBrk="0" hangingPunct="1">
              <a:defRPr sz="1600" kern="1200">
                <a:solidFill>
                  <a:schemeClr val="tx1"/>
                </a:solidFill>
                <a:latin typeface="+mn-lt"/>
                <a:ea typeface="+mn-ea"/>
                <a:cs typeface="+mn-cs"/>
              </a:defRPr>
            </a:lvl1pPr>
            <a:lvl2pPr marL="408188" algn="l" defTabSz="408188" rtl="0" eaLnBrk="1" latinLnBrk="0" hangingPunct="1">
              <a:defRPr sz="1600" kern="1200">
                <a:solidFill>
                  <a:schemeClr val="tx1"/>
                </a:solidFill>
                <a:latin typeface="+mn-lt"/>
                <a:ea typeface="+mn-ea"/>
                <a:cs typeface="+mn-cs"/>
              </a:defRPr>
            </a:lvl2pPr>
            <a:lvl3pPr marL="816376" algn="l" defTabSz="408188" rtl="0" eaLnBrk="1" latinLnBrk="0" hangingPunct="1">
              <a:defRPr sz="1600" kern="1200">
                <a:solidFill>
                  <a:schemeClr val="tx1"/>
                </a:solidFill>
                <a:latin typeface="+mn-lt"/>
                <a:ea typeface="+mn-ea"/>
                <a:cs typeface="+mn-cs"/>
              </a:defRPr>
            </a:lvl3pPr>
            <a:lvl4pPr marL="1224564" algn="l" defTabSz="408188" rtl="0" eaLnBrk="1" latinLnBrk="0" hangingPunct="1">
              <a:defRPr sz="1600" kern="1200">
                <a:solidFill>
                  <a:schemeClr val="tx1"/>
                </a:solidFill>
                <a:latin typeface="+mn-lt"/>
                <a:ea typeface="+mn-ea"/>
                <a:cs typeface="+mn-cs"/>
              </a:defRPr>
            </a:lvl4pPr>
            <a:lvl5pPr marL="1632753" algn="l" defTabSz="408188" rtl="0" eaLnBrk="1" latinLnBrk="0" hangingPunct="1">
              <a:defRPr sz="1600" kern="1200">
                <a:solidFill>
                  <a:schemeClr val="tx1"/>
                </a:solidFill>
                <a:latin typeface="+mn-lt"/>
                <a:ea typeface="+mn-ea"/>
                <a:cs typeface="+mn-cs"/>
              </a:defRPr>
            </a:lvl5pPr>
            <a:lvl6pPr marL="2040941" algn="l" defTabSz="408188" rtl="0" eaLnBrk="1" latinLnBrk="0" hangingPunct="1">
              <a:defRPr sz="1600" kern="1200">
                <a:solidFill>
                  <a:schemeClr val="tx1"/>
                </a:solidFill>
                <a:latin typeface="+mn-lt"/>
                <a:ea typeface="+mn-ea"/>
                <a:cs typeface="+mn-cs"/>
              </a:defRPr>
            </a:lvl6pPr>
            <a:lvl7pPr marL="2449129" algn="l" defTabSz="408188" rtl="0" eaLnBrk="1" latinLnBrk="0" hangingPunct="1">
              <a:defRPr sz="1600" kern="1200">
                <a:solidFill>
                  <a:schemeClr val="tx1"/>
                </a:solidFill>
                <a:latin typeface="+mn-lt"/>
                <a:ea typeface="+mn-ea"/>
                <a:cs typeface="+mn-cs"/>
              </a:defRPr>
            </a:lvl7pPr>
            <a:lvl8pPr marL="2857317" algn="l" defTabSz="408188" rtl="0" eaLnBrk="1" latinLnBrk="0" hangingPunct="1">
              <a:defRPr sz="1600" kern="1200">
                <a:solidFill>
                  <a:schemeClr val="tx1"/>
                </a:solidFill>
                <a:latin typeface="+mn-lt"/>
                <a:ea typeface="+mn-ea"/>
                <a:cs typeface="+mn-cs"/>
              </a:defRPr>
            </a:lvl8pPr>
            <a:lvl9pPr marL="3265505" algn="l" defTabSz="408188" rtl="0" eaLnBrk="1" latinLnBrk="0" hangingPunct="1">
              <a:defRPr sz="1600" kern="1200">
                <a:solidFill>
                  <a:schemeClr val="tx1"/>
                </a:solidFill>
                <a:latin typeface="+mn-lt"/>
                <a:ea typeface="+mn-ea"/>
                <a:cs typeface="+mn-cs"/>
              </a:defRPr>
            </a:lvl9pPr>
          </a:lstStyle>
          <a:p>
            <a:pPr algn="ctr" rtl="0" fontAlgn="base"/>
            <a:r>
              <a:rPr lang="en-US" sz="3200" b="1" dirty="0">
                <a:solidFill>
                  <a:schemeClr val="bg1"/>
                </a:solidFill>
                <a:latin typeface="Arial" panose="020B0604020202020204" pitchFamily="34" charset="0"/>
                <a:cs typeface="Arial" panose="020B0604020202020204" pitchFamily="34" charset="0"/>
              </a:rPr>
              <a:t>Questions</a:t>
            </a:r>
          </a:p>
          <a:p>
            <a:pPr algn="l" rtl="0" fontAlgn="base"/>
            <a:endParaRPr lang="en-US" sz="3200" dirty="0">
              <a:solidFill>
                <a:srgbClr val="000000"/>
              </a:solidFill>
              <a:latin typeface="Arial" panose="020B0604020202020204" pitchFamily="34" charset="0"/>
              <a:cs typeface="Arial" panose="020B0604020202020204" pitchFamily="34" charset="0"/>
            </a:endParaRPr>
          </a:p>
          <a:p>
            <a:pPr marL="609585" indent="-609585" fontAlgn="base">
              <a:buAutoNum type="arabicPeriod"/>
            </a:pPr>
            <a:r>
              <a:rPr lang="en-US" sz="3200" dirty="0">
                <a:solidFill>
                  <a:srgbClr val="000000"/>
                </a:solidFill>
                <a:latin typeface="Arial" panose="020B0604020202020204" pitchFamily="34" charset="0"/>
                <a:cs typeface="Arial" panose="020B0604020202020204" pitchFamily="34" charset="0"/>
              </a:rPr>
              <a:t>How might this description of the church and the 3D life of love bring new perspective or clarity to your understanding and vision for discipleship?</a:t>
            </a:r>
          </a:p>
          <a:p>
            <a:pPr fontAlgn="base"/>
            <a:endParaRPr lang="en-US" sz="3200" dirty="0">
              <a:solidFill>
                <a:srgbClr val="000000"/>
              </a:solidFill>
              <a:latin typeface="Arial" panose="020B0604020202020204" pitchFamily="34" charset="0"/>
              <a:cs typeface="Arial" panose="020B0604020202020204" pitchFamily="34" charset="0"/>
            </a:endParaRPr>
          </a:p>
          <a:p>
            <a:pPr algn="l" rtl="0" fontAlgn="base"/>
            <a:endParaRPr lang="en-US" sz="3200" dirty="0">
              <a:solidFill>
                <a:srgbClr val="000000"/>
              </a:solidFill>
              <a:latin typeface="Arial" panose="020B0604020202020204" pitchFamily="34" charset="0"/>
              <a:cs typeface="Arial" panose="020B0604020202020204" pitchFamily="34" charset="0"/>
            </a:endParaRPr>
          </a:p>
          <a:p>
            <a:pPr algn="l" rtl="0" fontAlgn="base"/>
            <a:r>
              <a:rPr lang="en-US" sz="3200" dirty="0">
                <a:solidFill>
                  <a:srgbClr val="000000"/>
                </a:solidFill>
                <a:latin typeface="Arial" panose="020B0604020202020204" pitchFamily="34" charset="0"/>
                <a:cs typeface="Arial" panose="020B0604020202020204" pitchFamily="34" charset="0"/>
              </a:rPr>
              <a:t>2.  Using the 3D model, draw a picture of your own life.  	Then draw a picture of your local church.</a:t>
            </a:r>
          </a:p>
        </p:txBody>
      </p:sp>
    </p:spTree>
    <p:extLst>
      <p:ext uri="{BB962C8B-B14F-4D97-AF65-F5344CB8AC3E}">
        <p14:creationId xmlns:p14="http://schemas.microsoft.com/office/powerpoint/2010/main" val="2545206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0F66E-1FE3-5E1A-66EF-0CB14D1A62F7}"/>
              </a:ext>
            </a:extLst>
          </p:cNvPr>
          <p:cNvSpPr>
            <a:spLocks noGrp="1"/>
          </p:cNvSpPr>
          <p:nvPr>
            <p:ph type="title"/>
          </p:nvPr>
        </p:nvSpPr>
        <p:spPr/>
        <p:txBody>
          <a:bodyPr/>
          <a:lstStyle/>
          <a:p>
            <a:r>
              <a:rPr lang="en-US" dirty="0"/>
              <a:t>    </a:t>
            </a:r>
            <a:r>
              <a:rPr lang="en-US" b="1" dirty="0">
                <a:solidFill>
                  <a:schemeClr val="bg1"/>
                </a:solidFill>
              </a:rPr>
              <a:t>The Learning Circle – Trust the Holy Spirit</a:t>
            </a:r>
          </a:p>
        </p:txBody>
      </p:sp>
      <p:pic>
        <p:nvPicPr>
          <p:cNvPr id="1026" name="Picture 2" descr="circle-kairos-learning-circle">
            <a:extLst>
              <a:ext uri="{FF2B5EF4-FFF2-40B4-BE49-F238E27FC236}">
                <a16:creationId xmlns:a16="http://schemas.microsoft.com/office/drawing/2014/main" id="{81AC89F4-CD0A-4601-FF70-40EA756EBF6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35442" y="1726485"/>
            <a:ext cx="8937366" cy="4974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7419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831D8-8883-8593-3782-31CC12D8EC2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BA4995C-90A7-741F-7DF4-5F3DAE9C9C21}"/>
              </a:ext>
            </a:extLst>
          </p:cNvPr>
          <p:cNvSpPr/>
          <p:nvPr/>
        </p:nvSpPr>
        <p:spPr>
          <a:xfrm>
            <a:off x="484910" y="1059189"/>
            <a:ext cx="11000509" cy="256545"/>
          </a:xfrm>
          <a:prstGeom prst="rect">
            <a:avLst/>
          </a:prstGeom>
        </p:spPr>
        <p:txBody>
          <a:bodyPr wrap="square">
            <a:spAutoFit/>
          </a:bodyPr>
          <a:lstStyle/>
          <a:p>
            <a:pPr marL="609585" indent="-609585">
              <a:buFont typeface="Arial" panose="020B0604020202020204" pitchFamily="34" charset="0"/>
              <a:buChar char="•"/>
              <a:defRPr/>
            </a:pPr>
            <a:endParaRPr lang="en-US" sz="1067" b="1" dirty="0">
              <a:solidFill>
                <a:srgbClr val="FFFFFF"/>
              </a:solidFill>
            </a:endParaRPr>
          </a:p>
        </p:txBody>
      </p:sp>
      <p:sp>
        <p:nvSpPr>
          <p:cNvPr id="8" name="TextBox 1">
            <a:extLst>
              <a:ext uri="{FF2B5EF4-FFF2-40B4-BE49-F238E27FC236}">
                <a16:creationId xmlns:a16="http://schemas.microsoft.com/office/drawing/2014/main" id="{02B0FAE4-60A3-B646-C1B2-70C4EC8A4FD0}"/>
              </a:ext>
            </a:extLst>
          </p:cNvPr>
          <p:cNvSpPr txBox="1">
            <a:spLocks noChangeArrowheads="1"/>
          </p:cNvSpPr>
          <p:nvPr/>
        </p:nvSpPr>
        <p:spPr bwMode="auto">
          <a:xfrm>
            <a:off x="1283368" y="1638161"/>
            <a:ext cx="9881937" cy="2964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sz="4267" b="1" dirty="0">
              <a:solidFill>
                <a:schemeClr val="bg1"/>
              </a:solidFill>
              <a:latin typeface="Arial" panose="020B0604020202020204" pitchFamily="34" charset="0"/>
              <a:cs typeface="Arial" panose="020B0604020202020204" pitchFamily="34" charset="0"/>
            </a:endParaRPr>
          </a:p>
          <a:p>
            <a:pPr algn="ctr">
              <a:spcBef>
                <a:spcPct val="0"/>
              </a:spcBef>
              <a:buClrTx/>
              <a:buFontTx/>
              <a:buNone/>
            </a:pPr>
            <a:r>
              <a:rPr kumimoji="0" lang="en-US" altLang="en-US" sz="4800" b="1" dirty="0">
                <a:solidFill>
                  <a:schemeClr val="bg1"/>
                </a:solidFill>
                <a:latin typeface="Arial" panose="020B0604020202020204" pitchFamily="34" charset="0"/>
                <a:cs typeface="Arial" panose="020B0604020202020204" pitchFamily="34" charset="0"/>
              </a:rPr>
              <a:t>The Rhythmic Pattern of a Life in Christ</a:t>
            </a:r>
          </a:p>
          <a:p>
            <a:pPr algn="ctr">
              <a:spcBef>
                <a:spcPct val="0"/>
              </a:spcBef>
              <a:buClrTx/>
              <a:buFontTx/>
              <a:buNone/>
            </a:pPr>
            <a:endParaRPr kumimoji="0" lang="en-US" altLang="en-US" sz="48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25524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10" y="1059189"/>
            <a:ext cx="11000509" cy="256545"/>
          </a:xfrm>
          <a:prstGeom prst="rect">
            <a:avLst/>
          </a:prstGeom>
        </p:spPr>
        <p:txBody>
          <a:bodyPr wrap="square">
            <a:spAutoFit/>
          </a:bodyPr>
          <a:lstStyle/>
          <a:p>
            <a:pPr marL="609585" indent="-609585">
              <a:buFont typeface="Arial" panose="020B0604020202020204" pitchFamily="34" charset="0"/>
              <a:buChar char="•"/>
              <a:defRPr/>
            </a:pPr>
            <a:endParaRPr lang="en-US" sz="1067" b="1" dirty="0">
              <a:solidFill>
                <a:srgbClr val="FFFFFF"/>
              </a:solidFill>
            </a:endParaRPr>
          </a:p>
        </p:txBody>
      </p:sp>
      <p:sp>
        <p:nvSpPr>
          <p:cNvPr id="8" name="TextBox 1"/>
          <p:cNvSpPr txBox="1">
            <a:spLocks noChangeArrowheads="1"/>
          </p:cNvSpPr>
          <p:nvPr/>
        </p:nvSpPr>
        <p:spPr bwMode="auto">
          <a:xfrm>
            <a:off x="1283368" y="1638162"/>
            <a:ext cx="9881937" cy="2062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sz="4267" b="1" dirty="0">
                <a:solidFill>
                  <a:schemeClr val="bg1"/>
                </a:solidFill>
                <a:latin typeface="Arial" panose="020B0604020202020204" pitchFamily="34" charset="0"/>
                <a:cs typeface="Arial" panose="020B0604020202020204" pitchFamily="34" charset="0"/>
              </a:rPr>
              <a:t>Human Wholeness is</a:t>
            </a:r>
          </a:p>
          <a:p>
            <a:pPr algn="ctr">
              <a:spcBef>
                <a:spcPct val="0"/>
              </a:spcBef>
              <a:buClrTx/>
              <a:buFontTx/>
              <a:buNone/>
            </a:pPr>
            <a:r>
              <a:rPr kumimoji="0" lang="en-US" altLang="en-US" sz="4267" b="1" dirty="0">
                <a:solidFill>
                  <a:schemeClr val="bg1"/>
                </a:solidFill>
                <a:latin typeface="Arial" panose="020B0604020202020204" pitchFamily="34" charset="0"/>
                <a:cs typeface="Arial" panose="020B0604020202020204" pitchFamily="34" charset="0"/>
              </a:rPr>
              <a:t>the freedom to give and receive love from God and from others.</a:t>
            </a:r>
          </a:p>
        </p:txBody>
      </p:sp>
    </p:spTree>
    <p:extLst>
      <p:ext uri="{BB962C8B-B14F-4D97-AF65-F5344CB8AC3E}">
        <p14:creationId xmlns:p14="http://schemas.microsoft.com/office/powerpoint/2010/main" val="9741601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A37C8-A941-1AE0-316B-06101DF8C4D2}"/>
              </a:ext>
            </a:extLst>
          </p:cNvPr>
          <p:cNvSpPr>
            <a:spLocks noGrp="1"/>
          </p:cNvSpPr>
          <p:nvPr>
            <p:ph type="title"/>
          </p:nvPr>
        </p:nvSpPr>
        <p:spPr>
          <a:xfrm>
            <a:off x="838200" y="643467"/>
            <a:ext cx="2951205" cy="5571066"/>
          </a:xfrm>
        </p:spPr>
        <p:txBody>
          <a:bodyPr>
            <a:normAutofit/>
          </a:bodyPr>
          <a:lstStyle/>
          <a:p>
            <a:r>
              <a:rPr lang="en-US">
                <a:solidFill>
                  <a:srgbClr val="FFFFFF"/>
                </a:solidFill>
              </a:rPr>
              <a:t>Disclaimers</a:t>
            </a:r>
          </a:p>
        </p:txBody>
      </p:sp>
      <p:graphicFrame>
        <p:nvGraphicFramePr>
          <p:cNvPr id="5" name="Content Placeholder 2">
            <a:extLst>
              <a:ext uri="{FF2B5EF4-FFF2-40B4-BE49-F238E27FC236}">
                <a16:creationId xmlns:a16="http://schemas.microsoft.com/office/drawing/2014/main" id="{BAD567F3-9D83-2404-74C9-F0F42D64DD45}"/>
              </a:ext>
            </a:extLst>
          </p:cNvPr>
          <p:cNvGraphicFramePr>
            <a:graphicFrameLocks noGrp="1"/>
          </p:cNvGraphicFramePr>
          <p:nvPr>
            <p:ph idx="1"/>
            <p:extLst>
              <p:ext uri="{D42A27DB-BD31-4B8C-83A1-F6EECF244321}">
                <p14:modId xmlns:p14="http://schemas.microsoft.com/office/powerpoint/2010/main" val="1920760464"/>
              </p:ext>
            </p:extLst>
          </p:nvPr>
        </p:nvGraphicFramePr>
        <p:xfrm>
          <a:off x="5207640" y="643466"/>
          <a:ext cx="6291714"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17603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10" y="1059189"/>
            <a:ext cx="11000509" cy="256545"/>
          </a:xfrm>
          <a:prstGeom prst="rect">
            <a:avLst/>
          </a:prstGeom>
        </p:spPr>
        <p:txBody>
          <a:bodyPr wrap="square">
            <a:spAutoFit/>
          </a:bodyPr>
          <a:lstStyle/>
          <a:p>
            <a:pPr marL="609585" indent="-609585">
              <a:buFont typeface="Arial" panose="020B0604020202020204" pitchFamily="34" charset="0"/>
              <a:buChar char="•"/>
              <a:defRPr/>
            </a:pPr>
            <a:endParaRPr lang="en-US" sz="1067" b="1" dirty="0">
              <a:solidFill>
                <a:srgbClr val="FFFFFF"/>
              </a:solidFill>
            </a:endParaRPr>
          </a:p>
        </p:txBody>
      </p:sp>
      <p:sp>
        <p:nvSpPr>
          <p:cNvPr id="5" name="Curved Down Arrow 5"/>
          <p:cNvSpPr>
            <a:spLocks noChangeArrowheads="1"/>
          </p:cNvSpPr>
          <p:nvPr/>
        </p:nvSpPr>
        <p:spPr bwMode="auto">
          <a:xfrm rot="5400000">
            <a:off x="5387447" y="2312988"/>
            <a:ext cx="4613275" cy="1828800"/>
          </a:xfrm>
          <a:prstGeom prst="curvedDownArrow">
            <a:avLst>
              <a:gd name="adj1" fmla="val 25008"/>
              <a:gd name="adj2" fmla="val 5001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latin typeface="Arial" charset="0"/>
            </a:endParaRPr>
          </a:p>
        </p:txBody>
      </p:sp>
      <p:sp>
        <p:nvSpPr>
          <p:cNvPr id="6" name="TextBox 6"/>
          <p:cNvSpPr txBox="1">
            <a:spLocks noChangeArrowheads="1"/>
          </p:cNvSpPr>
          <p:nvPr/>
        </p:nvSpPr>
        <p:spPr bwMode="auto">
          <a:xfrm>
            <a:off x="5408084" y="781051"/>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God</a:t>
            </a:r>
          </a:p>
        </p:txBody>
      </p:sp>
      <p:sp>
        <p:nvSpPr>
          <p:cNvPr id="7" name="TextBox 8"/>
          <p:cNvSpPr txBox="1">
            <a:spLocks noChangeArrowheads="1"/>
          </p:cNvSpPr>
          <p:nvPr/>
        </p:nvSpPr>
        <p:spPr bwMode="auto">
          <a:xfrm>
            <a:off x="5438704" y="4783138"/>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Me</a:t>
            </a:r>
          </a:p>
        </p:txBody>
      </p:sp>
    </p:spTree>
    <p:extLst>
      <p:ext uri="{BB962C8B-B14F-4D97-AF65-F5344CB8AC3E}">
        <p14:creationId xmlns:p14="http://schemas.microsoft.com/office/powerpoint/2010/main" val="39942781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10" y="1059189"/>
            <a:ext cx="11000509" cy="256545"/>
          </a:xfrm>
          <a:prstGeom prst="rect">
            <a:avLst/>
          </a:prstGeom>
        </p:spPr>
        <p:txBody>
          <a:bodyPr wrap="square">
            <a:spAutoFit/>
          </a:bodyPr>
          <a:lstStyle/>
          <a:p>
            <a:pPr marL="609585" indent="-609585">
              <a:buFont typeface="Arial" panose="020B0604020202020204" pitchFamily="34" charset="0"/>
              <a:buChar char="•"/>
              <a:defRPr/>
            </a:pPr>
            <a:endParaRPr lang="en-US" sz="1067" b="1" dirty="0">
              <a:solidFill>
                <a:srgbClr val="FFFFFF"/>
              </a:solidFill>
            </a:endParaRPr>
          </a:p>
        </p:txBody>
      </p:sp>
      <p:sp>
        <p:nvSpPr>
          <p:cNvPr id="5" name="Curved Down Arrow 5"/>
          <p:cNvSpPr>
            <a:spLocks noChangeArrowheads="1"/>
          </p:cNvSpPr>
          <p:nvPr/>
        </p:nvSpPr>
        <p:spPr bwMode="auto">
          <a:xfrm rot="5400000">
            <a:off x="5387447" y="2312988"/>
            <a:ext cx="4613275" cy="1828800"/>
          </a:xfrm>
          <a:prstGeom prst="curvedDownArrow">
            <a:avLst>
              <a:gd name="adj1" fmla="val 25008"/>
              <a:gd name="adj2" fmla="val 5001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latin typeface="Arial" charset="0"/>
            </a:endParaRPr>
          </a:p>
        </p:txBody>
      </p:sp>
      <p:sp>
        <p:nvSpPr>
          <p:cNvPr id="6" name="TextBox 6"/>
          <p:cNvSpPr txBox="1">
            <a:spLocks noChangeArrowheads="1"/>
          </p:cNvSpPr>
          <p:nvPr/>
        </p:nvSpPr>
        <p:spPr bwMode="auto">
          <a:xfrm>
            <a:off x="5408084" y="781051"/>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God</a:t>
            </a:r>
          </a:p>
        </p:txBody>
      </p:sp>
      <p:sp>
        <p:nvSpPr>
          <p:cNvPr id="7" name="TextBox 8"/>
          <p:cNvSpPr txBox="1">
            <a:spLocks noChangeArrowheads="1"/>
          </p:cNvSpPr>
          <p:nvPr/>
        </p:nvSpPr>
        <p:spPr bwMode="auto">
          <a:xfrm>
            <a:off x="5438704" y="4783138"/>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Me</a:t>
            </a:r>
          </a:p>
        </p:txBody>
      </p:sp>
      <p:sp>
        <p:nvSpPr>
          <p:cNvPr id="3" name="TextBox 2"/>
          <p:cNvSpPr txBox="1"/>
          <p:nvPr/>
        </p:nvSpPr>
        <p:spPr>
          <a:xfrm>
            <a:off x="1439807" y="1676396"/>
            <a:ext cx="6117380" cy="2718758"/>
          </a:xfrm>
          <a:prstGeom prst="rect">
            <a:avLst/>
          </a:prstGeom>
          <a:noFill/>
        </p:spPr>
        <p:txBody>
          <a:bodyPr wrap="none" rtlCol="0">
            <a:spAutoFit/>
          </a:bodyPr>
          <a:lstStyle/>
          <a:p>
            <a:r>
              <a:rPr lang="en-US" sz="2667" b="1" dirty="0">
                <a:solidFill>
                  <a:schemeClr val="bg1"/>
                </a:solidFill>
                <a:latin typeface="Arial" panose="020B0604020202020204" pitchFamily="34" charset="0"/>
                <a:cs typeface="Arial" panose="020B0604020202020204" pitchFamily="34" charset="0"/>
              </a:rPr>
              <a:t>    </a:t>
            </a:r>
            <a:r>
              <a:rPr lang="en-US" sz="3200" b="1" dirty="0">
                <a:solidFill>
                  <a:schemeClr val="bg1"/>
                </a:solidFill>
                <a:latin typeface="Arial" panose="020B0604020202020204" pitchFamily="34" charset="0"/>
                <a:cs typeface="Arial" panose="020B0604020202020204" pitchFamily="34" charset="0"/>
              </a:rPr>
              <a:t>The arc that flows from God </a:t>
            </a:r>
          </a:p>
          <a:p>
            <a:r>
              <a:rPr lang="en-US" sz="3200" b="1" dirty="0">
                <a:solidFill>
                  <a:schemeClr val="bg1"/>
                </a:solidFill>
                <a:latin typeface="Arial" panose="020B0604020202020204" pitchFamily="34" charset="0"/>
                <a:cs typeface="Arial" panose="020B0604020202020204" pitchFamily="34" charset="0"/>
              </a:rPr>
              <a:t>to me represents . . . </a:t>
            </a:r>
          </a:p>
          <a:p>
            <a:pPr marL="457189" indent="-457189">
              <a:buFont typeface="Arial" panose="020B0604020202020204" pitchFamily="34" charset="0"/>
              <a:buChar char="•"/>
            </a:pPr>
            <a:endParaRPr lang="en-US" sz="1067" b="1" dirty="0">
              <a:solidFill>
                <a:schemeClr val="bg1"/>
              </a:solidFill>
              <a:latin typeface="Arial" panose="020B0604020202020204" pitchFamily="34" charset="0"/>
              <a:cs typeface="Arial" panose="020B0604020202020204" pitchFamily="34" charset="0"/>
            </a:endParaRPr>
          </a:p>
          <a:p>
            <a:pPr marL="457189" indent="-457189">
              <a:buFont typeface="Arial" panose="020B0604020202020204" pitchFamily="34" charset="0"/>
              <a:buChar char="•"/>
            </a:pPr>
            <a:r>
              <a:rPr lang="en-US" sz="3200" b="1" dirty="0">
                <a:solidFill>
                  <a:schemeClr val="bg1"/>
                </a:solidFill>
                <a:latin typeface="Arial" panose="020B0604020202020204" pitchFamily="34" charset="0"/>
                <a:cs typeface="Arial" panose="020B0604020202020204" pitchFamily="34" charset="0"/>
              </a:rPr>
              <a:t>All that He is.</a:t>
            </a:r>
          </a:p>
          <a:p>
            <a:pPr marL="457189" indent="-457189">
              <a:buFont typeface="Arial" panose="020B0604020202020204" pitchFamily="34" charset="0"/>
              <a:buChar char="•"/>
            </a:pPr>
            <a:r>
              <a:rPr lang="en-US" sz="3200" b="1" dirty="0">
                <a:solidFill>
                  <a:schemeClr val="bg1"/>
                </a:solidFill>
                <a:latin typeface="Arial" panose="020B0604020202020204" pitchFamily="34" charset="0"/>
                <a:cs typeface="Arial" panose="020B0604020202020204" pitchFamily="34" charset="0"/>
              </a:rPr>
              <a:t>All that He has done.</a:t>
            </a:r>
          </a:p>
          <a:p>
            <a:pPr marL="457189" indent="-457189">
              <a:buFont typeface="Arial" panose="020B0604020202020204" pitchFamily="34" charset="0"/>
              <a:buChar char="•"/>
            </a:pPr>
            <a:r>
              <a:rPr lang="en-US" sz="3200" b="1" dirty="0">
                <a:solidFill>
                  <a:schemeClr val="bg1"/>
                </a:solidFill>
                <a:latin typeface="Arial" panose="020B0604020202020204" pitchFamily="34" charset="0"/>
                <a:cs typeface="Arial" panose="020B0604020202020204" pitchFamily="34" charset="0"/>
              </a:rPr>
              <a:t>All that He has promised.</a:t>
            </a:r>
          </a:p>
        </p:txBody>
      </p:sp>
    </p:spTree>
    <p:extLst>
      <p:ext uri="{BB962C8B-B14F-4D97-AF65-F5344CB8AC3E}">
        <p14:creationId xmlns:p14="http://schemas.microsoft.com/office/powerpoint/2010/main" val="27340478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10" y="1059189"/>
            <a:ext cx="11000509" cy="256545"/>
          </a:xfrm>
          <a:prstGeom prst="rect">
            <a:avLst/>
          </a:prstGeom>
        </p:spPr>
        <p:txBody>
          <a:bodyPr wrap="square">
            <a:spAutoFit/>
          </a:bodyPr>
          <a:lstStyle/>
          <a:p>
            <a:pPr marL="609585" indent="-609585">
              <a:buFont typeface="Arial" panose="020B0604020202020204" pitchFamily="34" charset="0"/>
              <a:buChar char="•"/>
              <a:defRPr/>
            </a:pPr>
            <a:endParaRPr lang="en-US" sz="1067" b="1" dirty="0">
              <a:solidFill>
                <a:srgbClr val="FFFFFF"/>
              </a:solidFill>
            </a:endParaRPr>
          </a:p>
        </p:txBody>
      </p:sp>
      <p:sp>
        <p:nvSpPr>
          <p:cNvPr id="5" name="Curved Down Arrow 5"/>
          <p:cNvSpPr>
            <a:spLocks noChangeArrowheads="1"/>
          </p:cNvSpPr>
          <p:nvPr/>
        </p:nvSpPr>
        <p:spPr bwMode="auto">
          <a:xfrm rot="5400000">
            <a:off x="5387447" y="2312988"/>
            <a:ext cx="4613275" cy="1828800"/>
          </a:xfrm>
          <a:prstGeom prst="curvedDownArrow">
            <a:avLst>
              <a:gd name="adj1" fmla="val 25008"/>
              <a:gd name="adj2" fmla="val 5001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latin typeface="Arial" charset="0"/>
            </a:endParaRPr>
          </a:p>
        </p:txBody>
      </p:sp>
      <p:sp>
        <p:nvSpPr>
          <p:cNvPr id="6" name="TextBox 6"/>
          <p:cNvSpPr txBox="1">
            <a:spLocks noChangeArrowheads="1"/>
          </p:cNvSpPr>
          <p:nvPr/>
        </p:nvSpPr>
        <p:spPr bwMode="auto">
          <a:xfrm>
            <a:off x="5408084" y="781051"/>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God</a:t>
            </a:r>
          </a:p>
        </p:txBody>
      </p:sp>
      <p:sp>
        <p:nvSpPr>
          <p:cNvPr id="7" name="TextBox 8"/>
          <p:cNvSpPr txBox="1">
            <a:spLocks noChangeArrowheads="1"/>
          </p:cNvSpPr>
          <p:nvPr/>
        </p:nvSpPr>
        <p:spPr bwMode="auto">
          <a:xfrm>
            <a:off x="5438704" y="4783138"/>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Me</a:t>
            </a:r>
          </a:p>
        </p:txBody>
      </p:sp>
      <p:sp>
        <p:nvSpPr>
          <p:cNvPr id="3" name="TextBox 2"/>
          <p:cNvSpPr txBox="1"/>
          <p:nvPr/>
        </p:nvSpPr>
        <p:spPr>
          <a:xfrm>
            <a:off x="1439807" y="1676397"/>
            <a:ext cx="6117380" cy="4196085"/>
          </a:xfrm>
          <a:prstGeom prst="rect">
            <a:avLst/>
          </a:prstGeom>
          <a:noFill/>
        </p:spPr>
        <p:txBody>
          <a:bodyPr wrap="none" rtlCol="0">
            <a:spAutoFit/>
          </a:bodyPr>
          <a:lstStyle/>
          <a:p>
            <a:r>
              <a:rPr lang="en-US" sz="2667" b="1" dirty="0">
                <a:solidFill>
                  <a:schemeClr val="bg1"/>
                </a:solidFill>
                <a:latin typeface="Arial" panose="020B0604020202020204" pitchFamily="34" charset="0"/>
                <a:cs typeface="Arial" panose="020B0604020202020204" pitchFamily="34" charset="0"/>
              </a:rPr>
              <a:t>    </a:t>
            </a:r>
            <a:r>
              <a:rPr lang="en-US" sz="3200" b="1" dirty="0">
                <a:solidFill>
                  <a:schemeClr val="bg1"/>
                </a:solidFill>
                <a:latin typeface="Arial" panose="020B0604020202020204" pitchFamily="34" charset="0"/>
                <a:cs typeface="Arial" panose="020B0604020202020204" pitchFamily="34" charset="0"/>
              </a:rPr>
              <a:t>The arc that flows from God </a:t>
            </a:r>
          </a:p>
          <a:p>
            <a:r>
              <a:rPr lang="en-US" sz="3200" b="1" dirty="0">
                <a:solidFill>
                  <a:schemeClr val="bg1"/>
                </a:solidFill>
                <a:latin typeface="Arial" panose="020B0604020202020204" pitchFamily="34" charset="0"/>
                <a:cs typeface="Arial" panose="020B0604020202020204" pitchFamily="34" charset="0"/>
              </a:rPr>
              <a:t>to me represents . . . </a:t>
            </a:r>
          </a:p>
          <a:p>
            <a:pPr marL="457189" indent="-457189">
              <a:buFont typeface="Arial" panose="020B0604020202020204" pitchFamily="34" charset="0"/>
              <a:buChar char="•"/>
            </a:pPr>
            <a:endParaRPr lang="en-US" sz="1067" b="1" dirty="0">
              <a:solidFill>
                <a:schemeClr val="bg1"/>
              </a:solidFill>
              <a:latin typeface="Arial" panose="020B0604020202020204" pitchFamily="34" charset="0"/>
              <a:cs typeface="Arial" panose="020B0604020202020204" pitchFamily="34" charset="0"/>
            </a:endParaRPr>
          </a:p>
          <a:p>
            <a:pPr marL="457189" indent="-457189">
              <a:buFont typeface="Arial" panose="020B0604020202020204" pitchFamily="34" charset="0"/>
              <a:buChar char="•"/>
            </a:pPr>
            <a:r>
              <a:rPr lang="en-US" sz="3200" b="1" dirty="0">
                <a:solidFill>
                  <a:schemeClr val="bg1"/>
                </a:solidFill>
                <a:latin typeface="Arial" panose="020B0604020202020204" pitchFamily="34" charset="0"/>
                <a:cs typeface="Arial" panose="020B0604020202020204" pitchFamily="34" charset="0"/>
              </a:rPr>
              <a:t>All that He is.</a:t>
            </a:r>
          </a:p>
          <a:p>
            <a:pPr marL="457189" indent="-457189">
              <a:buFont typeface="Arial" panose="020B0604020202020204" pitchFamily="34" charset="0"/>
              <a:buChar char="•"/>
            </a:pPr>
            <a:r>
              <a:rPr lang="en-US" sz="3200" b="1" dirty="0">
                <a:solidFill>
                  <a:schemeClr val="bg1"/>
                </a:solidFill>
                <a:latin typeface="Arial" panose="020B0604020202020204" pitchFamily="34" charset="0"/>
                <a:cs typeface="Arial" panose="020B0604020202020204" pitchFamily="34" charset="0"/>
              </a:rPr>
              <a:t>All that He has done.</a:t>
            </a:r>
          </a:p>
          <a:p>
            <a:pPr marL="457189" indent="-457189">
              <a:buFont typeface="Arial" panose="020B0604020202020204" pitchFamily="34" charset="0"/>
              <a:buChar char="•"/>
            </a:pPr>
            <a:r>
              <a:rPr lang="en-US" sz="3200" b="1" dirty="0">
                <a:solidFill>
                  <a:schemeClr val="bg1"/>
                </a:solidFill>
                <a:latin typeface="Arial" panose="020B0604020202020204" pitchFamily="34" charset="0"/>
                <a:cs typeface="Arial" panose="020B0604020202020204" pitchFamily="34" charset="0"/>
              </a:rPr>
              <a:t>All that He has promised.</a:t>
            </a:r>
          </a:p>
          <a:p>
            <a:endParaRPr lang="en-US" sz="3200" b="1" dirty="0">
              <a:solidFill>
                <a:schemeClr val="bg1"/>
              </a:solidFill>
              <a:latin typeface="Arial" panose="020B0604020202020204" pitchFamily="34" charset="0"/>
              <a:cs typeface="Arial" panose="020B0604020202020204" pitchFamily="34" charset="0"/>
            </a:endParaRPr>
          </a:p>
          <a:p>
            <a:r>
              <a:rPr lang="en-US" sz="3200" b="1" dirty="0">
                <a:solidFill>
                  <a:schemeClr val="bg1"/>
                </a:solidFill>
                <a:latin typeface="Arial" panose="020B0604020202020204" pitchFamily="34" charset="0"/>
                <a:cs typeface="Arial" panose="020B0604020202020204" pitchFamily="34" charset="0"/>
              </a:rPr>
              <a:t>(fully revealed </a:t>
            </a:r>
          </a:p>
          <a:p>
            <a:r>
              <a:rPr lang="en-US" sz="3200" b="1" dirty="0">
                <a:solidFill>
                  <a:schemeClr val="bg1"/>
                </a:solidFill>
                <a:latin typeface="Arial" panose="020B0604020202020204" pitchFamily="34" charset="0"/>
                <a:cs typeface="Arial" panose="020B0604020202020204" pitchFamily="34" charset="0"/>
              </a:rPr>
              <a:t>    in Jesus)</a:t>
            </a:r>
          </a:p>
        </p:txBody>
      </p:sp>
    </p:spTree>
    <p:extLst>
      <p:ext uri="{BB962C8B-B14F-4D97-AF65-F5344CB8AC3E}">
        <p14:creationId xmlns:p14="http://schemas.microsoft.com/office/powerpoint/2010/main" val="34981380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10" y="1059189"/>
            <a:ext cx="11000509" cy="256545"/>
          </a:xfrm>
          <a:prstGeom prst="rect">
            <a:avLst/>
          </a:prstGeom>
        </p:spPr>
        <p:txBody>
          <a:bodyPr wrap="square">
            <a:spAutoFit/>
          </a:bodyPr>
          <a:lstStyle/>
          <a:p>
            <a:pPr marL="609585" indent="-609585">
              <a:buFont typeface="Arial" panose="020B0604020202020204" pitchFamily="34" charset="0"/>
              <a:buChar char="•"/>
              <a:defRPr/>
            </a:pPr>
            <a:endParaRPr lang="en-US" sz="1067" b="1" dirty="0">
              <a:solidFill>
                <a:schemeClr val="bg1"/>
              </a:solidFill>
            </a:endParaRPr>
          </a:p>
        </p:txBody>
      </p:sp>
      <p:sp>
        <p:nvSpPr>
          <p:cNvPr id="13" name="Curved Down Arrow 3"/>
          <p:cNvSpPr>
            <a:spLocks noChangeArrowheads="1"/>
          </p:cNvSpPr>
          <p:nvPr/>
        </p:nvSpPr>
        <p:spPr bwMode="auto">
          <a:xfrm rot="-5400000">
            <a:off x="1992313" y="2122488"/>
            <a:ext cx="4511675" cy="1828800"/>
          </a:xfrm>
          <a:prstGeom prst="curvedDownArrow">
            <a:avLst>
              <a:gd name="adj1" fmla="val 24990"/>
              <a:gd name="adj2" fmla="val 4999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15" name="TextBox 6"/>
          <p:cNvSpPr txBox="1">
            <a:spLocks noChangeArrowheads="1"/>
          </p:cNvSpPr>
          <p:nvPr/>
        </p:nvSpPr>
        <p:spPr bwMode="auto">
          <a:xfrm>
            <a:off x="5408084" y="781051"/>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a:solidFill>
                  <a:schemeClr val="bg1"/>
                </a:solidFill>
                <a:latin typeface="Arial" charset="0"/>
              </a:rPr>
              <a:t>God</a:t>
            </a:r>
          </a:p>
        </p:txBody>
      </p:sp>
      <p:sp>
        <p:nvSpPr>
          <p:cNvPr id="16" name="TextBox 8"/>
          <p:cNvSpPr txBox="1">
            <a:spLocks noChangeArrowheads="1"/>
          </p:cNvSpPr>
          <p:nvPr/>
        </p:nvSpPr>
        <p:spPr bwMode="auto">
          <a:xfrm>
            <a:off x="5438704" y="4783138"/>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Me</a:t>
            </a:r>
          </a:p>
        </p:txBody>
      </p:sp>
      <p:sp>
        <p:nvSpPr>
          <p:cNvPr id="18" name="TextBox 10"/>
          <p:cNvSpPr txBox="1">
            <a:spLocks noChangeArrowheads="1"/>
          </p:cNvSpPr>
          <p:nvPr/>
        </p:nvSpPr>
        <p:spPr bwMode="auto">
          <a:xfrm>
            <a:off x="4248151" y="1990448"/>
            <a:ext cx="6835485"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0"/>
              </a:spcBef>
              <a:buClrTx/>
              <a:buFontTx/>
              <a:buNone/>
            </a:pPr>
            <a:r>
              <a:rPr kumimoji="0" lang="en-US" altLang="en-US" b="1" dirty="0">
                <a:solidFill>
                  <a:schemeClr val="bg1"/>
                </a:solidFill>
                <a:latin typeface="Arial" charset="0"/>
              </a:rPr>
              <a:t>    The arc that flows from me back to God represents my loving and joyful obedience in response to His love for me.  </a:t>
            </a:r>
          </a:p>
        </p:txBody>
      </p:sp>
    </p:spTree>
    <p:extLst>
      <p:ext uri="{BB962C8B-B14F-4D97-AF65-F5344CB8AC3E}">
        <p14:creationId xmlns:p14="http://schemas.microsoft.com/office/powerpoint/2010/main" val="3322379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10" y="1059189"/>
            <a:ext cx="11000509" cy="256545"/>
          </a:xfrm>
          <a:prstGeom prst="rect">
            <a:avLst/>
          </a:prstGeom>
        </p:spPr>
        <p:txBody>
          <a:bodyPr wrap="square">
            <a:spAutoFit/>
          </a:bodyPr>
          <a:lstStyle/>
          <a:p>
            <a:pPr marL="609585" indent="-609585">
              <a:buFont typeface="Arial" panose="020B0604020202020204" pitchFamily="34" charset="0"/>
              <a:buChar char="•"/>
              <a:defRPr/>
            </a:pPr>
            <a:endParaRPr lang="en-US" sz="1067" b="1" dirty="0">
              <a:solidFill>
                <a:schemeClr val="bg1"/>
              </a:solidFill>
            </a:endParaRPr>
          </a:p>
        </p:txBody>
      </p:sp>
      <p:sp>
        <p:nvSpPr>
          <p:cNvPr id="13" name="Curved Down Arrow 3"/>
          <p:cNvSpPr>
            <a:spLocks noChangeArrowheads="1"/>
          </p:cNvSpPr>
          <p:nvPr/>
        </p:nvSpPr>
        <p:spPr bwMode="auto">
          <a:xfrm rot="-5400000">
            <a:off x="1992313" y="2122488"/>
            <a:ext cx="4511675" cy="1828800"/>
          </a:xfrm>
          <a:prstGeom prst="curvedDownArrow">
            <a:avLst>
              <a:gd name="adj1" fmla="val 24990"/>
              <a:gd name="adj2" fmla="val 4999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15" name="TextBox 6"/>
          <p:cNvSpPr txBox="1">
            <a:spLocks noChangeArrowheads="1"/>
          </p:cNvSpPr>
          <p:nvPr/>
        </p:nvSpPr>
        <p:spPr bwMode="auto">
          <a:xfrm>
            <a:off x="5408084" y="781051"/>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a:solidFill>
                  <a:schemeClr val="bg1"/>
                </a:solidFill>
                <a:latin typeface="Arial" charset="0"/>
              </a:rPr>
              <a:t>God</a:t>
            </a:r>
          </a:p>
        </p:txBody>
      </p:sp>
      <p:sp>
        <p:nvSpPr>
          <p:cNvPr id="16" name="TextBox 8"/>
          <p:cNvSpPr txBox="1">
            <a:spLocks noChangeArrowheads="1"/>
          </p:cNvSpPr>
          <p:nvPr/>
        </p:nvSpPr>
        <p:spPr bwMode="auto">
          <a:xfrm>
            <a:off x="5438704" y="4783138"/>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Me</a:t>
            </a:r>
          </a:p>
        </p:txBody>
      </p:sp>
      <p:sp>
        <p:nvSpPr>
          <p:cNvPr id="18" name="TextBox 10"/>
          <p:cNvSpPr txBox="1">
            <a:spLocks noChangeArrowheads="1"/>
          </p:cNvSpPr>
          <p:nvPr/>
        </p:nvSpPr>
        <p:spPr bwMode="auto">
          <a:xfrm>
            <a:off x="4626468" y="1674742"/>
            <a:ext cx="5781533"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0"/>
              </a:spcBef>
              <a:buClrTx/>
              <a:buNone/>
            </a:pPr>
            <a:r>
              <a:rPr kumimoji="0" lang="en-US" altLang="en-US" b="1" dirty="0">
                <a:solidFill>
                  <a:schemeClr val="bg1"/>
                </a:solidFill>
                <a:latin typeface="Arial" charset="0"/>
              </a:rPr>
              <a:t>I joyfully obey all that He commands</a:t>
            </a:r>
          </a:p>
          <a:p>
            <a:pPr marL="1447764" lvl="1" indent="-457189">
              <a:spcBef>
                <a:spcPct val="0"/>
              </a:spcBef>
              <a:buClrTx/>
              <a:buFont typeface="Arial" panose="020B0604020202020204" pitchFamily="34" charset="0"/>
              <a:buChar char="•"/>
            </a:pPr>
            <a:r>
              <a:rPr kumimoji="0" lang="en-US" altLang="en-US" sz="3200" b="1" dirty="0">
                <a:solidFill>
                  <a:schemeClr val="bg1"/>
                </a:solidFill>
                <a:latin typeface="Arial" charset="0"/>
              </a:rPr>
              <a:t>With all that I am</a:t>
            </a:r>
          </a:p>
          <a:p>
            <a:pPr marL="1447764" lvl="1" indent="-457189">
              <a:spcBef>
                <a:spcPct val="0"/>
              </a:spcBef>
              <a:buClrTx/>
              <a:buFont typeface="Arial" panose="020B0604020202020204" pitchFamily="34" charset="0"/>
              <a:buChar char="•"/>
            </a:pPr>
            <a:r>
              <a:rPr kumimoji="0" lang="en-US" altLang="en-US" sz="3200" b="1" dirty="0">
                <a:solidFill>
                  <a:schemeClr val="bg1"/>
                </a:solidFill>
                <a:latin typeface="Arial" charset="0"/>
              </a:rPr>
              <a:t>All that I possess		</a:t>
            </a:r>
          </a:p>
          <a:p>
            <a:pPr marL="1447764" lvl="1" indent="-457189">
              <a:spcBef>
                <a:spcPct val="0"/>
              </a:spcBef>
              <a:buClrTx/>
              <a:buFont typeface="Arial" panose="020B0604020202020204" pitchFamily="34" charset="0"/>
              <a:buChar char="•"/>
            </a:pPr>
            <a:r>
              <a:rPr kumimoji="0" lang="en-US" altLang="en-US" sz="3200" b="1" dirty="0">
                <a:solidFill>
                  <a:schemeClr val="bg1"/>
                </a:solidFill>
                <a:latin typeface="Arial" charset="0"/>
              </a:rPr>
              <a:t>All that I can do</a:t>
            </a:r>
          </a:p>
        </p:txBody>
      </p:sp>
    </p:spTree>
    <p:extLst>
      <p:ext uri="{BB962C8B-B14F-4D97-AF65-F5344CB8AC3E}">
        <p14:creationId xmlns:p14="http://schemas.microsoft.com/office/powerpoint/2010/main" val="40642845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10" y="1059189"/>
            <a:ext cx="11000509" cy="256545"/>
          </a:xfrm>
          <a:prstGeom prst="rect">
            <a:avLst/>
          </a:prstGeom>
        </p:spPr>
        <p:txBody>
          <a:bodyPr wrap="square">
            <a:spAutoFit/>
          </a:bodyPr>
          <a:lstStyle/>
          <a:p>
            <a:pPr marL="609585" indent="-609585">
              <a:buFont typeface="Arial" panose="020B0604020202020204" pitchFamily="34" charset="0"/>
              <a:buChar char="•"/>
              <a:defRPr/>
            </a:pPr>
            <a:endParaRPr lang="en-US" sz="1067" b="1" dirty="0">
              <a:solidFill>
                <a:schemeClr val="bg1"/>
              </a:solidFill>
            </a:endParaRPr>
          </a:p>
        </p:txBody>
      </p:sp>
      <p:sp>
        <p:nvSpPr>
          <p:cNvPr id="13" name="Curved Down Arrow 3"/>
          <p:cNvSpPr>
            <a:spLocks noChangeArrowheads="1"/>
          </p:cNvSpPr>
          <p:nvPr/>
        </p:nvSpPr>
        <p:spPr bwMode="auto">
          <a:xfrm rot="-5400000">
            <a:off x="1992313" y="2122488"/>
            <a:ext cx="4511675" cy="1828800"/>
          </a:xfrm>
          <a:prstGeom prst="curvedDownArrow">
            <a:avLst>
              <a:gd name="adj1" fmla="val 24990"/>
              <a:gd name="adj2" fmla="val 4999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14" name="Curved Down Arrow 5"/>
          <p:cNvSpPr>
            <a:spLocks noChangeArrowheads="1"/>
          </p:cNvSpPr>
          <p:nvPr/>
        </p:nvSpPr>
        <p:spPr bwMode="auto">
          <a:xfrm rot="5400000">
            <a:off x="5387447" y="2312988"/>
            <a:ext cx="4613275" cy="1828800"/>
          </a:xfrm>
          <a:prstGeom prst="curvedDownArrow">
            <a:avLst>
              <a:gd name="adj1" fmla="val 25008"/>
              <a:gd name="adj2" fmla="val 5001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15" name="TextBox 6"/>
          <p:cNvSpPr txBox="1">
            <a:spLocks noChangeArrowheads="1"/>
          </p:cNvSpPr>
          <p:nvPr/>
        </p:nvSpPr>
        <p:spPr bwMode="auto">
          <a:xfrm>
            <a:off x="5408084" y="781051"/>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a:solidFill>
                  <a:schemeClr val="bg1"/>
                </a:solidFill>
                <a:latin typeface="Arial" charset="0"/>
              </a:rPr>
              <a:t>God</a:t>
            </a:r>
          </a:p>
        </p:txBody>
      </p:sp>
      <p:sp>
        <p:nvSpPr>
          <p:cNvPr id="16" name="TextBox 8"/>
          <p:cNvSpPr txBox="1">
            <a:spLocks noChangeArrowheads="1"/>
          </p:cNvSpPr>
          <p:nvPr/>
        </p:nvSpPr>
        <p:spPr bwMode="auto">
          <a:xfrm>
            <a:off x="5438704" y="4783138"/>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Me</a:t>
            </a:r>
          </a:p>
        </p:txBody>
      </p:sp>
      <p:sp>
        <p:nvSpPr>
          <p:cNvPr id="17" name="TextBox 7"/>
          <p:cNvSpPr txBox="1">
            <a:spLocks noChangeArrowheads="1"/>
          </p:cNvSpPr>
          <p:nvPr/>
        </p:nvSpPr>
        <p:spPr bwMode="auto">
          <a:xfrm>
            <a:off x="8783217" y="1725387"/>
            <a:ext cx="25400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0"/>
              </a:spcBef>
              <a:buClrTx/>
              <a:buFontTx/>
              <a:buNone/>
            </a:pPr>
            <a:endParaRPr kumimoji="0" lang="en-US" altLang="en-US" b="1" dirty="0">
              <a:solidFill>
                <a:schemeClr val="bg1"/>
              </a:solidFill>
              <a:latin typeface="Arial" charset="0"/>
            </a:endParaRPr>
          </a:p>
          <a:p>
            <a:pPr>
              <a:spcBef>
                <a:spcPct val="0"/>
              </a:spcBef>
              <a:buClrTx/>
              <a:buFontTx/>
              <a:buNone/>
            </a:pPr>
            <a:endParaRPr kumimoji="0" lang="en-US" altLang="en-US" b="1" dirty="0">
              <a:solidFill>
                <a:schemeClr val="bg1"/>
              </a:solidFill>
              <a:latin typeface="Arial" charset="0"/>
            </a:endParaRPr>
          </a:p>
          <a:p>
            <a:pPr>
              <a:spcBef>
                <a:spcPct val="0"/>
              </a:spcBef>
              <a:buClrTx/>
              <a:buFontTx/>
              <a:buNone/>
            </a:pPr>
            <a:r>
              <a:rPr kumimoji="0" lang="en-US" altLang="en-US" b="1" dirty="0">
                <a:solidFill>
                  <a:schemeClr val="bg1"/>
                </a:solidFill>
                <a:latin typeface="Arial" charset="0"/>
              </a:rPr>
              <a:t>  Rest</a:t>
            </a:r>
          </a:p>
          <a:p>
            <a:pPr>
              <a:spcBef>
                <a:spcPct val="0"/>
              </a:spcBef>
              <a:buClrTx/>
              <a:buFontTx/>
              <a:buNone/>
            </a:pPr>
            <a:endParaRPr kumimoji="0" lang="en-US" altLang="en-US" b="1" dirty="0">
              <a:solidFill>
                <a:schemeClr val="bg1"/>
              </a:solidFill>
              <a:latin typeface="Arial" charset="0"/>
            </a:endParaRPr>
          </a:p>
          <a:p>
            <a:pPr>
              <a:spcBef>
                <a:spcPct val="0"/>
              </a:spcBef>
              <a:buClrTx/>
              <a:buFontTx/>
              <a:buNone/>
            </a:pPr>
            <a:r>
              <a:rPr kumimoji="0" lang="en-US" altLang="en-US" b="1" dirty="0">
                <a:solidFill>
                  <a:schemeClr val="bg1"/>
                </a:solidFill>
                <a:latin typeface="Arial" charset="0"/>
              </a:rPr>
              <a:t> </a:t>
            </a:r>
          </a:p>
        </p:txBody>
      </p:sp>
      <p:sp>
        <p:nvSpPr>
          <p:cNvPr id="18" name="TextBox 10"/>
          <p:cNvSpPr txBox="1">
            <a:spLocks noChangeArrowheads="1"/>
          </p:cNvSpPr>
          <p:nvPr/>
        </p:nvSpPr>
        <p:spPr bwMode="auto">
          <a:xfrm>
            <a:off x="1171611" y="698093"/>
            <a:ext cx="284480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0"/>
              </a:spcBef>
              <a:buClrTx/>
              <a:buFontTx/>
              <a:buNone/>
            </a:pPr>
            <a:r>
              <a:rPr kumimoji="0" lang="en-US" altLang="en-US" b="1" dirty="0">
                <a:solidFill>
                  <a:schemeClr val="bg1"/>
                </a:solidFill>
                <a:latin typeface="Arial" charset="0"/>
              </a:rPr>
              <a:t> </a:t>
            </a:r>
          </a:p>
          <a:p>
            <a:pPr>
              <a:spcBef>
                <a:spcPct val="0"/>
              </a:spcBef>
              <a:buClrTx/>
              <a:buFontTx/>
              <a:buNone/>
            </a:pPr>
            <a:endParaRPr kumimoji="0" lang="en-US" altLang="en-US" b="1" dirty="0">
              <a:solidFill>
                <a:schemeClr val="bg1"/>
              </a:solidFill>
              <a:latin typeface="Arial" charset="0"/>
            </a:endParaRPr>
          </a:p>
          <a:p>
            <a:pPr>
              <a:spcBef>
                <a:spcPct val="0"/>
              </a:spcBef>
              <a:buClrTx/>
              <a:buFontTx/>
              <a:buNone/>
            </a:pPr>
            <a:endParaRPr kumimoji="0" lang="en-US" altLang="en-US" b="1" dirty="0">
              <a:solidFill>
                <a:schemeClr val="bg1"/>
              </a:solidFill>
              <a:latin typeface="Arial" charset="0"/>
            </a:endParaRPr>
          </a:p>
          <a:p>
            <a:pPr>
              <a:spcBef>
                <a:spcPct val="0"/>
              </a:spcBef>
              <a:buClrTx/>
              <a:buFontTx/>
              <a:buNone/>
            </a:pPr>
            <a:r>
              <a:rPr kumimoji="0" lang="en-US" altLang="en-US" b="1" dirty="0">
                <a:solidFill>
                  <a:schemeClr val="bg1"/>
                </a:solidFill>
                <a:latin typeface="Arial" charset="0"/>
              </a:rPr>
              <a:t>        Respond</a:t>
            </a:r>
          </a:p>
        </p:txBody>
      </p:sp>
    </p:spTree>
    <p:extLst>
      <p:ext uri="{BB962C8B-B14F-4D97-AF65-F5344CB8AC3E}">
        <p14:creationId xmlns:p14="http://schemas.microsoft.com/office/powerpoint/2010/main" val="4922275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10" y="1059189"/>
            <a:ext cx="11000509" cy="256545"/>
          </a:xfrm>
          <a:prstGeom prst="rect">
            <a:avLst/>
          </a:prstGeom>
        </p:spPr>
        <p:txBody>
          <a:bodyPr wrap="square">
            <a:spAutoFit/>
          </a:bodyPr>
          <a:lstStyle/>
          <a:p>
            <a:pPr marL="609585" indent="-609585">
              <a:buFont typeface="Arial" panose="020B0604020202020204" pitchFamily="34" charset="0"/>
              <a:buChar char="•"/>
              <a:defRPr/>
            </a:pPr>
            <a:endParaRPr lang="en-US" sz="1067" b="1" dirty="0">
              <a:solidFill>
                <a:schemeClr val="bg1"/>
              </a:solidFill>
            </a:endParaRPr>
          </a:p>
        </p:txBody>
      </p:sp>
      <p:sp>
        <p:nvSpPr>
          <p:cNvPr id="13" name="Curved Down Arrow 3"/>
          <p:cNvSpPr>
            <a:spLocks noChangeArrowheads="1"/>
          </p:cNvSpPr>
          <p:nvPr/>
        </p:nvSpPr>
        <p:spPr bwMode="auto">
          <a:xfrm rot="-5400000">
            <a:off x="1992313" y="2122488"/>
            <a:ext cx="4511675" cy="1828800"/>
          </a:xfrm>
          <a:prstGeom prst="curvedDownArrow">
            <a:avLst>
              <a:gd name="adj1" fmla="val 24990"/>
              <a:gd name="adj2" fmla="val 4999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14" name="Curved Down Arrow 5"/>
          <p:cNvSpPr>
            <a:spLocks noChangeArrowheads="1"/>
          </p:cNvSpPr>
          <p:nvPr/>
        </p:nvSpPr>
        <p:spPr bwMode="auto">
          <a:xfrm rot="5400000">
            <a:off x="5387447" y="2312988"/>
            <a:ext cx="4613275" cy="1828800"/>
          </a:xfrm>
          <a:prstGeom prst="curvedDownArrow">
            <a:avLst>
              <a:gd name="adj1" fmla="val 25008"/>
              <a:gd name="adj2" fmla="val 5001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15" name="TextBox 6"/>
          <p:cNvSpPr txBox="1">
            <a:spLocks noChangeArrowheads="1"/>
          </p:cNvSpPr>
          <p:nvPr/>
        </p:nvSpPr>
        <p:spPr bwMode="auto">
          <a:xfrm>
            <a:off x="5408084" y="781051"/>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a:solidFill>
                  <a:schemeClr val="bg1"/>
                </a:solidFill>
                <a:latin typeface="Arial" charset="0"/>
              </a:rPr>
              <a:t>God</a:t>
            </a:r>
          </a:p>
        </p:txBody>
      </p:sp>
      <p:sp>
        <p:nvSpPr>
          <p:cNvPr id="16" name="TextBox 8"/>
          <p:cNvSpPr txBox="1">
            <a:spLocks noChangeArrowheads="1"/>
          </p:cNvSpPr>
          <p:nvPr/>
        </p:nvSpPr>
        <p:spPr bwMode="auto">
          <a:xfrm>
            <a:off x="5438704" y="4783138"/>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Me</a:t>
            </a:r>
          </a:p>
        </p:txBody>
      </p:sp>
      <p:sp>
        <p:nvSpPr>
          <p:cNvPr id="17" name="TextBox 7"/>
          <p:cNvSpPr txBox="1">
            <a:spLocks noChangeArrowheads="1"/>
          </p:cNvSpPr>
          <p:nvPr/>
        </p:nvSpPr>
        <p:spPr bwMode="auto">
          <a:xfrm>
            <a:off x="8783217" y="920751"/>
            <a:ext cx="2540000" cy="5427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0"/>
              </a:spcBef>
              <a:buClrTx/>
              <a:buFontTx/>
              <a:buNone/>
            </a:pPr>
            <a:endParaRPr kumimoji="0" lang="en-US" altLang="en-US" b="1" dirty="0">
              <a:solidFill>
                <a:schemeClr val="bg1"/>
              </a:solidFill>
              <a:latin typeface="Arial" charset="0"/>
            </a:endParaRPr>
          </a:p>
          <a:p>
            <a:pPr>
              <a:spcBef>
                <a:spcPct val="0"/>
              </a:spcBef>
              <a:buClrTx/>
              <a:buFontTx/>
              <a:buNone/>
            </a:pPr>
            <a:endParaRPr kumimoji="0" lang="en-US" altLang="en-US" b="1" dirty="0">
              <a:solidFill>
                <a:schemeClr val="bg1"/>
              </a:solidFill>
              <a:latin typeface="Arial" charset="0"/>
            </a:endParaRPr>
          </a:p>
          <a:p>
            <a:pPr>
              <a:spcBef>
                <a:spcPct val="0"/>
              </a:spcBef>
              <a:buClrTx/>
              <a:buFontTx/>
              <a:buNone/>
            </a:pPr>
            <a:r>
              <a:rPr kumimoji="0" lang="en-US" altLang="en-US" b="1" dirty="0">
                <a:solidFill>
                  <a:schemeClr val="bg1"/>
                </a:solidFill>
                <a:latin typeface="Arial" charset="0"/>
              </a:rPr>
              <a:t>  Trust</a:t>
            </a:r>
          </a:p>
          <a:p>
            <a:pPr marL="457189" indent="-457189">
              <a:spcBef>
                <a:spcPct val="0"/>
              </a:spcBef>
              <a:buClrTx/>
              <a:buFontTx/>
              <a:buChar char="-"/>
            </a:pPr>
            <a:r>
              <a:rPr kumimoji="0" lang="en-US" altLang="en-US" sz="2667" b="1" dirty="0">
                <a:solidFill>
                  <a:schemeClr val="bg1"/>
                </a:solidFill>
                <a:latin typeface="Arial" charset="0"/>
              </a:rPr>
              <a:t>In all that He is</a:t>
            </a:r>
          </a:p>
          <a:p>
            <a:pPr marL="457189" indent="-457189">
              <a:spcBef>
                <a:spcPct val="0"/>
              </a:spcBef>
              <a:buClrTx/>
              <a:buFontTx/>
              <a:buChar char="-"/>
            </a:pPr>
            <a:r>
              <a:rPr kumimoji="0" lang="en-US" altLang="en-US" sz="2667" b="1" dirty="0">
                <a:solidFill>
                  <a:schemeClr val="bg1"/>
                </a:solidFill>
                <a:latin typeface="Arial" charset="0"/>
              </a:rPr>
              <a:t>All that He has done</a:t>
            </a:r>
          </a:p>
          <a:p>
            <a:pPr marL="457189" indent="-457189">
              <a:spcBef>
                <a:spcPct val="0"/>
              </a:spcBef>
              <a:buClrTx/>
              <a:buFontTx/>
              <a:buChar char="-"/>
            </a:pPr>
            <a:r>
              <a:rPr kumimoji="0" lang="en-US" altLang="en-US" sz="2667" b="1" dirty="0">
                <a:solidFill>
                  <a:schemeClr val="bg1"/>
                </a:solidFill>
                <a:latin typeface="Arial" charset="0"/>
              </a:rPr>
              <a:t>All that He has promised</a:t>
            </a:r>
          </a:p>
          <a:p>
            <a:pPr>
              <a:spcBef>
                <a:spcPct val="0"/>
              </a:spcBef>
              <a:buClrTx/>
              <a:buFontTx/>
              <a:buNone/>
            </a:pPr>
            <a:endParaRPr kumimoji="0" lang="en-US" altLang="en-US" b="1" dirty="0">
              <a:solidFill>
                <a:schemeClr val="bg1"/>
              </a:solidFill>
              <a:latin typeface="Arial" charset="0"/>
            </a:endParaRPr>
          </a:p>
          <a:p>
            <a:pPr>
              <a:spcBef>
                <a:spcPct val="0"/>
              </a:spcBef>
              <a:buClrTx/>
              <a:buFontTx/>
              <a:buNone/>
            </a:pPr>
            <a:r>
              <a:rPr kumimoji="0" lang="en-US" altLang="en-US" b="1" dirty="0">
                <a:solidFill>
                  <a:schemeClr val="bg1"/>
                </a:solidFill>
                <a:latin typeface="Arial" charset="0"/>
              </a:rPr>
              <a:t> </a:t>
            </a:r>
          </a:p>
        </p:txBody>
      </p:sp>
      <p:sp>
        <p:nvSpPr>
          <p:cNvPr id="18" name="TextBox 10"/>
          <p:cNvSpPr txBox="1">
            <a:spLocks noChangeArrowheads="1"/>
          </p:cNvSpPr>
          <p:nvPr/>
        </p:nvSpPr>
        <p:spPr bwMode="auto">
          <a:xfrm>
            <a:off x="944235" y="351236"/>
            <a:ext cx="2844800" cy="2964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0"/>
              </a:spcBef>
              <a:buClrTx/>
              <a:buFontTx/>
              <a:buNone/>
            </a:pPr>
            <a:r>
              <a:rPr kumimoji="0" lang="en-US" altLang="en-US" b="1" dirty="0">
                <a:solidFill>
                  <a:schemeClr val="bg1"/>
                </a:solidFill>
                <a:latin typeface="Arial" charset="0"/>
              </a:rPr>
              <a:t> </a:t>
            </a:r>
          </a:p>
          <a:p>
            <a:pPr>
              <a:spcBef>
                <a:spcPct val="0"/>
              </a:spcBef>
              <a:buClrTx/>
              <a:buFontTx/>
              <a:buNone/>
            </a:pPr>
            <a:endParaRPr kumimoji="0" lang="en-US" altLang="en-US" b="1" dirty="0">
              <a:solidFill>
                <a:schemeClr val="bg1"/>
              </a:solidFill>
              <a:latin typeface="Arial" charset="0"/>
            </a:endParaRPr>
          </a:p>
          <a:p>
            <a:pPr>
              <a:spcBef>
                <a:spcPct val="0"/>
              </a:spcBef>
              <a:buClrTx/>
              <a:buFontTx/>
              <a:buNone/>
            </a:pPr>
            <a:endParaRPr kumimoji="0" lang="en-US" altLang="en-US" b="1" dirty="0">
              <a:solidFill>
                <a:schemeClr val="bg1"/>
              </a:solidFill>
              <a:latin typeface="Arial" charset="0"/>
            </a:endParaRPr>
          </a:p>
          <a:p>
            <a:pPr>
              <a:spcBef>
                <a:spcPct val="0"/>
              </a:spcBef>
              <a:buClrTx/>
              <a:buFontTx/>
              <a:buNone/>
            </a:pPr>
            <a:r>
              <a:rPr kumimoji="0" lang="en-US" altLang="en-US" b="1" dirty="0">
                <a:solidFill>
                  <a:schemeClr val="bg1"/>
                </a:solidFill>
                <a:latin typeface="Arial" charset="0"/>
              </a:rPr>
              <a:t>        Obey</a:t>
            </a:r>
          </a:p>
          <a:p>
            <a:pPr>
              <a:spcBef>
                <a:spcPct val="0"/>
              </a:spcBef>
              <a:buClrTx/>
              <a:buFontTx/>
              <a:buNone/>
            </a:pPr>
            <a:r>
              <a:rPr kumimoji="0" lang="en-US" altLang="en-US" b="1" dirty="0">
                <a:solidFill>
                  <a:schemeClr val="bg1"/>
                </a:solidFill>
                <a:latin typeface="Arial" charset="0"/>
              </a:rPr>
              <a:t>- </a:t>
            </a:r>
            <a:r>
              <a:rPr kumimoji="0" lang="en-US" altLang="en-US" sz="2667" b="1" dirty="0">
                <a:solidFill>
                  <a:schemeClr val="bg1"/>
                </a:solidFill>
                <a:latin typeface="Arial" charset="0"/>
              </a:rPr>
              <a:t>All that He commands</a:t>
            </a:r>
          </a:p>
        </p:txBody>
      </p:sp>
    </p:spTree>
    <p:extLst>
      <p:ext uri="{BB962C8B-B14F-4D97-AF65-F5344CB8AC3E}">
        <p14:creationId xmlns:p14="http://schemas.microsoft.com/office/powerpoint/2010/main" val="7153142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10" y="1059189"/>
            <a:ext cx="11000509" cy="256545"/>
          </a:xfrm>
          <a:prstGeom prst="rect">
            <a:avLst/>
          </a:prstGeom>
        </p:spPr>
        <p:txBody>
          <a:bodyPr wrap="square">
            <a:spAutoFit/>
          </a:bodyPr>
          <a:lstStyle/>
          <a:p>
            <a:pPr marL="609585" indent="-609585">
              <a:buFont typeface="Arial" panose="020B0604020202020204" pitchFamily="34" charset="0"/>
              <a:buChar char="•"/>
              <a:defRPr/>
            </a:pPr>
            <a:endParaRPr lang="en-US" sz="1067" b="1" dirty="0">
              <a:solidFill>
                <a:schemeClr val="bg1"/>
              </a:solidFill>
            </a:endParaRPr>
          </a:p>
        </p:txBody>
      </p:sp>
      <p:sp>
        <p:nvSpPr>
          <p:cNvPr id="13" name="Curved Down Arrow 3"/>
          <p:cNvSpPr>
            <a:spLocks noChangeArrowheads="1"/>
          </p:cNvSpPr>
          <p:nvPr/>
        </p:nvSpPr>
        <p:spPr bwMode="auto">
          <a:xfrm rot="-5400000">
            <a:off x="1992313" y="2122488"/>
            <a:ext cx="4511675" cy="1828800"/>
          </a:xfrm>
          <a:prstGeom prst="curvedDownArrow">
            <a:avLst>
              <a:gd name="adj1" fmla="val 24990"/>
              <a:gd name="adj2" fmla="val 4999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14" name="Curved Down Arrow 5"/>
          <p:cNvSpPr>
            <a:spLocks noChangeArrowheads="1"/>
          </p:cNvSpPr>
          <p:nvPr/>
        </p:nvSpPr>
        <p:spPr bwMode="auto">
          <a:xfrm rot="5400000">
            <a:off x="5387447" y="2312988"/>
            <a:ext cx="4613275" cy="1828800"/>
          </a:xfrm>
          <a:prstGeom prst="curvedDownArrow">
            <a:avLst>
              <a:gd name="adj1" fmla="val 25008"/>
              <a:gd name="adj2" fmla="val 5001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15" name="TextBox 6"/>
          <p:cNvSpPr txBox="1">
            <a:spLocks noChangeArrowheads="1"/>
          </p:cNvSpPr>
          <p:nvPr/>
        </p:nvSpPr>
        <p:spPr bwMode="auto">
          <a:xfrm>
            <a:off x="5408084" y="781051"/>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a:solidFill>
                  <a:schemeClr val="bg1"/>
                </a:solidFill>
                <a:latin typeface="Arial" charset="0"/>
              </a:rPr>
              <a:t>God</a:t>
            </a:r>
          </a:p>
        </p:txBody>
      </p:sp>
      <p:sp>
        <p:nvSpPr>
          <p:cNvPr id="16" name="TextBox 8"/>
          <p:cNvSpPr txBox="1">
            <a:spLocks noChangeArrowheads="1"/>
          </p:cNvSpPr>
          <p:nvPr/>
        </p:nvSpPr>
        <p:spPr bwMode="auto">
          <a:xfrm>
            <a:off x="5438704" y="4783138"/>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Me</a:t>
            </a:r>
          </a:p>
        </p:txBody>
      </p:sp>
      <p:sp>
        <p:nvSpPr>
          <p:cNvPr id="17" name="TextBox 7"/>
          <p:cNvSpPr txBox="1">
            <a:spLocks noChangeArrowheads="1"/>
          </p:cNvSpPr>
          <p:nvPr/>
        </p:nvSpPr>
        <p:spPr bwMode="auto">
          <a:xfrm>
            <a:off x="8783217" y="920751"/>
            <a:ext cx="2540000" cy="5427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0"/>
              </a:spcBef>
              <a:buClrTx/>
              <a:buFontTx/>
              <a:buNone/>
            </a:pPr>
            <a:endParaRPr kumimoji="0" lang="en-US" altLang="en-US" b="1" dirty="0">
              <a:solidFill>
                <a:schemeClr val="bg1"/>
              </a:solidFill>
              <a:latin typeface="Arial" charset="0"/>
            </a:endParaRPr>
          </a:p>
          <a:p>
            <a:pPr>
              <a:spcBef>
                <a:spcPct val="0"/>
              </a:spcBef>
              <a:buClrTx/>
              <a:buFontTx/>
              <a:buNone/>
            </a:pPr>
            <a:endParaRPr kumimoji="0" lang="en-US" altLang="en-US" b="1" dirty="0">
              <a:solidFill>
                <a:schemeClr val="bg1"/>
              </a:solidFill>
              <a:latin typeface="Arial" charset="0"/>
            </a:endParaRPr>
          </a:p>
          <a:p>
            <a:pPr>
              <a:spcBef>
                <a:spcPct val="0"/>
              </a:spcBef>
              <a:buClrTx/>
              <a:buFontTx/>
              <a:buNone/>
            </a:pPr>
            <a:r>
              <a:rPr kumimoji="0" lang="en-US" altLang="en-US" b="1" dirty="0">
                <a:solidFill>
                  <a:schemeClr val="bg1"/>
                </a:solidFill>
                <a:latin typeface="Arial" charset="0"/>
              </a:rPr>
              <a:t>  Trust</a:t>
            </a:r>
          </a:p>
          <a:p>
            <a:pPr marL="457189" indent="-457189">
              <a:spcBef>
                <a:spcPct val="0"/>
              </a:spcBef>
              <a:buClrTx/>
              <a:buFontTx/>
              <a:buChar char="-"/>
            </a:pPr>
            <a:r>
              <a:rPr kumimoji="0" lang="en-US" altLang="en-US" sz="2667" b="1" dirty="0">
                <a:solidFill>
                  <a:schemeClr val="bg1"/>
                </a:solidFill>
                <a:latin typeface="Arial" charset="0"/>
              </a:rPr>
              <a:t>In all that He is</a:t>
            </a:r>
          </a:p>
          <a:p>
            <a:pPr marL="457189" indent="-457189">
              <a:spcBef>
                <a:spcPct val="0"/>
              </a:spcBef>
              <a:buClrTx/>
              <a:buFontTx/>
              <a:buChar char="-"/>
            </a:pPr>
            <a:r>
              <a:rPr kumimoji="0" lang="en-US" altLang="en-US" sz="2667" b="1" dirty="0">
                <a:solidFill>
                  <a:schemeClr val="bg1"/>
                </a:solidFill>
                <a:latin typeface="Arial" charset="0"/>
              </a:rPr>
              <a:t>All that He has done</a:t>
            </a:r>
          </a:p>
          <a:p>
            <a:pPr marL="457189" indent="-457189">
              <a:spcBef>
                <a:spcPct val="0"/>
              </a:spcBef>
              <a:buClrTx/>
              <a:buFontTx/>
              <a:buChar char="-"/>
            </a:pPr>
            <a:r>
              <a:rPr kumimoji="0" lang="en-US" altLang="en-US" sz="2667" b="1" dirty="0">
                <a:solidFill>
                  <a:schemeClr val="bg1"/>
                </a:solidFill>
                <a:latin typeface="Arial" charset="0"/>
              </a:rPr>
              <a:t>All that He has promised</a:t>
            </a:r>
          </a:p>
          <a:p>
            <a:pPr>
              <a:spcBef>
                <a:spcPct val="0"/>
              </a:spcBef>
              <a:buClrTx/>
              <a:buFontTx/>
              <a:buNone/>
            </a:pPr>
            <a:endParaRPr kumimoji="0" lang="en-US" altLang="en-US" b="1" dirty="0">
              <a:solidFill>
                <a:schemeClr val="bg1"/>
              </a:solidFill>
              <a:latin typeface="Arial" charset="0"/>
            </a:endParaRPr>
          </a:p>
          <a:p>
            <a:pPr>
              <a:spcBef>
                <a:spcPct val="0"/>
              </a:spcBef>
              <a:buClrTx/>
              <a:buFontTx/>
              <a:buNone/>
            </a:pPr>
            <a:r>
              <a:rPr kumimoji="0" lang="en-US" altLang="en-US" b="1" dirty="0">
                <a:solidFill>
                  <a:schemeClr val="bg1"/>
                </a:solidFill>
                <a:latin typeface="Arial" charset="0"/>
              </a:rPr>
              <a:t> </a:t>
            </a:r>
          </a:p>
        </p:txBody>
      </p:sp>
      <p:sp>
        <p:nvSpPr>
          <p:cNvPr id="18" name="TextBox 10"/>
          <p:cNvSpPr txBox="1">
            <a:spLocks noChangeArrowheads="1"/>
          </p:cNvSpPr>
          <p:nvPr/>
        </p:nvSpPr>
        <p:spPr bwMode="auto">
          <a:xfrm>
            <a:off x="944235" y="351236"/>
            <a:ext cx="2844800" cy="2964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0"/>
              </a:spcBef>
              <a:buClrTx/>
              <a:buFontTx/>
              <a:buNone/>
            </a:pPr>
            <a:r>
              <a:rPr kumimoji="0" lang="en-US" altLang="en-US" b="1" dirty="0">
                <a:solidFill>
                  <a:schemeClr val="bg1"/>
                </a:solidFill>
                <a:latin typeface="Arial" charset="0"/>
              </a:rPr>
              <a:t> </a:t>
            </a:r>
          </a:p>
          <a:p>
            <a:pPr>
              <a:spcBef>
                <a:spcPct val="0"/>
              </a:spcBef>
              <a:buClrTx/>
              <a:buFontTx/>
              <a:buNone/>
            </a:pPr>
            <a:endParaRPr kumimoji="0" lang="en-US" altLang="en-US" b="1" dirty="0">
              <a:solidFill>
                <a:schemeClr val="bg1"/>
              </a:solidFill>
              <a:latin typeface="Arial" charset="0"/>
            </a:endParaRPr>
          </a:p>
          <a:p>
            <a:pPr>
              <a:spcBef>
                <a:spcPct val="0"/>
              </a:spcBef>
              <a:buClrTx/>
              <a:buFontTx/>
              <a:buNone/>
            </a:pPr>
            <a:endParaRPr kumimoji="0" lang="en-US" altLang="en-US" b="1" dirty="0">
              <a:solidFill>
                <a:schemeClr val="bg1"/>
              </a:solidFill>
              <a:latin typeface="Arial" charset="0"/>
            </a:endParaRPr>
          </a:p>
          <a:p>
            <a:pPr>
              <a:spcBef>
                <a:spcPct val="0"/>
              </a:spcBef>
              <a:buClrTx/>
              <a:buFontTx/>
              <a:buNone/>
            </a:pPr>
            <a:r>
              <a:rPr kumimoji="0" lang="en-US" altLang="en-US" b="1" dirty="0">
                <a:solidFill>
                  <a:schemeClr val="bg1"/>
                </a:solidFill>
                <a:latin typeface="Arial" charset="0"/>
              </a:rPr>
              <a:t>        Obey</a:t>
            </a:r>
          </a:p>
          <a:p>
            <a:pPr>
              <a:spcBef>
                <a:spcPct val="0"/>
              </a:spcBef>
              <a:buClrTx/>
              <a:buFontTx/>
              <a:buNone/>
            </a:pPr>
            <a:r>
              <a:rPr kumimoji="0" lang="en-US" altLang="en-US" b="1" dirty="0">
                <a:solidFill>
                  <a:schemeClr val="bg1"/>
                </a:solidFill>
                <a:latin typeface="Arial" charset="0"/>
              </a:rPr>
              <a:t>- </a:t>
            </a:r>
            <a:r>
              <a:rPr kumimoji="0" lang="en-US" altLang="en-US" sz="2667" b="1" dirty="0">
                <a:solidFill>
                  <a:schemeClr val="bg1"/>
                </a:solidFill>
                <a:latin typeface="Arial" charset="0"/>
              </a:rPr>
              <a:t>All that He commands</a:t>
            </a:r>
          </a:p>
        </p:txBody>
      </p:sp>
      <p:sp>
        <p:nvSpPr>
          <p:cNvPr id="3" name="TextBox 2">
            <a:extLst>
              <a:ext uri="{FF2B5EF4-FFF2-40B4-BE49-F238E27FC236}">
                <a16:creationId xmlns:a16="http://schemas.microsoft.com/office/drawing/2014/main" id="{DC84EA6D-B76A-400E-91A2-BB61B3B843D5}"/>
              </a:ext>
            </a:extLst>
          </p:cNvPr>
          <p:cNvSpPr txBox="1"/>
          <p:nvPr/>
        </p:nvSpPr>
        <p:spPr>
          <a:xfrm>
            <a:off x="4929391" y="2109615"/>
            <a:ext cx="2278188" cy="1569660"/>
          </a:xfrm>
          <a:prstGeom prst="rect">
            <a:avLst/>
          </a:prstGeom>
          <a:noFill/>
        </p:spPr>
        <p:txBody>
          <a:bodyPr wrap="none" rtlCol="0">
            <a:spAutoFit/>
          </a:bodyPr>
          <a:lstStyle/>
          <a:p>
            <a:pPr algn="ctr"/>
            <a:r>
              <a:rPr lang="en-US" sz="3200" b="1" dirty="0">
                <a:solidFill>
                  <a:schemeClr val="bg1"/>
                </a:solidFill>
                <a:latin typeface="Arial" panose="020B0604020202020204" pitchFamily="34" charset="0"/>
                <a:cs typeface="Arial" panose="020B0604020202020204" pitchFamily="34" charset="0"/>
              </a:rPr>
              <a:t>Faith =</a:t>
            </a:r>
          </a:p>
          <a:p>
            <a:pPr algn="ctr"/>
            <a:r>
              <a:rPr lang="en-US" sz="3200" b="1" dirty="0">
                <a:solidFill>
                  <a:schemeClr val="bg1"/>
                </a:solidFill>
                <a:latin typeface="Arial" panose="020B0604020202020204" pitchFamily="34" charset="0"/>
                <a:cs typeface="Arial" panose="020B0604020202020204" pitchFamily="34" charset="0"/>
              </a:rPr>
              <a:t>Trust and</a:t>
            </a:r>
          </a:p>
          <a:p>
            <a:pPr algn="ctr"/>
            <a:r>
              <a:rPr lang="en-US" sz="3200" b="1" dirty="0">
                <a:solidFill>
                  <a:schemeClr val="bg1"/>
                </a:solidFill>
                <a:latin typeface="Arial" panose="020B0604020202020204" pitchFamily="34" charset="0"/>
                <a:cs typeface="Arial" panose="020B0604020202020204" pitchFamily="34" charset="0"/>
              </a:rPr>
              <a:t>Obedience</a:t>
            </a:r>
          </a:p>
        </p:txBody>
      </p:sp>
    </p:spTree>
    <p:extLst>
      <p:ext uri="{BB962C8B-B14F-4D97-AF65-F5344CB8AC3E}">
        <p14:creationId xmlns:p14="http://schemas.microsoft.com/office/powerpoint/2010/main" val="8360855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10" y="1059189"/>
            <a:ext cx="11000509" cy="256545"/>
          </a:xfrm>
          <a:prstGeom prst="rect">
            <a:avLst/>
          </a:prstGeom>
        </p:spPr>
        <p:txBody>
          <a:bodyPr wrap="square">
            <a:spAutoFit/>
          </a:bodyPr>
          <a:lstStyle/>
          <a:p>
            <a:pPr marL="609585" indent="-609585">
              <a:buFont typeface="Arial" panose="020B0604020202020204" pitchFamily="34" charset="0"/>
              <a:buChar char="•"/>
              <a:defRPr/>
            </a:pPr>
            <a:endParaRPr lang="en-US" sz="1067" b="1" dirty="0">
              <a:solidFill>
                <a:schemeClr val="bg1"/>
              </a:solidFill>
            </a:endParaRPr>
          </a:p>
        </p:txBody>
      </p:sp>
      <p:sp>
        <p:nvSpPr>
          <p:cNvPr id="13" name="Curved Down Arrow 3"/>
          <p:cNvSpPr>
            <a:spLocks noChangeArrowheads="1"/>
          </p:cNvSpPr>
          <p:nvPr/>
        </p:nvSpPr>
        <p:spPr bwMode="auto">
          <a:xfrm rot="-5400000">
            <a:off x="1992313" y="2122488"/>
            <a:ext cx="4511675" cy="1828800"/>
          </a:xfrm>
          <a:prstGeom prst="curvedDownArrow">
            <a:avLst>
              <a:gd name="adj1" fmla="val 24990"/>
              <a:gd name="adj2" fmla="val 4999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15" name="TextBox 6"/>
          <p:cNvSpPr txBox="1">
            <a:spLocks noChangeArrowheads="1"/>
          </p:cNvSpPr>
          <p:nvPr/>
        </p:nvSpPr>
        <p:spPr bwMode="auto">
          <a:xfrm>
            <a:off x="5408084" y="781051"/>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a:solidFill>
                  <a:schemeClr val="bg1"/>
                </a:solidFill>
                <a:latin typeface="Arial" charset="0"/>
              </a:rPr>
              <a:t>God</a:t>
            </a:r>
          </a:p>
        </p:txBody>
      </p:sp>
      <p:sp>
        <p:nvSpPr>
          <p:cNvPr id="16" name="TextBox 8"/>
          <p:cNvSpPr txBox="1">
            <a:spLocks noChangeArrowheads="1"/>
          </p:cNvSpPr>
          <p:nvPr/>
        </p:nvSpPr>
        <p:spPr bwMode="auto">
          <a:xfrm>
            <a:off x="5438704" y="4783138"/>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Me</a:t>
            </a:r>
          </a:p>
        </p:txBody>
      </p:sp>
      <p:sp>
        <p:nvSpPr>
          <p:cNvPr id="18" name="TextBox 10"/>
          <p:cNvSpPr txBox="1">
            <a:spLocks noChangeArrowheads="1"/>
          </p:cNvSpPr>
          <p:nvPr/>
        </p:nvSpPr>
        <p:spPr bwMode="auto">
          <a:xfrm>
            <a:off x="391885" y="966708"/>
            <a:ext cx="2844800" cy="3867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0"/>
              </a:spcBef>
              <a:buClrTx/>
              <a:buFontTx/>
              <a:buNone/>
            </a:pPr>
            <a:r>
              <a:rPr kumimoji="0" lang="en-US" altLang="en-US" b="1" dirty="0">
                <a:solidFill>
                  <a:schemeClr val="bg1"/>
                </a:solidFill>
                <a:latin typeface="Arial" charset="0"/>
              </a:rPr>
              <a:t> </a:t>
            </a:r>
          </a:p>
          <a:p>
            <a:pPr>
              <a:spcBef>
                <a:spcPct val="0"/>
              </a:spcBef>
              <a:buClrTx/>
              <a:buFontTx/>
              <a:buNone/>
            </a:pPr>
            <a:r>
              <a:rPr kumimoji="0" lang="en-US" altLang="en-US" b="1" dirty="0">
                <a:solidFill>
                  <a:schemeClr val="bg1"/>
                </a:solidFill>
                <a:latin typeface="Arial" charset="0"/>
              </a:rPr>
              <a:t>“You shall have no other gods before me,</a:t>
            </a:r>
          </a:p>
          <a:p>
            <a:pPr>
              <a:spcBef>
                <a:spcPct val="0"/>
              </a:spcBef>
              <a:buClrTx/>
              <a:buFontTx/>
              <a:buNone/>
            </a:pPr>
            <a:r>
              <a:rPr kumimoji="0" lang="en-US" altLang="en-US" b="1" dirty="0">
                <a:solidFill>
                  <a:schemeClr val="bg1"/>
                </a:solidFill>
                <a:latin typeface="Arial" charset="0"/>
              </a:rPr>
              <a:t>etc., etc.” </a:t>
            </a:r>
            <a:endParaRPr kumimoji="0" lang="en-US" altLang="en-US" sz="2667" b="1" dirty="0">
              <a:solidFill>
                <a:schemeClr val="bg1"/>
              </a:solidFill>
              <a:latin typeface="Arial" charset="0"/>
            </a:endParaRPr>
          </a:p>
          <a:p>
            <a:pPr>
              <a:spcBef>
                <a:spcPct val="0"/>
              </a:spcBef>
              <a:buClrTx/>
              <a:buFontTx/>
              <a:buNone/>
            </a:pPr>
            <a:endParaRPr kumimoji="0" lang="en-US" altLang="en-US" sz="2667" b="1" dirty="0">
              <a:solidFill>
                <a:schemeClr val="bg1"/>
              </a:solidFill>
              <a:latin typeface="Arial" charset="0"/>
            </a:endParaRPr>
          </a:p>
          <a:p>
            <a:pPr>
              <a:spcBef>
                <a:spcPct val="0"/>
              </a:spcBef>
              <a:buClrTx/>
              <a:buFontTx/>
              <a:buNone/>
            </a:pPr>
            <a:r>
              <a:rPr kumimoji="0" lang="en-US" altLang="en-US" sz="2667" b="1" dirty="0">
                <a:solidFill>
                  <a:schemeClr val="bg1"/>
                </a:solidFill>
                <a:latin typeface="Arial" charset="0"/>
              </a:rPr>
              <a:t>Exodus 20:3-17</a:t>
            </a:r>
            <a:endParaRPr kumimoji="0" lang="en-US" altLang="en-US" sz="1067" b="1" dirty="0">
              <a:solidFill>
                <a:schemeClr val="bg1"/>
              </a:solidFill>
              <a:latin typeface="Arial" charset="0"/>
            </a:endParaRPr>
          </a:p>
        </p:txBody>
      </p:sp>
    </p:spTree>
    <p:extLst>
      <p:ext uri="{BB962C8B-B14F-4D97-AF65-F5344CB8AC3E}">
        <p14:creationId xmlns:p14="http://schemas.microsoft.com/office/powerpoint/2010/main" val="14791146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10" y="1059189"/>
            <a:ext cx="11000509" cy="256545"/>
          </a:xfrm>
          <a:prstGeom prst="rect">
            <a:avLst/>
          </a:prstGeom>
        </p:spPr>
        <p:txBody>
          <a:bodyPr wrap="square">
            <a:spAutoFit/>
          </a:bodyPr>
          <a:lstStyle/>
          <a:p>
            <a:pPr marL="609585" indent="-609585">
              <a:buFont typeface="Arial" panose="020B0604020202020204" pitchFamily="34" charset="0"/>
              <a:buChar char="•"/>
              <a:defRPr/>
            </a:pPr>
            <a:endParaRPr lang="en-US" sz="1067" b="1" dirty="0">
              <a:solidFill>
                <a:schemeClr val="bg1"/>
              </a:solidFill>
            </a:endParaRPr>
          </a:p>
        </p:txBody>
      </p:sp>
      <p:sp>
        <p:nvSpPr>
          <p:cNvPr id="13" name="Curved Down Arrow 3"/>
          <p:cNvSpPr>
            <a:spLocks noChangeArrowheads="1"/>
          </p:cNvSpPr>
          <p:nvPr/>
        </p:nvSpPr>
        <p:spPr bwMode="auto">
          <a:xfrm rot="-5400000">
            <a:off x="1992313" y="2122488"/>
            <a:ext cx="4511675" cy="1828800"/>
          </a:xfrm>
          <a:prstGeom prst="curvedDownArrow">
            <a:avLst>
              <a:gd name="adj1" fmla="val 24990"/>
              <a:gd name="adj2" fmla="val 4999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14" name="Curved Down Arrow 5"/>
          <p:cNvSpPr>
            <a:spLocks noChangeArrowheads="1"/>
          </p:cNvSpPr>
          <p:nvPr/>
        </p:nvSpPr>
        <p:spPr bwMode="auto">
          <a:xfrm rot="5400000">
            <a:off x="5387447" y="2312988"/>
            <a:ext cx="4613275" cy="1828800"/>
          </a:xfrm>
          <a:prstGeom prst="curvedDownArrow">
            <a:avLst>
              <a:gd name="adj1" fmla="val 25008"/>
              <a:gd name="adj2" fmla="val 5001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15" name="TextBox 6"/>
          <p:cNvSpPr txBox="1">
            <a:spLocks noChangeArrowheads="1"/>
          </p:cNvSpPr>
          <p:nvPr/>
        </p:nvSpPr>
        <p:spPr bwMode="auto">
          <a:xfrm>
            <a:off x="5408084" y="781051"/>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a:solidFill>
                  <a:schemeClr val="bg1"/>
                </a:solidFill>
                <a:latin typeface="Arial" charset="0"/>
              </a:rPr>
              <a:t>God</a:t>
            </a:r>
          </a:p>
        </p:txBody>
      </p:sp>
      <p:sp>
        <p:nvSpPr>
          <p:cNvPr id="16" name="TextBox 8"/>
          <p:cNvSpPr txBox="1">
            <a:spLocks noChangeArrowheads="1"/>
          </p:cNvSpPr>
          <p:nvPr/>
        </p:nvSpPr>
        <p:spPr bwMode="auto">
          <a:xfrm>
            <a:off x="5438704" y="4783138"/>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Me</a:t>
            </a:r>
          </a:p>
        </p:txBody>
      </p:sp>
      <p:sp>
        <p:nvSpPr>
          <p:cNvPr id="17" name="TextBox 7"/>
          <p:cNvSpPr txBox="1">
            <a:spLocks noChangeArrowheads="1"/>
          </p:cNvSpPr>
          <p:nvPr/>
        </p:nvSpPr>
        <p:spPr bwMode="auto">
          <a:xfrm>
            <a:off x="8930903" y="874044"/>
            <a:ext cx="2540000" cy="5837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0"/>
              </a:spcBef>
              <a:buClrTx/>
              <a:buFontTx/>
              <a:buNone/>
            </a:pPr>
            <a:r>
              <a:rPr kumimoji="0" lang="en-US" altLang="en-US" b="1" dirty="0">
                <a:solidFill>
                  <a:schemeClr val="bg1"/>
                </a:solidFill>
                <a:latin typeface="Arial" charset="0"/>
              </a:rPr>
              <a:t>“I am the Lord your God who brought you out of Egypt, out of the land of slavery.”</a:t>
            </a:r>
          </a:p>
          <a:p>
            <a:pPr>
              <a:spcBef>
                <a:spcPct val="0"/>
              </a:spcBef>
              <a:buClrTx/>
              <a:buFontTx/>
              <a:buNone/>
            </a:pPr>
            <a:endParaRPr kumimoji="0" lang="en-US" altLang="en-US" sz="2667" b="1" dirty="0">
              <a:solidFill>
                <a:schemeClr val="bg1"/>
              </a:solidFill>
              <a:latin typeface="Arial" charset="0"/>
            </a:endParaRPr>
          </a:p>
          <a:p>
            <a:pPr>
              <a:spcBef>
                <a:spcPct val="0"/>
              </a:spcBef>
              <a:buClrTx/>
              <a:buFontTx/>
              <a:buNone/>
            </a:pPr>
            <a:r>
              <a:rPr kumimoji="0" lang="en-US" altLang="en-US" sz="2667" b="1" dirty="0">
                <a:solidFill>
                  <a:schemeClr val="bg1"/>
                </a:solidFill>
                <a:latin typeface="Arial" charset="0"/>
              </a:rPr>
              <a:t>Exodus 20:2</a:t>
            </a:r>
          </a:p>
          <a:p>
            <a:pPr>
              <a:spcBef>
                <a:spcPct val="0"/>
              </a:spcBef>
              <a:buClrTx/>
              <a:buFontTx/>
              <a:buNone/>
            </a:pPr>
            <a:endParaRPr kumimoji="0" lang="en-US" altLang="en-US" b="1" dirty="0">
              <a:solidFill>
                <a:schemeClr val="bg1"/>
              </a:solidFill>
              <a:latin typeface="Arial" charset="0"/>
            </a:endParaRPr>
          </a:p>
          <a:p>
            <a:pPr>
              <a:spcBef>
                <a:spcPct val="0"/>
              </a:spcBef>
              <a:buClrTx/>
              <a:buFontTx/>
              <a:buNone/>
            </a:pPr>
            <a:r>
              <a:rPr kumimoji="0" lang="en-US" altLang="en-US" b="1" dirty="0">
                <a:solidFill>
                  <a:schemeClr val="bg1"/>
                </a:solidFill>
                <a:latin typeface="Arial" charset="0"/>
              </a:rPr>
              <a:t> </a:t>
            </a:r>
          </a:p>
        </p:txBody>
      </p:sp>
      <p:sp>
        <p:nvSpPr>
          <p:cNvPr id="18" name="TextBox 10"/>
          <p:cNvSpPr txBox="1">
            <a:spLocks noChangeArrowheads="1"/>
          </p:cNvSpPr>
          <p:nvPr/>
        </p:nvSpPr>
        <p:spPr bwMode="auto">
          <a:xfrm>
            <a:off x="391885" y="966708"/>
            <a:ext cx="2844800" cy="3867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0"/>
              </a:spcBef>
              <a:buClrTx/>
              <a:buFontTx/>
              <a:buNone/>
            </a:pPr>
            <a:r>
              <a:rPr kumimoji="0" lang="en-US" altLang="en-US" b="1" dirty="0">
                <a:solidFill>
                  <a:schemeClr val="bg1"/>
                </a:solidFill>
                <a:latin typeface="Arial" charset="0"/>
              </a:rPr>
              <a:t> </a:t>
            </a:r>
          </a:p>
          <a:p>
            <a:pPr>
              <a:spcBef>
                <a:spcPct val="0"/>
              </a:spcBef>
              <a:buClrTx/>
              <a:buFontTx/>
              <a:buNone/>
            </a:pPr>
            <a:r>
              <a:rPr kumimoji="0" lang="en-US" altLang="en-US" b="1" dirty="0">
                <a:solidFill>
                  <a:schemeClr val="bg1"/>
                </a:solidFill>
                <a:latin typeface="Arial" charset="0"/>
              </a:rPr>
              <a:t>“You shall have no other gods before me,</a:t>
            </a:r>
          </a:p>
          <a:p>
            <a:pPr>
              <a:spcBef>
                <a:spcPct val="0"/>
              </a:spcBef>
              <a:buClrTx/>
              <a:buFontTx/>
              <a:buNone/>
            </a:pPr>
            <a:r>
              <a:rPr kumimoji="0" lang="en-US" altLang="en-US" b="1" dirty="0">
                <a:solidFill>
                  <a:schemeClr val="bg1"/>
                </a:solidFill>
                <a:latin typeface="Arial" charset="0"/>
              </a:rPr>
              <a:t>etc., etc.” </a:t>
            </a:r>
            <a:endParaRPr kumimoji="0" lang="en-US" altLang="en-US" sz="2667" b="1" dirty="0">
              <a:solidFill>
                <a:schemeClr val="bg1"/>
              </a:solidFill>
              <a:latin typeface="Arial" charset="0"/>
            </a:endParaRPr>
          </a:p>
          <a:p>
            <a:pPr>
              <a:spcBef>
                <a:spcPct val="0"/>
              </a:spcBef>
              <a:buClrTx/>
              <a:buFontTx/>
              <a:buNone/>
            </a:pPr>
            <a:endParaRPr kumimoji="0" lang="en-US" altLang="en-US" sz="2667" b="1" dirty="0">
              <a:solidFill>
                <a:schemeClr val="bg1"/>
              </a:solidFill>
              <a:latin typeface="Arial" charset="0"/>
            </a:endParaRPr>
          </a:p>
          <a:p>
            <a:pPr>
              <a:spcBef>
                <a:spcPct val="0"/>
              </a:spcBef>
              <a:buClrTx/>
              <a:buFontTx/>
              <a:buNone/>
            </a:pPr>
            <a:r>
              <a:rPr kumimoji="0" lang="en-US" altLang="en-US" sz="2667" b="1" dirty="0">
                <a:solidFill>
                  <a:schemeClr val="bg1"/>
                </a:solidFill>
                <a:latin typeface="Arial" charset="0"/>
              </a:rPr>
              <a:t>Exodus 20:3-17</a:t>
            </a:r>
            <a:endParaRPr kumimoji="0" lang="en-US" altLang="en-US" sz="1067" b="1" dirty="0">
              <a:solidFill>
                <a:schemeClr val="bg1"/>
              </a:solidFill>
              <a:latin typeface="Arial" charset="0"/>
            </a:endParaRPr>
          </a:p>
        </p:txBody>
      </p:sp>
    </p:spTree>
    <p:extLst>
      <p:ext uri="{BB962C8B-B14F-4D97-AF65-F5344CB8AC3E}">
        <p14:creationId xmlns:p14="http://schemas.microsoft.com/office/powerpoint/2010/main" val="7210553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A9071-92FD-9702-2D49-D6EFC71136F0}"/>
              </a:ext>
            </a:extLst>
          </p:cNvPr>
          <p:cNvSpPr>
            <a:spLocks noGrp="1"/>
          </p:cNvSpPr>
          <p:nvPr>
            <p:ph type="title"/>
          </p:nvPr>
        </p:nvSpPr>
        <p:spPr>
          <a:xfrm>
            <a:off x="1459475" y="614334"/>
            <a:ext cx="9679449" cy="4450217"/>
          </a:xfrm>
        </p:spPr>
        <p:txBody>
          <a:bodyPr vert="horz" lIns="91440" tIns="45720" rIns="91440" bIns="45720" rtlCol="0" anchor="b">
            <a:noAutofit/>
          </a:bodyPr>
          <a:lstStyle/>
          <a:p>
            <a:br>
              <a:rPr lang="en-US" sz="3200" kern="1200" dirty="0">
                <a:solidFill>
                  <a:srgbClr val="FFFFFF"/>
                </a:solidFill>
                <a:latin typeface="+mj-lt"/>
                <a:ea typeface="+mj-ea"/>
                <a:cs typeface="+mj-cs"/>
              </a:rPr>
            </a:br>
            <a:r>
              <a:rPr lang="en-US" sz="3200" kern="1200" dirty="0">
                <a:solidFill>
                  <a:srgbClr val="FFFFFF"/>
                </a:solidFill>
                <a:latin typeface="+mj-lt"/>
                <a:ea typeface="+mj-ea"/>
                <a:cs typeface="+mj-cs"/>
              </a:rPr>
              <a:t>All authority in heaven and on earth has been given to me.  </a:t>
            </a:r>
            <a:br>
              <a:rPr lang="en-US" sz="3200" kern="1200" dirty="0">
                <a:solidFill>
                  <a:srgbClr val="FFFFFF"/>
                </a:solidFill>
                <a:latin typeface="+mj-lt"/>
                <a:ea typeface="+mj-ea"/>
                <a:cs typeface="+mj-cs"/>
              </a:rPr>
            </a:br>
            <a:r>
              <a:rPr lang="en-US" sz="3200" kern="1200" dirty="0">
                <a:solidFill>
                  <a:srgbClr val="FFFFFF"/>
                </a:solidFill>
                <a:latin typeface="+mj-lt"/>
                <a:ea typeface="+mj-ea"/>
                <a:cs typeface="+mj-cs"/>
              </a:rPr>
              <a:t>Therefore </a:t>
            </a:r>
            <a:r>
              <a:rPr lang="en-US" sz="3200" u="sng" kern="1200" dirty="0">
                <a:solidFill>
                  <a:schemeClr val="accent2"/>
                </a:solidFill>
                <a:latin typeface="+mj-lt"/>
                <a:ea typeface="+mj-ea"/>
                <a:cs typeface="+mj-cs"/>
              </a:rPr>
              <a:t>go</a:t>
            </a:r>
            <a:r>
              <a:rPr lang="en-US" sz="3200" kern="1200" dirty="0">
                <a:solidFill>
                  <a:srgbClr val="FFFFFF"/>
                </a:solidFill>
                <a:latin typeface="+mj-lt"/>
                <a:ea typeface="+mj-ea"/>
                <a:cs typeface="+mj-cs"/>
              </a:rPr>
              <a:t> and </a:t>
            </a:r>
            <a:r>
              <a:rPr lang="en-US" sz="3200" b="1" u="sng" kern="1200" dirty="0">
                <a:latin typeface="+mj-lt"/>
                <a:ea typeface="+mj-ea"/>
                <a:cs typeface="+mj-cs"/>
              </a:rPr>
              <a:t>make disciples </a:t>
            </a:r>
            <a:r>
              <a:rPr lang="en-US" sz="3200" kern="1200" dirty="0">
                <a:solidFill>
                  <a:srgbClr val="FFFFFF"/>
                </a:solidFill>
                <a:latin typeface="+mj-lt"/>
                <a:ea typeface="+mj-ea"/>
                <a:cs typeface="+mj-cs"/>
              </a:rPr>
              <a:t>of all nations, </a:t>
            </a:r>
            <a:br>
              <a:rPr lang="en-US" sz="3200" kern="1200" dirty="0">
                <a:solidFill>
                  <a:srgbClr val="FFFFFF"/>
                </a:solidFill>
                <a:latin typeface="+mj-lt"/>
                <a:ea typeface="+mj-ea"/>
                <a:cs typeface="+mj-cs"/>
              </a:rPr>
            </a:br>
            <a:r>
              <a:rPr lang="en-US" sz="3200" u="sng" kern="1200" dirty="0">
                <a:solidFill>
                  <a:schemeClr val="accent2"/>
                </a:solidFill>
                <a:latin typeface="+mj-lt"/>
                <a:ea typeface="+mj-ea"/>
                <a:cs typeface="+mj-cs"/>
              </a:rPr>
              <a:t>baptizing</a:t>
            </a:r>
            <a:r>
              <a:rPr lang="en-US" sz="3200" kern="1200" dirty="0">
                <a:solidFill>
                  <a:srgbClr val="FFFFFF"/>
                </a:solidFill>
                <a:latin typeface="+mj-lt"/>
                <a:ea typeface="+mj-ea"/>
                <a:cs typeface="+mj-cs"/>
              </a:rPr>
              <a:t> them in the name of the Father and of the Son and of the Holy Spirit, and </a:t>
            </a:r>
            <a:br>
              <a:rPr lang="en-US" sz="3200" kern="1200" dirty="0">
                <a:solidFill>
                  <a:srgbClr val="FFFFFF"/>
                </a:solidFill>
                <a:latin typeface="+mj-lt"/>
                <a:ea typeface="+mj-ea"/>
                <a:cs typeface="+mj-cs"/>
              </a:rPr>
            </a:br>
            <a:r>
              <a:rPr lang="en-US" sz="3200" u="sng" kern="1200" dirty="0">
                <a:solidFill>
                  <a:schemeClr val="accent2"/>
                </a:solidFill>
                <a:latin typeface="+mj-lt"/>
                <a:ea typeface="+mj-ea"/>
                <a:cs typeface="+mj-cs"/>
              </a:rPr>
              <a:t>teaching</a:t>
            </a:r>
            <a:r>
              <a:rPr lang="en-US" sz="3200" kern="1200" dirty="0">
                <a:solidFill>
                  <a:srgbClr val="FFFFFF"/>
                </a:solidFill>
                <a:latin typeface="+mj-lt"/>
                <a:ea typeface="+mj-ea"/>
                <a:cs typeface="+mj-cs"/>
              </a:rPr>
              <a:t> them to obey everything I have commanded you. </a:t>
            </a:r>
            <a:br>
              <a:rPr lang="en-US" sz="3200" kern="1200" dirty="0">
                <a:solidFill>
                  <a:srgbClr val="FFFFFF"/>
                </a:solidFill>
                <a:latin typeface="+mj-lt"/>
                <a:ea typeface="+mj-ea"/>
                <a:cs typeface="+mj-cs"/>
              </a:rPr>
            </a:br>
            <a:r>
              <a:rPr lang="en-US" sz="3200" kern="1200" dirty="0">
                <a:solidFill>
                  <a:srgbClr val="FFFFFF"/>
                </a:solidFill>
                <a:latin typeface="+mj-lt"/>
                <a:ea typeface="+mj-ea"/>
                <a:cs typeface="+mj-cs"/>
              </a:rPr>
              <a:t>And surely I am with you always, to the very end of the age.</a:t>
            </a:r>
            <a:br>
              <a:rPr lang="en-US" sz="3200" kern="1200" dirty="0">
                <a:solidFill>
                  <a:srgbClr val="FFFFFF"/>
                </a:solidFill>
                <a:latin typeface="+mj-lt"/>
                <a:ea typeface="+mj-ea"/>
                <a:cs typeface="+mj-cs"/>
              </a:rPr>
            </a:br>
            <a:r>
              <a:rPr lang="en-US" sz="3200" kern="1200" dirty="0">
                <a:solidFill>
                  <a:srgbClr val="FFFFFF"/>
                </a:solidFill>
                <a:latin typeface="+mj-lt"/>
                <a:ea typeface="+mj-ea"/>
                <a:cs typeface="+mj-cs"/>
              </a:rPr>
              <a:t>                          </a:t>
            </a:r>
            <a:r>
              <a:rPr lang="en-US" sz="3200" i="1" kern="1200" dirty="0">
                <a:solidFill>
                  <a:srgbClr val="FFFFFF"/>
                </a:solidFill>
                <a:latin typeface="+mj-lt"/>
                <a:ea typeface="+mj-ea"/>
                <a:cs typeface="+mj-cs"/>
              </a:rPr>
              <a:t>Matthew 28:18-20</a:t>
            </a:r>
            <a:endParaRPr lang="en-US" sz="3200" kern="1200" dirty="0">
              <a:solidFill>
                <a:srgbClr val="FFFFFF"/>
              </a:solidFill>
              <a:latin typeface="+mj-lt"/>
              <a:ea typeface="+mj-ea"/>
              <a:cs typeface="+mj-cs"/>
            </a:endParaRPr>
          </a:p>
        </p:txBody>
      </p:sp>
    </p:spTree>
    <p:extLst>
      <p:ext uri="{BB962C8B-B14F-4D97-AF65-F5344CB8AC3E}">
        <p14:creationId xmlns:p14="http://schemas.microsoft.com/office/powerpoint/2010/main" val="554155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10" y="1059189"/>
            <a:ext cx="11000509" cy="256545"/>
          </a:xfrm>
          <a:prstGeom prst="rect">
            <a:avLst/>
          </a:prstGeom>
        </p:spPr>
        <p:txBody>
          <a:bodyPr wrap="square">
            <a:spAutoFit/>
          </a:bodyPr>
          <a:lstStyle/>
          <a:p>
            <a:pPr marL="609585" indent="-609585">
              <a:buFont typeface="Arial" panose="020B0604020202020204" pitchFamily="34" charset="0"/>
              <a:buChar char="•"/>
              <a:defRPr/>
            </a:pPr>
            <a:endParaRPr lang="en-US" sz="1067" b="1" dirty="0">
              <a:solidFill>
                <a:schemeClr val="bg1"/>
              </a:solidFill>
            </a:endParaRPr>
          </a:p>
        </p:txBody>
      </p:sp>
      <p:sp>
        <p:nvSpPr>
          <p:cNvPr id="14" name="Curved Down Arrow 5"/>
          <p:cNvSpPr>
            <a:spLocks noChangeArrowheads="1"/>
          </p:cNvSpPr>
          <p:nvPr/>
        </p:nvSpPr>
        <p:spPr bwMode="auto">
          <a:xfrm rot="5400000">
            <a:off x="5387447" y="2312988"/>
            <a:ext cx="4613275" cy="1828800"/>
          </a:xfrm>
          <a:prstGeom prst="curvedDownArrow">
            <a:avLst>
              <a:gd name="adj1" fmla="val 25008"/>
              <a:gd name="adj2" fmla="val 5001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15" name="TextBox 6"/>
          <p:cNvSpPr txBox="1">
            <a:spLocks noChangeArrowheads="1"/>
          </p:cNvSpPr>
          <p:nvPr/>
        </p:nvSpPr>
        <p:spPr bwMode="auto">
          <a:xfrm>
            <a:off x="5408084" y="781051"/>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a:solidFill>
                  <a:schemeClr val="bg1"/>
                </a:solidFill>
                <a:latin typeface="Arial" charset="0"/>
              </a:rPr>
              <a:t>God</a:t>
            </a:r>
          </a:p>
        </p:txBody>
      </p:sp>
      <p:sp>
        <p:nvSpPr>
          <p:cNvPr id="16" name="TextBox 8"/>
          <p:cNvSpPr txBox="1">
            <a:spLocks noChangeArrowheads="1"/>
          </p:cNvSpPr>
          <p:nvPr/>
        </p:nvSpPr>
        <p:spPr bwMode="auto">
          <a:xfrm>
            <a:off x="5438704" y="4783138"/>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Me</a:t>
            </a:r>
          </a:p>
        </p:txBody>
      </p:sp>
      <p:sp>
        <p:nvSpPr>
          <p:cNvPr id="17" name="TextBox 7"/>
          <p:cNvSpPr txBox="1">
            <a:spLocks noChangeArrowheads="1"/>
          </p:cNvSpPr>
          <p:nvPr/>
        </p:nvSpPr>
        <p:spPr bwMode="auto">
          <a:xfrm>
            <a:off x="8783217" y="1725387"/>
            <a:ext cx="2540000" cy="4934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0"/>
              </a:spcBef>
              <a:buClrTx/>
              <a:buFontTx/>
              <a:buNone/>
            </a:pPr>
            <a:r>
              <a:rPr kumimoji="0" lang="en-US" altLang="en-US" b="1" dirty="0">
                <a:solidFill>
                  <a:schemeClr val="bg1"/>
                </a:solidFill>
                <a:latin typeface="Arial" charset="0"/>
              </a:rPr>
              <a:t>“Therefore I urge you brothers, in view of God’s  mercy . . .”</a:t>
            </a:r>
          </a:p>
          <a:p>
            <a:pPr algn="r">
              <a:spcBef>
                <a:spcPct val="0"/>
              </a:spcBef>
              <a:buClrTx/>
              <a:buFontTx/>
              <a:buNone/>
            </a:pPr>
            <a:endParaRPr kumimoji="0" lang="en-US" altLang="en-US" b="1" dirty="0">
              <a:solidFill>
                <a:schemeClr val="bg1"/>
              </a:solidFill>
              <a:latin typeface="Arial" charset="0"/>
            </a:endParaRPr>
          </a:p>
          <a:p>
            <a:pPr algn="r">
              <a:spcBef>
                <a:spcPct val="0"/>
              </a:spcBef>
              <a:buClrTx/>
              <a:buFontTx/>
              <a:buNone/>
            </a:pPr>
            <a:r>
              <a:rPr kumimoji="0" lang="en-US" altLang="en-US" sz="2667" b="1" dirty="0">
                <a:solidFill>
                  <a:schemeClr val="bg1"/>
                </a:solidFill>
                <a:latin typeface="Arial" charset="0"/>
              </a:rPr>
              <a:t>Romans 12:1</a:t>
            </a:r>
          </a:p>
          <a:p>
            <a:pPr algn="ctr">
              <a:spcBef>
                <a:spcPct val="0"/>
              </a:spcBef>
              <a:buClrTx/>
              <a:buFontTx/>
              <a:buNone/>
            </a:pPr>
            <a:endParaRPr kumimoji="0" lang="en-US" altLang="en-US" b="1" dirty="0">
              <a:solidFill>
                <a:schemeClr val="bg1"/>
              </a:solidFill>
              <a:latin typeface="Arial" charset="0"/>
            </a:endParaRPr>
          </a:p>
          <a:p>
            <a:pPr algn="ctr">
              <a:spcBef>
                <a:spcPct val="0"/>
              </a:spcBef>
              <a:buClrTx/>
              <a:buFontTx/>
              <a:buNone/>
            </a:pPr>
            <a:r>
              <a:rPr kumimoji="0" lang="en-US" altLang="en-US" b="1" dirty="0">
                <a:solidFill>
                  <a:schemeClr val="bg1"/>
                </a:solidFill>
                <a:latin typeface="Arial" charset="0"/>
              </a:rPr>
              <a:t> </a:t>
            </a:r>
          </a:p>
        </p:txBody>
      </p:sp>
    </p:spTree>
    <p:extLst>
      <p:ext uri="{BB962C8B-B14F-4D97-AF65-F5344CB8AC3E}">
        <p14:creationId xmlns:p14="http://schemas.microsoft.com/office/powerpoint/2010/main" val="26868517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10" y="1059189"/>
            <a:ext cx="11000509" cy="256545"/>
          </a:xfrm>
          <a:prstGeom prst="rect">
            <a:avLst/>
          </a:prstGeom>
        </p:spPr>
        <p:txBody>
          <a:bodyPr wrap="square">
            <a:spAutoFit/>
          </a:bodyPr>
          <a:lstStyle/>
          <a:p>
            <a:pPr marL="609585" indent="-609585">
              <a:buFont typeface="Arial" panose="020B0604020202020204" pitchFamily="34" charset="0"/>
              <a:buChar char="•"/>
              <a:defRPr/>
            </a:pPr>
            <a:endParaRPr lang="en-US" sz="1067" b="1" dirty="0">
              <a:solidFill>
                <a:schemeClr val="bg1"/>
              </a:solidFill>
            </a:endParaRPr>
          </a:p>
        </p:txBody>
      </p:sp>
      <p:sp>
        <p:nvSpPr>
          <p:cNvPr id="13" name="Curved Down Arrow 3"/>
          <p:cNvSpPr>
            <a:spLocks noChangeArrowheads="1"/>
          </p:cNvSpPr>
          <p:nvPr/>
        </p:nvSpPr>
        <p:spPr bwMode="auto">
          <a:xfrm rot="-5400000">
            <a:off x="1992313" y="2122488"/>
            <a:ext cx="4511675" cy="1828800"/>
          </a:xfrm>
          <a:prstGeom prst="curvedDownArrow">
            <a:avLst>
              <a:gd name="adj1" fmla="val 24990"/>
              <a:gd name="adj2" fmla="val 4999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14" name="Curved Down Arrow 5"/>
          <p:cNvSpPr>
            <a:spLocks noChangeArrowheads="1"/>
          </p:cNvSpPr>
          <p:nvPr/>
        </p:nvSpPr>
        <p:spPr bwMode="auto">
          <a:xfrm rot="5400000">
            <a:off x="5387447" y="2312988"/>
            <a:ext cx="4613275" cy="1828800"/>
          </a:xfrm>
          <a:prstGeom prst="curvedDownArrow">
            <a:avLst>
              <a:gd name="adj1" fmla="val 25008"/>
              <a:gd name="adj2" fmla="val 5001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15" name="TextBox 6"/>
          <p:cNvSpPr txBox="1">
            <a:spLocks noChangeArrowheads="1"/>
          </p:cNvSpPr>
          <p:nvPr/>
        </p:nvSpPr>
        <p:spPr bwMode="auto">
          <a:xfrm>
            <a:off x="5408084" y="781051"/>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a:solidFill>
                  <a:schemeClr val="bg1"/>
                </a:solidFill>
                <a:latin typeface="Arial" charset="0"/>
              </a:rPr>
              <a:t>God</a:t>
            </a:r>
          </a:p>
        </p:txBody>
      </p:sp>
      <p:sp>
        <p:nvSpPr>
          <p:cNvPr id="16" name="TextBox 8"/>
          <p:cNvSpPr txBox="1">
            <a:spLocks noChangeArrowheads="1"/>
          </p:cNvSpPr>
          <p:nvPr/>
        </p:nvSpPr>
        <p:spPr bwMode="auto">
          <a:xfrm>
            <a:off x="5438704" y="4783138"/>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Me</a:t>
            </a:r>
          </a:p>
        </p:txBody>
      </p:sp>
      <p:sp>
        <p:nvSpPr>
          <p:cNvPr id="17" name="TextBox 7"/>
          <p:cNvSpPr txBox="1">
            <a:spLocks noChangeArrowheads="1"/>
          </p:cNvSpPr>
          <p:nvPr/>
        </p:nvSpPr>
        <p:spPr bwMode="auto">
          <a:xfrm>
            <a:off x="8783217" y="1725387"/>
            <a:ext cx="2540000"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0"/>
              </a:spcBef>
              <a:buClrTx/>
              <a:buFontTx/>
              <a:buNone/>
            </a:pPr>
            <a:r>
              <a:rPr kumimoji="0" lang="en-US" altLang="en-US" b="1" dirty="0">
                <a:solidFill>
                  <a:schemeClr val="bg1"/>
                </a:solidFill>
                <a:latin typeface="Arial" charset="0"/>
              </a:rPr>
              <a:t>“Therefore I urge you brothers, in view of God’s mercy . . .”</a:t>
            </a:r>
          </a:p>
          <a:p>
            <a:pPr>
              <a:spcBef>
                <a:spcPct val="0"/>
              </a:spcBef>
              <a:buClrTx/>
              <a:buFontTx/>
              <a:buNone/>
            </a:pPr>
            <a:endParaRPr kumimoji="0" lang="en-US" altLang="en-US" b="1" dirty="0">
              <a:solidFill>
                <a:schemeClr val="bg1"/>
              </a:solidFill>
              <a:latin typeface="Arial" charset="0"/>
            </a:endParaRPr>
          </a:p>
          <a:p>
            <a:pPr>
              <a:spcBef>
                <a:spcPct val="0"/>
              </a:spcBef>
              <a:buClrTx/>
              <a:buFontTx/>
              <a:buNone/>
            </a:pPr>
            <a:r>
              <a:rPr kumimoji="0" lang="en-US" altLang="en-US" b="1" dirty="0">
                <a:solidFill>
                  <a:schemeClr val="bg1"/>
                </a:solidFill>
                <a:latin typeface="Arial" charset="0"/>
              </a:rPr>
              <a:t> </a:t>
            </a:r>
          </a:p>
        </p:txBody>
      </p:sp>
      <p:sp>
        <p:nvSpPr>
          <p:cNvPr id="18" name="TextBox 10"/>
          <p:cNvSpPr txBox="1">
            <a:spLocks noChangeArrowheads="1"/>
          </p:cNvSpPr>
          <p:nvPr/>
        </p:nvSpPr>
        <p:spPr bwMode="auto">
          <a:xfrm>
            <a:off x="391885" y="1336041"/>
            <a:ext cx="2844800" cy="411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0"/>
              </a:spcBef>
              <a:buClrTx/>
              <a:buFontTx/>
              <a:buNone/>
            </a:pPr>
            <a:r>
              <a:rPr kumimoji="0" lang="en-US" altLang="en-US" b="1" dirty="0">
                <a:solidFill>
                  <a:schemeClr val="bg1"/>
                </a:solidFill>
                <a:latin typeface="Arial" charset="0"/>
              </a:rPr>
              <a:t> “. . . To offer your bodies as living sacrifices, holy and acceptable to the Lord.”</a:t>
            </a:r>
          </a:p>
          <a:p>
            <a:pPr>
              <a:spcBef>
                <a:spcPct val="0"/>
              </a:spcBef>
              <a:buClrTx/>
              <a:buFontTx/>
              <a:buNone/>
            </a:pPr>
            <a:endParaRPr kumimoji="0" lang="en-US" altLang="en-US" sz="1067" b="1" dirty="0">
              <a:solidFill>
                <a:schemeClr val="bg1"/>
              </a:solidFill>
              <a:latin typeface="Arial" charset="0"/>
            </a:endParaRPr>
          </a:p>
          <a:p>
            <a:pPr>
              <a:spcBef>
                <a:spcPct val="0"/>
              </a:spcBef>
              <a:buClrTx/>
              <a:buFontTx/>
              <a:buNone/>
            </a:pPr>
            <a:r>
              <a:rPr kumimoji="0" lang="en-US" altLang="en-US" sz="2667" b="1" dirty="0">
                <a:solidFill>
                  <a:schemeClr val="bg1"/>
                </a:solidFill>
                <a:latin typeface="Arial" charset="0"/>
              </a:rPr>
              <a:t>Romans 12:1</a:t>
            </a:r>
          </a:p>
        </p:txBody>
      </p:sp>
    </p:spTree>
    <p:extLst>
      <p:ext uri="{BB962C8B-B14F-4D97-AF65-F5344CB8AC3E}">
        <p14:creationId xmlns:p14="http://schemas.microsoft.com/office/powerpoint/2010/main" val="901546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10" y="1059189"/>
            <a:ext cx="11000509" cy="256545"/>
          </a:xfrm>
          <a:prstGeom prst="rect">
            <a:avLst/>
          </a:prstGeom>
        </p:spPr>
        <p:txBody>
          <a:bodyPr wrap="square">
            <a:spAutoFit/>
          </a:bodyPr>
          <a:lstStyle/>
          <a:p>
            <a:pPr marL="609585" indent="-609585">
              <a:buFont typeface="Arial" panose="020B0604020202020204" pitchFamily="34" charset="0"/>
              <a:buChar char="•"/>
              <a:defRPr/>
            </a:pPr>
            <a:endParaRPr lang="en-US" sz="1067" b="1" dirty="0">
              <a:solidFill>
                <a:schemeClr val="bg1"/>
              </a:solidFill>
            </a:endParaRPr>
          </a:p>
        </p:txBody>
      </p:sp>
      <p:sp>
        <p:nvSpPr>
          <p:cNvPr id="15" name="TextBox 6"/>
          <p:cNvSpPr txBox="1">
            <a:spLocks noChangeArrowheads="1"/>
          </p:cNvSpPr>
          <p:nvPr/>
        </p:nvSpPr>
        <p:spPr bwMode="auto">
          <a:xfrm>
            <a:off x="5200649" y="1"/>
            <a:ext cx="2029491" cy="1733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b="1" dirty="0">
              <a:solidFill>
                <a:schemeClr val="bg1"/>
              </a:solidFill>
              <a:latin typeface="Arial" charset="0"/>
            </a:endParaRPr>
          </a:p>
          <a:p>
            <a:pPr algn="ctr">
              <a:spcBef>
                <a:spcPct val="0"/>
              </a:spcBef>
              <a:buClrTx/>
              <a:buFontTx/>
              <a:buNone/>
            </a:pPr>
            <a:endParaRPr kumimoji="0" lang="en-US" altLang="en-US" sz="1067" b="1" dirty="0">
              <a:solidFill>
                <a:schemeClr val="bg1"/>
              </a:solidFill>
              <a:latin typeface="Arial" charset="0"/>
            </a:endParaRPr>
          </a:p>
          <a:p>
            <a:pPr algn="ctr">
              <a:spcBef>
                <a:spcPct val="0"/>
              </a:spcBef>
              <a:buClrTx/>
              <a:buFontTx/>
              <a:buNone/>
            </a:pPr>
            <a:r>
              <a:rPr kumimoji="0" lang="en-US" altLang="en-US" b="1" dirty="0">
                <a:solidFill>
                  <a:schemeClr val="bg1"/>
                </a:solidFill>
                <a:latin typeface="Arial" charset="0"/>
              </a:rPr>
              <a:t>One Another</a:t>
            </a:r>
          </a:p>
        </p:txBody>
      </p:sp>
      <p:sp>
        <p:nvSpPr>
          <p:cNvPr id="16" name="TextBox 8"/>
          <p:cNvSpPr txBox="1">
            <a:spLocks noChangeArrowheads="1"/>
          </p:cNvSpPr>
          <p:nvPr/>
        </p:nvSpPr>
        <p:spPr bwMode="auto">
          <a:xfrm>
            <a:off x="5438704" y="4783138"/>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Me</a:t>
            </a:r>
          </a:p>
        </p:txBody>
      </p:sp>
      <p:sp>
        <p:nvSpPr>
          <p:cNvPr id="18" name="TextBox 10"/>
          <p:cNvSpPr txBox="1">
            <a:spLocks noChangeArrowheads="1"/>
          </p:cNvSpPr>
          <p:nvPr/>
        </p:nvSpPr>
        <p:spPr bwMode="auto">
          <a:xfrm>
            <a:off x="484909" y="2053194"/>
            <a:ext cx="2844800" cy="1980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0"/>
              </a:spcBef>
              <a:buClrTx/>
              <a:buFontTx/>
              <a:buNone/>
            </a:pPr>
            <a:r>
              <a:rPr kumimoji="0" lang="en-US" altLang="en-US" b="1" dirty="0">
                <a:solidFill>
                  <a:schemeClr val="bg1"/>
                </a:solidFill>
                <a:latin typeface="Arial" charset="0"/>
              </a:rPr>
              <a:t> “Love  one another . . . </a:t>
            </a:r>
          </a:p>
          <a:p>
            <a:pPr>
              <a:spcBef>
                <a:spcPct val="0"/>
              </a:spcBef>
              <a:buClrTx/>
              <a:buFontTx/>
              <a:buNone/>
            </a:pPr>
            <a:endParaRPr kumimoji="0" lang="en-US" altLang="en-US" b="1" dirty="0">
              <a:solidFill>
                <a:schemeClr val="bg1"/>
              </a:solidFill>
              <a:latin typeface="Arial" charset="0"/>
            </a:endParaRPr>
          </a:p>
          <a:p>
            <a:pPr>
              <a:spcBef>
                <a:spcPct val="0"/>
              </a:spcBef>
              <a:buClrTx/>
              <a:buFontTx/>
              <a:buNone/>
            </a:pPr>
            <a:r>
              <a:rPr kumimoji="0" lang="en-US" altLang="en-US" sz="2667" b="1" dirty="0">
                <a:solidFill>
                  <a:schemeClr val="bg1"/>
                </a:solidFill>
                <a:latin typeface="Arial" charset="0"/>
              </a:rPr>
              <a:t>John 13:34</a:t>
            </a:r>
          </a:p>
        </p:txBody>
      </p:sp>
      <p:sp>
        <p:nvSpPr>
          <p:cNvPr id="7" name="Curved Down Arrow 3">
            <a:extLst>
              <a:ext uri="{FF2B5EF4-FFF2-40B4-BE49-F238E27FC236}">
                <a16:creationId xmlns:a16="http://schemas.microsoft.com/office/drawing/2014/main" id="{392DF932-AA5F-4D62-AB3A-28E615B39D7E}"/>
              </a:ext>
            </a:extLst>
          </p:cNvPr>
          <p:cNvSpPr>
            <a:spLocks noChangeArrowheads="1"/>
          </p:cNvSpPr>
          <p:nvPr/>
        </p:nvSpPr>
        <p:spPr bwMode="auto">
          <a:xfrm rot="-5400000">
            <a:off x="1992313" y="2122488"/>
            <a:ext cx="4511675" cy="1828800"/>
          </a:xfrm>
          <a:prstGeom prst="curvedDownArrow">
            <a:avLst>
              <a:gd name="adj1" fmla="val 24990"/>
              <a:gd name="adj2" fmla="val 4999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Tree>
    <p:extLst>
      <p:ext uri="{BB962C8B-B14F-4D97-AF65-F5344CB8AC3E}">
        <p14:creationId xmlns:p14="http://schemas.microsoft.com/office/powerpoint/2010/main" val="19796682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10" y="1059189"/>
            <a:ext cx="11000509" cy="256545"/>
          </a:xfrm>
          <a:prstGeom prst="rect">
            <a:avLst/>
          </a:prstGeom>
        </p:spPr>
        <p:txBody>
          <a:bodyPr wrap="square">
            <a:spAutoFit/>
          </a:bodyPr>
          <a:lstStyle/>
          <a:p>
            <a:pPr marL="609585" indent="-609585">
              <a:buFont typeface="Arial" panose="020B0604020202020204" pitchFamily="34" charset="0"/>
              <a:buChar char="•"/>
              <a:defRPr/>
            </a:pPr>
            <a:endParaRPr lang="en-US" sz="1067" b="1" dirty="0">
              <a:solidFill>
                <a:schemeClr val="bg1"/>
              </a:solidFill>
            </a:endParaRPr>
          </a:p>
        </p:txBody>
      </p:sp>
      <p:sp>
        <p:nvSpPr>
          <p:cNvPr id="16" name="TextBox 8"/>
          <p:cNvSpPr txBox="1">
            <a:spLocks noChangeArrowheads="1"/>
          </p:cNvSpPr>
          <p:nvPr/>
        </p:nvSpPr>
        <p:spPr bwMode="auto">
          <a:xfrm>
            <a:off x="5438704" y="4783138"/>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Me</a:t>
            </a:r>
          </a:p>
        </p:txBody>
      </p:sp>
      <p:sp>
        <p:nvSpPr>
          <p:cNvPr id="18" name="TextBox 10"/>
          <p:cNvSpPr txBox="1">
            <a:spLocks noChangeArrowheads="1"/>
          </p:cNvSpPr>
          <p:nvPr/>
        </p:nvSpPr>
        <p:spPr bwMode="auto">
          <a:xfrm>
            <a:off x="484909" y="2053194"/>
            <a:ext cx="2844800" cy="1980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0"/>
              </a:spcBef>
              <a:buClrTx/>
              <a:buFontTx/>
              <a:buNone/>
            </a:pPr>
            <a:r>
              <a:rPr kumimoji="0" lang="en-US" altLang="en-US" b="1" dirty="0">
                <a:solidFill>
                  <a:schemeClr val="bg1"/>
                </a:solidFill>
                <a:latin typeface="Arial" charset="0"/>
              </a:rPr>
              <a:t> “Love  one another . . . </a:t>
            </a:r>
          </a:p>
          <a:p>
            <a:pPr>
              <a:spcBef>
                <a:spcPct val="0"/>
              </a:spcBef>
              <a:buClrTx/>
              <a:buFontTx/>
              <a:buNone/>
            </a:pPr>
            <a:endParaRPr kumimoji="0" lang="en-US" altLang="en-US" b="1" dirty="0">
              <a:solidFill>
                <a:schemeClr val="bg1"/>
              </a:solidFill>
              <a:latin typeface="Arial" charset="0"/>
            </a:endParaRPr>
          </a:p>
          <a:p>
            <a:pPr>
              <a:spcBef>
                <a:spcPct val="0"/>
              </a:spcBef>
              <a:buClrTx/>
              <a:buFontTx/>
              <a:buNone/>
            </a:pPr>
            <a:endParaRPr kumimoji="0" lang="en-US" altLang="en-US" sz="2667" b="1" dirty="0">
              <a:solidFill>
                <a:schemeClr val="bg1"/>
              </a:solidFill>
              <a:latin typeface="Arial" charset="0"/>
            </a:endParaRPr>
          </a:p>
        </p:txBody>
      </p:sp>
      <p:sp>
        <p:nvSpPr>
          <p:cNvPr id="7" name="TextBox 10">
            <a:extLst>
              <a:ext uri="{FF2B5EF4-FFF2-40B4-BE49-F238E27FC236}">
                <a16:creationId xmlns:a16="http://schemas.microsoft.com/office/drawing/2014/main" id="{6277F773-A9BF-470D-8BCD-776E37A62FD3}"/>
              </a:ext>
            </a:extLst>
          </p:cNvPr>
          <p:cNvSpPr txBox="1">
            <a:spLocks noChangeArrowheads="1"/>
          </p:cNvSpPr>
          <p:nvPr/>
        </p:nvSpPr>
        <p:spPr bwMode="auto">
          <a:xfrm>
            <a:off x="9080741" y="2083838"/>
            <a:ext cx="2844800" cy="1980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0"/>
              </a:spcBef>
              <a:buClrTx/>
              <a:buFontTx/>
              <a:buNone/>
            </a:pPr>
            <a:r>
              <a:rPr kumimoji="0" lang="en-US" altLang="en-US" b="1" dirty="0">
                <a:solidFill>
                  <a:schemeClr val="bg1"/>
                </a:solidFill>
                <a:latin typeface="Arial" charset="0"/>
              </a:rPr>
              <a:t>. . . as I have loved you.”</a:t>
            </a:r>
          </a:p>
          <a:p>
            <a:pPr>
              <a:spcBef>
                <a:spcPct val="0"/>
              </a:spcBef>
              <a:buClrTx/>
              <a:buFontTx/>
              <a:buNone/>
            </a:pPr>
            <a:endParaRPr kumimoji="0" lang="en-US" altLang="en-US" b="1" dirty="0">
              <a:solidFill>
                <a:schemeClr val="bg1"/>
              </a:solidFill>
              <a:latin typeface="Arial" charset="0"/>
            </a:endParaRPr>
          </a:p>
          <a:p>
            <a:pPr>
              <a:spcBef>
                <a:spcPct val="0"/>
              </a:spcBef>
              <a:buClrTx/>
              <a:buFontTx/>
              <a:buNone/>
            </a:pPr>
            <a:r>
              <a:rPr kumimoji="0" lang="en-US" altLang="en-US" sz="2667" b="1" dirty="0">
                <a:solidFill>
                  <a:schemeClr val="bg1"/>
                </a:solidFill>
                <a:latin typeface="Arial" charset="0"/>
              </a:rPr>
              <a:t>John 13:34</a:t>
            </a:r>
          </a:p>
        </p:txBody>
      </p:sp>
      <p:sp>
        <p:nvSpPr>
          <p:cNvPr id="8" name="Curved Down Arrow 5">
            <a:extLst>
              <a:ext uri="{FF2B5EF4-FFF2-40B4-BE49-F238E27FC236}">
                <a16:creationId xmlns:a16="http://schemas.microsoft.com/office/drawing/2014/main" id="{6E9D7F0E-ED25-4EB5-BE65-DC75DE0FAA9A}"/>
              </a:ext>
            </a:extLst>
          </p:cNvPr>
          <p:cNvSpPr>
            <a:spLocks noChangeArrowheads="1"/>
          </p:cNvSpPr>
          <p:nvPr/>
        </p:nvSpPr>
        <p:spPr bwMode="auto">
          <a:xfrm rot="5400000">
            <a:off x="5387447" y="2312988"/>
            <a:ext cx="4613275" cy="1828800"/>
          </a:xfrm>
          <a:prstGeom prst="curvedDownArrow">
            <a:avLst>
              <a:gd name="adj1" fmla="val 25008"/>
              <a:gd name="adj2" fmla="val 5001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9" name="Curved Down Arrow 3">
            <a:extLst>
              <a:ext uri="{FF2B5EF4-FFF2-40B4-BE49-F238E27FC236}">
                <a16:creationId xmlns:a16="http://schemas.microsoft.com/office/drawing/2014/main" id="{F8FD3DFC-ADB1-4ACF-9D08-1CA0EBDDF85C}"/>
              </a:ext>
            </a:extLst>
          </p:cNvPr>
          <p:cNvSpPr>
            <a:spLocks noChangeArrowheads="1"/>
          </p:cNvSpPr>
          <p:nvPr/>
        </p:nvSpPr>
        <p:spPr bwMode="auto">
          <a:xfrm rot="-5400000">
            <a:off x="1992313" y="2122488"/>
            <a:ext cx="4511675" cy="1828800"/>
          </a:xfrm>
          <a:prstGeom prst="curvedDownArrow">
            <a:avLst>
              <a:gd name="adj1" fmla="val 24990"/>
              <a:gd name="adj2" fmla="val 4999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10" name="TextBox 6">
            <a:extLst>
              <a:ext uri="{FF2B5EF4-FFF2-40B4-BE49-F238E27FC236}">
                <a16:creationId xmlns:a16="http://schemas.microsoft.com/office/drawing/2014/main" id="{3B76B7F7-CA5A-46EE-A8A6-2E8A1D3C79A3}"/>
              </a:ext>
            </a:extLst>
          </p:cNvPr>
          <p:cNvSpPr txBox="1">
            <a:spLocks noChangeArrowheads="1"/>
          </p:cNvSpPr>
          <p:nvPr/>
        </p:nvSpPr>
        <p:spPr bwMode="auto">
          <a:xfrm>
            <a:off x="4970419" y="38458"/>
            <a:ext cx="2029491" cy="1733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b="1" dirty="0">
              <a:solidFill>
                <a:schemeClr val="bg1"/>
              </a:solidFill>
              <a:latin typeface="Arial" charset="0"/>
            </a:endParaRPr>
          </a:p>
          <a:p>
            <a:pPr algn="ctr">
              <a:spcBef>
                <a:spcPct val="0"/>
              </a:spcBef>
              <a:buClrTx/>
              <a:buFontTx/>
              <a:buNone/>
            </a:pPr>
            <a:endParaRPr kumimoji="0" lang="en-US" altLang="en-US" sz="1067" b="1" dirty="0">
              <a:solidFill>
                <a:schemeClr val="bg1"/>
              </a:solidFill>
              <a:latin typeface="Arial" charset="0"/>
            </a:endParaRPr>
          </a:p>
          <a:p>
            <a:pPr algn="ctr">
              <a:spcBef>
                <a:spcPct val="0"/>
              </a:spcBef>
              <a:buClrTx/>
              <a:buFontTx/>
              <a:buNone/>
            </a:pPr>
            <a:r>
              <a:rPr kumimoji="0" lang="en-US" altLang="en-US" b="1" dirty="0">
                <a:solidFill>
                  <a:schemeClr val="bg1"/>
                </a:solidFill>
                <a:latin typeface="Arial" charset="0"/>
              </a:rPr>
              <a:t>One Another</a:t>
            </a:r>
          </a:p>
        </p:txBody>
      </p:sp>
    </p:spTree>
    <p:extLst>
      <p:ext uri="{BB962C8B-B14F-4D97-AF65-F5344CB8AC3E}">
        <p14:creationId xmlns:p14="http://schemas.microsoft.com/office/powerpoint/2010/main" val="11032647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10" y="1059189"/>
            <a:ext cx="11000509" cy="256545"/>
          </a:xfrm>
          <a:prstGeom prst="rect">
            <a:avLst/>
          </a:prstGeom>
        </p:spPr>
        <p:txBody>
          <a:bodyPr wrap="square">
            <a:spAutoFit/>
          </a:bodyPr>
          <a:lstStyle/>
          <a:p>
            <a:pPr marL="609585" indent="-609585">
              <a:buFont typeface="Arial" panose="020B0604020202020204" pitchFamily="34" charset="0"/>
              <a:buChar char="•"/>
              <a:defRPr/>
            </a:pPr>
            <a:endParaRPr lang="en-US" sz="1067" b="1" dirty="0">
              <a:solidFill>
                <a:schemeClr val="bg1"/>
              </a:solidFill>
            </a:endParaRPr>
          </a:p>
        </p:txBody>
      </p:sp>
      <p:sp>
        <p:nvSpPr>
          <p:cNvPr id="16" name="TextBox 8"/>
          <p:cNvSpPr txBox="1">
            <a:spLocks noChangeArrowheads="1"/>
          </p:cNvSpPr>
          <p:nvPr/>
        </p:nvSpPr>
        <p:spPr bwMode="auto">
          <a:xfrm>
            <a:off x="5438704" y="4783138"/>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Me</a:t>
            </a:r>
          </a:p>
        </p:txBody>
      </p:sp>
      <p:sp>
        <p:nvSpPr>
          <p:cNvPr id="18" name="TextBox 10"/>
          <p:cNvSpPr txBox="1">
            <a:spLocks noChangeArrowheads="1"/>
          </p:cNvSpPr>
          <p:nvPr/>
        </p:nvSpPr>
        <p:spPr bwMode="auto">
          <a:xfrm>
            <a:off x="484909" y="2053193"/>
            <a:ext cx="28448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0"/>
              </a:spcBef>
              <a:buClrTx/>
              <a:buFontTx/>
              <a:buNone/>
            </a:pPr>
            <a:r>
              <a:rPr kumimoji="0" lang="en-US" altLang="en-US" b="1" dirty="0">
                <a:solidFill>
                  <a:schemeClr val="bg1"/>
                </a:solidFill>
                <a:latin typeface="Arial" charset="0"/>
              </a:rPr>
              <a:t> “Accept   one another, then . . . </a:t>
            </a:r>
          </a:p>
          <a:p>
            <a:pPr>
              <a:spcBef>
                <a:spcPct val="0"/>
              </a:spcBef>
              <a:buClrTx/>
              <a:buFontTx/>
              <a:buNone/>
            </a:pPr>
            <a:endParaRPr kumimoji="0" lang="en-US" altLang="en-US" b="1" dirty="0">
              <a:solidFill>
                <a:schemeClr val="bg1"/>
              </a:solidFill>
              <a:latin typeface="Arial" charset="0"/>
            </a:endParaRPr>
          </a:p>
          <a:p>
            <a:pPr>
              <a:spcBef>
                <a:spcPct val="0"/>
              </a:spcBef>
              <a:buClrTx/>
              <a:buFontTx/>
              <a:buNone/>
            </a:pPr>
            <a:r>
              <a:rPr kumimoji="0" lang="en-US" altLang="en-US" b="1" dirty="0">
                <a:solidFill>
                  <a:schemeClr val="bg1"/>
                </a:solidFill>
                <a:latin typeface="Arial" charset="0"/>
              </a:rPr>
              <a:t>Romans 15:7</a:t>
            </a:r>
          </a:p>
        </p:txBody>
      </p:sp>
      <p:sp>
        <p:nvSpPr>
          <p:cNvPr id="7" name="Curved Down Arrow 3">
            <a:extLst>
              <a:ext uri="{FF2B5EF4-FFF2-40B4-BE49-F238E27FC236}">
                <a16:creationId xmlns:a16="http://schemas.microsoft.com/office/drawing/2014/main" id="{D8D8FA27-91E3-45ED-8B88-94ED62C680A1}"/>
              </a:ext>
            </a:extLst>
          </p:cNvPr>
          <p:cNvSpPr>
            <a:spLocks noChangeArrowheads="1"/>
          </p:cNvSpPr>
          <p:nvPr/>
        </p:nvSpPr>
        <p:spPr bwMode="auto">
          <a:xfrm rot="-5400000">
            <a:off x="1992313" y="2122488"/>
            <a:ext cx="4511675" cy="1828800"/>
          </a:xfrm>
          <a:prstGeom prst="curvedDownArrow">
            <a:avLst>
              <a:gd name="adj1" fmla="val 24990"/>
              <a:gd name="adj2" fmla="val 4999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9" name="TextBox 6">
            <a:extLst>
              <a:ext uri="{FF2B5EF4-FFF2-40B4-BE49-F238E27FC236}">
                <a16:creationId xmlns:a16="http://schemas.microsoft.com/office/drawing/2014/main" id="{41B9ED71-5E8A-4FD6-B8C0-F8038934BA08}"/>
              </a:ext>
            </a:extLst>
          </p:cNvPr>
          <p:cNvSpPr txBox="1">
            <a:spLocks noChangeArrowheads="1"/>
          </p:cNvSpPr>
          <p:nvPr/>
        </p:nvSpPr>
        <p:spPr bwMode="auto">
          <a:xfrm>
            <a:off x="4970419" y="-275293"/>
            <a:ext cx="2029491" cy="1733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b="1" dirty="0">
              <a:solidFill>
                <a:schemeClr val="bg1"/>
              </a:solidFill>
              <a:latin typeface="Arial" charset="0"/>
            </a:endParaRPr>
          </a:p>
          <a:p>
            <a:pPr algn="ctr">
              <a:spcBef>
                <a:spcPct val="0"/>
              </a:spcBef>
              <a:buClrTx/>
              <a:buFontTx/>
              <a:buNone/>
            </a:pPr>
            <a:endParaRPr kumimoji="0" lang="en-US" altLang="en-US" sz="1067" b="1" dirty="0">
              <a:solidFill>
                <a:schemeClr val="bg1"/>
              </a:solidFill>
              <a:latin typeface="Arial" charset="0"/>
            </a:endParaRPr>
          </a:p>
          <a:p>
            <a:pPr algn="ctr">
              <a:spcBef>
                <a:spcPct val="0"/>
              </a:spcBef>
              <a:buClrTx/>
              <a:buFontTx/>
              <a:buNone/>
            </a:pPr>
            <a:r>
              <a:rPr kumimoji="0" lang="en-US" altLang="en-US" b="1" dirty="0">
                <a:solidFill>
                  <a:schemeClr val="bg1"/>
                </a:solidFill>
                <a:latin typeface="Arial" charset="0"/>
              </a:rPr>
              <a:t>One Another</a:t>
            </a:r>
          </a:p>
        </p:txBody>
      </p:sp>
    </p:spTree>
    <p:extLst>
      <p:ext uri="{BB962C8B-B14F-4D97-AF65-F5344CB8AC3E}">
        <p14:creationId xmlns:p14="http://schemas.microsoft.com/office/powerpoint/2010/main" val="3838496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10" y="1059189"/>
            <a:ext cx="11000509" cy="256545"/>
          </a:xfrm>
          <a:prstGeom prst="rect">
            <a:avLst/>
          </a:prstGeom>
        </p:spPr>
        <p:txBody>
          <a:bodyPr wrap="square">
            <a:spAutoFit/>
          </a:bodyPr>
          <a:lstStyle/>
          <a:p>
            <a:pPr marL="609585" indent="-609585">
              <a:buFont typeface="Arial" panose="020B0604020202020204" pitchFamily="34" charset="0"/>
              <a:buChar char="•"/>
              <a:defRPr/>
            </a:pPr>
            <a:endParaRPr lang="en-US" sz="1067" b="1" dirty="0">
              <a:solidFill>
                <a:schemeClr val="bg1"/>
              </a:solidFill>
            </a:endParaRPr>
          </a:p>
        </p:txBody>
      </p:sp>
      <p:sp>
        <p:nvSpPr>
          <p:cNvPr id="14" name="Curved Down Arrow 5"/>
          <p:cNvSpPr>
            <a:spLocks noChangeArrowheads="1"/>
          </p:cNvSpPr>
          <p:nvPr/>
        </p:nvSpPr>
        <p:spPr bwMode="auto">
          <a:xfrm rot="5400000">
            <a:off x="5387447" y="2312988"/>
            <a:ext cx="4613275" cy="1828800"/>
          </a:xfrm>
          <a:prstGeom prst="curvedDownArrow">
            <a:avLst>
              <a:gd name="adj1" fmla="val 25008"/>
              <a:gd name="adj2" fmla="val 5001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16" name="TextBox 8"/>
          <p:cNvSpPr txBox="1">
            <a:spLocks noChangeArrowheads="1"/>
          </p:cNvSpPr>
          <p:nvPr/>
        </p:nvSpPr>
        <p:spPr bwMode="auto">
          <a:xfrm>
            <a:off x="5438704" y="4783138"/>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Me</a:t>
            </a:r>
          </a:p>
        </p:txBody>
      </p:sp>
      <p:sp>
        <p:nvSpPr>
          <p:cNvPr id="17" name="TextBox 7"/>
          <p:cNvSpPr txBox="1">
            <a:spLocks noChangeArrowheads="1"/>
          </p:cNvSpPr>
          <p:nvPr/>
        </p:nvSpPr>
        <p:spPr bwMode="auto">
          <a:xfrm>
            <a:off x="8783217" y="1725387"/>
            <a:ext cx="254000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r">
              <a:spcBef>
                <a:spcPct val="0"/>
              </a:spcBef>
              <a:buClrTx/>
              <a:buFontTx/>
              <a:buNone/>
            </a:pPr>
            <a:r>
              <a:rPr kumimoji="0" lang="en-US" altLang="en-US" b="1" dirty="0">
                <a:solidFill>
                  <a:schemeClr val="bg1"/>
                </a:solidFill>
                <a:latin typeface="Arial" charset="0"/>
              </a:rPr>
              <a:t>“just as Christ accepted you.”</a:t>
            </a:r>
          </a:p>
          <a:p>
            <a:pPr algn="r">
              <a:spcBef>
                <a:spcPct val="0"/>
              </a:spcBef>
              <a:buClrTx/>
              <a:buFontTx/>
              <a:buNone/>
            </a:pPr>
            <a:endParaRPr kumimoji="0" lang="en-US" altLang="en-US" b="1" dirty="0">
              <a:solidFill>
                <a:schemeClr val="bg1"/>
              </a:solidFill>
              <a:latin typeface="Arial" charset="0"/>
            </a:endParaRPr>
          </a:p>
          <a:p>
            <a:pPr algn="r">
              <a:spcBef>
                <a:spcPct val="0"/>
              </a:spcBef>
              <a:buClrTx/>
              <a:buFontTx/>
              <a:buNone/>
            </a:pPr>
            <a:r>
              <a:rPr kumimoji="0" lang="en-US" altLang="en-US" b="1" dirty="0">
                <a:solidFill>
                  <a:schemeClr val="bg1"/>
                </a:solidFill>
                <a:latin typeface="Arial" charset="0"/>
              </a:rPr>
              <a:t>Romans 15:7</a:t>
            </a:r>
          </a:p>
          <a:p>
            <a:pPr algn="ctr">
              <a:spcBef>
                <a:spcPct val="0"/>
              </a:spcBef>
              <a:buClrTx/>
              <a:buFontTx/>
              <a:buNone/>
            </a:pPr>
            <a:endParaRPr kumimoji="0" lang="en-US" altLang="en-US" b="1" dirty="0">
              <a:solidFill>
                <a:schemeClr val="bg1"/>
              </a:solidFill>
              <a:latin typeface="Arial" charset="0"/>
            </a:endParaRPr>
          </a:p>
          <a:p>
            <a:pPr algn="ctr">
              <a:spcBef>
                <a:spcPct val="0"/>
              </a:spcBef>
              <a:buClrTx/>
              <a:buFontTx/>
              <a:buNone/>
            </a:pPr>
            <a:r>
              <a:rPr kumimoji="0" lang="en-US" altLang="en-US" b="1" dirty="0">
                <a:solidFill>
                  <a:schemeClr val="bg1"/>
                </a:solidFill>
                <a:latin typeface="Arial" charset="0"/>
              </a:rPr>
              <a:t> </a:t>
            </a:r>
          </a:p>
        </p:txBody>
      </p:sp>
      <p:sp>
        <p:nvSpPr>
          <p:cNvPr id="18" name="TextBox 10"/>
          <p:cNvSpPr txBox="1">
            <a:spLocks noChangeArrowheads="1"/>
          </p:cNvSpPr>
          <p:nvPr/>
        </p:nvSpPr>
        <p:spPr bwMode="auto">
          <a:xfrm>
            <a:off x="484909" y="2053194"/>
            <a:ext cx="28448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0"/>
              </a:spcBef>
              <a:buClrTx/>
              <a:buFontTx/>
              <a:buNone/>
            </a:pPr>
            <a:r>
              <a:rPr kumimoji="0" lang="en-US" altLang="en-US" b="1" dirty="0">
                <a:solidFill>
                  <a:schemeClr val="bg1"/>
                </a:solidFill>
                <a:latin typeface="Arial" charset="0"/>
              </a:rPr>
              <a:t> “Accept   one another, then . . . </a:t>
            </a:r>
          </a:p>
        </p:txBody>
      </p:sp>
      <p:sp>
        <p:nvSpPr>
          <p:cNvPr id="10" name="Curved Down Arrow 3">
            <a:extLst>
              <a:ext uri="{FF2B5EF4-FFF2-40B4-BE49-F238E27FC236}">
                <a16:creationId xmlns:a16="http://schemas.microsoft.com/office/drawing/2014/main" id="{AC3130EF-B7C0-43C5-BEB9-DD7630C0285D}"/>
              </a:ext>
            </a:extLst>
          </p:cNvPr>
          <p:cNvSpPr>
            <a:spLocks noChangeArrowheads="1"/>
          </p:cNvSpPr>
          <p:nvPr/>
        </p:nvSpPr>
        <p:spPr bwMode="auto">
          <a:xfrm rot="-5400000">
            <a:off x="1992313" y="2122488"/>
            <a:ext cx="4511675" cy="1828800"/>
          </a:xfrm>
          <a:prstGeom prst="curvedDownArrow">
            <a:avLst>
              <a:gd name="adj1" fmla="val 24990"/>
              <a:gd name="adj2" fmla="val 4999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11" name="TextBox 6">
            <a:extLst>
              <a:ext uri="{FF2B5EF4-FFF2-40B4-BE49-F238E27FC236}">
                <a16:creationId xmlns:a16="http://schemas.microsoft.com/office/drawing/2014/main" id="{67382764-B60B-44FA-BDFD-13899269DC80}"/>
              </a:ext>
            </a:extLst>
          </p:cNvPr>
          <p:cNvSpPr txBox="1">
            <a:spLocks noChangeArrowheads="1"/>
          </p:cNvSpPr>
          <p:nvPr/>
        </p:nvSpPr>
        <p:spPr bwMode="auto">
          <a:xfrm>
            <a:off x="4970419" y="-275293"/>
            <a:ext cx="2029491" cy="1733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b="1" dirty="0">
              <a:solidFill>
                <a:schemeClr val="bg1"/>
              </a:solidFill>
              <a:latin typeface="Arial" charset="0"/>
            </a:endParaRPr>
          </a:p>
          <a:p>
            <a:pPr algn="ctr">
              <a:spcBef>
                <a:spcPct val="0"/>
              </a:spcBef>
              <a:buClrTx/>
              <a:buFontTx/>
              <a:buNone/>
            </a:pPr>
            <a:endParaRPr kumimoji="0" lang="en-US" altLang="en-US" sz="1067" b="1" dirty="0">
              <a:solidFill>
                <a:schemeClr val="bg1"/>
              </a:solidFill>
              <a:latin typeface="Arial" charset="0"/>
            </a:endParaRPr>
          </a:p>
          <a:p>
            <a:pPr algn="ctr">
              <a:spcBef>
                <a:spcPct val="0"/>
              </a:spcBef>
              <a:buClrTx/>
              <a:buFontTx/>
              <a:buNone/>
            </a:pPr>
            <a:r>
              <a:rPr kumimoji="0" lang="en-US" altLang="en-US" b="1" dirty="0">
                <a:solidFill>
                  <a:schemeClr val="bg1"/>
                </a:solidFill>
                <a:latin typeface="Arial" charset="0"/>
              </a:rPr>
              <a:t>One Another</a:t>
            </a:r>
          </a:p>
        </p:txBody>
      </p:sp>
    </p:spTree>
    <p:extLst>
      <p:ext uri="{BB962C8B-B14F-4D97-AF65-F5344CB8AC3E}">
        <p14:creationId xmlns:p14="http://schemas.microsoft.com/office/powerpoint/2010/main" val="28640184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10" y="1059189"/>
            <a:ext cx="11000509" cy="256545"/>
          </a:xfrm>
          <a:prstGeom prst="rect">
            <a:avLst/>
          </a:prstGeom>
        </p:spPr>
        <p:txBody>
          <a:bodyPr wrap="square">
            <a:spAutoFit/>
          </a:bodyPr>
          <a:lstStyle/>
          <a:p>
            <a:pPr marL="609585" indent="-609585">
              <a:buFont typeface="Arial" panose="020B0604020202020204" pitchFamily="34" charset="0"/>
              <a:buChar char="•"/>
              <a:defRPr/>
            </a:pPr>
            <a:endParaRPr lang="en-US" sz="1067" b="1" dirty="0">
              <a:solidFill>
                <a:schemeClr val="bg1"/>
              </a:solidFill>
            </a:endParaRPr>
          </a:p>
        </p:txBody>
      </p:sp>
      <p:sp>
        <p:nvSpPr>
          <p:cNvPr id="16" name="TextBox 8"/>
          <p:cNvSpPr txBox="1">
            <a:spLocks noChangeArrowheads="1"/>
          </p:cNvSpPr>
          <p:nvPr/>
        </p:nvSpPr>
        <p:spPr bwMode="auto">
          <a:xfrm>
            <a:off x="5438704" y="4783138"/>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Me</a:t>
            </a:r>
          </a:p>
        </p:txBody>
      </p:sp>
      <p:sp>
        <p:nvSpPr>
          <p:cNvPr id="18" name="TextBox 10"/>
          <p:cNvSpPr txBox="1">
            <a:spLocks noChangeArrowheads="1"/>
          </p:cNvSpPr>
          <p:nvPr/>
        </p:nvSpPr>
        <p:spPr bwMode="auto">
          <a:xfrm>
            <a:off x="257814" y="1628895"/>
            <a:ext cx="3303033" cy="3292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0"/>
              </a:spcBef>
              <a:buClrTx/>
              <a:buFontTx/>
              <a:buNone/>
            </a:pPr>
            <a:r>
              <a:rPr kumimoji="0" lang="en-US" altLang="en-US" b="1" dirty="0">
                <a:solidFill>
                  <a:schemeClr val="bg1"/>
                </a:solidFill>
                <a:latin typeface="Arial" charset="0"/>
              </a:rPr>
              <a:t> </a:t>
            </a:r>
            <a:r>
              <a:rPr kumimoji="0" lang="en-US" altLang="en-US" sz="2933" b="1" dirty="0">
                <a:solidFill>
                  <a:schemeClr val="bg1"/>
                </a:solidFill>
                <a:latin typeface="Arial" charset="0"/>
              </a:rPr>
              <a:t>“Be kind and compassionate to one another, forgiving one another . . .”</a:t>
            </a:r>
          </a:p>
          <a:p>
            <a:pPr>
              <a:spcBef>
                <a:spcPct val="0"/>
              </a:spcBef>
              <a:buClrTx/>
              <a:buFontTx/>
              <a:buNone/>
            </a:pPr>
            <a:endParaRPr kumimoji="0" lang="en-US" altLang="en-US" sz="2933" b="1" dirty="0">
              <a:solidFill>
                <a:schemeClr val="bg1"/>
              </a:solidFill>
              <a:latin typeface="Arial" charset="0"/>
            </a:endParaRPr>
          </a:p>
          <a:p>
            <a:pPr>
              <a:spcBef>
                <a:spcPct val="0"/>
              </a:spcBef>
              <a:buClrTx/>
              <a:buFontTx/>
              <a:buNone/>
            </a:pPr>
            <a:r>
              <a:rPr kumimoji="0" lang="en-US" altLang="en-US" sz="2933" b="1" dirty="0">
                <a:solidFill>
                  <a:schemeClr val="bg1"/>
                </a:solidFill>
                <a:latin typeface="Arial" charset="0"/>
              </a:rPr>
              <a:t>Ephesians 4:32</a:t>
            </a:r>
          </a:p>
        </p:txBody>
      </p:sp>
      <p:sp>
        <p:nvSpPr>
          <p:cNvPr id="7" name="Curved Down Arrow 3">
            <a:extLst>
              <a:ext uri="{FF2B5EF4-FFF2-40B4-BE49-F238E27FC236}">
                <a16:creationId xmlns:a16="http://schemas.microsoft.com/office/drawing/2014/main" id="{88F712FA-DE9B-4C39-8217-2CC7595AC726}"/>
              </a:ext>
            </a:extLst>
          </p:cNvPr>
          <p:cNvSpPr>
            <a:spLocks noChangeArrowheads="1"/>
          </p:cNvSpPr>
          <p:nvPr/>
        </p:nvSpPr>
        <p:spPr bwMode="auto">
          <a:xfrm rot="-5400000">
            <a:off x="1992313" y="2122488"/>
            <a:ext cx="4511675" cy="1828800"/>
          </a:xfrm>
          <a:prstGeom prst="curvedDownArrow">
            <a:avLst>
              <a:gd name="adj1" fmla="val 24990"/>
              <a:gd name="adj2" fmla="val 4999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8" name="TextBox 6">
            <a:extLst>
              <a:ext uri="{FF2B5EF4-FFF2-40B4-BE49-F238E27FC236}">
                <a16:creationId xmlns:a16="http://schemas.microsoft.com/office/drawing/2014/main" id="{20DE823A-B3C2-4092-96DA-B8835CFB7736}"/>
              </a:ext>
            </a:extLst>
          </p:cNvPr>
          <p:cNvSpPr txBox="1">
            <a:spLocks noChangeArrowheads="1"/>
          </p:cNvSpPr>
          <p:nvPr/>
        </p:nvSpPr>
        <p:spPr bwMode="auto">
          <a:xfrm>
            <a:off x="4970419" y="-275293"/>
            <a:ext cx="2029491" cy="1733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b="1" dirty="0">
              <a:solidFill>
                <a:schemeClr val="bg1"/>
              </a:solidFill>
              <a:latin typeface="Arial" charset="0"/>
            </a:endParaRPr>
          </a:p>
          <a:p>
            <a:pPr algn="ctr">
              <a:spcBef>
                <a:spcPct val="0"/>
              </a:spcBef>
              <a:buClrTx/>
              <a:buFontTx/>
              <a:buNone/>
            </a:pPr>
            <a:endParaRPr kumimoji="0" lang="en-US" altLang="en-US" sz="1067" b="1" dirty="0">
              <a:solidFill>
                <a:schemeClr val="bg1"/>
              </a:solidFill>
              <a:latin typeface="Arial" charset="0"/>
            </a:endParaRPr>
          </a:p>
          <a:p>
            <a:pPr algn="ctr">
              <a:spcBef>
                <a:spcPct val="0"/>
              </a:spcBef>
              <a:buClrTx/>
              <a:buFontTx/>
              <a:buNone/>
            </a:pPr>
            <a:r>
              <a:rPr kumimoji="0" lang="en-US" altLang="en-US" b="1" dirty="0">
                <a:solidFill>
                  <a:schemeClr val="bg1"/>
                </a:solidFill>
                <a:latin typeface="Arial" charset="0"/>
              </a:rPr>
              <a:t>One Another</a:t>
            </a:r>
          </a:p>
        </p:txBody>
      </p:sp>
    </p:spTree>
    <p:extLst>
      <p:ext uri="{BB962C8B-B14F-4D97-AF65-F5344CB8AC3E}">
        <p14:creationId xmlns:p14="http://schemas.microsoft.com/office/powerpoint/2010/main" val="4084686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10" y="1059189"/>
            <a:ext cx="11000509" cy="256545"/>
          </a:xfrm>
          <a:prstGeom prst="rect">
            <a:avLst/>
          </a:prstGeom>
        </p:spPr>
        <p:txBody>
          <a:bodyPr wrap="square">
            <a:spAutoFit/>
          </a:bodyPr>
          <a:lstStyle/>
          <a:p>
            <a:pPr marL="609585" indent="-609585">
              <a:buFont typeface="Arial" panose="020B0604020202020204" pitchFamily="34" charset="0"/>
              <a:buChar char="•"/>
              <a:defRPr/>
            </a:pPr>
            <a:endParaRPr lang="en-US" sz="1067" b="1" dirty="0">
              <a:solidFill>
                <a:schemeClr val="bg1"/>
              </a:solidFill>
            </a:endParaRPr>
          </a:p>
        </p:txBody>
      </p:sp>
      <p:sp>
        <p:nvSpPr>
          <p:cNvPr id="16" name="TextBox 8"/>
          <p:cNvSpPr txBox="1">
            <a:spLocks noChangeArrowheads="1"/>
          </p:cNvSpPr>
          <p:nvPr/>
        </p:nvSpPr>
        <p:spPr bwMode="auto">
          <a:xfrm>
            <a:off x="5438704" y="4783138"/>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Me</a:t>
            </a:r>
          </a:p>
        </p:txBody>
      </p:sp>
      <p:sp>
        <p:nvSpPr>
          <p:cNvPr id="18" name="TextBox 10"/>
          <p:cNvSpPr txBox="1">
            <a:spLocks noChangeArrowheads="1"/>
          </p:cNvSpPr>
          <p:nvPr/>
        </p:nvSpPr>
        <p:spPr bwMode="auto">
          <a:xfrm>
            <a:off x="257814" y="1628895"/>
            <a:ext cx="3303033" cy="3292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0"/>
              </a:spcBef>
              <a:buClrTx/>
              <a:buFontTx/>
              <a:buNone/>
            </a:pPr>
            <a:r>
              <a:rPr kumimoji="0" lang="en-US" altLang="en-US" b="1" dirty="0">
                <a:solidFill>
                  <a:schemeClr val="bg1"/>
                </a:solidFill>
                <a:latin typeface="Arial" charset="0"/>
              </a:rPr>
              <a:t> </a:t>
            </a:r>
            <a:r>
              <a:rPr kumimoji="0" lang="en-US" altLang="en-US" sz="2933" b="1" dirty="0">
                <a:solidFill>
                  <a:schemeClr val="bg1"/>
                </a:solidFill>
                <a:latin typeface="Arial" charset="0"/>
              </a:rPr>
              <a:t>“Be kind and compassionate to one another, forgiving one another . . .”</a:t>
            </a:r>
          </a:p>
          <a:p>
            <a:pPr>
              <a:spcBef>
                <a:spcPct val="0"/>
              </a:spcBef>
              <a:buClrTx/>
              <a:buFontTx/>
              <a:buNone/>
            </a:pPr>
            <a:endParaRPr kumimoji="0" lang="en-US" altLang="en-US" sz="2933" b="1" dirty="0">
              <a:solidFill>
                <a:schemeClr val="bg1"/>
              </a:solidFill>
              <a:latin typeface="Arial" charset="0"/>
            </a:endParaRPr>
          </a:p>
          <a:p>
            <a:pPr>
              <a:spcBef>
                <a:spcPct val="0"/>
              </a:spcBef>
              <a:buClrTx/>
              <a:buFontTx/>
              <a:buNone/>
            </a:pPr>
            <a:endParaRPr kumimoji="0" lang="en-US" altLang="en-US" sz="2933" b="1" dirty="0">
              <a:solidFill>
                <a:schemeClr val="bg1"/>
              </a:solidFill>
              <a:latin typeface="Arial" charset="0"/>
            </a:endParaRPr>
          </a:p>
        </p:txBody>
      </p:sp>
      <p:sp>
        <p:nvSpPr>
          <p:cNvPr id="7" name="TextBox 10">
            <a:extLst>
              <a:ext uri="{FF2B5EF4-FFF2-40B4-BE49-F238E27FC236}">
                <a16:creationId xmlns:a16="http://schemas.microsoft.com/office/drawing/2014/main" id="{CD6940BF-02DB-4E2E-8E7B-FBFE5579ACBE}"/>
              </a:ext>
            </a:extLst>
          </p:cNvPr>
          <p:cNvSpPr txBox="1">
            <a:spLocks noChangeArrowheads="1"/>
          </p:cNvSpPr>
          <p:nvPr/>
        </p:nvSpPr>
        <p:spPr bwMode="auto">
          <a:xfrm>
            <a:off x="9032797" y="1854204"/>
            <a:ext cx="3303033" cy="2390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0"/>
              </a:spcBef>
              <a:buClrTx/>
              <a:buFontTx/>
              <a:buNone/>
            </a:pPr>
            <a:r>
              <a:rPr kumimoji="0" lang="en-US" altLang="en-US" b="1" dirty="0">
                <a:solidFill>
                  <a:schemeClr val="bg1"/>
                </a:solidFill>
                <a:latin typeface="Arial" charset="0"/>
              </a:rPr>
              <a:t> </a:t>
            </a:r>
            <a:r>
              <a:rPr kumimoji="0" lang="en-US" altLang="en-US" sz="2933" b="1" dirty="0">
                <a:solidFill>
                  <a:schemeClr val="bg1"/>
                </a:solidFill>
                <a:latin typeface="Arial" charset="0"/>
              </a:rPr>
              <a:t>“just as in Christ, God forgave you.”</a:t>
            </a:r>
          </a:p>
          <a:p>
            <a:pPr>
              <a:spcBef>
                <a:spcPct val="0"/>
              </a:spcBef>
              <a:buClrTx/>
              <a:buFontTx/>
              <a:buNone/>
            </a:pPr>
            <a:endParaRPr kumimoji="0" lang="en-US" altLang="en-US" sz="2933" b="1" dirty="0">
              <a:solidFill>
                <a:schemeClr val="bg1"/>
              </a:solidFill>
              <a:latin typeface="Arial" charset="0"/>
            </a:endParaRPr>
          </a:p>
          <a:p>
            <a:pPr>
              <a:spcBef>
                <a:spcPct val="0"/>
              </a:spcBef>
              <a:buClrTx/>
              <a:buFontTx/>
              <a:buNone/>
            </a:pPr>
            <a:r>
              <a:rPr kumimoji="0" lang="en-US" altLang="en-US" sz="2933" b="1" dirty="0">
                <a:solidFill>
                  <a:schemeClr val="bg1"/>
                </a:solidFill>
                <a:latin typeface="Arial" charset="0"/>
              </a:rPr>
              <a:t>Ephesians 4:32</a:t>
            </a:r>
          </a:p>
        </p:txBody>
      </p:sp>
      <p:sp>
        <p:nvSpPr>
          <p:cNvPr id="8" name="Curved Down Arrow 5">
            <a:extLst>
              <a:ext uri="{FF2B5EF4-FFF2-40B4-BE49-F238E27FC236}">
                <a16:creationId xmlns:a16="http://schemas.microsoft.com/office/drawing/2014/main" id="{0550D923-F6C0-4770-9364-2B9572C26C2B}"/>
              </a:ext>
            </a:extLst>
          </p:cNvPr>
          <p:cNvSpPr>
            <a:spLocks noChangeArrowheads="1"/>
          </p:cNvSpPr>
          <p:nvPr/>
        </p:nvSpPr>
        <p:spPr bwMode="auto">
          <a:xfrm rot="5400000">
            <a:off x="5387447" y="2312988"/>
            <a:ext cx="4613275" cy="1828800"/>
          </a:xfrm>
          <a:prstGeom prst="curvedDownArrow">
            <a:avLst>
              <a:gd name="adj1" fmla="val 25008"/>
              <a:gd name="adj2" fmla="val 5001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9" name="Curved Down Arrow 3">
            <a:extLst>
              <a:ext uri="{FF2B5EF4-FFF2-40B4-BE49-F238E27FC236}">
                <a16:creationId xmlns:a16="http://schemas.microsoft.com/office/drawing/2014/main" id="{3B88BA8A-537E-4C8E-BC3F-E721A85EA65C}"/>
              </a:ext>
            </a:extLst>
          </p:cNvPr>
          <p:cNvSpPr>
            <a:spLocks noChangeArrowheads="1"/>
          </p:cNvSpPr>
          <p:nvPr/>
        </p:nvSpPr>
        <p:spPr bwMode="auto">
          <a:xfrm rot="-5400000">
            <a:off x="1992313" y="2122488"/>
            <a:ext cx="4511675" cy="1828800"/>
          </a:xfrm>
          <a:prstGeom prst="curvedDownArrow">
            <a:avLst>
              <a:gd name="adj1" fmla="val 24990"/>
              <a:gd name="adj2" fmla="val 4999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10" name="TextBox 6">
            <a:extLst>
              <a:ext uri="{FF2B5EF4-FFF2-40B4-BE49-F238E27FC236}">
                <a16:creationId xmlns:a16="http://schemas.microsoft.com/office/drawing/2014/main" id="{DFEA4136-076A-46A9-AE5C-D9057C709295}"/>
              </a:ext>
            </a:extLst>
          </p:cNvPr>
          <p:cNvSpPr txBox="1">
            <a:spLocks noChangeArrowheads="1"/>
          </p:cNvSpPr>
          <p:nvPr/>
        </p:nvSpPr>
        <p:spPr bwMode="auto">
          <a:xfrm>
            <a:off x="4970419" y="-275293"/>
            <a:ext cx="2029491" cy="1733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b="1" dirty="0">
              <a:solidFill>
                <a:schemeClr val="bg1"/>
              </a:solidFill>
              <a:latin typeface="Arial" charset="0"/>
            </a:endParaRPr>
          </a:p>
          <a:p>
            <a:pPr algn="ctr">
              <a:spcBef>
                <a:spcPct val="0"/>
              </a:spcBef>
              <a:buClrTx/>
              <a:buFontTx/>
              <a:buNone/>
            </a:pPr>
            <a:endParaRPr kumimoji="0" lang="en-US" altLang="en-US" sz="1067" b="1" dirty="0">
              <a:solidFill>
                <a:schemeClr val="bg1"/>
              </a:solidFill>
              <a:latin typeface="Arial" charset="0"/>
            </a:endParaRPr>
          </a:p>
          <a:p>
            <a:pPr algn="ctr">
              <a:spcBef>
                <a:spcPct val="0"/>
              </a:spcBef>
              <a:buClrTx/>
              <a:buFontTx/>
              <a:buNone/>
            </a:pPr>
            <a:r>
              <a:rPr kumimoji="0" lang="en-US" altLang="en-US" b="1" dirty="0">
                <a:solidFill>
                  <a:schemeClr val="bg1"/>
                </a:solidFill>
                <a:latin typeface="Arial" charset="0"/>
              </a:rPr>
              <a:t>One Another</a:t>
            </a:r>
          </a:p>
        </p:txBody>
      </p:sp>
    </p:spTree>
    <p:extLst>
      <p:ext uri="{BB962C8B-B14F-4D97-AF65-F5344CB8AC3E}">
        <p14:creationId xmlns:p14="http://schemas.microsoft.com/office/powerpoint/2010/main" val="10364811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10" y="1059189"/>
            <a:ext cx="11000509" cy="256545"/>
          </a:xfrm>
          <a:prstGeom prst="rect">
            <a:avLst/>
          </a:prstGeom>
        </p:spPr>
        <p:txBody>
          <a:bodyPr wrap="square">
            <a:spAutoFit/>
          </a:bodyPr>
          <a:lstStyle/>
          <a:p>
            <a:pPr marL="609585" indent="-609585">
              <a:buFont typeface="Arial" panose="020B0604020202020204" pitchFamily="34" charset="0"/>
              <a:buChar char="•"/>
              <a:defRPr/>
            </a:pPr>
            <a:endParaRPr lang="en-US" sz="1067" b="1" dirty="0">
              <a:solidFill>
                <a:schemeClr val="bg1"/>
              </a:solidFill>
            </a:endParaRPr>
          </a:p>
        </p:txBody>
      </p:sp>
      <p:sp>
        <p:nvSpPr>
          <p:cNvPr id="16" name="TextBox 8"/>
          <p:cNvSpPr txBox="1">
            <a:spLocks noChangeArrowheads="1"/>
          </p:cNvSpPr>
          <p:nvPr/>
        </p:nvSpPr>
        <p:spPr bwMode="auto">
          <a:xfrm>
            <a:off x="5438704" y="4783138"/>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Me</a:t>
            </a:r>
          </a:p>
        </p:txBody>
      </p:sp>
      <p:sp>
        <p:nvSpPr>
          <p:cNvPr id="18" name="TextBox 10"/>
          <p:cNvSpPr txBox="1">
            <a:spLocks noChangeArrowheads="1"/>
          </p:cNvSpPr>
          <p:nvPr/>
        </p:nvSpPr>
        <p:spPr bwMode="auto">
          <a:xfrm>
            <a:off x="257814" y="1628895"/>
            <a:ext cx="3303033" cy="3292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0"/>
              </a:spcBef>
              <a:buClrTx/>
              <a:buFontTx/>
              <a:buNone/>
            </a:pPr>
            <a:r>
              <a:rPr kumimoji="0" lang="en-US" altLang="en-US" b="1" dirty="0">
                <a:solidFill>
                  <a:schemeClr val="bg1"/>
                </a:solidFill>
                <a:latin typeface="Arial" charset="0"/>
              </a:rPr>
              <a:t> </a:t>
            </a:r>
            <a:r>
              <a:rPr kumimoji="0" lang="en-US" altLang="en-US" sz="2933" b="1" dirty="0">
                <a:solidFill>
                  <a:schemeClr val="bg1"/>
                </a:solidFill>
                <a:latin typeface="Arial" charset="0"/>
              </a:rPr>
              <a:t>“Be kind and compassionate to one another, forgiving one another . . .”</a:t>
            </a:r>
          </a:p>
          <a:p>
            <a:pPr>
              <a:spcBef>
                <a:spcPct val="0"/>
              </a:spcBef>
              <a:buClrTx/>
              <a:buFontTx/>
              <a:buNone/>
            </a:pPr>
            <a:endParaRPr kumimoji="0" lang="en-US" altLang="en-US" sz="2933" b="1" dirty="0">
              <a:solidFill>
                <a:schemeClr val="bg1"/>
              </a:solidFill>
              <a:latin typeface="Arial" charset="0"/>
            </a:endParaRPr>
          </a:p>
          <a:p>
            <a:pPr>
              <a:spcBef>
                <a:spcPct val="0"/>
              </a:spcBef>
              <a:buClrTx/>
              <a:buFontTx/>
              <a:buNone/>
            </a:pPr>
            <a:endParaRPr kumimoji="0" lang="en-US" altLang="en-US" sz="2933" b="1" dirty="0">
              <a:solidFill>
                <a:schemeClr val="bg1"/>
              </a:solidFill>
              <a:latin typeface="Arial" charset="0"/>
            </a:endParaRPr>
          </a:p>
        </p:txBody>
      </p:sp>
      <p:sp>
        <p:nvSpPr>
          <p:cNvPr id="7" name="TextBox 10">
            <a:extLst>
              <a:ext uri="{FF2B5EF4-FFF2-40B4-BE49-F238E27FC236}">
                <a16:creationId xmlns:a16="http://schemas.microsoft.com/office/drawing/2014/main" id="{CD6940BF-02DB-4E2E-8E7B-FBFE5579ACBE}"/>
              </a:ext>
            </a:extLst>
          </p:cNvPr>
          <p:cNvSpPr txBox="1">
            <a:spLocks noChangeArrowheads="1"/>
          </p:cNvSpPr>
          <p:nvPr/>
        </p:nvSpPr>
        <p:spPr bwMode="auto">
          <a:xfrm>
            <a:off x="9032797" y="1854204"/>
            <a:ext cx="3303033" cy="2390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0"/>
              </a:spcBef>
              <a:buClrTx/>
              <a:buFontTx/>
              <a:buNone/>
            </a:pPr>
            <a:r>
              <a:rPr kumimoji="0" lang="en-US" altLang="en-US" b="1" dirty="0">
                <a:solidFill>
                  <a:schemeClr val="bg1"/>
                </a:solidFill>
                <a:latin typeface="Arial" charset="0"/>
              </a:rPr>
              <a:t> </a:t>
            </a:r>
            <a:r>
              <a:rPr kumimoji="0" lang="en-US" altLang="en-US" sz="2933" b="1" dirty="0">
                <a:solidFill>
                  <a:schemeClr val="bg1"/>
                </a:solidFill>
                <a:latin typeface="Arial" charset="0"/>
              </a:rPr>
              <a:t>“just as in Christ, God forgave you.”</a:t>
            </a:r>
          </a:p>
          <a:p>
            <a:pPr>
              <a:spcBef>
                <a:spcPct val="0"/>
              </a:spcBef>
              <a:buClrTx/>
              <a:buFontTx/>
              <a:buNone/>
            </a:pPr>
            <a:endParaRPr kumimoji="0" lang="en-US" altLang="en-US" sz="2933" b="1" dirty="0">
              <a:solidFill>
                <a:schemeClr val="bg1"/>
              </a:solidFill>
              <a:latin typeface="Arial" charset="0"/>
            </a:endParaRPr>
          </a:p>
          <a:p>
            <a:pPr>
              <a:spcBef>
                <a:spcPct val="0"/>
              </a:spcBef>
              <a:buClrTx/>
              <a:buFontTx/>
              <a:buNone/>
            </a:pPr>
            <a:r>
              <a:rPr kumimoji="0" lang="en-US" altLang="en-US" sz="2933" b="1" dirty="0">
                <a:solidFill>
                  <a:schemeClr val="bg1"/>
                </a:solidFill>
                <a:latin typeface="Arial" charset="0"/>
              </a:rPr>
              <a:t>Ephesians 4:32</a:t>
            </a:r>
          </a:p>
        </p:txBody>
      </p:sp>
      <p:sp>
        <p:nvSpPr>
          <p:cNvPr id="8" name="Curved Down Arrow 5">
            <a:extLst>
              <a:ext uri="{FF2B5EF4-FFF2-40B4-BE49-F238E27FC236}">
                <a16:creationId xmlns:a16="http://schemas.microsoft.com/office/drawing/2014/main" id="{0550D923-F6C0-4770-9364-2B9572C26C2B}"/>
              </a:ext>
            </a:extLst>
          </p:cNvPr>
          <p:cNvSpPr>
            <a:spLocks noChangeArrowheads="1"/>
          </p:cNvSpPr>
          <p:nvPr/>
        </p:nvSpPr>
        <p:spPr bwMode="auto">
          <a:xfrm rot="5400000">
            <a:off x="5387447" y="2312988"/>
            <a:ext cx="4613275" cy="1828800"/>
          </a:xfrm>
          <a:prstGeom prst="curvedDownArrow">
            <a:avLst>
              <a:gd name="adj1" fmla="val 25008"/>
              <a:gd name="adj2" fmla="val 5001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9" name="Curved Down Arrow 3">
            <a:extLst>
              <a:ext uri="{FF2B5EF4-FFF2-40B4-BE49-F238E27FC236}">
                <a16:creationId xmlns:a16="http://schemas.microsoft.com/office/drawing/2014/main" id="{3B88BA8A-537E-4C8E-BC3F-E721A85EA65C}"/>
              </a:ext>
            </a:extLst>
          </p:cNvPr>
          <p:cNvSpPr>
            <a:spLocks noChangeArrowheads="1"/>
          </p:cNvSpPr>
          <p:nvPr/>
        </p:nvSpPr>
        <p:spPr bwMode="auto">
          <a:xfrm rot="-5400000">
            <a:off x="1992313" y="2122488"/>
            <a:ext cx="4511675" cy="1828800"/>
          </a:xfrm>
          <a:prstGeom prst="curvedDownArrow">
            <a:avLst>
              <a:gd name="adj1" fmla="val 24990"/>
              <a:gd name="adj2" fmla="val 4999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10" name="TextBox 6">
            <a:extLst>
              <a:ext uri="{FF2B5EF4-FFF2-40B4-BE49-F238E27FC236}">
                <a16:creationId xmlns:a16="http://schemas.microsoft.com/office/drawing/2014/main" id="{DFEA4136-076A-46A9-AE5C-D9057C709295}"/>
              </a:ext>
            </a:extLst>
          </p:cNvPr>
          <p:cNvSpPr txBox="1">
            <a:spLocks noChangeArrowheads="1"/>
          </p:cNvSpPr>
          <p:nvPr/>
        </p:nvSpPr>
        <p:spPr bwMode="auto">
          <a:xfrm>
            <a:off x="4970419" y="-275293"/>
            <a:ext cx="2029491" cy="1733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b="1" dirty="0">
              <a:solidFill>
                <a:schemeClr val="bg1"/>
              </a:solidFill>
              <a:latin typeface="Arial" charset="0"/>
            </a:endParaRPr>
          </a:p>
          <a:p>
            <a:pPr algn="ctr">
              <a:spcBef>
                <a:spcPct val="0"/>
              </a:spcBef>
              <a:buClrTx/>
              <a:buFontTx/>
              <a:buNone/>
            </a:pPr>
            <a:endParaRPr kumimoji="0" lang="en-US" altLang="en-US" sz="1067" b="1" dirty="0">
              <a:solidFill>
                <a:schemeClr val="bg1"/>
              </a:solidFill>
              <a:latin typeface="Arial" charset="0"/>
            </a:endParaRPr>
          </a:p>
          <a:p>
            <a:pPr algn="ctr">
              <a:spcBef>
                <a:spcPct val="0"/>
              </a:spcBef>
              <a:buClrTx/>
              <a:buFontTx/>
              <a:buNone/>
            </a:pPr>
            <a:r>
              <a:rPr kumimoji="0" lang="en-US" altLang="en-US" b="1" dirty="0">
                <a:solidFill>
                  <a:schemeClr val="bg1"/>
                </a:solidFill>
                <a:latin typeface="Arial" charset="0"/>
              </a:rPr>
              <a:t>One Another</a:t>
            </a:r>
          </a:p>
        </p:txBody>
      </p:sp>
      <p:sp>
        <p:nvSpPr>
          <p:cNvPr id="3" name="TextBox 2">
            <a:extLst>
              <a:ext uri="{FF2B5EF4-FFF2-40B4-BE49-F238E27FC236}">
                <a16:creationId xmlns:a16="http://schemas.microsoft.com/office/drawing/2014/main" id="{444ACB12-7429-48A5-B149-F6921E7DB7FD}"/>
              </a:ext>
            </a:extLst>
          </p:cNvPr>
          <p:cNvSpPr txBox="1"/>
          <p:nvPr/>
        </p:nvSpPr>
        <p:spPr>
          <a:xfrm>
            <a:off x="3611004" y="2267064"/>
            <a:ext cx="4533612" cy="1734064"/>
          </a:xfrm>
          <a:prstGeom prst="rect">
            <a:avLst/>
          </a:prstGeom>
          <a:noFill/>
        </p:spPr>
        <p:txBody>
          <a:bodyPr wrap="none" rtlCol="0">
            <a:spAutoFit/>
          </a:bodyPr>
          <a:lstStyle/>
          <a:p>
            <a:pPr algn="ctr"/>
            <a:r>
              <a:rPr lang="en-US" sz="2667" b="1" dirty="0">
                <a:latin typeface="Arial" panose="020B0604020202020204" pitchFamily="34" charset="0"/>
                <a:cs typeface="Arial" panose="020B0604020202020204" pitchFamily="34" charset="0"/>
              </a:rPr>
              <a:t>  God issues no command </a:t>
            </a:r>
          </a:p>
          <a:p>
            <a:pPr algn="ctr"/>
            <a:r>
              <a:rPr lang="en-US" sz="2667" b="1" dirty="0">
                <a:latin typeface="Arial" panose="020B0604020202020204" pitchFamily="34" charset="0"/>
                <a:cs typeface="Arial" panose="020B0604020202020204" pitchFamily="34" charset="0"/>
              </a:rPr>
              <a:t>that He has not already </a:t>
            </a:r>
          </a:p>
          <a:p>
            <a:pPr algn="ctr"/>
            <a:r>
              <a:rPr lang="en-US" sz="2667" b="1" dirty="0">
                <a:latin typeface="Arial" panose="020B0604020202020204" pitchFamily="34" charset="0"/>
                <a:cs typeface="Arial" panose="020B0604020202020204" pitchFamily="34" charset="0"/>
              </a:rPr>
              <a:t>done for us in </a:t>
            </a:r>
          </a:p>
          <a:p>
            <a:pPr algn="ctr"/>
            <a:r>
              <a:rPr lang="en-US" sz="2667" b="1" dirty="0">
                <a:latin typeface="Arial" panose="020B0604020202020204" pitchFamily="34" charset="0"/>
                <a:cs typeface="Arial" panose="020B0604020202020204" pitchFamily="34" charset="0"/>
              </a:rPr>
              <a:t>Christ Jesus.</a:t>
            </a:r>
          </a:p>
        </p:txBody>
      </p:sp>
    </p:spTree>
    <p:extLst>
      <p:ext uri="{BB962C8B-B14F-4D97-AF65-F5344CB8AC3E}">
        <p14:creationId xmlns:p14="http://schemas.microsoft.com/office/powerpoint/2010/main" val="24861435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10" y="1059189"/>
            <a:ext cx="11000509" cy="256545"/>
          </a:xfrm>
          <a:prstGeom prst="rect">
            <a:avLst/>
          </a:prstGeom>
        </p:spPr>
        <p:txBody>
          <a:bodyPr wrap="square">
            <a:spAutoFit/>
          </a:bodyPr>
          <a:lstStyle/>
          <a:p>
            <a:pPr marL="609585" indent="-609585">
              <a:buFont typeface="Arial" panose="020B0604020202020204" pitchFamily="34" charset="0"/>
              <a:buChar char="•"/>
              <a:defRPr/>
            </a:pPr>
            <a:endParaRPr lang="en-US" sz="1067" b="1" dirty="0">
              <a:solidFill>
                <a:schemeClr val="bg1"/>
              </a:solidFill>
            </a:endParaRPr>
          </a:p>
        </p:txBody>
      </p:sp>
      <p:sp>
        <p:nvSpPr>
          <p:cNvPr id="13" name="Curved Down Arrow 3"/>
          <p:cNvSpPr>
            <a:spLocks noChangeArrowheads="1"/>
          </p:cNvSpPr>
          <p:nvPr/>
        </p:nvSpPr>
        <p:spPr bwMode="auto">
          <a:xfrm rot="-5400000">
            <a:off x="1992313" y="2122488"/>
            <a:ext cx="4511675" cy="1828800"/>
          </a:xfrm>
          <a:prstGeom prst="curvedDownArrow">
            <a:avLst>
              <a:gd name="adj1" fmla="val 24990"/>
              <a:gd name="adj2" fmla="val 4999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14" name="Curved Down Arrow 5"/>
          <p:cNvSpPr>
            <a:spLocks noChangeArrowheads="1"/>
          </p:cNvSpPr>
          <p:nvPr/>
        </p:nvSpPr>
        <p:spPr bwMode="auto">
          <a:xfrm rot="5400000">
            <a:off x="5387447" y="2312988"/>
            <a:ext cx="4613275" cy="1828800"/>
          </a:xfrm>
          <a:prstGeom prst="curvedDownArrow">
            <a:avLst>
              <a:gd name="adj1" fmla="val 25008"/>
              <a:gd name="adj2" fmla="val 5001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15" name="TextBox 6"/>
          <p:cNvSpPr txBox="1">
            <a:spLocks noChangeArrowheads="1"/>
          </p:cNvSpPr>
          <p:nvPr/>
        </p:nvSpPr>
        <p:spPr bwMode="auto">
          <a:xfrm>
            <a:off x="4428454" y="340047"/>
            <a:ext cx="3139975"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b="1" dirty="0">
              <a:solidFill>
                <a:schemeClr val="bg1"/>
              </a:solidFill>
              <a:latin typeface="Arial" charset="0"/>
            </a:endParaRPr>
          </a:p>
          <a:p>
            <a:pPr algn="ctr">
              <a:spcBef>
                <a:spcPct val="0"/>
              </a:spcBef>
              <a:buClrTx/>
              <a:buFontTx/>
              <a:buNone/>
            </a:pPr>
            <a:r>
              <a:rPr kumimoji="0" lang="en-US" altLang="en-US" b="1" dirty="0">
                <a:solidFill>
                  <a:schemeClr val="bg1"/>
                </a:solidFill>
                <a:latin typeface="Arial" charset="0"/>
              </a:rPr>
              <a:t>God</a:t>
            </a:r>
          </a:p>
          <a:p>
            <a:pPr algn="ctr">
              <a:spcBef>
                <a:spcPct val="0"/>
              </a:spcBef>
              <a:buClrTx/>
              <a:buFontTx/>
              <a:buNone/>
            </a:pPr>
            <a:endParaRPr kumimoji="0" lang="en-US" altLang="en-US" b="1" dirty="0">
              <a:solidFill>
                <a:schemeClr val="bg1"/>
              </a:solidFill>
              <a:latin typeface="Arial" charset="0"/>
            </a:endParaRPr>
          </a:p>
          <a:p>
            <a:pPr algn="ctr">
              <a:spcBef>
                <a:spcPct val="0"/>
              </a:spcBef>
              <a:buClrTx/>
              <a:buFontTx/>
              <a:buNone/>
            </a:pPr>
            <a:endParaRPr kumimoji="0" lang="en-US" altLang="en-US" b="1" dirty="0">
              <a:solidFill>
                <a:schemeClr val="bg1"/>
              </a:solidFill>
              <a:latin typeface="Arial" charset="0"/>
            </a:endParaRPr>
          </a:p>
        </p:txBody>
      </p:sp>
      <p:sp>
        <p:nvSpPr>
          <p:cNvPr id="16" name="TextBox 8"/>
          <p:cNvSpPr txBox="1">
            <a:spLocks noChangeArrowheads="1"/>
          </p:cNvSpPr>
          <p:nvPr/>
        </p:nvSpPr>
        <p:spPr bwMode="auto">
          <a:xfrm>
            <a:off x="5438704" y="4783138"/>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Me</a:t>
            </a:r>
          </a:p>
        </p:txBody>
      </p:sp>
      <p:sp>
        <p:nvSpPr>
          <p:cNvPr id="17" name="TextBox 7"/>
          <p:cNvSpPr txBox="1">
            <a:spLocks noChangeArrowheads="1"/>
          </p:cNvSpPr>
          <p:nvPr/>
        </p:nvSpPr>
        <p:spPr bwMode="auto">
          <a:xfrm>
            <a:off x="9144000" y="2247901"/>
            <a:ext cx="25400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…because he first loved us.”</a:t>
            </a:r>
          </a:p>
          <a:p>
            <a:pPr algn="ctr">
              <a:spcBef>
                <a:spcPct val="0"/>
              </a:spcBef>
              <a:buClrTx/>
              <a:buFontTx/>
              <a:buNone/>
            </a:pPr>
            <a:endParaRPr kumimoji="0" lang="en-US" altLang="en-US" b="1" dirty="0">
              <a:solidFill>
                <a:schemeClr val="bg1"/>
              </a:solidFill>
              <a:latin typeface="Arial" charset="0"/>
            </a:endParaRPr>
          </a:p>
          <a:p>
            <a:pPr algn="ctr">
              <a:spcBef>
                <a:spcPct val="0"/>
              </a:spcBef>
              <a:buClrTx/>
              <a:buFontTx/>
              <a:buNone/>
            </a:pPr>
            <a:r>
              <a:rPr kumimoji="0" lang="en-US" altLang="en-US" b="1" dirty="0">
                <a:solidFill>
                  <a:schemeClr val="bg1"/>
                </a:solidFill>
                <a:latin typeface="Arial" charset="0"/>
              </a:rPr>
              <a:t> I John 4:19</a:t>
            </a:r>
          </a:p>
        </p:txBody>
      </p:sp>
      <p:sp>
        <p:nvSpPr>
          <p:cNvPr id="18" name="TextBox 10"/>
          <p:cNvSpPr txBox="1">
            <a:spLocks noChangeArrowheads="1"/>
          </p:cNvSpPr>
          <p:nvPr/>
        </p:nvSpPr>
        <p:spPr bwMode="auto">
          <a:xfrm>
            <a:off x="304800" y="2247901"/>
            <a:ext cx="2844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 “We love. . . </a:t>
            </a:r>
          </a:p>
        </p:txBody>
      </p:sp>
      <p:sp>
        <p:nvSpPr>
          <p:cNvPr id="3" name="TextBox 2">
            <a:extLst>
              <a:ext uri="{FF2B5EF4-FFF2-40B4-BE49-F238E27FC236}">
                <a16:creationId xmlns:a16="http://schemas.microsoft.com/office/drawing/2014/main" id="{CA83C916-7627-4804-8A5E-E193D4E44B1C}"/>
              </a:ext>
            </a:extLst>
          </p:cNvPr>
          <p:cNvSpPr txBox="1"/>
          <p:nvPr/>
        </p:nvSpPr>
        <p:spPr>
          <a:xfrm>
            <a:off x="4058014" y="2649508"/>
            <a:ext cx="3918059" cy="1077218"/>
          </a:xfrm>
          <a:prstGeom prst="rect">
            <a:avLst/>
          </a:prstGeom>
          <a:noFill/>
        </p:spPr>
        <p:txBody>
          <a:bodyPr wrap="none" rtlCol="0">
            <a:spAutoFit/>
          </a:bodyPr>
          <a:lstStyle/>
          <a:p>
            <a:pPr algn="ctr"/>
            <a:r>
              <a:rPr lang="en-US" sz="3200" i="1" dirty="0">
                <a:latin typeface="Arial" panose="020B0604020202020204" pitchFamily="34" charset="0"/>
                <a:cs typeface="Arial" panose="020B0604020202020204" pitchFamily="34" charset="0"/>
              </a:rPr>
              <a:t>The defining rhythm </a:t>
            </a:r>
          </a:p>
          <a:p>
            <a:pPr algn="ctr"/>
            <a:r>
              <a:rPr lang="en-US" sz="3200" i="1" dirty="0">
                <a:latin typeface="Arial" panose="020B0604020202020204" pitchFamily="34" charset="0"/>
                <a:cs typeface="Arial" panose="020B0604020202020204" pitchFamily="34" charset="0"/>
              </a:rPr>
              <a:t>of the God-life</a:t>
            </a:r>
          </a:p>
        </p:txBody>
      </p:sp>
    </p:spTree>
    <p:extLst>
      <p:ext uri="{BB962C8B-B14F-4D97-AF65-F5344CB8AC3E}">
        <p14:creationId xmlns:p14="http://schemas.microsoft.com/office/powerpoint/2010/main" val="3765107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863EA-E763-CCCA-2BED-4F1FF05DA5E9}"/>
              </a:ext>
            </a:extLst>
          </p:cNvPr>
          <p:cNvSpPr>
            <a:spLocks noGrp="1"/>
          </p:cNvSpPr>
          <p:nvPr>
            <p:ph type="title"/>
          </p:nvPr>
        </p:nvSpPr>
        <p:spPr>
          <a:xfrm>
            <a:off x="1256275" y="2271449"/>
            <a:ext cx="9679449" cy="2847058"/>
          </a:xfrm>
        </p:spPr>
        <p:txBody>
          <a:bodyPr vert="horz" lIns="91440" tIns="45720" rIns="91440" bIns="45720" rtlCol="0" anchor="b">
            <a:normAutofit/>
          </a:bodyPr>
          <a:lstStyle/>
          <a:p>
            <a:r>
              <a:rPr lang="en-US" sz="3800" kern="1200">
                <a:solidFill>
                  <a:srgbClr val="FFFFFF"/>
                </a:solidFill>
                <a:latin typeface="+mj-lt"/>
                <a:ea typeface="+mj-ea"/>
                <a:cs typeface="+mj-cs"/>
              </a:rPr>
              <a:t>“But you will receive power when the Holy Spirit comes on you, and you will be my witnesses</a:t>
            </a:r>
            <a:br>
              <a:rPr lang="en-US" sz="3800" kern="1200">
                <a:solidFill>
                  <a:srgbClr val="FFFFFF"/>
                </a:solidFill>
                <a:latin typeface="+mj-lt"/>
                <a:ea typeface="+mj-ea"/>
                <a:cs typeface="+mj-cs"/>
              </a:rPr>
            </a:br>
            <a:r>
              <a:rPr lang="en-US" sz="3800" kern="1200">
                <a:solidFill>
                  <a:srgbClr val="FFFFFF"/>
                </a:solidFill>
                <a:latin typeface="+mj-lt"/>
                <a:ea typeface="+mj-ea"/>
                <a:cs typeface="+mj-cs"/>
              </a:rPr>
              <a:t>in Jerusalem, and in all Judea and Samaria, and to the ends of the earth.”</a:t>
            </a:r>
            <a:br>
              <a:rPr lang="en-US" sz="3800" kern="1200">
                <a:solidFill>
                  <a:srgbClr val="FFFFFF"/>
                </a:solidFill>
                <a:latin typeface="+mj-lt"/>
                <a:ea typeface="+mj-ea"/>
                <a:cs typeface="+mj-cs"/>
              </a:rPr>
            </a:br>
            <a:r>
              <a:rPr lang="en-US" sz="3800" kern="1200">
                <a:solidFill>
                  <a:srgbClr val="FFFFFF"/>
                </a:solidFill>
                <a:latin typeface="+mj-lt"/>
                <a:ea typeface="+mj-ea"/>
                <a:cs typeface="+mj-cs"/>
              </a:rPr>
              <a:t>Acts 1:8</a:t>
            </a:r>
          </a:p>
        </p:txBody>
      </p:sp>
    </p:spTree>
    <p:extLst>
      <p:ext uri="{BB962C8B-B14F-4D97-AF65-F5344CB8AC3E}">
        <p14:creationId xmlns:p14="http://schemas.microsoft.com/office/powerpoint/2010/main" val="3958395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10" y="1059189"/>
            <a:ext cx="11000509" cy="256545"/>
          </a:xfrm>
          <a:prstGeom prst="rect">
            <a:avLst/>
          </a:prstGeom>
        </p:spPr>
        <p:txBody>
          <a:bodyPr wrap="square">
            <a:spAutoFit/>
          </a:bodyPr>
          <a:lstStyle/>
          <a:p>
            <a:pPr marL="609585" indent="-609585">
              <a:buFont typeface="Arial" panose="020B0604020202020204" pitchFamily="34" charset="0"/>
              <a:buChar char="•"/>
              <a:defRPr/>
            </a:pPr>
            <a:endParaRPr lang="en-US" sz="1067" b="1" dirty="0">
              <a:solidFill>
                <a:schemeClr val="bg1"/>
              </a:solidFill>
            </a:endParaRPr>
          </a:p>
        </p:txBody>
      </p:sp>
      <p:sp>
        <p:nvSpPr>
          <p:cNvPr id="13" name="Curved Down Arrow 3"/>
          <p:cNvSpPr>
            <a:spLocks noChangeArrowheads="1"/>
          </p:cNvSpPr>
          <p:nvPr/>
        </p:nvSpPr>
        <p:spPr bwMode="auto">
          <a:xfrm rot="-5400000">
            <a:off x="1992313" y="2122488"/>
            <a:ext cx="4511675" cy="1828800"/>
          </a:xfrm>
          <a:prstGeom prst="curvedDownArrow">
            <a:avLst>
              <a:gd name="adj1" fmla="val 24990"/>
              <a:gd name="adj2" fmla="val 4999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14" name="Curved Down Arrow 5"/>
          <p:cNvSpPr>
            <a:spLocks noChangeArrowheads="1"/>
          </p:cNvSpPr>
          <p:nvPr/>
        </p:nvSpPr>
        <p:spPr bwMode="auto">
          <a:xfrm rot="5400000">
            <a:off x="5387447" y="2312988"/>
            <a:ext cx="4613275" cy="1828800"/>
          </a:xfrm>
          <a:prstGeom prst="curvedDownArrow">
            <a:avLst>
              <a:gd name="adj1" fmla="val 25008"/>
              <a:gd name="adj2" fmla="val 5001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15" name="TextBox 6"/>
          <p:cNvSpPr txBox="1">
            <a:spLocks noChangeArrowheads="1"/>
          </p:cNvSpPr>
          <p:nvPr/>
        </p:nvSpPr>
        <p:spPr bwMode="auto">
          <a:xfrm>
            <a:off x="5408084" y="781051"/>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a:solidFill>
                  <a:schemeClr val="bg1"/>
                </a:solidFill>
                <a:latin typeface="Arial" charset="0"/>
              </a:rPr>
              <a:t>God</a:t>
            </a:r>
          </a:p>
        </p:txBody>
      </p:sp>
      <p:sp>
        <p:nvSpPr>
          <p:cNvPr id="16" name="TextBox 8"/>
          <p:cNvSpPr txBox="1">
            <a:spLocks noChangeArrowheads="1"/>
          </p:cNvSpPr>
          <p:nvPr/>
        </p:nvSpPr>
        <p:spPr bwMode="auto">
          <a:xfrm>
            <a:off x="5438704" y="4783138"/>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Me</a:t>
            </a:r>
          </a:p>
        </p:txBody>
      </p:sp>
      <p:sp>
        <p:nvSpPr>
          <p:cNvPr id="17" name="TextBox 7"/>
          <p:cNvSpPr txBox="1">
            <a:spLocks noChangeArrowheads="1"/>
          </p:cNvSpPr>
          <p:nvPr/>
        </p:nvSpPr>
        <p:spPr bwMode="auto">
          <a:xfrm>
            <a:off x="9144000" y="2247901"/>
            <a:ext cx="25400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…because he first loved us.”</a:t>
            </a:r>
          </a:p>
          <a:p>
            <a:pPr algn="ctr">
              <a:spcBef>
                <a:spcPct val="0"/>
              </a:spcBef>
              <a:buClrTx/>
              <a:buFontTx/>
              <a:buNone/>
            </a:pPr>
            <a:endParaRPr kumimoji="0" lang="en-US" altLang="en-US" b="1" dirty="0">
              <a:solidFill>
                <a:schemeClr val="bg1"/>
              </a:solidFill>
              <a:latin typeface="Arial" charset="0"/>
            </a:endParaRPr>
          </a:p>
          <a:p>
            <a:pPr algn="ctr">
              <a:spcBef>
                <a:spcPct val="0"/>
              </a:spcBef>
              <a:buClrTx/>
              <a:buFontTx/>
              <a:buNone/>
            </a:pPr>
            <a:r>
              <a:rPr kumimoji="0" lang="en-US" altLang="en-US" b="1" dirty="0">
                <a:solidFill>
                  <a:schemeClr val="bg1"/>
                </a:solidFill>
                <a:latin typeface="Arial" charset="0"/>
              </a:rPr>
              <a:t> I John 4:19</a:t>
            </a:r>
          </a:p>
        </p:txBody>
      </p:sp>
      <p:sp>
        <p:nvSpPr>
          <p:cNvPr id="18" name="TextBox 10"/>
          <p:cNvSpPr txBox="1">
            <a:spLocks noChangeArrowheads="1"/>
          </p:cNvSpPr>
          <p:nvPr/>
        </p:nvSpPr>
        <p:spPr bwMode="auto">
          <a:xfrm>
            <a:off x="304800" y="2247901"/>
            <a:ext cx="2844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a:solidFill>
                  <a:schemeClr val="bg1"/>
                </a:solidFill>
                <a:latin typeface="Arial" charset="0"/>
              </a:rPr>
              <a:t> “We love . . .</a:t>
            </a:r>
          </a:p>
        </p:txBody>
      </p:sp>
      <p:sp>
        <p:nvSpPr>
          <p:cNvPr id="3" name="TextBox 2">
            <a:extLst>
              <a:ext uri="{FF2B5EF4-FFF2-40B4-BE49-F238E27FC236}">
                <a16:creationId xmlns:a16="http://schemas.microsoft.com/office/drawing/2014/main" id="{CA83C916-7627-4804-8A5E-E193D4E44B1C}"/>
              </a:ext>
            </a:extLst>
          </p:cNvPr>
          <p:cNvSpPr txBox="1"/>
          <p:nvPr/>
        </p:nvSpPr>
        <p:spPr>
          <a:xfrm>
            <a:off x="4018083" y="2314729"/>
            <a:ext cx="4100802" cy="1569660"/>
          </a:xfrm>
          <a:prstGeom prst="rect">
            <a:avLst/>
          </a:prstGeom>
          <a:noFill/>
        </p:spPr>
        <p:txBody>
          <a:bodyPr wrap="none" rtlCol="0">
            <a:spAutoFit/>
          </a:bodyPr>
          <a:lstStyle/>
          <a:p>
            <a:pPr algn="ctr"/>
            <a:r>
              <a:rPr lang="en-US" sz="3200" i="1" dirty="0">
                <a:latin typeface="Arial" panose="020B0604020202020204" pitchFamily="34" charset="0"/>
                <a:cs typeface="Arial" panose="020B0604020202020204" pitchFamily="34" charset="0"/>
              </a:rPr>
              <a:t>The only healthy and </a:t>
            </a:r>
          </a:p>
          <a:p>
            <a:pPr algn="ctr"/>
            <a:r>
              <a:rPr lang="en-US" sz="3200" i="1" dirty="0">
                <a:latin typeface="Arial" panose="020B0604020202020204" pitchFamily="34" charset="0"/>
                <a:cs typeface="Arial" panose="020B0604020202020204" pitchFamily="34" charset="0"/>
              </a:rPr>
              <a:t>sustainable motive</a:t>
            </a:r>
          </a:p>
          <a:p>
            <a:pPr algn="ctr"/>
            <a:r>
              <a:rPr lang="en-US" sz="3200" i="1" dirty="0">
                <a:latin typeface="Arial" panose="020B0604020202020204" pitchFamily="34" charset="0"/>
                <a:cs typeface="Arial" panose="020B0604020202020204" pitchFamily="34" charset="0"/>
              </a:rPr>
              <a:t>for mission</a:t>
            </a:r>
          </a:p>
        </p:txBody>
      </p:sp>
    </p:spTree>
    <p:extLst>
      <p:ext uri="{BB962C8B-B14F-4D97-AF65-F5344CB8AC3E}">
        <p14:creationId xmlns:p14="http://schemas.microsoft.com/office/powerpoint/2010/main" val="28909415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10" y="1059189"/>
            <a:ext cx="11000509" cy="256545"/>
          </a:xfrm>
          <a:prstGeom prst="rect">
            <a:avLst/>
          </a:prstGeom>
        </p:spPr>
        <p:txBody>
          <a:bodyPr wrap="square">
            <a:spAutoFit/>
          </a:bodyPr>
          <a:lstStyle/>
          <a:p>
            <a:pPr marL="609585" indent="-609585">
              <a:buFont typeface="Arial" panose="020B0604020202020204" pitchFamily="34" charset="0"/>
              <a:buChar char="•"/>
              <a:defRPr/>
            </a:pPr>
            <a:endParaRPr lang="en-US" sz="1067" b="1" dirty="0">
              <a:solidFill>
                <a:srgbClr val="FFFFFF"/>
              </a:solidFill>
            </a:endParaRPr>
          </a:p>
        </p:txBody>
      </p:sp>
      <p:sp>
        <p:nvSpPr>
          <p:cNvPr id="3" name="Curved Down Arrow 3"/>
          <p:cNvSpPr>
            <a:spLocks noChangeArrowheads="1"/>
          </p:cNvSpPr>
          <p:nvPr/>
        </p:nvSpPr>
        <p:spPr bwMode="auto">
          <a:xfrm rot="-5400000">
            <a:off x="1992313" y="2122488"/>
            <a:ext cx="4511675" cy="1828800"/>
          </a:xfrm>
          <a:prstGeom prst="curvedDownArrow">
            <a:avLst>
              <a:gd name="adj1" fmla="val 24990"/>
              <a:gd name="adj2" fmla="val 4999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4" name="TextBox 6"/>
          <p:cNvSpPr txBox="1">
            <a:spLocks noChangeArrowheads="1"/>
          </p:cNvSpPr>
          <p:nvPr/>
        </p:nvSpPr>
        <p:spPr bwMode="auto">
          <a:xfrm>
            <a:off x="5408084" y="828093"/>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God</a:t>
            </a:r>
          </a:p>
        </p:txBody>
      </p:sp>
      <p:sp>
        <p:nvSpPr>
          <p:cNvPr id="5" name="TextBox 8"/>
          <p:cNvSpPr txBox="1">
            <a:spLocks noChangeArrowheads="1"/>
          </p:cNvSpPr>
          <p:nvPr/>
        </p:nvSpPr>
        <p:spPr bwMode="auto">
          <a:xfrm>
            <a:off x="5458884" y="5014914"/>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Me</a:t>
            </a:r>
          </a:p>
        </p:txBody>
      </p:sp>
      <p:sp>
        <p:nvSpPr>
          <p:cNvPr id="7" name="TextBox 10"/>
          <p:cNvSpPr txBox="1">
            <a:spLocks noChangeArrowheads="1"/>
          </p:cNvSpPr>
          <p:nvPr/>
        </p:nvSpPr>
        <p:spPr bwMode="auto">
          <a:xfrm>
            <a:off x="7064225" y="1906944"/>
            <a:ext cx="284480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 Some people see discipleship as only this. </a:t>
            </a:r>
          </a:p>
        </p:txBody>
      </p:sp>
    </p:spTree>
    <p:extLst>
      <p:ext uri="{BB962C8B-B14F-4D97-AF65-F5344CB8AC3E}">
        <p14:creationId xmlns:p14="http://schemas.microsoft.com/office/powerpoint/2010/main" val="5416996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10" y="1059189"/>
            <a:ext cx="11000509" cy="256545"/>
          </a:xfrm>
          <a:prstGeom prst="rect">
            <a:avLst/>
          </a:prstGeom>
        </p:spPr>
        <p:txBody>
          <a:bodyPr wrap="square">
            <a:spAutoFit/>
          </a:bodyPr>
          <a:lstStyle/>
          <a:p>
            <a:pPr marL="609585" indent="-609585">
              <a:buFont typeface="Arial" panose="020B0604020202020204" pitchFamily="34" charset="0"/>
              <a:buChar char="•"/>
              <a:defRPr/>
            </a:pPr>
            <a:endParaRPr lang="en-US" sz="1067" b="1" dirty="0">
              <a:solidFill>
                <a:srgbClr val="FFFFFF"/>
              </a:solidFill>
            </a:endParaRPr>
          </a:p>
        </p:txBody>
      </p:sp>
      <p:sp>
        <p:nvSpPr>
          <p:cNvPr id="3" name="Curved Down Arrow 3"/>
          <p:cNvSpPr>
            <a:spLocks noChangeArrowheads="1"/>
          </p:cNvSpPr>
          <p:nvPr/>
        </p:nvSpPr>
        <p:spPr bwMode="auto">
          <a:xfrm rot="-5400000">
            <a:off x="1992313" y="2122488"/>
            <a:ext cx="4511675" cy="1828800"/>
          </a:xfrm>
          <a:prstGeom prst="curvedDownArrow">
            <a:avLst>
              <a:gd name="adj1" fmla="val 24990"/>
              <a:gd name="adj2" fmla="val 4999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4" name="TextBox 6"/>
          <p:cNvSpPr txBox="1">
            <a:spLocks noChangeArrowheads="1"/>
          </p:cNvSpPr>
          <p:nvPr/>
        </p:nvSpPr>
        <p:spPr bwMode="auto">
          <a:xfrm>
            <a:off x="5408084" y="828093"/>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God</a:t>
            </a:r>
          </a:p>
        </p:txBody>
      </p:sp>
      <p:sp>
        <p:nvSpPr>
          <p:cNvPr id="5" name="TextBox 8"/>
          <p:cNvSpPr txBox="1">
            <a:spLocks noChangeArrowheads="1"/>
          </p:cNvSpPr>
          <p:nvPr/>
        </p:nvSpPr>
        <p:spPr bwMode="auto">
          <a:xfrm>
            <a:off x="5458884" y="5014914"/>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Me</a:t>
            </a:r>
          </a:p>
        </p:txBody>
      </p:sp>
      <p:sp>
        <p:nvSpPr>
          <p:cNvPr id="6" name="TextBox 10"/>
          <p:cNvSpPr txBox="1">
            <a:spLocks noChangeArrowheads="1"/>
          </p:cNvSpPr>
          <p:nvPr/>
        </p:nvSpPr>
        <p:spPr bwMode="auto">
          <a:xfrm>
            <a:off x="235944" y="738509"/>
            <a:ext cx="302692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marL="457189" indent="-457189">
              <a:spcBef>
                <a:spcPct val="0"/>
              </a:spcBef>
              <a:buClrTx/>
              <a:buFont typeface="Arial" panose="020B0604020202020204" pitchFamily="34" charset="0"/>
              <a:buChar char="•"/>
            </a:pPr>
            <a:r>
              <a:rPr kumimoji="0" lang="en-US" altLang="en-US" b="1" i="1" dirty="0">
                <a:solidFill>
                  <a:schemeClr val="bg1"/>
                </a:solidFill>
                <a:latin typeface="Arial" charset="0"/>
              </a:rPr>
              <a:t>Do more.</a:t>
            </a:r>
          </a:p>
          <a:p>
            <a:pPr marL="457189" indent="-457189">
              <a:spcBef>
                <a:spcPct val="0"/>
              </a:spcBef>
              <a:buClrTx/>
              <a:buFont typeface="Arial" panose="020B0604020202020204" pitchFamily="34" charset="0"/>
              <a:buChar char="•"/>
            </a:pPr>
            <a:r>
              <a:rPr kumimoji="0" lang="en-US" altLang="en-US" b="1" i="1" dirty="0">
                <a:solidFill>
                  <a:schemeClr val="bg1"/>
                </a:solidFill>
                <a:latin typeface="Arial" charset="0"/>
              </a:rPr>
              <a:t>Pray more.</a:t>
            </a:r>
          </a:p>
          <a:p>
            <a:pPr marL="457189" indent="-457189">
              <a:spcBef>
                <a:spcPct val="0"/>
              </a:spcBef>
              <a:buClrTx/>
              <a:buFont typeface="Arial" panose="020B0604020202020204" pitchFamily="34" charset="0"/>
              <a:buChar char="•"/>
            </a:pPr>
            <a:r>
              <a:rPr kumimoji="0" lang="en-US" altLang="en-US" b="1" i="1" dirty="0">
                <a:solidFill>
                  <a:schemeClr val="bg1"/>
                </a:solidFill>
                <a:latin typeface="Arial" charset="0"/>
              </a:rPr>
              <a:t>Read the Bible more.</a:t>
            </a:r>
          </a:p>
          <a:p>
            <a:pPr marL="457189" indent="-457189">
              <a:spcBef>
                <a:spcPct val="0"/>
              </a:spcBef>
              <a:buClrTx/>
              <a:buFont typeface="Arial" panose="020B0604020202020204" pitchFamily="34" charset="0"/>
              <a:buChar char="•"/>
            </a:pPr>
            <a:r>
              <a:rPr kumimoji="0" lang="en-US" altLang="en-US" b="1" i="1" dirty="0">
                <a:solidFill>
                  <a:schemeClr val="bg1"/>
                </a:solidFill>
                <a:latin typeface="Arial" charset="0"/>
              </a:rPr>
              <a:t>Give more.</a:t>
            </a:r>
          </a:p>
          <a:p>
            <a:pPr marL="457189" indent="-457189">
              <a:spcBef>
                <a:spcPct val="0"/>
              </a:spcBef>
              <a:buClrTx/>
              <a:buFont typeface="Arial" panose="020B0604020202020204" pitchFamily="34" charset="0"/>
              <a:buChar char="•"/>
            </a:pPr>
            <a:r>
              <a:rPr kumimoji="0" lang="en-US" altLang="en-US" b="1" i="1" dirty="0">
                <a:solidFill>
                  <a:schemeClr val="bg1"/>
                </a:solidFill>
                <a:latin typeface="Arial" charset="0"/>
              </a:rPr>
              <a:t>Serve more.</a:t>
            </a:r>
          </a:p>
          <a:p>
            <a:pPr marL="457189" indent="-457189">
              <a:spcBef>
                <a:spcPct val="0"/>
              </a:spcBef>
              <a:buClrTx/>
              <a:buFont typeface="Arial" panose="020B0604020202020204" pitchFamily="34" charset="0"/>
              <a:buChar char="•"/>
            </a:pPr>
            <a:r>
              <a:rPr kumimoji="0" lang="en-US" altLang="en-US" b="1" i="1" dirty="0">
                <a:solidFill>
                  <a:schemeClr val="bg1"/>
                </a:solidFill>
                <a:latin typeface="Arial" charset="0"/>
              </a:rPr>
              <a:t>Be more committed. </a:t>
            </a:r>
          </a:p>
          <a:p>
            <a:pPr marL="457189" indent="-457189">
              <a:spcBef>
                <a:spcPct val="0"/>
              </a:spcBef>
              <a:buClrTx/>
              <a:buFont typeface="Arial" panose="020B0604020202020204" pitchFamily="34" charset="0"/>
              <a:buChar char="•"/>
            </a:pPr>
            <a:r>
              <a:rPr kumimoji="0" lang="en-US" altLang="en-US" b="1" i="1" dirty="0">
                <a:solidFill>
                  <a:schemeClr val="bg1"/>
                </a:solidFill>
                <a:latin typeface="Arial" charset="0"/>
              </a:rPr>
              <a:t>Be more missional.</a:t>
            </a:r>
          </a:p>
        </p:txBody>
      </p:sp>
      <p:sp>
        <p:nvSpPr>
          <p:cNvPr id="7" name="TextBox 10"/>
          <p:cNvSpPr txBox="1">
            <a:spLocks noChangeArrowheads="1"/>
          </p:cNvSpPr>
          <p:nvPr/>
        </p:nvSpPr>
        <p:spPr bwMode="auto">
          <a:xfrm>
            <a:off x="7064225" y="1906944"/>
            <a:ext cx="284480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 Some people see discipleship as only this. </a:t>
            </a:r>
          </a:p>
        </p:txBody>
      </p:sp>
    </p:spTree>
    <p:extLst>
      <p:ext uri="{BB962C8B-B14F-4D97-AF65-F5344CB8AC3E}">
        <p14:creationId xmlns:p14="http://schemas.microsoft.com/office/powerpoint/2010/main" val="384172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10" y="1059189"/>
            <a:ext cx="11000509" cy="256545"/>
          </a:xfrm>
          <a:prstGeom prst="rect">
            <a:avLst/>
          </a:prstGeom>
        </p:spPr>
        <p:txBody>
          <a:bodyPr wrap="square">
            <a:spAutoFit/>
          </a:bodyPr>
          <a:lstStyle/>
          <a:p>
            <a:pPr marL="609585" indent="-609585">
              <a:buFont typeface="Arial" panose="020B0604020202020204" pitchFamily="34" charset="0"/>
              <a:buChar char="•"/>
              <a:defRPr/>
            </a:pPr>
            <a:endParaRPr lang="en-US" sz="1067" b="1" dirty="0">
              <a:solidFill>
                <a:srgbClr val="FFFFFF"/>
              </a:solidFill>
            </a:endParaRPr>
          </a:p>
        </p:txBody>
      </p:sp>
      <p:sp>
        <p:nvSpPr>
          <p:cNvPr id="3" name="Curved Down Arrow 3"/>
          <p:cNvSpPr>
            <a:spLocks noChangeArrowheads="1"/>
          </p:cNvSpPr>
          <p:nvPr/>
        </p:nvSpPr>
        <p:spPr bwMode="auto">
          <a:xfrm rot="-5400000">
            <a:off x="1992313" y="2122488"/>
            <a:ext cx="4511675" cy="1828800"/>
          </a:xfrm>
          <a:prstGeom prst="curvedDownArrow">
            <a:avLst>
              <a:gd name="adj1" fmla="val 24990"/>
              <a:gd name="adj2" fmla="val 4999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4" name="TextBox 6"/>
          <p:cNvSpPr txBox="1">
            <a:spLocks noChangeArrowheads="1"/>
          </p:cNvSpPr>
          <p:nvPr/>
        </p:nvSpPr>
        <p:spPr bwMode="auto">
          <a:xfrm>
            <a:off x="5408084" y="828093"/>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God</a:t>
            </a:r>
          </a:p>
        </p:txBody>
      </p:sp>
      <p:sp>
        <p:nvSpPr>
          <p:cNvPr id="5" name="TextBox 8"/>
          <p:cNvSpPr txBox="1">
            <a:spLocks noChangeArrowheads="1"/>
          </p:cNvSpPr>
          <p:nvPr/>
        </p:nvSpPr>
        <p:spPr bwMode="auto">
          <a:xfrm>
            <a:off x="5458884" y="5014914"/>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Me</a:t>
            </a:r>
          </a:p>
        </p:txBody>
      </p:sp>
      <p:sp>
        <p:nvSpPr>
          <p:cNvPr id="6" name="TextBox 10"/>
          <p:cNvSpPr txBox="1">
            <a:spLocks noChangeArrowheads="1"/>
          </p:cNvSpPr>
          <p:nvPr/>
        </p:nvSpPr>
        <p:spPr bwMode="auto">
          <a:xfrm>
            <a:off x="235944" y="738509"/>
            <a:ext cx="302692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marL="457189" indent="-457189">
              <a:spcBef>
                <a:spcPct val="0"/>
              </a:spcBef>
              <a:buClrTx/>
              <a:buFont typeface="Arial" panose="020B0604020202020204" pitchFamily="34" charset="0"/>
              <a:buChar char="•"/>
            </a:pPr>
            <a:r>
              <a:rPr kumimoji="0" lang="en-US" altLang="en-US" b="1" i="1" dirty="0">
                <a:solidFill>
                  <a:schemeClr val="bg1"/>
                </a:solidFill>
                <a:latin typeface="Arial" charset="0"/>
              </a:rPr>
              <a:t>Do more.</a:t>
            </a:r>
          </a:p>
          <a:p>
            <a:pPr marL="457189" indent="-457189">
              <a:spcBef>
                <a:spcPct val="0"/>
              </a:spcBef>
              <a:buClrTx/>
              <a:buFont typeface="Arial" panose="020B0604020202020204" pitchFamily="34" charset="0"/>
              <a:buChar char="•"/>
            </a:pPr>
            <a:r>
              <a:rPr kumimoji="0" lang="en-US" altLang="en-US" b="1" i="1" dirty="0">
                <a:solidFill>
                  <a:schemeClr val="bg1"/>
                </a:solidFill>
                <a:latin typeface="Arial" charset="0"/>
              </a:rPr>
              <a:t>Pray more.</a:t>
            </a:r>
          </a:p>
          <a:p>
            <a:pPr marL="457189" indent="-457189">
              <a:spcBef>
                <a:spcPct val="0"/>
              </a:spcBef>
              <a:buClrTx/>
              <a:buFont typeface="Arial" panose="020B0604020202020204" pitchFamily="34" charset="0"/>
              <a:buChar char="•"/>
            </a:pPr>
            <a:r>
              <a:rPr kumimoji="0" lang="en-US" altLang="en-US" b="1" i="1" dirty="0">
                <a:solidFill>
                  <a:schemeClr val="bg1"/>
                </a:solidFill>
                <a:latin typeface="Arial" charset="0"/>
              </a:rPr>
              <a:t>Read the Bible more.</a:t>
            </a:r>
          </a:p>
          <a:p>
            <a:pPr marL="457189" indent="-457189">
              <a:spcBef>
                <a:spcPct val="0"/>
              </a:spcBef>
              <a:buClrTx/>
              <a:buFont typeface="Arial" panose="020B0604020202020204" pitchFamily="34" charset="0"/>
              <a:buChar char="•"/>
            </a:pPr>
            <a:r>
              <a:rPr kumimoji="0" lang="en-US" altLang="en-US" b="1" i="1" dirty="0">
                <a:solidFill>
                  <a:schemeClr val="bg1"/>
                </a:solidFill>
                <a:latin typeface="Arial" charset="0"/>
              </a:rPr>
              <a:t>Give more.</a:t>
            </a:r>
          </a:p>
          <a:p>
            <a:pPr marL="457189" indent="-457189">
              <a:spcBef>
                <a:spcPct val="0"/>
              </a:spcBef>
              <a:buClrTx/>
              <a:buFont typeface="Arial" panose="020B0604020202020204" pitchFamily="34" charset="0"/>
              <a:buChar char="•"/>
            </a:pPr>
            <a:r>
              <a:rPr kumimoji="0" lang="en-US" altLang="en-US" b="1" i="1" dirty="0">
                <a:solidFill>
                  <a:schemeClr val="bg1"/>
                </a:solidFill>
                <a:latin typeface="Arial" charset="0"/>
              </a:rPr>
              <a:t>Serve more.</a:t>
            </a:r>
          </a:p>
          <a:p>
            <a:pPr marL="457189" indent="-457189">
              <a:spcBef>
                <a:spcPct val="0"/>
              </a:spcBef>
              <a:buClrTx/>
              <a:buFont typeface="Arial" panose="020B0604020202020204" pitchFamily="34" charset="0"/>
              <a:buChar char="•"/>
            </a:pPr>
            <a:r>
              <a:rPr kumimoji="0" lang="en-US" altLang="en-US" b="1" i="1" dirty="0">
                <a:solidFill>
                  <a:schemeClr val="bg1"/>
                </a:solidFill>
                <a:latin typeface="Arial" charset="0"/>
              </a:rPr>
              <a:t>Be more committed. </a:t>
            </a:r>
          </a:p>
          <a:p>
            <a:pPr marL="457189" indent="-457189">
              <a:spcBef>
                <a:spcPct val="0"/>
              </a:spcBef>
              <a:buClrTx/>
              <a:buFont typeface="Arial" panose="020B0604020202020204" pitchFamily="34" charset="0"/>
              <a:buChar char="•"/>
            </a:pPr>
            <a:r>
              <a:rPr kumimoji="0" lang="en-US" altLang="en-US" b="1" i="1" dirty="0">
                <a:solidFill>
                  <a:schemeClr val="bg1"/>
                </a:solidFill>
                <a:latin typeface="Arial" charset="0"/>
              </a:rPr>
              <a:t>Be more missional.</a:t>
            </a:r>
          </a:p>
        </p:txBody>
      </p:sp>
      <p:sp>
        <p:nvSpPr>
          <p:cNvPr id="7" name="TextBox 10"/>
          <p:cNvSpPr txBox="1">
            <a:spLocks noChangeArrowheads="1"/>
          </p:cNvSpPr>
          <p:nvPr/>
        </p:nvSpPr>
        <p:spPr bwMode="auto">
          <a:xfrm>
            <a:off x="7029451" y="2212029"/>
            <a:ext cx="28448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 We become like the older brother.</a:t>
            </a:r>
          </a:p>
        </p:txBody>
      </p:sp>
    </p:spTree>
    <p:extLst>
      <p:ext uri="{BB962C8B-B14F-4D97-AF65-F5344CB8AC3E}">
        <p14:creationId xmlns:p14="http://schemas.microsoft.com/office/powerpoint/2010/main" val="243913150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10" y="1059189"/>
            <a:ext cx="11000509" cy="256545"/>
          </a:xfrm>
          <a:prstGeom prst="rect">
            <a:avLst/>
          </a:prstGeom>
        </p:spPr>
        <p:txBody>
          <a:bodyPr wrap="square">
            <a:spAutoFit/>
          </a:bodyPr>
          <a:lstStyle/>
          <a:p>
            <a:pPr marL="609585" indent="-609585">
              <a:buFont typeface="Arial" panose="020B0604020202020204" pitchFamily="34" charset="0"/>
              <a:buChar char="•"/>
              <a:defRPr/>
            </a:pPr>
            <a:endParaRPr lang="en-US" sz="1067" b="1" dirty="0">
              <a:solidFill>
                <a:schemeClr val="bg1"/>
              </a:solidFill>
            </a:endParaRPr>
          </a:p>
        </p:txBody>
      </p:sp>
      <p:sp>
        <p:nvSpPr>
          <p:cNvPr id="3" name="Curved Down Arrow 5"/>
          <p:cNvSpPr>
            <a:spLocks noChangeArrowheads="1"/>
          </p:cNvSpPr>
          <p:nvPr/>
        </p:nvSpPr>
        <p:spPr bwMode="auto">
          <a:xfrm rot="5400000">
            <a:off x="5387447" y="2312988"/>
            <a:ext cx="4613275" cy="1828800"/>
          </a:xfrm>
          <a:prstGeom prst="curvedDownArrow">
            <a:avLst>
              <a:gd name="adj1" fmla="val 25008"/>
              <a:gd name="adj2" fmla="val 5001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4" name="TextBox 6"/>
          <p:cNvSpPr txBox="1">
            <a:spLocks noChangeArrowheads="1"/>
          </p:cNvSpPr>
          <p:nvPr/>
        </p:nvSpPr>
        <p:spPr bwMode="auto">
          <a:xfrm>
            <a:off x="5408084" y="781051"/>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a:solidFill>
                  <a:schemeClr val="bg1"/>
                </a:solidFill>
                <a:latin typeface="Arial" charset="0"/>
              </a:rPr>
              <a:t>God</a:t>
            </a:r>
          </a:p>
        </p:txBody>
      </p:sp>
      <p:sp>
        <p:nvSpPr>
          <p:cNvPr id="5" name="TextBox 8"/>
          <p:cNvSpPr txBox="1">
            <a:spLocks noChangeArrowheads="1"/>
          </p:cNvSpPr>
          <p:nvPr/>
        </p:nvSpPr>
        <p:spPr bwMode="auto">
          <a:xfrm>
            <a:off x="5458884" y="5014914"/>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Me</a:t>
            </a:r>
          </a:p>
        </p:txBody>
      </p:sp>
      <p:sp>
        <p:nvSpPr>
          <p:cNvPr id="7" name="TextBox 1"/>
          <p:cNvSpPr txBox="1">
            <a:spLocks noChangeArrowheads="1"/>
          </p:cNvSpPr>
          <p:nvPr/>
        </p:nvSpPr>
        <p:spPr bwMode="auto">
          <a:xfrm>
            <a:off x="1057469" y="2015671"/>
            <a:ext cx="406400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i="1" dirty="0">
                <a:solidFill>
                  <a:schemeClr val="bg1"/>
                </a:solidFill>
                <a:latin typeface="Arial" charset="0"/>
              </a:rPr>
              <a:t>   </a:t>
            </a:r>
            <a:r>
              <a:rPr kumimoji="0" lang="en-US" altLang="en-US" b="1" dirty="0">
                <a:solidFill>
                  <a:schemeClr val="bg1"/>
                </a:solidFill>
                <a:latin typeface="Arial" charset="0"/>
              </a:rPr>
              <a:t>While more people today see the Christian life like this. . .</a:t>
            </a:r>
          </a:p>
        </p:txBody>
      </p:sp>
    </p:spTree>
    <p:extLst>
      <p:ext uri="{BB962C8B-B14F-4D97-AF65-F5344CB8AC3E}">
        <p14:creationId xmlns:p14="http://schemas.microsoft.com/office/powerpoint/2010/main" val="27748541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10" y="1059189"/>
            <a:ext cx="11000509" cy="256545"/>
          </a:xfrm>
          <a:prstGeom prst="rect">
            <a:avLst/>
          </a:prstGeom>
        </p:spPr>
        <p:txBody>
          <a:bodyPr wrap="square">
            <a:spAutoFit/>
          </a:bodyPr>
          <a:lstStyle/>
          <a:p>
            <a:pPr marL="609585" indent="-609585">
              <a:buFont typeface="Arial" panose="020B0604020202020204" pitchFamily="34" charset="0"/>
              <a:buChar char="•"/>
              <a:defRPr/>
            </a:pPr>
            <a:endParaRPr lang="en-US" sz="1067" b="1" dirty="0">
              <a:solidFill>
                <a:schemeClr val="bg1"/>
              </a:solidFill>
            </a:endParaRPr>
          </a:p>
        </p:txBody>
      </p:sp>
      <p:sp>
        <p:nvSpPr>
          <p:cNvPr id="3" name="Curved Down Arrow 5"/>
          <p:cNvSpPr>
            <a:spLocks noChangeArrowheads="1"/>
          </p:cNvSpPr>
          <p:nvPr/>
        </p:nvSpPr>
        <p:spPr bwMode="auto">
          <a:xfrm rot="5400000">
            <a:off x="5387447" y="2312988"/>
            <a:ext cx="4613275" cy="1828800"/>
          </a:xfrm>
          <a:prstGeom prst="curvedDownArrow">
            <a:avLst>
              <a:gd name="adj1" fmla="val 25008"/>
              <a:gd name="adj2" fmla="val 5001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4" name="TextBox 6"/>
          <p:cNvSpPr txBox="1">
            <a:spLocks noChangeArrowheads="1"/>
          </p:cNvSpPr>
          <p:nvPr/>
        </p:nvSpPr>
        <p:spPr bwMode="auto">
          <a:xfrm>
            <a:off x="5408084" y="781051"/>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a:solidFill>
                  <a:schemeClr val="bg1"/>
                </a:solidFill>
                <a:latin typeface="Arial" charset="0"/>
              </a:rPr>
              <a:t>God</a:t>
            </a:r>
          </a:p>
        </p:txBody>
      </p:sp>
      <p:sp>
        <p:nvSpPr>
          <p:cNvPr id="5" name="TextBox 8"/>
          <p:cNvSpPr txBox="1">
            <a:spLocks noChangeArrowheads="1"/>
          </p:cNvSpPr>
          <p:nvPr/>
        </p:nvSpPr>
        <p:spPr bwMode="auto">
          <a:xfrm>
            <a:off x="5458884" y="5014914"/>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Me</a:t>
            </a:r>
          </a:p>
        </p:txBody>
      </p:sp>
      <p:sp>
        <p:nvSpPr>
          <p:cNvPr id="7" name="TextBox 1"/>
          <p:cNvSpPr txBox="1">
            <a:spLocks noChangeArrowheads="1"/>
          </p:cNvSpPr>
          <p:nvPr/>
        </p:nvSpPr>
        <p:spPr bwMode="auto">
          <a:xfrm>
            <a:off x="1057469" y="2015671"/>
            <a:ext cx="406400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i="1" dirty="0">
                <a:solidFill>
                  <a:schemeClr val="bg1"/>
                </a:solidFill>
                <a:latin typeface="Arial" charset="0"/>
              </a:rPr>
              <a:t>   </a:t>
            </a:r>
            <a:r>
              <a:rPr kumimoji="0" lang="en-US" altLang="en-US" b="1" dirty="0">
                <a:solidFill>
                  <a:schemeClr val="bg1"/>
                </a:solidFill>
                <a:latin typeface="Arial" charset="0"/>
              </a:rPr>
              <a:t>While more people today see the Christian life like this. . .</a:t>
            </a:r>
          </a:p>
        </p:txBody>
      </p:sp>
      <p:sp>
        <p:nvSpPr>
          <p:cNvPr id="8" name="TextBox 1"/>
          <p:cNvSpPr txBox="1">
            <a:spLocks noChangeArrowheads="1"/>
          </p:cNvSpPr>
          <p:nvPr/>
        </p:nvSpPr>
        <p:spPr bwMode="auto">
          <a:xfrm>
            <a:off x="8737385" y="1581134"/>
            <a:ext cx="3243121"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i="1" dirty="0">
                <a:solidFill>
                  <a:schemeClr val="bg1"/>
                </a:solidFill>
                <a:latin typeface="Arial" charset="0"/>
              </a:rPr>
              <a:t>  God loves you just as you are.  There is nothing you can do to make Him love you more.</a:t>
            </a:r>
          </a:p>
        </p:txBody>
      </p:sp>
    </p:spTree>
    <p:extLst>
      <p:ext uri="{BB962C8B-B14F-4D97-AF65-F5344CB8AC3E}">
        <p14:creationId xmlns:p14="http://schemas.microsoft.com/office/powerpoint/2010/main" val="105352113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10" y="1059189"/>
            <a:ext cx="11000509" cy="256545"/>
          </a:xfrm>
          <a:prstGeom prst="rect">
            <a:avLst/>
          </a:prstGeom>
        </p:spPr>
        <p:txBody>
          <a:bodyPr wrap="square">
            <a:spAutoFit/>
          </a:bodyPr>
          <a:lstStyle/>
          <a:p>
            <a:pPr marL="609585" indent="-609585">
              <a:buFont typeface="Arial" panose="020B0604020202020204" pitchFamily="34" charset="0"/>
              <a:buChar char="•"/>
              <a:defRPr/>
            </a:pPr>
            <a:endParaRPr lang="en-US" sz="1067" b="1" dirty="0">
              <a:solidFill>
                <a:schemeClr val="bg1"/>
              </a:solidFill>
            </a:endParaRPr>
          </a:p>
        </p:txBody>
      </p:sp>
      <p:sp>
        <p:nvSpPr>
          <p:cNvPr id="13" name="Curved Down Arrow 3"/>
          <p:cNvSpPr>
            <a:spLocks noChangeArrowheads="1"/>
          </p:cNvSpPr>
          <p:nvPr/>
        </p:nvSpPr>
        <p:spPr bwMode="auto">
          <a:xfrm rot="-5400000">
            <a:off x="1992313" y="2122488"/>
            <a:ext cx="4511675" cy="1828800"/>
          </a:xfrm>
          <a:prstGeom prst="curvedDownArrow">
            <a:avLst>
              <a:gd name="adj1" fmla="val 24990"/>
              <a:gd name="adj2" fmla="val 4999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14" name="Curved Down Arrow 5"/>
          <p:cNvSpPr>
            <a:spLocks noChangeArrowheads="1"/>
          </p:cNvSpPr>
          <p:nvPr/>
        </p:nvSpPr>
        <p:spPr bwMode="auto">
          <a:xfrm rot="5400000">
            <a:off x="5387447" y="2312988"/>
            <a:ext cx="4613275" cy="1828800"/>
          </a:xfrm>
          <a:prstGeom prst="curvedDownArrow">
            <a:avLst>
              <a:gd name="adj1" fmla="val 25008"/>
              <a:gd name="adj2" fmla="val 5001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15" name="TextBox 6"/>
          <p:cNvSpPr txBox="1">
            <a:spLocks noChangeArrowheads="1"/>
          </p:cNvSpPr>
          <p:nvPr/>
        </p:nvSpPr>
        <p:spPr bwMode="auto">
          <a:xfrm>
            <a:off x="5408084" y="781051"/>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a:solidFill>
                  <a:schemeClr val="bg1"/>
                </a:solidFill>
                <a:latin typeface="Arial" charset="0"/>
              </a:rPr>
              <a:t>God</a:t>
            </a:r>
          </a:p>
        </p:txBody>
      </p:sp>
      <p:sp>
        <p:nvSpPr>
          <p:cNvPr id="16" name="TextBox 8"/>
          <p:cNvSpPr txBox="1">
            <a:spLocks noChangeArrowheads="1"/>
          </p:cNvSpPr>
          <p:nvPr/>
        </p:nvSpPr>
        <p:spPr bwMode="auto">
          <a:xfrm>
            <a:off x="5438704" y="4783138"/>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Me</a:t>
            </a:r>
          </a:p>
        </p:txBody>
      </p:sp>
      <p:sp>
        <p:nvSpPr>
          <p:cNvPr id="17" name="TextBox 7"/>
          <p:cNvSpPr txBox="1">
            <a:spLocks noChangeArrowheads="1"/>
          </p:cNvSpPr>
          <p:nvPr/>
        </p:nvSpPr>
        <p:spPr bwMode="auto">
          <a:xfrm>
            <a:off x="8945419" y="1336119"/>
            <a:ext cx="2999325"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0"/>
              </a:spcBef>
              <a:buClrTx/>
              <a:buFontTx/>
              <a:buNone/>
            </a:pPr>
            <a:endParaRPr kumimoji="0" lang="en-US" altLang="en-US" b="1" dirty="0">
              <a:solidFill>
                <a:schemeClr val="bg1"/>
              </a:solidFill>
              <a:latin typeface="Arial" charset="0"/>
            </a:endParaRPr>
          </a:p>
          <a:p>
            <a:pPr>
              <a:spcBef>
                <a:spcPct val="0"/>
              </a:spcBef>
              <a:buClrTx/>
              <a:buFontTx/>
              <a:buNone/>
            </a:pPr>
            <a:endParaRPr kumimoji="0" lang="en-US" altLang="en-US" b="1" dirty="0">
              <a:solidFill>
                <a:schemeClr val="bg1"/>
              </a:solidFill>
              <a:latin typeface="Arial" charset="0"/>
            </a:endParaRPr>
          </a:p>
          <a:p>
            <a:pPr>
              <a:spcBef>
                <a:spcPct val="0"/>
              </a:spcBef>
              <a:buClrTx/>
              <a:buFontTx/>
              <a:buNone/>
            </a:pPr>
            <a:r>
              <a:rPr kumimoji="0" lang="en-US" altLang="en-US" b="1" dirty="0">
                <a:solidFill>
                  <a:schemeClr val="bg1"/>
                </a:solidFill>
                <a:latin typeface="Arial" charset="0"/>
              </a:rPr>
              <a:t> “Love so amazing, so Divine . . .</a:t>
            </a:r>
          </a:p>
        </p:txBody>
      </p:sp>
      <p:sp>
        <p:nvSpPr>
          <p:cNvPr id="18" name="TextBox 10"/>
          <p:cNvSpPr txBox="1">
            <a:spLocks noChangeArrowheads="1"/>
          </p:cNvSpPr>
          <p:nvPr/>
        </p:nvSpPr>
        <p:spPr bwMode="auto">
          <a:xfrm>
            <a:off x="944235" y="351235"/>
            <a:ext cx="284480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0"/>
              </a:spcBef>
              <a:buClrTx/>
              <a:buFontTx/>
              <a:buNone/>
            </a:pPr>
            <a:r>
              <a:rPr kumimoji="0" lang="en-US" altLang="en-US" b="1" dirty="0">
                <a:solidFill>
                  <a:schemeClr val="bg1"/>
                </a:solidFill>
                <a:latin typeface="Arial" charset="0"/>
              </a:rPr>
              <a:t> </a:t>
            </a:r>
          </a:p>
          <a:p>
            <a:pPr>
              <a:spcBef>
                <a:spcPct val="0"/>
              </a:spcBef>
              <a:buClrTx/>
              <a:buFontTx/>
              <a:buNone/>
            </a:pPr>
            <a:endParaRPr kumimoji="0" lang="en-US" altLang="en-US" b="1" dirty="0">
              <a:solidFill>
                <a:schemeClr val="bg1"/>
              </a:solidFill>
              <a:latin typeface="Arial" charset="0"/>
            </a:endParaRPr>
          </a:p>
          <a:p>
            <a:pPr>
              <a:spcBef>
                <a:spcPct val="0"/>
              </a:spcBef>
              <a:buClrTx/>
              <a:buFontTx/>
              <a:buNone/>
            </a:pPr>
            <a:endParaRPr kumimoji="0" lang="en-US" altLang="en-US" b="1" dirty="0">
              <a:solidFill>
                <a:schemeClr val="bg1"/>
              </a:solidFill>
              <a:latin typeface="Arial" charset="0"/>
            </a:endParaRPr>
          </a:p>
          <a:p>
            <a:pPr>
              <a:spcBef>
                <a:spcPct val="0"/>
              </a:spcBef>
              <a:buClrTx/>
              <a:buFontTx/>
              <a:buNone/>
            </a:pPr>
            <a:r>
              <a:rPr kumimoji="0" lang="en-US" altLang="en-US" b="1" dirty="0">
                <a:solidFill>
                  <a:schemeClr val="bg1"/>
                </a:solidFill>
                <a:latin typeface="Arial" charset="0"/>
              </a:rPr>
              <a:t>        </a:t>
            </a:r>
          </a:p>
        </p:txBody>
      </p:sp>
    </p:spTree>
    <p:extLst>
      <p:ext uri="{BB962C8B-B14F-4D97-AF65-F5344CB8AC3E}">
        <p14:creationId xmlns:p14="http://schemas.microsoft.com/office/powerpoint/2010/main" val="347169454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10" y="1059189"/>
            <a:ext cx="11000509" cy="256545"/>
          </a:xfrm>
          <a:prstGeom prst="rect">
            <a:avLst/>
          </a:prstGeom>
        </p:spPr>
        <p:txBody>
          <a:bodyPr wrap="square">
            <a:spAutoFit/>
          </a:bodyPr>
          <a:lstStyle/>
          <a:p>
            <a:pPr marL="609585" indent="-609585">
              <a:buFont typeface="Arial" panose="020B0604020202020204" pitchFamily="34" charset="0"/>
              <a:buChar char="•"/>
              <a:defRPr/>
            </a:pPr>
            <a:endParaRPr lang="en-US" sz="1067" b="1" dirty="0">
              <a:solidFill>
                <a:schemeClr val="bg1"/>
              </a:solidFill>
            </a:endParaRPr>
          </a:p>
        </p:txBody>
      </p:sp>
      <p:sp>
        <p:nvSpPr>
          <p:cNvPr id="13" name="Curved Down Arrow 3"/>
          <p:cNvSpPr>
            <a:spLocks noChangeArrowheads="1"/>
          </p:cNvSpPr>
          <p:nvPr/>
        </p:nvSpPr>
        <p:spPr bwMode="auto">
          <a:xfrm rot="-5400000">
            <a:off x="1992313" y="2122488"/>
            <a:ext cx="4511675" cy="1828800"/>
          </a:xfrm>
          <a:prstGeom prst="curvedDownArrow">
            <a:avLst>
              <a:gd name="adj1" fmla="val 24990"/>
              <a:gd name="adj2" fmla="val 4999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14" name="Curved Down Arrow 5"/>
          <p:cNvSpPr>
            <a:spLocks noChangeArrowheads="1"/>
          </p:cNvSpPr>
          <p:nvPr/>
        </p:nvSpPr>
        <p:spPr bwMode="auto">
          <a:xfrm rot="5400000">
            <a:off x="5387447" y="2312988"/>
            <a:ext cx="4613275" cy="1828800"/>
          </a:xfrm>
          <a:prstGeom prst="curvedDownArrow">
            <a:avLst>
              <a:gd name="adj1" fmla="val 25008"/>
              <a:gd name="adj2" fmla="val 5001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15" name="TextBox 6"/>
          <p:cNvSpPr txBox="1">
            <a:spLocks noChangeArrowheads="1"/>
          </p:cNvSpPr>
          <p:nvPr/>
        </p:nvSpPr>
        <p:spPr bwMode="auto">
          <a:xfrm>
            <a:off x="5408084" y="781051"/>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a:solidFill>
                  <a:schemeClr val="bg1"/>
                </a:solidFill>
                <a:latin typeface="Arial" charset="0"/>
              </a:rPr>
              <a:t>God</a:t>
            </a:r>
          </a:p>
        </p:txBody>
      </p:sp>
      <p:sp>
        <p:nvSpPr>
          <p:cNvPr id="16" name="TextBox 8"/>
          <p:cNvSpPr txBox="1">
            <a:spLocks noChangeArrowheads="1"/>
          </p:cNvSpPr>
          <p:nvPr/>
        </p:nvSpPr>
        <p:spPr bwMode="auto">
          <a:xfrm>
            <a:off x="5438704" y="4783138"/>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Me</a:t>
            </a:r>
          </a:p>
        </p:txBody>
      </p:sp>
      <p:sp>
        <p:nvSpPr>
          <p:cNvPr id="17" name="TextBox 7"/>
          <p:cNvSpPr txBox="1">
            <a:spLocks noChangeArrowheads="1"/>
          </p:cNvSpPr>
          <p:nvPr/>
        </p:nvSpPr>
        <p:spPr bwMode="auto">
          <a:xfrm>
            <a:off x="8945419" y="1336119"/>
            <a:ext cx="2999325"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0"/>
              </a:spcBef>
              <a:buClrTx/>
              <a:buFontTx/>
              <a:buNone/>
            </a:pPr>
            <a:endParaRPr kumimoji="0" lang="en-US" altLang="en-US" b="1" dirty="0">
              <a:solidFill>
                <a:schemeClr val="bg1"/>
              </a:solidFill>
              <a:latin typeface="Arial" charset="0"/>
            </a:endParaRPr>
          </a:p>
          <a:p>
            <a:pPr>
              <a:spcBef>
                <a:spcPct val="0"/>
              </a:spcBef>
              <a:buClrTx/>
              <a:buFontTx/>
              <a:buNone/>
            </a:pPr>
            <a:endParaRPr kumimoji="0" lang="en-US" altLang="en-US" b="1" dirty="0">
              <a:solidFill>
                <a:schemeClr val="bg1"/>
              </a:solidFill>
              <a:latin typeface="Arial" charset="0"/>
            </a:endParaRPr>
          </a:p>
          <a:p>
            <a:pPr>
              <a:spcBef>
                <a:spcPct val="0"/>
              </a:spcBef>
              <a:buClrTx/>
              <a:buFontTx/>
              <a:buNone/>
            </a:pPr>
            <a:r>
              <a:rPr kumimoji="0" lang="en-US" altLang="en-US" b="1" dirty="0">
                <a:solidFill>
                  <a:schemeClr val="bg1"/>
                </a:solidFill>
                <a:latin typeface="Arial" charset="0"/>
              </a:rPr>
              <a:t> “Love so amazing, so Divine . . .</a:t>
            </a:r>
          </a:p>
        </p:txBody>
      </p:sp>
      <p:sp>
        <p:nvSpPr>
          <p:cNvPr id="18" name="TextBox 10"/>
          <p:cNvSpPr txBox="1">
            <a:spLocks noChangeArrowheads="1"/>
          </p:cNvSpPr>
          <p:nvPr/>
        </p:nvSpPr>
        <p:spPr bwMode="auto">
          <a:xfrm>
            <a:off x="456816" y="1238495"/>
            <a:ext cx="3598955"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0"/>
              </a:spcBef>
              <a:buClrTx/>
              <a:buFontTx/>
              <a:buNone/>
            </a:pPr>
            <a:r>
              <a:rPr kumimoji="0" lang="en-US" altLang="en-US" b="1" dirty="0">
                <a:solidFill>
                  <a:schemeClr val="bg1"/>
                </a:solidFill>
                <a:latin typeface="Arial" charset="0"/>
              </a:rPr>
              <a:t> </a:t>
            </a:r>
          </a:p>
          <a:p>
            <a:pPr>
              <a:spcBef>
                <a:spcPct val="0"/>
              </a:spcBef>
              <a:buClrTx/>
              <a:buFontTx/>
              <a:buNone/>
            </a:pPr>
            <a:endParaRPr kumimoji="0" lang="en-US" altLang="en-US" b="1" dirty="0">
              <a:solidFill>
                <a:schemeClr val="bg1"/>
              </a:solidFill>
              <a:latin typeface="Arial" charset="0"/>
            </a:endParaRPr>
          </a:p>
          <a:p>
            <a:pPr>
              <a:spcBef>
                <a:spcPct val="0"/>
              </a:spcBef>
              <a:buClrTx/>
              <a:buFontTx/>
              <a:buNone/>
            </a:pPr>
            <a:endParaRPr kumimoji="0" lang="en-US" altLang="en-US" b="1" dirty="0">
              <a:solidFill>
                <a:schemeClr val="bg1"/>
              </a:solidFill>
              <a:latin typeface="Arial" charset="0"/>
            </a:endParaRPr>
          </a:p>
          <a:p>
            <a:pPr>
              <a:spcBef>
                <a:spcPct val="0"/>
              </a:spcBef>
              <a:buClrTx/>
              <a:buFontTx/>
              <a:buNone/>
            </a:pPr>
            <a:r>
              <a:rPr kumimoji="0" lang="en-US" altLang="en-US" b="1" dirty="0">
                <a:solidFill>
                  <a:schemeClr val="bg1"/>
                </a:solidFill>
                <a:latin typeface="Arial" charset="0"/>
              </a:rPr>
              <a:t>  . . .demands </a:t>
            </a:r>
          </a:p>
          <a:p>
            <a:pPr>
              <a:spcBef>
                <a:spcPct val="0"/>
              </a:spcBef>
              <a:buClrTx/>
              <a:buFontTx/>
              <a:buNone/>
            </a:pPr>
            <a:r>
              <a:rPr kumimoji="0" lang="en-US" altLang="en-US" b="1" dirty="0">
                <a:solidFill>
                  <a:schemeClr val="bg1"/>
                </a:solidFill>
                <a:latin typeface="Arial" charset="0"/>
              </a:rPr>
              <a:t>my soul, my </a:t>
            </a:r>
          </a:p>
          <a:p>
            <a:pPr>
              <a:spcBef>
                <a:spcPct val="0"/>
              </a:spcBef>
              <a:buClrTx/>
              <a:buFontTx/>
              <a:buNone/>
            </a:pPr>
            <a:r>
              <a:rPr kumimoji="0" lang="en-US" altLang="en-US" b="1" dirty="0">
                <a:solidFill>
                  <a:schemeClr val="bg1"/>
                </a:solidFill>
                <a:latin typeface="Arial" charset="0"/>
              </a:rPr>
              <a:t>life, my all”</a:t>
            </a:r>
          </a:p>
        </p:txBody>
      </p:sp>
    </p:spTree>
    <p:extLst>
      <p:ext uri="{BB962C8B-B14F-4D97-AF65-F5344CB8AC3E}">
        <p14:creationId xmlns:p14="http://schemas.microsoft.com/office/powerpoint/2010/main" val="29809270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10" y="1059189"/>
            <a:ext cx="11000509" cy="256545"/>
          </a:xfrm>
          <a:prstGeom prst="rect">
            <a:avLst/>
          </a:prstGeom>
        </p:spPr>
        <p:txBody>
          <a:bodyPr wrap="square">
            <a:spAutoFit/>
          </a:bodyPr>
          <a:lstStyle/>
          <a:p>
            <a:pPr marL="609585" indent="-609585">
              <a:buFont typeface="Arial" panose="020B0604020202020204" pitchFamily="34" charset="0"/>
              <a:buChar char="•"/>
              <a:defRPr/>
            </a:pPr>
            <a:endParaRPr lang="en-US" sz="1067" b="1" dirty="0">
              <a:solidFill>
                <a:schemeClr val="bg1"/>
              </a:solidFill>
            </a:endParaRPr>
          </a:p>
        </p:txBody>
      </p:sp>
      <p:sp>
        <p:nvSpPr>
          <p:cNvPr id="3" name="Curved Down Arrow 3"/>
          <p:cNvSpPr>
            <a:spLocks noChangeArrowheads="1"/>
          </p:cNvSpPr>
          <p:nvPr/>
        </p:nvSpPr>
        <p:spPr bwMode="auto">
          <a:xfrm rot="-5400000">
            <a:off x="1992313" y="2122488"/>
            <a:ext cx="4511675" cy="1828800"/>
          </a:xfrm>
          <a:prstGeom prst="curvedDownArrow">
            <a:avLst>
              <a:gd name="adj1" fmla="val 24990"/>
              <a:gd name="adj2" fmla="val 4999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4" name="Curved Down Arrow 5"/>
          <p:cNvSpPr>
            <a:spLocks noChangeArrowheads="1"/>
          </p:cNvSpPr>
          <p:nvPr/>
        </p:nvSpPr>
        <p:spPr bwMode="auto">
          <a:xfrm rot="5400000">
            <a:off x="5387447" y="2312988"/>
            <a:ext cx="4613275" cy="1828800"/>
          </a:xfrm>
          <a:prstGeom prst="curvedDownArrow">
            <a:avLst>
              <a:gd name="adj1" fmla="val 25008"/>
              <a:gd name="adj2" fmla="val 5001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5" name="TextBox 6"/>
          <p:cNvSpPr txBox="1">
            <a:spLocks noChangeArrowheads="1"/>
          </p:cNvSpPr>
          <p:nvPr/>
        </p:nvSpPr>
        <p:spPr bwMode="auto">
          <a:xfrm>
            <a:off x="5408084" y="781051"/>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a:solidFill>
                  <a:schemeClr val="bg1"/>
                </a:solidFill>
                <a:latin typeface="Arial" charset="0"/>
              </a:rPr>
              <a:t>God</a:t>
            </a:r>
          </a:p>
        </p:txBody>
      </p:sp>
      <p:sp>
        <p:nvSpPr>
          <p:cNvPr id="6" name="TextBox 8"/>
          <p:cNvSpPr txBox="1">
            <a:spLocks noChangeArrowheads="1"/>
          </p:cNvSpPr>
          <p:nvPr/>
        </p:nvSpPr>
        <p:spPr bwMode="auto">
          <a:xfrm>
            <a:off x="5408084" y="4708401"/>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Me</a:t>
            </a:r>
          </a:p>
        </p:txBody>
      </p:sp>
      <p:sp>
        <p:nvSpPr>
          <p:cNvPr id="7" name="TextBox 7"/>
          <p:cNvSpPr txBox="1">
            <a:spLocks noChangeArrowheads="1"/>
          </p:cNvSpPr>
          <p:nvPr/>
        </p:nvSpPr>
        <p:spPr bwMode="auto">
          <a:xfrm>
            <a:off x="8625417" y="2260602"/>
            <a:ext cx="2540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Trust</a:t>
            </a:r>
          </a:p>
        </p:txBody>
      </p:sp>
      <p:sp>
        <p:nvSpPr>
          <p:cNvPr id="8" name="TextBox 10"/>
          <p:cNvSpPr txBox="1">
            <a:spLocks noChangeArrowheads="1"/>
          </p:cNvSpPr>
          <p:nvPr/>
        </p:nvSpPr>
        <p:spPr bwMode="auto">
          <a:xfrm>
            <a:off x="505884" y="2365377"/>
            <a:ext cx="2844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 Obey </a:t>
            </a:r>
          </a:p>
        </p:txBody>
      </p:sp>
      <p:sp>
        <p:nvSpPr>
          <p:cNvPr id="11" name="TextBox 12"/>
          <p:cNvSpPr txBox="1">
            <a:spLocks noChangeArrowheads="1"/>
          </p:cNvSpPr>
          <p:nvPr/>
        </p:nvSpPr>
        <p:spPr bwMode="auto">
          <a:xfrm>
            <a:off x="4045351" y="1761719"/>
            <a:ext cx="4684184" cy="2226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Font typeface="Monotype Sorts" pitchFamily="2" charset="2"/>
              <a:buChar char="§"/>
              <a:defRPr kumimoji="1" sz="3200">
                <a:solidFill>
                  <a:schemeClr val="tx1"/>
                </a:solidFill>
                <a:latin typeface="Times New Roman" pitchFamily="18" charset="0"/>
              </a:defRPr>
            </a:lvl1pPr>
            <a:lvl2pPr marL="742950" indent="-285750">
              <a:spcBef>
                <a:spcPct val="20000"/>
              </a:spcBef>
              <a:buClr>
                <a:schemeClr val="bg2"/>
              </a:buClr>
              <a:buSzPct val="50000"/>
              <a:buFont typeface="Monotype Sorts" pitchFamily="2" charset="2"/>
              <a:buChar char="l"/>
              <a:defRPr kumimoji="1" sz="2800">
                <a:solidFill>
                  <a:schemeClr val="tx1"/>
                </a:solidFill>
                <a:latin typeface="Times New Roman" pitchFamily="18" charset="0"/>
              </a:defRPr>
            </a:lvl2pPr>
            <a:lvl3pPr marL="1143000" indent="-228600">
              <a:spcBef>
                <a:spcPct val="20000"/>
              </a:spcBef>
              <a:buChar char="•"/>
              <a:defRPr kumimoji="1" sz="2400">
                <a:solidFill>
                  <a:schemeClr val="tx1"/>
                </a:solidFill>
                <a:latin typeface="Times New Roman" pitchFamily="18" charset="0"/>
              </a:defRPr>
            </a:lvl3pPr>
            <a:lvl4pPr marL="1600200" indent="-228600">
              <a:spcBef>
                <a:spcPct val="20000"/>
              </a:spcBef>
              <a:buChar char="–"/>
              <a:defRPr kumimoji="1" sz="2000">
                <a:solidFill>
                  <a:schemeClr val="tx1"/>
                </a:solidFill>
                <a:latin typeface="Times New Roman" pitchFamily="18" charset="0"/>
              </a:defRPr>
            </a:lvl4pPr>
            <a:lvl5pPr marL="2057400" indent="-228600">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0"/>
              </a:spcBef>
              <a:buClrTx/>
              <a:buFontTx/>
              <a:buNone/>
            </a:pPr>
            <a:r>
              <a:rPr kumimoji="0" lang="en-US" altLang="en-US" b="1" dirty="0">
                <a:latin typeface="Arial" charset="0"/>
              </a:rPr>
              <a:t>  </a:t>
            </a:r>
          </a:p>
          <a:p>
            <a:pPr>
              <a:spcBef>
                <a:spcPct val="0"/>
              </a:spcBef>
              <a:buClrTx/>
              <a:buFontTx/>
              <a:buNone/>
            </a:pPr>
            <a:r>
              <a:rPr kumimoji="0" lang="en-US" altLang="en-US" b="1" dirty="0">
                <a:latin typeface="Arial" charset="0"/>
              </a:rPr>
              <a:t>  </a:t>
            </a:r>
            <a:r>
              <a:rPr kumimoji="0" lang="en-US" altLang="en-US" b="1" dirty="0">
                <a:solidFill>
                  <a:schemeClr val="bg1"/>
                </a:solidFill>
                <a:latin typeface="Arial" charset="0"/>
              </a:rPr>
              <a:t>“His love is made complete in us.”</a:t>
            </a:r>
          </a:p>
          <a:p>
            <a:pPr>
              <a:spcBef>
                <a:spcPct val="0"/>
              </a:spcBef>
              <a:buClrTx/>
              <a:buFontTx/>
              <a:buNone/>
            </a:pPr>
            <a:endParaRPr kumimoji="0" lang="en-US" altLang="en-US" sz="1067" b="1" dirty="0">
              <a:solidFill>
                <a:schemeClr val="bg1"/>
              </a:solidFill>
              <a:latin typeface="Arial" charset="0"/>
            </a:endParaRPr>
          </a:p>
          <a:p>
            <a:pPr>
              <a:spcBef>
                <a:spcPct val="0"/>
              </a:spcBef>
              <a:buClrTx/>
              <a:buFontTx/>
              <a:buNone/>
            </a:pPr>
            <a:r>
              <a:rPr kumimoji="0" lang="en-US" altLang="en-US" b="1" dirty="0">
                <a:solidFill>
                  <a:schemeClr val="bg1"/>
                </a:solidFill>
                <a:latin typeface="Arial" charset="0"/>
              </a:rPr>
              <a:t>	      </a:t>
            </a:r>
            <a:r>
              <a:rPr kumimoji="0" lang="en-US" altLang="en-US" sz="2667" b="1" dirty="0">
                <a:solidFill>
                  <a:schemeClr val="bg1"/>
                </a:solidFill>
                <a:latin typeface="Arial" charset="0"/>
              </a:rPr>
              <a:t>I John 4:12</a:t>
            </a:r>
          </a:p>
        </p:txBody>
      </p:sp>
    </p:spTree>
    <p:extLst>
      <p:ext uri="{BB962C8B-B14F-4D97-AF65-F5344CB8AC3E}">
        <p14:creationId xmlns:p14="http://schemas.microsoft.com/office/powerpoint/2010/main" val="10633256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10" y="1059189"/>
            <a:ext cx="11000509" cy="256545"/>
          </a:xfrm>
          <a:prstGeom prst="rect">
            <a:avLst/>
          </a:prstGeom>
        </p:spPr>
        <p:txBody>
          <a:bodyPr wrap="square">
            <a:spAutoFit/>
          </a:bodyPr>
          <a:lstStyle/>
          <a:p>
            <a:pPr marL="609585" indent="-609585">
              <a:buFont typeface="Arial" panose="020B0604020202020204" pitchFamily="34" charset="0"/>
              <a:buChar char="•"/>
              <a:defRPr/>
            </a:pPr>
            <a:endParaRPr lang="en-US" sz="1067" b="1" dirty="0">
              <a:solidFill>
                <a:schemeClr val="bg1"/>
              </a:solidFill>
            </a:endParaRPr>
          </a:p>
        </p:txBody>
      </p:sp>
      <p:sp>
        <p:nvSpPr>
          <p:cNvPr id="3" name="Curved Down Arrow 3"/>
          <p:cNvSpPr>
            <a:spLocks noChangeArrowheads="1"/>
          </p:cNvSpPr>
          <p:nvPr/>
        </p:nvSpPr>
        <p:spPr bwMode="auto">
          <a:xfrm rot="-5400000">
            <a:off x="1992313" y="2122488"/>
            <a:ext cx="4511675" cy="1828800"/>
          </a:xfrm>
          <a:prstGeom prst="curvedDownArrow">
            <a:avLst>
              <a:gd name="adj1" fmla="val 24990"/>
              <a:gd name="adj2" fmla="val 4999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4" name="Curved Down Arrow 5"/>
          <p:cNvSpPr>
            <a:spLocks noChangeArrowheads="1"/>
          </p:cNvSpPr>
          <p:nvPr/>
        </p:nvSpPr>
        <p:spPr bwMode="auto">
          <a:xfrm rot="5400000">
            <a:off x="5387447" y="2312988"/>
            <a:ext cx="4613275" cy="1828800"/>
          </a:xfrm>
          <a:prstGeom prst="curvedDownArrow">
            <a:avLst>
              <a:gd name="adj1" fmla="val 25008"/>
              <a:gd name="adj2" fmla="val 5001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5" name="TextBox 6"/>
          <p:cNvSpPr txBox="1">
            <a:spLocks noChangeArrowheads="1"/>
          </p:cNvSpPr>
          <p:nvPr/>
        </p:nvSpPr>
        <p:spPr bwMode="auto">
          <a:xfrm>
            <a:off x="5408084" y="781051"/>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a:solidFill>
                  <a:schemeClr val="bg1"/>
                </a:solidFill>
                <a:latin typeface="Arial" charset="0"/>
              </a:rPr>
              <a:t>God</a:t>
            </a:r>
          </a:p>
        </p:txBody>
      </p:sp>
      <p:sp>
        <p:nvSpPr>
          <p:cNvPr id="6" name="TextBox 8"/>
          <p:cNvSpPr txBox="1">
            <a:spLocks noChangeArrowheads="1"/>
          </p:cNvSpPr>
          <p:nvPr/>
        </p:nvSpPr>
        <p:spPr bwMode="auto">
          <a:xfrm>
            <a:off x="5408084" y="4708401"/>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Me</a:t>
            </a:r>
          </a:p>
        </p:txBody>
      </p:sp>
      <p:sp>
        <p:nvSpPr>
          <p:cNvPr id="7" name="TextBox 7"/>
          <p:cNvSpPr txBox="1">
            <a:spLocks noChangeArrowheads="1"/>
          </p:cNvSpPr>
          <p:nvPr/>
        </p:nvSpPr>
        <p:spPr bwMode="auto">
          <a:xfrm>
            <a:off x="8749827" y="2365375"/>
            <a:ext cx="2540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Breathe in</a:t>
            </a:r>
          </a:p>
        </p:txBody>
      </p:sp>
      <p:sp>
        <p:nvSpPr>
          <p:cNvPr id="8" name="TextBox 10"/>
          <p:cNvSpPr txBox="1">
            <a:spLocks noChangeArrowheads="1"/>
          </p:cNvSpPr>
          <p:nvPr/>
        </p:nvSpPr>
        <p:spPr bwMode="auto">
          <a:xfrm>
            <a:off x="319272" y="2611835"/>
            <a:ext cx="2844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 Breathe out </a:t>
            </a:r>
          </a:p>
        </p:txBody>
      </p:sp>
      <p:sp>
        <p:nvSpPr>
          <p:cNvPr id="10" name="TextBox 12"/>
          <p:cNvSpPr txBox="1">
            <a:spLocks noChangeArrowheads="1"/>
          </p:cNvSpPr>
          <p:nvPr/>
        </p:nvSpPr>
        <p:spPr bwMode="auto">
          <a:xfrm>
            <a:off x="3726392" y="1662152"/>
            <a:ext cx="4684184"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Font typeface="Monotype Sorts" pitchFamily="2" charset="2"/>
              <a:buChar char="§"/>
              <a:defRPr kumimoji="1" sz="3200">
                <a:solidFill>
                  <a:schemeClr val="tx1"/>
                </a:solidFill>
                <a:latin typeface="Times New Roman" pitchFamily="18" charset="0"/>
              </a:defRPr>
            </a:lvl1pPr>
            <a:lvl2pPr marL="742950" indent="-285750">
              <a:spcBef>
                <a:spcPct val="20000"/>
              </a:spcBef>
              <a:buClr>
                <a:schemeClr val="bg2"/>
              </a:buClr>
              <a:buSzPct val="50000"/>
              <a:buFont typeface="Monotype Sorts" pitchFamily="2" charset="2"/>
              <a:buChar char="l"/>
              <a:defRPr kumimoji="1" sz="2800">
                <a:solidFill>
                  <a:schemeClr val="tx1"/>
                </a:solidFill>
                <a:latin typeface="Times New Roman" pitchFamily="18" charset="0"/>
              </a:defRPr>
            </a:lvl2pPr>
            <a:lvl3pPr marL="1143000" indent="-228600">
              <a:spcBef>
                <a:spcPct val="20000"/>
              </a:spcBef>
              <a:buChar char="•"/>
              <a:defRPr kumimoji="1" sz="2400">
                <a:solidFill>
                  <a:schemeClr val="tx1"/>
                </a:solidFill>
                <a:latin typeface="Times New Roman" pitchFamily="18" charset="0"/>
              </a:defRPr>
            </a:lvl3pPr>
            <a:lvl4pPr marL="1600200" indent="-228600">
              <a:spcBef>
                <a:spcPct val="20000"/>
              </a:spcBef>
              <a:buChar char="–"/>
              <a:defRPr kumimoji="1" sz="2000">
                <a:solidFill>
                  <a:schemeClr val="tx1"/>
                </a:solidFill>
                <a:latin typeface="Times New Roman" pitchFamily="18" charset="0"/>
              </a:defRPr>
            </a:lvl4pPr>
            <a:lvl5pPr marL="2057400" indent="-228600">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0"/>
              </a:spcBef>
              <a:buClrTx/>
              <a:buFontTx/>
              <a:buNone/>
            </a:pPr>
            <a:r>
              <a:rPr kumimoji="0" lang="en-US" altLang="en-US" b="1" dirty="0">
                <a:solidFill>
                  <a:schemeClr val="bg1"/>
                </a:solidFill>
                <a:latin typeface="Arial" charset="0"/>
              </a:rPr>
              <a:t>  </a:t>
            </a:r>
          </a:p>
          <a:p>
            <a:pPr>
              <a:spcBef>
                <a:spcPct val="0"/>
              </a:spcBef>
              <a:buClrTx/>
              <a:buFontTx/>
              <a:buNone/>
            </a:pPr>
            <a:r>
              <a:rPr kumimoji="0" lang="en-US" altLang="en-US" b="1" dirty="0">
                <a:solidFill>
                  <a:schemeClr val="bg1"/>
                </a:solidFill>
                <a:latin typeface="Arial" charset="0"/>
              </a:rPr>
              <a:t>  </a:t>
            </a:r>
            <a:endParaRPr kumimoji="0" lang="en-US" altLang="en-US" sz="2667" b="1" dirty="0">
              <a:solidFill>
                <a:schemeClr val="bg1"/>
              </a:solidFill>
              <a:latin typeface="Arial" charset="0"/>
            </a:endParaRPr>
          </a:p>
        </p:txBody>
      </p:sp>
    </p:spTree>
    <p:extLst>
      <p:ext uri="{BB962C8B-B14F-4D97-AF65-F5344CB8AC3E}">
        <p14:creationId xmlns:p14="http://schemas.microsoft.com/office/powerpoint/2010/main" val="3378520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0084B-B152-3EA1-B8F3-D4146D5F7C4E}"/>
              </a:ext>
            </a:extLst>
          </p:cNvPr>
          <p:cNvSpPr>
            <a:spLocks noGrp="1"/>
          </p:cNvSpPr>
          <p:nvPr>
            <p:ph type="title"/>
          </p:nvPr>
        </p:nvSpPr>
        <p:spPr>
          <a:xfrm>
            <a:off x="686834" y="1153572"/>
            <a:ext cx="3200400" cy="4461163"/>
          </a:xfrm>
        </p:spPr>
        <p:txBody>
          <a:bodyPr>
            <a:normAutofit/>
          </a:bodyPr>
          <a:lstStyle/>
          <a:p>
            <a:r>
              <a:rPr lang="en-US" dirty="0">
                <a:solidFill>
                  <a:srgbClr val="FFFFFF"/>
                </a:solidFill>
              </a:rPr>
              <a:t>Challenges to Confront</a:t>
            </a:r>
          </a:p>
        </p:txBody>
      </p:sp>
      <p:sp>
        <p:nvSpPr>
          <p:cNvPr id="3" name="Content Placeholder 2">
            <a:extLst>
              <a:ext uri="{FF2B5EF4-FFF2-40B4-BE49-F238E27FC236}">
                <a16:creationId xmlns:a16="http://schemas.microsoft.com/office/drawing/2014/main" id="{F54D6E90-DF32-0830-B269-2F3DBD9A5F3C}"/>
              </a:ext>
            </a:extLst>
          </p:cNvPr>
          <p:cNvSpPr>
            <a:spLocks noGrp="1"/>
          </p:cNvSpPr>
          <p:nvPr>
            <p:ph idx="1"/>
          </p:nvPr>
        </p:nvSpPr>
        <p:spPr>
          <a:xfrm>
            <a:off x="4447308" y="591344"/>
            <a:ext cx="6906491" cy="5585619"/>
          </a:xfrm>
        </p:spPr>
        <p:txBody>
          <a:bodyPr anchor="ctr">
            <a:normAutofit/>
          </a:bodyPr>
          <a:lstStyle/>
          <a:p>
            <a:r>
              <a:rPr lang="en-US" sz="3600" dirty="0"/>
              <a:t>Church Culture &amp; Expectations</a:t>
            </a:r>
          </a:p>
          <a:p>
            <a:pPr lvl="1"/>
            <a:r>
              <a:rPr lang="en-US" sz="3200" dirty="0"/>
              <a:t>What do we measure? </a:t>
            </a:r>
          </a:p>
          <a:p>
            <a:pPr lvl="1"/>
            <a:r>
              <a:rPr lang="en-US" sz="3200" dirty="0"/>
              <a:t>What makes us comfortable? </a:t>
            </a:r>
          </a:p>
          <a:p>
            <a:pPr lvl="2"/>
            <a:r>
              <a:rPr lang="en-US" sz="2800" dirty="0"/>
              <a:t>Congregation</a:t>
            </a:r>
          </a:p>
          <a:p>
            <a:pPr lvl="2"/>
            <a:r>
              <a:rPr lang="en-US" sz="2800" dirty="0"/>
              <a:t>Clergy</a:t>
            </a:r>
          </a:p>
          <a:p>
            <a:pPr lvl="1"/>
            <a:r>
              <a:rPr lang="en-US" sz="3200" dirty="0"/>
              <a:t>What gives us value? </a:t>
            </a:r>
          </a:p>
          <a:p>
            <a:pPr lvl="2"/>
            <a:r>
              <a:rPr lang="en-US" sz="2800" dirty="0"/>
              <a:t>Pastors </a:t>
            </a:r>
          </a:p>
          <a:p>
            <a:pPr lvl="1"/>
            <a:r>
              <a:rPr lang="en-US" sz="3200" dirty="0"/>
              <a:t>How do we change</a:t>
            </a:r>
            <a:r>
              <a:rPr lang="en-US" dirty="0"/>
              <a:t>?</a:t>
            </a:r>
          </a:p>
        </p:txBody>
      </p:sp>
    </p:spTree>
    <p:extLst>
      <p:ext uri="{BB962C8B-B14F-4D97-AF65-F5344CB8AC3E}">
        <p14:creationId xmlns:p14="http://schemas.microsoft.com/office/powerpoint/2010/main" val="2883980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1"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childTnLst>
                                </p:cTn>
                              </p:par>
                              <p:par>
                                <p:cTn id="25" presetID="1" presetClass="entr" presetSubtype="0" fill="hold" grpId="1" nodeType="with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childTnLst>
                                </p:cTn>
                              </p:par>
                              <p:par>
                                <p:cTn id="27" presetID="1" presetClass="entr" presetSubtype="0" fill="hold" grpId="1" nodeType="with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childTnLst>
                                </p:cTn>
                              </p:par>
                              <p:par>
                                <p:cTn id="29" presetID="1" presetClass="entr" presetSubtype="0" fill="hold" grpId="1" nodeType="with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childTnLst>
                                </p:cTn>
                              </p:par>
                              <p:par>
                                <p:cTn id="31" presetID="1" presetClass="entr" presetSubtype="0" fill="hold" grpId="1" nodeType="with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childTnLst>
                                </p:cTn>
                              </p:par>
                              <p:par>
                                <p:cTn id="33" presetID="1" presetClass="entr" presetSubtype="0" fill="hold" grpId="1" nodeType="with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childTnLst>
                                </p:cTn>
                              </p:par>
                              <p:par>
                                <p:cTn id="35" presetID="1" presetClass="entr" presetSubtype="0" fill="hold" grpId="1"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childTnLst>
                                </p:cTn>
                              </p:par>
                              <p:par>
                                <p:cTn id="37" presetID="1" presetClass="entr" presetSubtype="0" fill="hold" grpId="1"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2" nodeType="clickEffect">
                                  <p:stCondLst>
                                    <p:cond delay="0"/>
                                  </p:stCondLst>
                                  <p:childTnLst>
                                    <p:set>
                                      <p:cBhvr>
                                        <p:cTn id="42" dur="1" fill="hold">
                                          <p:stCondLst>
                                            <p:cond delay="0"/>
                                          </p:stCondLst>
                                        </p:cTn>
                                        <p:tgtEl>
                                          <p:spTgt spid="3">
                                            <p:txEl>
                                              <p:pRg st="0" end="0"/>
                                            </p:txEl>
                                          </p:spTgt>
                                        </p:tgtEl>
                                        <p:attrNameLst>
                                          <p:attrName>style.visibility</p:attrName>
                                        </p:attrNameLst>
                                      </p:cBhvr>
                                      <p:to>
                                        <p:strVal val="visible"/>
                                      </p:to>
                                    </p:set>
                                  </p:childTnLst>
                                </p:cTn>
                              </p:par>
                              <p:par>
                                <p:cTn id="43" presetID="1" presetClass="entr" presetSubtype="0" fill="hold" grpId="2" nodeType="withEffect">
                                  <p:stCondLst>
                                    <p:cond delay="0"/>
                                  </p:stCondLst>
                                  <p:childTnLst>
                                    <p:set>
                                      <p:cBhvr>
                                        <p:cTn id="44" dur="1" fill="hold">
                                          <p:stCondLst>
                                            <p:cond delay="0"/>
                                          </p:stCondLst>
                                        </p:cTn>
                                        <p:tgtEl>
                                          <p:spTgt spid="3">
                                            <p:txEl>
                                              <p:pRg st="1" end="1"/>
                                            </p:txEl>
                                          </p:spTgt>
                                        </p:tgtEl>
                                        <p:attrNameLst>
                                          <p:attrName>style.visibility</p:attrName>
                                        </p:attrNameLst>
                                      </p:cBhvr>
                                      <p:to>
                                        <p:strVal val="visible"/>
                                      </p:to>
                                    </p:set>
                                  </p:childTnLst>
                                </p:cTn>
                              </p:par>
                              <p:par>
                                <p:cTn id="45" presetID="1" presetClass="entr" presetSubtype="0" fill="hold" grpId="2" nodeType="withEffect">
                                  <p:stCondLst>
                                    <p:cond delay="0"/>
                                  </p:stCondLst>
                                  <p:childTnLst>
                                    <p:set>
                                      <p:cBhvr>
                                        <p:cTn id="46" dur="1" fill="hold">
                                          <p:stCondLst>
                                            <p:cond delay="0"/>
                                          </p:stCondLst>
                                        </p:cTn>
                                        <p:tgtEl>
                                          <p:spTgt spid="3">
                                            <p:txEl>
                                              <p:pRg st="2" end="2"/>
                                            </p:txEl>
                                          </p:spTgt>
                                        </p:tgtEl>
                                        <p:attrNameLst>
                                          <p:attrName>style.visibility</p:attrName>
                                        </p:attrNameLst>
                                      </p:cBhvr>
                                      <p:to>
                                        <p:strVal val="visible"/>
                                      </p:to>
                                    </p:set>
                                  </p:childTnLst>
                                </p:cTn>
                              </p:par>
                              <p:par>
                                <p:cTn id="47" presetID="1" presetClass="entr" presetSubtype="0" fill="hold" grpId="2" nodeType="withEffect">
                                  <p:stCondLst>
                                    <p:cond delay="0"/>
                                  </p:stCondLst>
                                  <p:childTnLst>
                                    <p:set>
                                      <p:cBhvr>
                                        <p:cTn id="48" dur="1" fill="hold">
                                          <p:stCondLst>
                                            <p:cond delay="0"/>
                                          </p:stCondLst>
                                        </p:cTn>
                                        <p:tgtEl>
                                          <p:spTgt spid="3">
                                            <p:txEl>
                                              <p:pRg st="3" end="3"/>
                                            </p:txEl>
                                          </p:spTgt>
                                        </p:tgtEl>
                                        <p:attrNameLst>
                                          <p:attrName>style.visibility</p:attrName>
                                        </p:attrNameLst>
                                      </p:cBhvr>
                                      <p:to>
                                        <p:strVal val="visible"/>
                                      </p:to>
                                    </p:set>
                                  </p:childTnLst>
                                </p:cTn>
                              </p:par>
                              <p:par>
                                <p:cTn id="49" presetID="1" presetClass="entr" presetSubtype="0" fill="hold" grpId="2" nodeType="withEffect">
                                  <p:stCondLst>
                                    <p:cond delay="0"/>
                                  </p:stCondLst>
                                  <p:childTnLst>
                                    <p:set>
                                      <p:cBhvr>
                                        <p:cTn id="50" dur="1" fill="hold">
                                          <p:stCondLst>
                                            <p:cond delay="0"/>
                                          </p:stCondLst>
                                        </p:cTn>
                                        <p:tgtEl>
                                          <p:spTgt spid="3">
                                            <p:txEl>
                                              <p:pRg st="4" end="4"/>
                                            </p:txEl>
                                          </p:spTgt>
                                        </p:tgtEl>
                                        <p:attrNameLst>
                                          <p:attrName>style.visibility</p:attrName>
                                        </p:attrNameLst>
                                      </p:cBhvr>
                                      <p:to>
                                        <p:strVal val="visible"/>
                                      </p:to>
                                    </p:set>
                                  </p:childTnLst>
                                </p:cTn>
                              </p:par>
                              <p:par>
                                <p:cTn id="51" presetID="1" presetClass="entr" presetSubtype="0" fill="hold" grpId="2" nodeType="withEffect">
                                  <p:stCondLst>
                                    <p:cond delay="0"/>
                                  </p:stCondLst>
                                  <p:childTnLst>
                                    <p:set>
                                      <p:cBhvr>
                                        <p:cTn id="52" dur="1" fill="hold">
                                          <p:stCondLst>
                                            <p:cond delay="0"/>
                                          </p:stCondLst>
                                        </p:cTn>
                                        <p:tgtEl>
                                          <p:spTgt spid="3">
                                            <p:txEl>
                                              <p:pRg st="5" end="5"/>
                                            </p:txEl>
                                          </p:spTgt>
                                        </p:tgtEl>
                                        <p:attrNameLst>
                                          <p:attrName>style.visibility</p:attrName>
                                        </p:attrNameLst>
                                      </p:cBhvr>
                                      <p:to>
                                        <p:strVal val="visible"/>
                                      </p:to>
                                    </p:set>
                                  </p:childTnLst>
                                </p:cTn>
                              </p:par>
                              <p:par>
                                <p:cTn id="53" presetID="1" presetClass="entr" presetSubtype="0" fill="hold" grpId="2" nodeType="with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childTnLst>
                                </p:cTn>
                              </p:par>
                              <p:par>
                                <p:cTn id="55" presetID="1" presetClass="entr" presetSubtype="0" fill="hold" grpId="2" nodeType="withEffect">
                                  <p:stCondLst>
                                    <p:cond delay="0"/>
                                  </p:stCondLst>
                                  <p:childTnLst>
                                    <p:set>
                                      <p:cBhvr>
                                        <p:cTn id="5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P spid="3" grpId="2"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10" y="1059189"/>
            <a:ext cx="11000509" cy="256545"/>
          </a:xfrm>
          <a:prstGeom prst="rect">
            <a:avLst/>
          </a:prstGeom>
        </p:spPr>
        <p:txBody>
          <a:bodyPr wrap="square">
            <a:spAutoFit/>
          </a:bodyPr>
          <a:lstStyle/>
          <a:p>
            <a:pPr marL="609585" indent="-609585">
              <a:buFont typeface="Arial" panose="020B0604020202020204" pitchFamily="34" charset="0"/>
              <a:buChar char="•"/>
              <a:defRPr/>
            </a:pPr>
            <a:endParaRPr lang="en-US" sz="1067" b="1" dirty="0">
              <a:solidFill>
                <a:schemeClr val="bg1"/>
              </a:solidFill>
            </a:endParaRPr>
          </a:p>
        </p:txBody>
      </p:sp>
      <p:sp>
        <p:nvSpPr>
          <p:cNvPr id="3" name="Curved Down Arrow 3"/>
          <p:cNvSpPr>
            <a:spLocks noChangeArrowheads="1"/>
          </p:cNvSpPr>
          <p:nvPr/>
        </p:nvSpPr>
        <p:spPr bwMode="auto">
          <a:xfrm rot="-5400000">
            <a:off x="1992313" y="2122488"/>
            <a:ext cx="4511675" cy="1828800"/>
          </a:xfrm>
          <a:prstGeom prst="curvedDownArrow">
            <a:avLst>
              <a:gd name="adj1" fmla="val 24990"/>
              <a:gd name="adj2" fmla="val 4999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4" name="Curved Down Arrow 5"/>
          <p:cNvSpPr>
            <a:spLocks noChangeArrowheads="1"/>
          </p:cNvSpPr>
          <p:nvPr/>
        </p:nvSpPr>
        <p:spPr bwMode="auto">
          <a:xfrm rot="5400000">
            <a:off x="5387447" y="2312988"/>
            <a:ext cx="4613275" cy="1828800"/>
          </a:xfrm>
          <a:prstGeom prst="curvedDownArrow">
            <a:avLst>
              <a:gd name="adj1" fmla="val 25008"/>
              <a:gd name="adj2" fmla="val 5001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5" name="TextBox 6"/>
          <p:cNvSpPr txBox="1">
            <a:spLocks noChangeArrowheads="1"/>
          </p:cNvSpPr>
          <p:nvPr/>
        </p:nvSpPr>
        <p:spPr bwMode="auto">
          <a:xfrm>
            <a:off x="5408084" y="781051"/>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a:solidFill>
                  <a:schemeClr val="bg1"/>
                </a:solidFill>
                <a:latin typeface="Arial" charset="0"/>
              </a:rPr>
              <a:t>God</a:t>
            </a:r>
          </a:p>
        </p:txBody>
      </p:sp>
      <p:sp>
        <p:nvSpPr>
          <p:cNvPr id="6" name="TextBox 8"/>
          <p:cNvSpPr txBox="1">
            <a:spLocks noChangeArrowheads="1"/>
          </p:cNvSpPr>
          <p:nvPr/>
        </p:nvSpPr>
        <p:spPr bwMode="auto">
          <a:xfrm>
            <a:off x="5408084" y="4708401"/>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Me</a:t>
            </a:r>
          </a:p>
        </p:txBody>
      </p:sp>
      <p:sp>
        <p:nvSpPr>
          <p:cNvPr id="10" name="TextBox 12"/>
          <p:cNvSpPr txBox="1">
            <a:spLocks noChangeArrowheads="1"/>
          </p:cNvSpPr>
          <p:nvPr/>
        </p:nvSpPr>
        <p:spPr bwMode="auto">
          <a:xfrm>
            <a:off x="3726392" y="1662152"/>
            <a:ext cx="4684184"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Font typeface="Monotype Sorts" pitchFamily="2" charset="2"/>
              <a:buChar char="§"/>
              <a:defRPr kumimoji="1" sz="3200">
                <a:solidFill>
                  <a:schemeClr val="tx1"/>
                </a:solidFill>
                <a:latin typeface="Times New Roman" pitchFamily="18" charset="0"/>
              </a:defRPr>
            </a:lvl1pPr>
            <a:lvl2pPr marL="742950" indent="-285750">
              <a:spcBef>
                <a:spcPct val="20000"/>
              </a:spcBef>
              <a:buClr>
                <a:schemeClr val="bg2"/>
              </a:buClr>
              <a:buSzPct val="50000"/>
              <a:buFont typeface="Monotype Sorts" pitchFamily="2" charset="2"/>
              <a:buChar char="l"/>
              <a:defRPr kumimoji="1" sz="2800">
                <a:solidFill>
                  <a:schemeClr val="tx1"/>
                </a:solidFill>
                <a:latin typeface="Times New Roman" pitchFamily="18" charset="0"/>
              </a:defRPr>
            </a:lvl2pPr>
            <a:lvl3pPr marL="1143000" indent="-228600">
              <a:spcBef>
                <a:spcPct val="20000"/>
              </a:spcBef>
              <a:buChar char="•"/>
              <a:defRPr kumimoji="1" sz="2400">
                <a:solidFill>
                  <a:schemeClr val="tx1"/>
                </a:solidFill>
                <a:latin typeface="Times New Roman" pitchFamily="18" charset="0"/>
              </a:defRPr>
            </a:lvl3pPr>
            <a:lvl4pPr marL="1600200" indent="-228600">
              <a:spcBef>
                <a:spcPct val="20000"/>
              </a:spcBef>
              <a:buChar char="–"/>
              <a:defRPr kumimoji="1" sz="2000">
                <a:solidFill>
                  <a:schemeClr val="tx1"/>
                </a:solidFill>
                <a:latin typeface="Times New Roman" pitchFamily="18" charset="0"/>
              </a:defRPr>
            </a:lvl4pPr>
            <a:lvl5pPr marL="2057400" indent="-228600">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0"/>
              </a:spcBef>
              <a:buClrTx/>
              <a:buFontTx/>
              <a:buNone/>
            </a:pPr>
            <a:r>
              <a:rPr kumimoji="0" lang="en-US" altLang="en-US" b="1" dirty="0">
                <a:solidFill>
                  <a:schemeClr val="bg1"/>
                </a:solidFill>
                <a:latin typeface="Arial" charset="0"/>
              </a:rPr>
              <a:t>  </a:t>
            </a:r>
          </a:p>
          <a:p>
            <a:pPr>
              <a:spcBef>
                <a:spcPct val="0"/>
              </a:spcBef>
              <a:buClrTx/>
              <a:buFontTx/>
              <a:buNone/>
            </a:pPr>
            <a:r>
              <a:rPr kumimoji="0" lang="en-US" altLang="en-US" b="1" dirty="0">
                <a:solidFill>
                  <a:schemeClr val="bg1"/>
                </a:solidFill>
                <a:latin typeface="Arial" charset="0"/>
              </a:rPr>
              <a:t>  </a:t>
            </a:r>
            <a:endParaRPr kumimoji="0" lang="en-US" altLang="en-US" sz="2667" b="1" dirty="0">
              <a:solidFill>
                <a:schemeClr val="bg1"/>
              </a:solidFill>
              <a:latin typeface="Arial" charset="0"/>
            </a:endParaRPr>
          </a:p>
        </p:txBody>
      </p:sp>
      <p:sp>
        <p:nvSpPr>
          <p:cNvPr id="9" name="TextBox 8">
            <a:extLst>
              <a:ext uri="{FF2B5EF4-FFF2-40B4-BE49-F238E27FC236}">
                <a16:creationId xmlns:a16="http://schemas.microsoft.com/office/drawing/2014/main" id="{A08DC8DE-48AA-4783-84C1-6E0187C069E9}"/>
              </a:ext>
            </a:extLst>
          </p:cNvPr>
          <p:cNvSpPr txBox="1"/>
          <p:nvPr/>
        </p:nvSpPr>
        <p:spPr>
          <a:xfrm>
            <a:off x="3476428" y="2382396"/>
            <a:ext cx="5125121" cy="1980094"/>
          </a:xfrm>
          <a:prstGeom prst="rect">
            <a:avLst/>
          </a:prstGeom>
          <a:noFill/>
        </p:spPr>
        <p:txBody>
          <a:bodyPr wrap="none" rtlCol="0">
            <a:spAutoFit/>
          </a:bodyPr>
          <a:lstStyle/>
          <a:p>
            <a:pPr algn="ctr"/>
            <a:r>
              <a:rPr lang="en-US" sz="3200" b="1" dirty="0">
                <a:solidFill>
                  <a:schemeClr val="bg1"/>
                </a:solidFill>
                <a:latin typeface="Arial" panose="020B0604020202020204" pitchFamily="34" charset="0"/>
                <a:cs typeface="Arial" panose="020B0604020202020204" pitchFamily="34" charset="0"/>
              </a:rPr>
              <a:t>“Where have you walked </a:t>
            </a:r>
          </a:p>
          <a:p>
            <a:pPr algn="ctr"/>
            <a:r>
              <a:rPr lang="en-US" sz="3200" b="1" dirty="0">
                <a:solidFill>
                  <a:schemeClr val="bg1"/>
                </a:solidFill>
                <a:latin typeface="Arial" panose="020B0604020202020204" pitchFamily="34" charset="0"/>
                <a:cs typeface="Arial" panose="020B0604020202020204" pitchFamily="34" charset="0"/>
              </a:rPr>
              <a:t>in love today?”</a:t>
            </a:r>
          </a:p>
          <a:p>
            <a:pPr algn="ctr"/>
            <a:r>
              <a:rPr lang="en-US" sz="2667" b="1" dirty="0">
                <a:solidFill>
                  <a:schemeClr val="bg1"/>
                </a:solidFill>
                <a:latin typeface="Arial" panose="020B0604020202020204" pitchFamily="34" charset="0"/>
                <a:cs typeface="Arial" panose="020B0604020202020204" pitchFamily="34" charset="0"/>
              </a:rPr>
              <a:t>- Ignatius</a:t>
            </a:r>
          </a:p>
          <a:p>
            <a:pPr algn="ctr"/>
            <a:endParaRPr lang="en-US" sz="32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359638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10" y="1059189"/>
            <a:ext cx="11000509" cy="256545"/>
          </a:xfrm>
          <a:prstGeom prst="rect">
            <a:avLst/>
          </a:prstGeom>
        </p:spPr>
        <p:txBody>
          <a:bodyPr wrap="square">
            <a:spAutoFit/>
          </a:bodyPr>
          <a:lstStyle/>
          <a:p>
            <a:pPr marL="609585" indent="-609585">
              <a:buFont typeface="Arial" panose="020B0604020202020204" pitchFamily="34" charset="0"/>
              <a:buChar char="•"/>
              <a:defRPr/>
            </a:pPr>
            <a:endParaRPr lang="en-US" sz="1067" b="1" dirty="0">
              <a:solidFill>
                <a:schemeClr val="bg1"/>
              </a:solidFill>
            </a:endParaRPr>
          </a:p>
        </p:txBody>
      </p:sp>
      <p:sp>
        <p:nvSpPr>
          <p:cNvPr id="3" name="Curved Down Arrow 3"/>
          <p:cNvSpPr>
            <a:spLocks noChangeArrowheads="1"/>
          </p:cNvSpPr>
          <p:nvPr/>
        </p:nvSpPr>
        <p:spPr bwMode="auto">
          <a:xfrm rot="-5400000">
            <a:off x="1992313" y="2122488"/>
            <a:ext cx="4511675" cy="1828800"/>
          </a:xfrm>
          <a:prstGeom prst="curvedDownArrow">
            <a:avLst>
              <a:gd name="adj1" fmla="val 24990"/>
              <a:gd name="adj2" fmla="val 4999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4" name="Curved Down Arrow 5"/>
          <p:cNvSpPr>
            <a:spLocks noChangeArrowheads="1"/>
          </p:cNvSpPr>
          <p:nvPr/>
        </p:nvSpPr>
        <p:spPr bwMode="auto">
          <a:xfrm rot="5400000">
            <a:off x="5387447" y="2312988"/>
            <a:ext cx="4613275" cy="1828800"/>
          </a:xfrm>
          <a:prstGeom prst="curvedDownArrow">
            <a:avLst>
              <a:gd name="adj1" fmla="val 25008"/>
              <a:gd name="adj2" fmla="val 5001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5" name="TextBox 6"/>
          <p:cNvSpPr txBox="1">
            <a:spLocks noChangeArrowheads="1"/>
          </p:cNvSpPr>
          <p:nvPr/>
        </p:nvSpPr>
        <p:spPr bwMode="auto">
          <a:xfrm>
            <a:off x="5408084" y="781051"/>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a:solidFill>
                  <a:schemeClr val="bg1"/>
                </a:solidFill>
                <a:latin typeface="Arial" charset="0"/>
              </a:rPr>
              <a:t>God</a:t>
            </a:r>
          </a:p>
        </p:txBody>
      </p:sp>
      <p:sp>
        <p:nvSpPr>
          <p:cNvPr id="6" name="TextBox 8"/>
          <p:cNvSpPr txBox="1">
            <a:spLocks noChangeArrowheads="1"/>
          </p:cNvSpPr>
          <p:nvPr/>
        </p:nvSpPr>
        <p:spPr bwMode="auto">
          <a:xfrm>
            <a:off x="5408084" y="4708401"/>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Me</a:t>
            </a:r>
          </a:p>
        </p:txBody>
      </p:sp>
      <p:sp>
        <p:nvSpPr>
          <p:cNvPr id="10" name="TextBox 12"/>
          <p:cNvSpPr txBox="1">
            <a:spLocks noChangeArrowheads="1"/>
          </p:cNvSpPr>
          <p:nvPr/>
        </p:nvSpPr>
        <p:spPr bwMode="auto">
          <a:xfrm>
            <a:off x="3726392" y="1662152"/>
            <a:ext cx="4684184"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Font typeface="Monotype Sorts" pitchFamily="2" charset="2"/>
              <a:buChar char="§"/>
              <a:defRPr kumimoji="1" sz="3200">
                <a:solidFill>
                  <a:schemeClr val="tx1"/>
                </a:solidFill>
                <a:latin typeface="Times New Roman" pitchFamily="18" charset="0"/>
              </a:defRPr>
            </a:lvl1pPr>
            <a:lvl2pPr marL="742950" indent="-285750">
              <a:spcBef>
                <a:spcPct val="20000"/>
              </a:spcBef>
              <a:buClr>
                <a:schemeClr val="bg2"/>
              </a:buClr>
              <a:buSzPct val="50000"/>
              <a:buFont typeface="Monotype Sorts" pitchFamily="2" charset="2"/>
              <a:buChar char="l"/>
              <a:defRPr kumimoji="1" sz="2800">
                <a:solidFill>
                  <a:schemeClr val="tx1"/>
                </a:solidFill>
                <a:latin typeface="Times New Roman" pitchFamily="18" charset="0"/>
              </a:defRPr>
            </a:lvl2pPr>
            <a:lvl3pPr marL="1143000" indent="-228600">
              <a:spcBef>
                <a:spcPct val="20000"/>
              </a:spcBef>
              <a:buChar char="•"/>
              <a:defRPr kumimoji="1" sz="2400">
                <a:solidFill>
                  <a:schemeClr val="tx1"/>
                </a:solidFill>
                <a:latin typeface="Times New Roman" pitchFamily="18" charset="0"/>
              </a:defRPr>
            </a:lvl3pPr>
            <a:lvl4pPr marL="1600200" indent="-228600">
              <a:spcBef>
                <a:spcPct val="20000"/>
              </a:spcBef>
              <a:buChar char="–"/>
              <a:defRPr kumimoji="1" sz="2000">
                <a:solidFill>
                  <a:schemeClr val="tx1"/>
                </a:solidFill>
                <a:latin typeface="Times New Roman" pitchFamily="18" charset="0"/>
              </a:defRPr>
            </a:lvl4pPr>
            <a:lvl5pPr marL="2057400" indent="-228600">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0"/>
              </a:spcBef>
              <a:buClrTx/>
              <a:buFontTx/>
              <a:buNone/>
            </a:pPr>
            <a:r>
              <a:rPr kumimoji="0" lang="en-US" altLang="en-US" b="1" dirty="0">
                <a:solidFill>
                  <a:schemeClr val="bg1"/>
                </a:solidFill>
                <a:latin typeface="Arial" charset="0"/>
              </a:rPr>
              <a:t>  </a:t>
            </a:r>
          </a:p>
          <a:p>
            <a:pPr>
              <a:spcBef>
                <a:spcPct val="0"/>
              </a:spcBef>
              <a:buClrTx/>
              <a:buFontTx/>
              <a:buNone/>
            </a:pPr>
            <a:r>
              <a:rPr kumimoji="0" lang="en-US" altLang="en-US" b="1" dirty="0">
                <a:solidFill>
                  <a:schemeClr val="bg1"/>
                </a:solidFill>
                <a:latin typeface="Arial" charset="0"/>
              </a:rPr>
              <a:t>  </a:t>
            </a:r>
            <a:endParaRPr kumimoji="0" lang="en-US" altLang="en-US" sz="2667" b="1" dirty="0">
              <a:solidFill>
                <a:schemeClr val="bg1"/>
              </a:solidFill>
              <a:latin typeface="Arial" charset="0"/>
            </a:endParaRPr>
          </a:p>
        </p:txBody>
      </p:sp>
      <p:sp>
        <p:nvSpPr>
          <p:cNvPr id="9" name="TextBox 8">
            <a:extLst>
              <a:ext uri="{FF2B5EF4-FFF2-40B4-BE49-F238E27FC236}">
                <a16:creationId xmlns:a16="http://schemas.microsoft.com/office/drawing/2014/main" id="{A08DC8DE-48AA-4783-84C1-6E0187C069E9}"/>
              </a:ext>
            </a:extLst>
          </p:cNvPr>
          <p:cNvSpPr txBox="1"/>
          <p:nvPr/>
        </p:nvSpPr>
        <p:spPr>
          <a:xfrm>
            <a:off x="3624709" y="2382397"/>
            <a:ext cx="4828565" cy="1487651"/>
          </a:xfrm>
          <a:prstGeom prst="rect">
            <a:avLst/>
          </a:prstGeom>
          <a:noFill/>
        </p:spPr>
        <p:txBody>
          <a:bodyPr wrap="none" rtlCol="0">
            <a:spAutoFit/>
          </a:bodyPr>
          <a:lstStyle/>
          <a:p>
            <a:pPr algn="ctr"/>
            <a:r>
              <a:rPr lang="en-US" sz="3200" b="1" dirty="0">
                <a:solidFill>
                  <a:schemeClr val="bg1"/>
                </a:solidFill>
                <a:latin typeface="Arial" panose="020B0604020202020204" pitchFamily="34" charset="0"/>
                <a:cs typeface="Arial" panose="020B0604020202020204" pitchFamily="34" charset="0"/>
              </a:rPr>
              <a:t>“Where have you failed </a:t>
            </a:r>
          </a:p>
          <a:p>
            <a:pPr algn="ctr"/>
            <a:r>
              <a:rPr lang="en-US" sz="3200" b="1" dirty="0">
                <a:solidFill>
                  <a:schemeClr val="bg1"/>
                </a:solidFill>
                <a:latin typeface="Arial" panose="020B0604020202020204" pitchFamily="34" charset="0"/>
                <a:cs typeface="Arial" panose="020B0604020202020204" pitchFamily="34" charset="0"/>
              </a:rPr>
              <a:t>to walk in love?”</a:t>
            </a:r>
          </a:p>
          <a:p>
            <a:pPr algn="ctr"/>
            <a:r>
              <a:rPr lang="en-US" sz="2667" b="1" dirty="0">
                <a:solidFill>
                  <a:schemeClr val="bg1"/>
                </a:solidFill>
                <a:latin typeface="Arial" panose="020B0604020202020204" pitchFamily="34" charset="0"/>
                <a:cs typeface="Arial" panose="020B0604020202020204" pitchFamily="34" charset="0"/>
              </a:rPr>
              <a:t>- Ignatius</a:t>
            </a:r>
          </a:p>
        </p:txBody>
      </p:sp>
    </p:spTree>
    <p:extLst>
      <p:ext uri="{BB962C8B-B14F-4D97-AF65-F5344CB8AC3E}">
        <p14:creationId xmlns:p14="http://schemas.microsoft.com/office/powerpoint/2010/main" val="8160597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10" y="1059189"/>
            <a:ext cx="11000509" cy="256545"/>
          </a:xfrm>
          <a:prstGeom prst="rect">
            <a:avLst/>
          </a:prstGeom>
        </p:spPr>
        <p:txBody>
          <a:bodyPr wrap="square">
            <a:spAutoFit/>
          </a:bodyPr>
          <a:lstStyle/>
          <a:p>
            <a:pPr marL="609585" indent="-609585">
              <a:buFont typeface="Arial" panose="020B0604020202020204" pitchFamily="34" charset="0"/>
              <a:buChar char="•"/>
              <a:defRPr/>
            </a:pPr>
            <a:endParaRPr lang="en-US" sz="1067" b="1" dirty="0">
              <a:solidFill>
                <a:schemeClr val="bg1"/>
              </a:solidFill>
            </a:endParaRPr>
          </a:p>
        </p:txBody>
      </p:sp>
      <p:sp>
        <p:nvSpPr>
          <p:cNvPr id="3" name="Curved Down Arrow 3"/>
          <p:cNvSpPr>
            <a:spLocks noChangeArrowheads="1"/>
          </p:cNvSpPr>
          <p:nvPr/>
        </p:nvSpPr>
        <p:spPr bwMode="auto">
          <a:xfrm rot="-5400000">
            <a:off x="1992313" y="2122488"/>
            <a:ext cx="4511675" cy="1828800"/>
          </a:xfrm>
          <a:prstGeom prst="curvedDownArrow">
            <a:avLst>
              <a:gd name="adj1" fmla="val 24990"/>
              <a:gd name="adj2" fmla="val 4999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4" name="Curved Down Arrow 5"/>
          <p:cNvSpPr>
            <a:spLocks noChangeArrowheads="1"/>
          </p:cNvSpPr>
          <p:nvPr/>
        </p:nvSpPr>
        <p:spPr bwMode="auto">
          <a:xfrm rot="5400000">
            <a:off x="5387447" y="2312988"/>
            <a:ext cx="4613275" cy="1828800"/>
          </a:xfrm>
          <a:prstGeom prst="curvedDownArrow">
            <a:avLst>
              <a:gd name="adj1" fmla="val 25008"/>
              <a:gd name="adj2" fmla="val 5001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5" name="TextBox 6"/>
          <p:cNvSpPr txBox="1">
            <a:spLocks noChangeArrowheads="1"/>
          </p:cNvSpPr>
          <p:nvPr/>
        </p:nvSpPr>
        <p:spPr bwMode="auto">
          <a:xfrm>
            <a:off x="5408084" y="781051"/>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a:solidFill>
                  <a:schemeClr val="bg1"/>
                </a:solidFill>
                <a:latin typeface="Arial" charset="0"/>
              </a:rPr>
              <a:t>God</a:t>
            </a:r>
          </a:p>
        </p:txBody>
      </p:sp>
      <p:sp>
        <p:nvSpPr>
          <p:cNvPr id="6" name="TextBox 8"/>
          <p:cNvSpPr txBox="1">
            <a:spLocks noChangeArrowheads="1"/>
          </p:cNvSpPr>
          <p:nvPr/>
        </p:nvSpPr>
        <p:spPr bwMode="auto">
          <a:xfrm>
            <a:off x="5408084" y="4708401"/>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Me</a:t>
            </a:r>
          </a:p>
        </p:txBody>
      </p:sp>
      <p:sp>
        <p:nvSpPr>
          <p:cNvPr id="10" name="TextBox 12"/>
          <p:cNvSpPr txBox="1">
            <a:spLocks noChangeArrowheads="1"/>
          </p:cNvSpPr>
          <p:nvPr/>
        </p:nvSpPr>
        <p:spPr bwMode="auto">
          <a:xfrm>
            <a:off x="3641331" y="1477847"/>
            <a:ext cx="4684184"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Font typeface="Monotype Sorts" pitchFamily="2" charset="2"/>
              <a:buChar char="§"/>
              <a:defRPr kumimoji="1" sz="3200">
                <a:solidFill>
                  <a:schemeClr val="tx1"/>
                </a:solidFill>
                <a:latin typeface="Times New Roman" pitchFamily="18" charset="0"/>
              </a:defRPr>
            </a:lvl1pPr>
            <a:lvl2pPr marL="742950" indent="-285750">
              <a:spcBef>
                <a:spcPct val="20000"/>
              </a:spcBef>
              <a:buClr>
                <a:schemeClr val="bg2"/>
              </a:buClr>
              <a:buSzPct val="50000"/>
              <a:buFont typeface="Monotype Sorts" pitchFamily="2" charset="2"/>
              <a:buChar char="l"/>
              <a:defRPr kumimoji="1" sz="2800">
                <a:solidFill>
                  <a:schemeClr val="tx1"/>
                </a:solidFill>
                <a:latin typeface="Times New Roman" pitchFamily="18" charset="0"/>
              </a:defRPr>
            </a:lvl2pPr>
            <a:lvl3pPr marL="1143000" indent="-228600">
              <a:spcBef>
                <a:spcPct val="20000"/>
              </a:spcBef>
              <a:buChar char="•"/>
              <a:defRPr kumimoji="1" sz="2400">
                <a:solidFill>
                  <a:schemeClr val="tx1"/>
                </a:solidFill>
                <a:latin typeface="Times New Roman" pitchFamily="18" charset="0"/>
              </a:defRPr>
            </a:lvl3pPr>
            <a:lvl4pPr marL="1600200" indent="-228600">
              <a:spcBef>
                <a:spcPct val="20000"/>
              </a:spcBef>
              <a:buChar char="–"/>
              <a:defRPr kumimoji="1" sz="2000">
                <a:solidFill>
                  <a:schemeClr val="tx1"/>
                </a:solidFill>
                <a:latin typeface="Times New Roman" pitchFamily="18" charset="0"/>
              </a:defRPr>
            </a:lvl4pPr>
            <a:lvl5pPr marL="2057400" indent="-228600">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0"/>
              </a:spcBef>
              <a:buClrTx/>
              <a:buFontTx/>
              <a:buNone/>
            </a:pPr>
            <a:r>
              <a:rPr kumimoji="0" lang="en-US" altLang="en-US" b="1" dirty="0">
                <a:solidFill>
                  <a:schemeClr val="bg1"/>
                </a:solidFill>
                <a:latin typeface="Arial" charset="0"/>
              </a:rPr>
              <a:t>  </a:t>
            </a:r>
          </a:p>
          <a:p>
            <a:pPr algn="ctr">
              <a:spcBef>
                <a:spcPct val="0"/>
              </a:spcBef>
              <a:buClrTx/>
              <a:buFontTx/>
              <a:buNone/>
            </a:pPr>
            <a:r>
              <a:rPr kumimoji="0" lang="en-US" altLang="en-US" b="1" dirty="0">
                <a:solidFill>
                  <a:schemeClr val="bg1"/>
                </a:solidFill>
                <a:latin typeface="Arial" charset="0"/>
              </a:rPr>
              <a:t>  What hinders your willingness or freedom to rest in God’s sovereign</a:t>
            </a:r>
          </a:p>
          <a:p>
            <a:pPr algn="ctr">
              <a:spcBef>
                <a:spcPct val="0"/>
              </a:spcBef>
              <a:buClrTx/>
              <a:buFontTx/>
              <a:buNone/>
            </a:pPr>
            <a:r>
              <a:rPr kumimoji="0" lang="en-US" altLang="en-US" b="1" dirty="0">
                <a:solidFill>
                  <a:schemeClr val="bg1"/>
                </a:solidFill>
                <a:latin typeface="Arial" charset="0"/>
              </a:rPr>
              <a:t> love?</a:t>
            </a:r>
            <a:endParaRPr kumimoji="0" lang="en-US" altLang="en-US" b="1" i="1" dirty="0">
              <a:solidFill>
                <a:schemeClr val="bg1"/>
              </a:solidFill>
              <a:latin typeface="Arial" charset="0"/>
            </a:endParaRPr>
          </a:p>
        </p:txBody>
      </p:sp>
      <p:cxnSp>
        <p:nvCxnSpPr>
          <p:cNvPr id="13" name="Straight Connector 12">
            <a:extLst>
              <a:ext uri="{FF2B5EF4-FFF2-40B4-BE49-F238E27FC236}">
                <a16:creationId xmlns:a16="http://schemas.microsoft.com/office/drawing/2014/main" id="{34BB0646-F7CC-4EE5-B634-53EFFD582C1A}"/>
              </a:ext>
            </a:extLst>
          </p:cNvPr>
          <p:cNvCxnSpPr>
            <a:cxnSpLocks/>
          </p:cNvCxnSpPr>
          <p:nvPr/>
        </p:nvCxnSpPr>
        <p:spPr>
          <a:xfrm>
            <a:off x="7693422" y="4280580"/>
            <a:ext cx="1379695" cy="113299"/>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520C689-9E08-45DB-B641-BF6935E55204}"/>
              </a:ext>
            </a:extLst>
          </p:cNvPr>
          <p:cNvCxnSpPr>
            <a:cxnSpLocks/>
          </p:cNvCxnSpPr>
          <p:nvPr/>
        </p:nvCxnSpPr>
        <p:spPr>
          <a:xfrm>
            <a:off x="7965390" y="3901348"/>
            <a:ext cx="1107727" cy="119232"/>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AD36B22-2727-4814-AFFC-9304E47E53B1}"/>
              </a:ext>
            </a:extLst>
          </p:cNvPr>
          <p:cNvCxnSpPr>
            <a:cxnSpLocks/>
          </p:cNvCxnSpPr>
          <p:nvPr/>
        </p:nvCxnSpPr>
        <p:spPr>
          <a:xfrm>
            <a:off x="8168590" y="3442380"/>
            <a:ext cx="1107727" cy="119232"/>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841769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10" y="1059189"/>
            <a:ext cx="11000509" cy="256545"/>
          </a:xfrm>
          <a:prstGeom prst="rect">
            <a:avLst/>
          </a:prstGeom>
        </p:spPr>
        <p:txBody>
          <a:bodyPr wrap="square">
            <a:spAutoFit/>
          </a:bodyPr>
          <a:lstStyle/>
          <a:p>
            <a:pPr marL="609585" indent="-609585">
              <a:buFont typeface="Arial" panose="020B0604020202020204" pitchFamily="34" charset="0"/>
              <a:buChar char="•"/>
              <a:defRPr/>
            </a:pPr>
            <a:endParaRPr lang="en-US" sz="1067" b="1" dirty="0">
              <a:solidFill>
                <a:schemeClr val="bg1"/>
              </a:solidFill>
            </a:endParaRPr>
          </a:p>
        </p:txBody>
      </p:sp>
      <p:sp>
        <p:nvSpPr>
          <p:cNvPr id="3" name="Curved Down Arrow 3"/>
          <p:cNvSpPr>
            <a:spLocks noChangeArrowheads="1"/>
          </p:cNvSpPr>
          <p:nvPr/>
        </p:nvSpPr>
        <p:spPr bwMode="auto">
          <a:xfrm rot="-5400000">
            <a:off x="1992313" y="2122488"/>
            <a:ext cx="4511675" cy="1828800"/>
          </a:xfrm>
          <a:prstGeom prst="curvedDownArrow">
            <a:avLst>
              <a:gd name="adj1" fmla="val 24990"/>
              <a:gd name="adj2" fmla="val 4999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4" name="Curved Down Arrow 5"/>
          <p:cNvSpPr>
            <a:spLocks noChangeArrowheads="1"/>
          </p:cNvSpPr>
          <p:nvPr/>
        </p:nvSpPr>
        <p:spPr bwMode="auto">
          <a:xfrm rot="5400000">
            <a:off x="5387447" y="2312988"/>
            <a:ext cx="4613275" cy="1828800"/>
          </a:xfrm>
          <a:prstGeom prst="curvedDownArrow">
            <a:avLst>
              <a:gd name="adj1" fmla="val 25008"/>
              <a:gd name="adj2" fmla="val 5001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5" name="TextBox 6"/>
          <p:cNvSpPr txBox="1">
            <a:spLocks noChangeArrowheads="1"/>
          </p:cNvSpPr>
          <p:nvPr/>
        </p:nvSpPr>
        <p:spPr bwMode="auto">
          <a:xfrm>
            <a:off x="5408084" y="781051"/>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a:solidFill>
                  <a:schemeClr val="bg1"/>
                </a:solidFill>
                <a:latin typeface="Arial" charset="0"/>
              </a:rPr>
              <a:t>God</a:t>
            </a:r>
          </a:p>
        </p:txBody>
      </p:sp>
      <p:sp>
        <p:nvSpPr>
          <p:cNvPr id="6" name="TextBox 8"/>
          <p:cNvSpPr txBox="1">
            <a:spLocks noChangeArrowheads="1"/>
          </p:cNvSpPr>
          <p:nvPr/>
        </p:nvSpPr>
        <p:spPr bwMode="auto">
          <a:xfrm>
            <a:off x="5408084" y="4708401"/>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Me</a:t>
            </a:r>
          </a:p>
        </p:txBody>
      </p:sp>
      <p:sp>
        <p:nvSpPr>
          <p:cNvPr id="10" name="TextBox 12"/>
          <p:cNvSpPr txBox="1">
            <a:spLocks noChangeArrowheads="1"/>
          </p:cNvSpPr>
          <p:nvPr/>
        </p:nvSpPr>
        <p:spPr bwMode="auto">
          <a:xfrm>
            <a:off x="3641331" y="1753897"/>
            <a:ext cx="4684184"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Font typeface="Monotype Sorts" pitchFamily="2" charset="2"/>
              <a:buChar char="§"/>
              <a:defRPr kumimoji="1" sz="3200">
                <a:solidFill>
                  <a:schemeClr val="tx1"/>
                </a:solidFill>
                <a:latin typeface="Times New Roman" pitchFamily="18" charset="0"/>
              </a:defRPr>
            </a:lvl1pPr>
            <a:lvl2pPr marL="742950" indent="-285750">
              <a:spcBef>
                <a:spcPct val="20000"/>
              </a:spcBef>
              <a:buClr>
                <a:schemeClr val="bg2"/>
              </a:buClr>
              <a:buSzPct val="50000"/>
              <a:buFont typeface="Monotype Sorts" pitchFamily="2" charset="2"/>
              <a:buChar char="l"/>
              <a:defRPr kumimoji="1" sz="2800">
                <a:solidFill>
                  <a:schemeClr val="tx1"/>
                </a:solidFill>
                <a:latin typeface="Times New Roman" pitchFamily="18" charset="0"/>
              </a:defRPr>
            </a:lvl2pPr>
            <a:lvl3pPr marL="1143000" indent="-228600">
              <a:spcBef>
                <a:spcPct val="20000"/>
              </a:spcBef>
              <a:buChar char="•"/>
              <a:defRPr kumimoji="1" sz="2400">
                <a:solidFill>
                  <a:schemeClr val="tx1"/>
                </a:solidFill>
                <a:latin typeface="Times New Roman" pitchFamily="18" charset="0"/>
              </a:defRPr>
            </a:lvl3pPr>
            <a:lvl4pPr marL="1600200" indent="-228600">
              <a:spcBef>
                <a:spcPct val="20000"/>
              </a:spcBef>
              <a:buChar char="–"/>
              <a:defRPr kumimoji="1" sz="2000">
                <a:solidFill>
                  <a:schemeClr val="tx1"/>
                </a:solidFill>
                <a:latin typeface="Times New Roman" pitchFamily="18" charset="0"/>
              </a:defRPr>
            </a:lvl4pPr>
            <a:lvl5pPr marL="2057400" indent="-228600">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0"/>
              </a:spcBef>
              <a:buClrTx/>
              <a:buFontTx/>
              <a:buNone/>
            </a:pPr>
            <a:r>
              <a:rPr kumimoji="0" lang="en-US" altLang="en-US" b="1" dirty="0">
                <a:solidFill>
                  <a:schemeClr val="bg1"/>
                </a:solidFill>
                <a:latin typeface="Arial" charset="0"/>
              </a:rPr>
              <a:t>  </a:t>
            </a:r>
          </a:p>
          <a:p>
            <a:pPr algn="ctr">
              <a:spcBef>
                <a:spcPct val="0"/>
              </a:spcBef>
              <a:buClrTx/>
              <a:buFontTx/>
              <a:buNone/>
            </a:pPr>
            <a:r>
              <a:rPr kumimoji="0" lang="en-US" altLang="en-US" b="1" dirty="0">
                <a:solidFill>
                  <a:schemeClr val="bg1"/>
                </a:solidFill>
                <a:latin typeface="Arial" charset="0"/>
              </a:rPr>
              <a:t>  What hinders your desire and freedom </a:t>
            </a:r>
          </a:p>
          <a:p>
            <a:pPr algn="ctr">
              <a:spcBef>
                <a:spcPct val="0"/>
              </a:spcBef>
              <a:buClrTx/>
              <a:buFontTx/>
              <a:buNone/>
            </a:pPr>
            <a:r>
              <a:rPr kumimoji="0" lang="en-US" altLang="en-US" b="1" dirty="0">
                <a:solidFill>
                  <a:schemeClr val="bg1"/>
                </a:solidFill>
                <a:latin typeface="Arial" charset="0"/>
              </a:rPr>
              <a:t>to </a:t>
            </a:r>
          </a:p>
          <a:p>
            <a:pPr algn="ctr">
              <a:spcBef>
                <a:spcPct val="0"/>
              </a:spcBef>
              <a:buClrTx/>
              <a:buFontTx/>
              <a:buNone/>
            </a:pPr>
            <a:r>
              <a:rPr kumimoji="0" lang="en-US" altLang="en-US" b="1" dirty="0">
                <a:solidFill>
                  <a:schemeClr val="bg1"/>
                </a:solidFill>
                <a:latin typeface="Arial" charset="0"/>
              </a:rPr>
              <a:t>fully obey?</a:t>
            </a:r>
            <a:endParaRPr kumimoji="0" lang="en-US" altLang="en-US" b="1" i="1" dirty="0">
              <a:solidFill>
                <a:schemeClr val="bg1"/>
              </a:solidFill>
              <a:latin typeface="Arial" charset="0"/>
            </a:endParaRPr>
          </a:p>
        </p:txBody>
      </p:sp>
      <p:cxnSp>
        <p:nvCxnSpPr>
          <p:cNvPr id="13" name="Straight Connector 12">
            <a:extLst>
              <a:ext uri="{FF2B5EF4-FFF2-40B4-BE49-F238E27FC236}">
                <a16:creationId xmlns:a16="http://schemas.microsoft.com/office/drawing/2014/main" id="{34BB0646-F7CC-4EE5-B634-53EFFD582C1A}"/>
              </a:ext>
            </a:extLst>
          </p:cNvPr>
          <p:cNvCxnSpPr>
            <a:cxnSpLocks/>
          </p:cNvCxnSpPr>
          <p:nvPr/>
        </p:nvCxnSpPr>
        <p:spPr>
          <a:xfrm>
            <a:off x="2552433" y="3116157"/>
            <a:ext cx="1379695" cy="113299"/>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520C689-9E08-45DB-B641-BF6935E55204}"/>
              </a:ext>
            </a:extLst>
          </p:cNvPr>
          <p:cNvCxnSpPr>
            <a:cxnSpLocks/>
          </p:cNvCxnSpPr>
          <p:nvPr/>
        </p:nvCxnSpPr>
        <p:spPr>
          <a:xfrm>
            <a:off x="2779887" y="2681105"/>
            <a:ext cx="1107727" cy="119232"/>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AD36B22-2727-4814-AFFC-9304E47E53B1}"/>
              </a:ext>
            </a:extLst>
          </p:cNvPr>
          <p:cNvCxnSpPr>
            <a:cxnSpLocks/>
          </p:cNvCxnSpPr>
          <p:nvPr/>
        </p:nvCxnSpPr>
        <p:spPr>
          <a:xfrm>
            <a:off x="2933678" y="2265711"/>
            <a:ext cx="1107727" cy="119232"/>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38780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09" y="1059189"/>
            <a:ext cx="2565872" cy="2883353"/>
          </a:xfrm>
          <a:prstGeom prst="rect">
            <a:avLst/>
          </a:prstGeom>
        </p:spPr>
        <p:txBody>
          <a:bodyPr wrap="square">
            <a:spAutoFit/>
          </a:bodyPr>
          <a:lstStyle/>
          <a:p>
            <a:pPr>
              <a:defRPr/>
            </a:pPr>
            <a:endParaRPr lang="en-US" sz="1067" b="1" dirty="0">
              <a:solidFill>
                <a:schemeClr val="bg1"/>
              </a:solidFill>
              <a:latin typeface="Arial" panose="020B0604020202020204" pitchFamily="34" charset="0"/>
              <a:cs typeface="Arial" panose="020B0604020202020204" pitchFamily="34" charset="0"/>
            </a:endParaRPr>
          </a:p>
          <a:p>
            <a:pPr>
              <a:defRPr/>
            </a:pPr>
            <a:endParaRPr lang="en-US" sz="1067" b="1" i="1" dirty="0">
              <a:solidFill>
                <a:schemeClr val="bg1"/>
              </a:solidFill>
              <a:latin typeface="Arial" panose="020B0604020202020204" pitchFamily="34" charset="0"/>
              <a:cs typeface="Arial" panose="020B0604020202020204" pitchFamily="34" charset="0"/>
            </a:endParaRPr>
          </a:p>
          <a:p>
            <a:pPr>
              <a:defRPr/>
            </a:pPr>
            <a:r>
              <a:rPr lang="en-US" sz="2667" b="1" i="1" dirty="0">
                <a:solidFill>
                  <a:schemeClr val="bg1"/>
                </a:solidFill>
                <a:latin typeface="Arial" panose="020B0604020202020204" pitchFamily="34" charset="0"/>
                <a:cs typeface="Arial" panose="020B0604020202020204" pitchFamily="34" charset="0"/>
              </a:rPr>
              <a:t>“From Solitude to Community to Ministry”</a:t>
            </a:r>
          </a:p>
          <a:p>
            <a:pPr>
              <a:defRPr/>
            </a:pPr>
            <a:endParaRPr lang="en-US" sz="2667" b="1" i="1" dirty="0">
              <a:solidFill>
                <a:schemeClr val="bg1"/>
              </a:solidFill>
              <a:latin typeface="Arial" panose="020B0604020202020204" pitchFamily="34" charset="0"/>
              <a:cs typeface="Arial" panose="020B0604020202020204" pitchFamily="34" charset="0"/>
            </a:endParaRPr>
          </a:p>
          <a:p>
            <a:pPr>
              <a:defRPr/>
            </a:pPr>
            <a:r>
              <a:rPr lang="en-US" sz="2667" b="1" dirty="0">
                <a:solidFill>
                  <a:schemeClr val="bg1"/>
                </a:solidFill>
                <a:latin typeface="Arial" panose="020B0604020202020204" pitchFamily="34" charset="0"/>
                <a:cs typeface="Arial" panose="020B0604020202020204" pitchFamily="34" charset="0"/>
              </a:rPr>
              <a:t>Henri Nouwen</a:t>
            </a:r>
          </a:p>
        </p:txBody>
      </p:sp>
      <p:sp>
        <p:nvSpPr>
          <p:cNvPr id="3" name="Curved Down Arrow 3"/>
          <p:cNvSpPr>
            <a:spLocks noChangeArrowheads="1"/>
          </p:cNvSpPr>
          <p:nvPr/>
        </p:nvSpPr>
        <p:spPr bwMode="auto">
          <a:xfrm rot="-5400000">
            <a:off x="1992313" y="2122488"/>
            <a:ext cx="4511675" cy="1828800"/>
          </a:xfrm>
          <a:prstGeom prst="curvedDownArrow">
            <a:avLst>
              <a:gd name="adj1" fmla="val 24990"/>
              <a:gd name="adj2" fmla="val 4999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4" name="Curved Down Arrow 5"/>
          <p:cNvSpPr>
            <a:spLocks noChangeArrowheads="1"/>
          </p:cNvSpPr>
          <p:nvPr/>
        </p:nvSpPr>
        <p:spPr bwMode="auto">
          <a:xfrm rot="5400000">
            <a:off x="5387447" y="2312988"/>
            <a:ext cx="4613275" cy="1828800"/>
          </a:xfrm>
          <a:prstGeom prst="curvedDownArrow">
            <a:avLst>
              <a:gd name="adj1" fmla="val 25008"/>
              <a:gd name="adj2" fmla="val 50015"/>
              <a:gd name="adj3" fmla="val 25000"/>
            </a:avLst>
          </a:prstGeom>
          <a:solidFill>
            <a:srgbClr val="6699FF"/>
          </a:solidFill>
          <a:ln w="9525" algn="ctr">
            <a:solidFill>
              <a:srgbClr val="92D050"/>
            </a:solidFill>
            <a:round/>
            <a:headEnd/>
            <a:tailEnd/>
          </a:ln>
        </p:spPr>
        <p:txBody>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endParaRPr kumimoji="0" lang="en-US" altLang="en-US">
              <a:solidFill>
                <a:schemeClr val="bg1"/>
              </a:solidFill>
              <a:latin typeface="Arial" charset="0"/>
            </a:endParaRPr>
          </a:p>
        </p:txBody>
      </p:sp>
      <p:sp>
        <p:nvSpPr>
          <p:cNvPr id="5" name="TextBox 6"/>
          <p:cNvSpPr txBox="1">
            <a:spLocks noChangeArrowheads="1"/>
          </p:cNvSpPr>
          <p:nvPr/>
        </p:nvSpPr>
        <p:spPr bwMode="auto">
          <a:xfrm>
            <a:off x="5408084" y="781051"/>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a:solidFill>
                  <a:schemeClr val="bg1"/>
                </a:solidFill>
                <a:latin typeface="Arial" charset="0"/>
              </a:rPr>
              <a:t>God</a:t>
            </a:r>
          </a:p>
        </p:txBody>
      </p:sp>
      <p:sp>
        <p:nvSpPr>
          <p:cNvPr id="6" name="TextBox 8"/>
          <p:cNvSpPr txBox="1">
            <a:spLocks noChangeArrowheads="1"/>
          </p:cNvSpPr>
          <p:nvPr/>
        </p:nvSpPr>
        <p:spPr bwMode="auto">
          <a:xfrm>
            <a:off x="5408084" y="4708401"/>
            <a:ext cx="1320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bg2"/>
              </a:buClr>
              <a:buFont typeface="Monotype Sorts" pitchFamily="28"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8"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0"/>
              </a:spcBef>
              <a:buClrTx/>
              <a:buFontTx/>
              <a:buNone/>
            </a:pPr>
            <a:r>
              <a:rPr kumimoji="0" lang="en-US" altLang="en-US" b="1" dirty="0">
                <a:solidFill>
                  <a:schemeClr val="bg1"/>
                </a:solidFill>
                <a:latin typeface="Arial" charset="0"/>
              </a:rPr>
              <a:t>Me</a:t>
            </a:r>
          </a:p>
        </p:txBody>
      </p:sp>
      <p:sp>
        <p:nvSpPr>
          <p:cNvPr id="10" name="TextBox 12"/>
          <p:cNvSpPr txBox="1">
            <a:spLocks noChangeArrowheads="1"/>
          </p:cNvSpPr>
          <p:nvPr/>
        </p:nvSpPr>
        <p:spPr bwMode="auto">
          <a:xfrm>
            <a:off x="3641331" y="1808991"/>
            <a:ext cx="4684184"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Font typeface="Monotype Sorts" pitchFamily="2" charset="2"/>
              <a:buChar char="§"/>
              <a:defRPr kumimoji="1" sz="3200">
                <a:solidFill>
                  <a:schemeClr val="tx1"/>
                </a:solidFill>
                <a:latin typeface="Times New Roman" pitchFamily="18" charset="0"/>
              </a:defRPr>
            </a:lvl1pPr>
            <a:lvl2pPr marL="742950" indent="-285750">
              <a:spcBef>
                <a:spcPct val="20000"/>
              </a:spcBef>
              <a:buClr>
                <a:schemeClr val="bg2"/>
              </a:buClr>
              <a:buSzPct val="50000"/>
              <a:buFont typeface="Monotype Sorts" pitchFamily="2" charset="2"/>
              <a:buChar char="l"/>
              <a:defRPr kumimoji="1" sz="2800">
                <a:solidFill>
                  <a:schemeClr val="tx1"/>
                </a:solidFill>
                <a:latin typeface="Times New Roman" pitchFamily="18" charset="0"/>
              </a:defRPr>
            </a:lvl2pPr>
            <a:lvl3pPr marL="1143000" indent="-228600">
              <a:spcBef>
                <a:spcPct val="20000"/>
              </a:spcBef>
              <a:buChar char="•"/>
              <a:defRPr kumimoji="1" sz="2400">
                <a:solidFill>
                  <a:schemeClr val="tx1"/>
                </a:solidFill>
                <a:latin typeface="Times New Roman" pitchFamily="18" charset="0"/>
              </a:defRPr>
            </a:lvl3pPr>
            <a:lvl4pPr marL="1600200" indent="-228600">
              <a:spcBef>
                <a:spcPct val="20000"/>
              </a:spcBef>
              <a:buChar char="–"/>
              <a:defRPr kumimoji="1" sz="2000">
                <a:solidFill>
                  <a:schemeClr val="tx1"/>
                </a:solidFill>
                <a:latin typeface="Times New Roman" pitchFamily="18" charset="0"/>
              </a:defRPr>
            </a:lvl4pPr>
            <a:lvl5pPr marL="2057400" indent="-228600">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0"/>
              </a:spcBef>
              <a:buClrTx/>
              <a:buFontTx/>
              <a:buNone/>
            </a:pPr>
            <a:r>
              <a:rPr kumimoji="0" lang="en-US" altLang="en-US" b="1" dirty="0">
                <a:solidFill>
                  <a:schemeClr val="bg1"/>
                </a:solidFill>
                <a:latin typeface="Arial" charset="0"/>
              </a:rPr>
              <a:t>  </a:t>
            </a:r>
          </a:p>
          <a:p>
            <a:pPr algn="ctr">
              <a:spcBef>
                <a:spcPct val="0"/>
              </a:spcBef>
              <a:buClrTx/>
              <a:buFontTx/>
              <a:buNone/>
            </a:pPr>
            <a:r>
              <a:rPr kumimoji="0" lang="en-US" altLang="en-US" b="1" dirty="0">
                <a:solidFill>
                  <a:schemeClr val="bg1"/>
                </a:solidFill>
                <a:latin typeface="Arial" charset="0"/>
              </a:rPr>
              <a:t>  How do we help people cultivate this kind of life?  </a:t>
            </a:r>
            <a:endParaRPr kumimoji="0" lang="en-US" altLang="en-US" b="1" i="1" dirty="0">
              <a:solidFill>
                <a:schemeClr val="bg1"/>
              </a:solidFill>
              <a:latin typeface="Arial" charset="0"/>
            </a:endParaRPr>
          </a:p>
        </p:txBody>
      </p:sp>
    </p:spTree>
    <p:extLst>
      <p:ext uri="{BB962C8B-B14F-4D97-AF65-F5344CB8AC3E}">
        <p14:creationId xmlns:p14="http://schemas.microsoft.com/office/powerpoint/2010/main" val="355445121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B02B0-9F6F-7E2B-8BCB-BD46A4BD2D51}"/>
              </a:ext>
            </a:extLst>
          </p:cNvPr>
          <p:cNvSpPr>
            <a:spLocks noGrp="1"/>
          </p:cNvSpPr>
          <p:nvPr>
            <p:ph type="title"/>
          </p:nvPr>
        </p:nvSpPr>
        <p:spPr/>
        <p:txBody>
          <a:bodyPr/>
          <a:lstStyle/>
          <a:p>
            <a:r>
              <a:rPr lang="en-US" b="1" dirty="0">
                <a:solidFill>
                  <a:schemeClr val="bg1"/>
                </a:solidFill>
              </a:rPr>
              <a:t>The Empowerment Factor</a:t>
            </a:r>
            <a:r>
              <a:rPr lang="en-US" dirty="0">
                <a:solidFill>
                  <a:schemeClr val="bg1"/>
                </a:solidFill>
              </a:rPr>
              <a:t> – </a:t>
            </a:r>
            <a:br>
              <a:rPr lang="en-US" dirty="0">
                <a:solidFill>
                  <a:schemeClr val="bg1"/>
                </a:solidFill>
              </a:rPr>
            </a:br>
            <a:r>
              <a:rPr lang="en-US" dirty="0">
                <a:solidFill>
                  <a:schemeClr val="bg1"/>
                </a:solidFill>
              </a:rPr>
              <a:t>		</a:t>
            </a:r>
            <a:r>
              <a:rPr lang="en-US" sz="3200" dirty="0">
                <a:solidFill>
                  <a:schemeClr val="bg1"/>
                </a:solidFill>
              </a:rPr>
              <a:t>Larry </a:t>
            </a:r>
            <a:r>
              <a:rPr lang="en-US" sz="3200" dirty="0" err="1">
                <a:solidFill>
                  <a:schemeClr val="bg1"/>
                </a:solidFill>
              </a:rPr>
              <a:t>Walkemeyer</a:t>
            </a:r>
            <a:endParaRPr lang="en-US" dirty="0">
              <a:solidFill>
                <a:schemeClr val="bg1"/>
              </a:solidFill>
            </a:endParaRPr>
          </a:p>
        </p:txBody>
      </p:sp>
      <p:sp>
        <p:nvSpPr>
          <p:cNvPr id="3" name="Content Placeholder 2">
            <a:extLst>
              <a:ext uri="{FF2B5EF4-FFF2-40B4-BE49-F238E27FC236}">
                <a16:creationId xmlns:a16="http://schemas.microsoft.com/office/drawing/2014/main" id="{40115D83-14E1-E7A9-AE82-538978DEE30A}"/>
              </a:ext>
            </a:extLst>
          </p:cNvPr>
          <p:cNvSpPr>
            <a:spLocks noGrp="1"/>
          </p:cNvSpPr>
          <p:nvPr>
            <p:ph idx="1"/>
          </p:nvPr>
        </p:nvSpPr>
        <p:spPr/>
        <p:txBody>
          <a:bodyPr/>
          <a:lstStyle/>
          <a:p>
            <a:r>
              <a:rPr lang="en-US" i="1" dirty="0">
                <a:solidFill>
                  <a:schemeClr val="bg1"/>
                </a:solidFill>
              </a:rPr>
              <a:t>“For much of my ministry I majored in organizational and platform leadership and minored in discipleship.  I was mistaken” </a:t>
            </a:r>
            <a:r>
              <a:rPr lang="en-US" i="1" dirty="0"/>
              <a:t> (p49)</a:t>
            </a:r>
          </a:p>
          <a:p>
            <a:endParaRPr lang="en-US" i="1" dirty="0"/>
          </a:p>
          <a:p>
            <a:r>
              <a:rPr lang="en-US" i="1" dirty="0"/>
              <a:t>If we want to be truly </a:t>
            </a:r>
            <a:r>
              <a:rPr lang="en-US" i="1" dirty="0">
                <a:solidFill>
                  <a:schemeClr val="bg1"/>
                </a:solidFill>
              </a:rPr>
              <a:t>empowered</a:t>
            </a:r>
            <a:r>
              <a:rPr lang="en-US" i="1" dirty="0"/>
              <a:t> we must learn to love sitting in the back with the servants.  Mark 10:45 (p60)</a:t>
            </a:r>
          </a:p>
          <a:p>
            <a:pPr marL="0" indent="0">
              <a:buNone/>
            </a:pPr>
            <a:endParaRPr lang="en-US" i="1" dirty="0"/>
          </a:p>
          <a:p>
            <a:r>
              <a:rPr lang="en-US" i="1" dirty="0">
                <a:solidFill>
                  <a:schemeClr val="bg1"/>
                </a:solidFill>
              </a:rPr>
              <a:t>EMPOWERED </a:t>
            </a:r>
            <a:r>
              <a:rPr lang="en-US" i="1" dirty="0"/>
              <a:t>– our current level of Spirit-fullness</a:t>
            </a:r>
          </a:p>
          <a:p>
            <a:r>
              <a:rPr lang="en-US" i="1" dirty="0">
                <a:solidFill>
                  <a:schemeClr val="bg1"/>
                </a:solidFill>
              </a:rPr>
              <a:t>EMPOWERING</a:t>
            </a:r>
            <a:r>
              <a:rPr lang="en-US" i="1" dirty="0"/>
              <a:t> – our current level of empowering those in our circle of relationships</a:t>
            </a:r>
          </a:p>
        </p:txBody>
      </p:sp>
    </p:spTree>
    <p:extLst>
      <p:ext uri="{BB962C8B-B14F-4D97-AF65-F5344CB8AC3E}">
        <p14:creationId xmlns:p14="http://schemas.microsoft.com/office/powerpoint/2010/main" val="267163787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EED11-C19C-ABCB-000E-F96DC425D8A1}"/>
              </a:ext>
            </a:extLst>
          </p:cNvPr>
          <p:cNvSpPr>
            <a:spLocks noGrp="1"/>
          </p:cNvSpPr>
          <p:nvPr>
            <p:ph type="title"/>
          </p:nvPr>
        </p:nvSpPr>
        <p:spPr/>
        <p:txBody>
          <a:bodyPr/>
          <a:lstStyle/>
          <a:p>
            <a:r>
              <a:rPr lang="en-US" b="1" dirty="0"/>
              <a:t>The Empowerment Factor - PMC </a:t>
            </a:r>
            <a:br>
              <a:rPr lang="en-US" dirty="0"/>
            </a:br>
            <a:r>
              <a:rPr lang="en-US" dirty="0"/>
              <a:t>	</a:t>
            </a:r>
            <a:r>
              <a:rPr lang="en-US" sz="3600" dirty="0"/>
              <a:t>Larry </a:t>
            </a:r>
            <a:r>
              <a:rPr lang="en-US" sz="3600" dirty="0" err="1"/>
              <a:t>Walkemeyer</a:t>
            </a:r>
            <a:endParaRPr lang="en-US" dirty="0"/>
          </a:p>
        </p:txBody>
      </p:sp>
      <p:pic>
        <p:nvPicPr>
          <p:cNvPr id="5" name="Content Placeholder 4" descr="A graph on a white sheet&#10;&#10;AI-generated content may be incorrect.">
            <a:extLst>
              <a:ext uri="{FF2B5EF4-FFF2-40B4-BE49-F238E27FC236}">
                <a16:creationId xmlns:a16="http://schemas.microsoft.com/office/drawing/2014/main" id="{436A9546-EC0D-7908-B85B-846F494BE579}"/>
              </a:ext>
            </a:extLst>
          </p:cNvPr>
          <p:cNvPicPr>
            <a:picLocks noGrp="1" noChangeAspect="1"/>
          </p:cNvPicPr>
          <p:nvPr>
            <p:ph idx="1"/>
          </p:nvPr>
        </p:nvPicPr>
        <p:blipFill>
          <a:blip r:embed="rId2"/>
          <a:stretch>
            <a:fillRect/>
          </a:stretch>
        </p:blipFill>
        <p:spPr>
          <a:xfrm>
            <a:off x="3199638" y="2141537"/>
            <a:ext cx="4950896" cy="4351338"/>
          </a:xfrm>
        </p:spPr>
      </p:pic>
      <p:sp>
        <p:nvSpPr>
          <p:cNvPr id="6" name="TextBox 5">
            <a:extLst>
              <a:ext uri="{FF2B5EF4-FFF2-40B4-BE49-F238E27FC236}">
                <a16:creationId xmlns:a16="http://schemas.microsoft.com/office/drawing/2014/main" id="{429C4B25-8DAD-E9DE-D1F2-43485E0055C1}"/>
              </a:ext>
            </a:extLst>
          </p:cNvPr>
          <p:cNvSpPr txBox="1"/>
          <p:nvPr/>
        </p:nvSpPr>
        <p:spPr>
          <a:xfrm>
            <a:off x="8603674" y="2951018"/>
            <a:ext cx="3051298" cy="2062103"/>
          </a:xfrm>
          <a:prstGeom prst="rect">
            <a:avLst/>
          </a:prstGeom>
          <a:noFill/>
        </p:spPr>
        <p:txBody>
          <a:bodyPr wrap="square" rtlCol="0">
            <a:spAutoFit/>
          </a:bodyPr>
          <a:lstStyle/>
          <a:p>
            <a:r>
              <a:rPr lang="en-US" sz="3200" dirty="0">
                <a:solidFill>
                  <a:schemeClr val="bg1"/>
                </a:solidFill>
              </a:rPr>
              <a:t>PMC</a:t>
            </a:r>
          </a:p>
          <a:p>
            <a:r>
              <a:rPr lang="en-US" sz="3200" b="1" dirty="0">
                <a:solidFill>
                  <a:schemeClr val="bg1"/>
                </a:solidFill>
              </a:rPr>
              <a:t>P</a:t>
            </a:r>
            <a:r>
              <a:rPr lang="en-US" sz="3200" b="1" dirty="0"/>
              <a:t>ersonal </a:t>
            </a:r>
            <a:r>
              <a:rPr lang="en-US" sz="3200" b="1" dirty="0">
                <a:solidFill>
                  <a:schemeClr val="bg1"/>
                </a:solidFill>
              </a:rPr>
              <a:t>M</a:t>
            </a:r>
            <a:r>
              <a:rPr lang="en-US" sz="3200" b="1" dirty="0"/>
              <a:t>ultiplication</a:t>
            </a:r>
          </a:p>
          <a:p>
            <a:r>
              <a:rPr lang="en-US" sz="3200" b="1" dirty="0">
                <a:solidFill>
                  <a:schemeClr val="bg1"/>
                </a:solidFill>
              </a:rPr>
              <a:t>C</a:t>
            </a:r>
            <a:r>
              <a:rPr lang="en-US" sz="3200" b="1" dirty="0"/>
              <a:t>apacity</a:t>
            </a:r>
          </a:p>
        </p:txBody>
      </p:sp>
    </p:spTree>
    <p:extLst>
      <p:ext uri="{BB962C8B-B14F-4D97-AF65-F5344CB8AC3E}">
        <p14:creationId xmlns:p14="http://schemas.microsoft.com/office/powerpoint/2010/main" val="27540794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C6808-213D-31C4-7255-D78EAE0098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83984A-93BB-90AE-745A-6B98A1DF2298}"/>
              </a:ext>
            </a:extLst>
          </p:cNvPr>
          <p:cNvSpPr>
            <a:spLocks noGrp="1"/>
          </p:cNvSpPr>
          <p:nvPr>
            <p:ph type="title"/>
          </p:nvPr>
        </p:nvSpPr>
        <p:spPr/>
        <p:txBody>
          <a:bodyPr/>
          <a:lstStyle/>
          <a:p>
            <a:r>
              <a:rPr lang="en-US" dirty="0"/>
              <a:t>Discovery Bible Study </a:t>
            </a:r>
            <a:br>
              <a:rPr lang="en-US" dirty="0">
                <a:solidFill>
                  <a:schemeClr val="bg1"/>
                </a:solidFill>
              </a:rPr>
            </a:br>
            <a:r>
              <a:rPr lang="en-US" dirty="0">
                <a:solidFill>
                  <a:schemeClr val="bg1"/>
                </a:solidFill>
              </a:rPr>
              <a:t>	Trusting the Word and the Spirit</a:t>
            </a:r>
          </a:p>
        </p:txBody>
      </p:sp>
      <p:sp>
        <p:nvSpPr>
          <p:cNvPr id="3" name="Content Placeholder 2">
            <a:extLst>
              <a:ext uri="{FF2B5EF4-FFF2-40B4-BE49-F238E27FC236}">
                <a16:creationId xmlns:a16="http://schemas.microsoft.com/office/drawing/2014/main" id="{C4EC41DB-2D1C-3A74-B14C-F0316200C9A4}"/>
              </a:ext>
            </a:extLst>
          </p:cNvPr>
          <p:cNvSpPr>
            <a:spLocks noGrp="1"/>
          </p:cNvSpPr>
          <p:nvPr>
            <p:ph idx="1"/>
          </p:nvPr>
        </p:nvSpPr>
        <p:spPr/>
        <p:txBody>
          <a:bodyPr/>
          <a:lstStyle/>
          <a:p>
            <a:pPr marL="0" indent="0">
              <a:buNone/>
            </a:pPr>
            <a:endParaRPr lang="en-US" sz="3600" dirty="0">
              <a:solidFill>
                <a:schemeClr val="bg1"/>
              </a:solidFill>
            </a:endParaRPr>
          </a:p>
        </p:txBody>
      </p:sp>
    </p:spTree>
    <p:extLst>
      <p:ext uri="{BB962C8B-B14F-4D97-AF65-F5344CB8AC3E}">
        <p14:creationId xmlns:p14="http://schemas.microsoft.com/office/powerpoint/2010/main" val="320284666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0B5D6-FE2E-A75B-EC54-41CA53165726}"/>
              </a:ext>
            </a:extLst>
          </p:cNvPr>
          <p:cNvSpPr>
            <a:spLocks noGrp="1"/>
          </p:cNvSpPr>
          <p:nvPr>
            <p:ph type="title"/>
          </p:nvPr>
        </p:nvSpPr>
        <p:spPr/>
        <p:txBody>
          <a:bodyPr/>
          <a:lstStyle/>
          <a:p>
            <a:r>
              <a:rPr lang="en-US" dirty="0"/>
              <a:t>Discovery Bible Study </a:t>
            </a:r>
            <a:br>
              <a:rPr lang="en-US" dirty="0">
                <a:solidFill>
                  <a:schemeClr val="bg1"/>
                </a:solidFill>
              </a:rPr>
            </a:br>
            <a:r>
              <a:rPr lang="en-US" dirty="0">
                <a:solidFill>
                  <a:schemeClr val="bg1"/>
                </a:solidFill>
              </a:rPr>
              <a:t>	Trusting the Word and the Spirit</a:t>
            </a:r>
          </a:p>
        </p:txBody>
      </p:sp>
      <p:sp>
        <p:nvSpPr>
          <p:cNvPr id="3" name="Content Placeholder 2">
            <a:extLst>
              <a:ext uri="{FF2B5EF4-FFF2-40B4-BE49-F238E27FC236}">
                <a16:creationId xmlns:a16="http://schemas.microsoft.com/office/drawing/2014/main" id="{965A1558-0F2B-BCAE-BA66-C2303F93CC5C}"/>
              </a:ext>
            </a:extLst>
          </p:cNvPr>
          <p:cNvSpPr>
            <a:spLocks noGrp="1"/>
          </p:cNvSpPr>
          <p:nvPr>
            <p:ph idx="1"/>
          </p:nvPr>
        </p:nvSpPr>
        <p:spPr/>
        <p:txBody>
          <a:bodyPr/>
          <a:lstStyle/>
          <a:p>
            <a:pPr marL="0" indent="0">
              <a:buNone/>
            </a:pPr>
            <a:r>
              <a:rPr lang="en-US" sz="3600" b="1" dirty="0">
                <a:solidFill>
                  <a:schemeClr val="bg1"/>
                </a:solidFill>
              </a:rPr>
              <a:t>Connection Questions </a:t>
            </a:r>
          </a:p>
          <a:p>
            <a:pPr marL="0" indent="0">
              <a:buNone/>
            </a:pPr>
            <a:endParaRPr lang="en-US" dirty="0"/>
          </a:p>
          <a:p>
            <a:pPr>
              <a:buFontTx/>
              <a:buChar char="-"/>
            </a:pPr>
            <a:r>
              <a:rPr lang="en-US" sz="3600" dirty="0">
                <a:solidFill>
                  <a:schemeClr val="bg1"/>
                </a:solidFill>
              </a:rPr>
              <a:t>What are you thankful for this week?</a:t>
            </a:r>
          </a:p>
          <a:p>
            <a:pPr>
              <a:buFontTx/>
              <a:buChar char="-"/>
            </a:pPr>
            <a:r>
              <a:rPr lang="en-US" sz="3600" dirty="0">
                <a:solidFill>
                  <a:schemeClr val="bg1"/>
                </a:solidFill>
              </a:rPr>
              <a:t>What is causing you stress or worry?</a:t>
            </a:r>
          </a:p>
          <a:p>
            <a:pPr>
              <a:buFontTx/>
              <a:buChar char="-"/>
            </a:pPr>
            <a:r>
              <a:rPr lang="en-US" sz="3600" dirty="0">
                <a:solidFill>
                  <a:schemeClr val="bg1"/>
                </a:solidFill>
              </a:rPr>
              <a:t>How can this group help you this week? </a:t>
            </a:r>
          </a:p>
        </p:txBody>
      </p:sp>
    </p:spTree>
    <p:extLst>
      <p:ext uri="{BB962C8B-B14F-4D97-AF65-F5344CB8AC3E}">
        <p14:creationId xmlns:p14="http://schemas.microsoft.com/office/powerpoint/2010/main" val="324660098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95AD88-84D8-418C-6E10-B89AFCCACC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AB3057-579F-FCD7-83AF-19AA8ED519FD}"/>
              </a:ext>
            </a:extLst>
          </p:cNvPr>
          <p:cNvSpPr>
            <a:spLocks noGrp="1"/>
          </p:cNvSpPr>
          <p:nvPr>
            <p:ph type="title"/>
          </p:nvPr>
        </p:nvSpPr>
        <p:spPr/>
        <p:txBody>
          <a:bodyPr/>
          <a:lstStyle/>
          <a:p>
            <a:r>
              <a:rPr lang="en-US" dirty="0">
                <a:solidFill>
                  <a:schemeClr val="bg1"/>
                </a:solidFill>
              </a:rPr>
              <a:t>Discovery Bible Study </a:t>
            </a:r>
            <a:br>
              <a:rPr lang="en-US" dirty="0">
                <a:solidFill>
                  <a:schemeClr val="bg1"/>
                </a:solidFill>
              </a:rPr>
            </a:br>
            <a:r>
              <a:rPr lang="en-US" dirty="0">
                <a:solidFill>
                  <a:schemeClr val="bg1"/>
                </a:solidFill>
              </a:rPr>
              <a:t>	Trusting the Word and the Spirit</a:t>
            </a:r>
          </a:p>
        </p:txBody>
      </p:sp>
      <p:sp>
        <p:nvSpPr>
          <p:cNvPr id="3" name="Content Placeholder 2">
            <a:extLst>
              <a:ext uri="{FF2B5EF4-FFF2-40B4-BE49-F238E27FC236}">
                <a16:creationId xmlns:a16="http://schemas.microsoft.com/office/drawing/2014/main" id="{2C2F6A21-4EBF-5140-1992-5A4D3E814455}"/>
              </a:ext>
            </a:extLst>
          </p:cNvPr>
          <p:cNvSpPr>
            <a:spLocks noGrp="1"/>
          </p:cNvSpPr>
          <p:nvPr>
            <p:ph idx="1"/>
          </p:nvPr>
        </p:nvSpPr>
        <p:spPr/>
        <p:txBody>
          <a:bodyPr>
            <a:normAutofit/>
          </a:bodyPr>
          <a:lstStyle/>
          <a:p>
            <a:pPr marL="0" indent="0">
              <a:buNone/>
            </a:pPr>
            <a:r>
              <a:rPr lang="en-US" sz="3600" b="1" dirty="0">
                <a:solidFill>
                  <a:schemeClr val="bg1"/>
                </a:solidFill>
              </a:rPr>
              <a:t>Understanding the Scripture</a:t>
            </a:r>
          </a:p>
          <a:p>
            <a:pPr marL="0" indent="0">
              <a:buNone/>
            </a:pPr>
            <a:endParaRPr lang="en-US" dirty="0"/>
          </a:p>
          <a:p>
            <a:pPr>
              <a:buFontTx/>
              <a:buChar char="-"/>
            </a:pPr>
            <a:r>
              <a:rPr lang="en-US" sz="3600" dirty="0"/>
              <a:t>Read the Passage, Reread it, and have someone retell it in their own words.</a:t>
            </a:r>
          </a:p>
        </p:txBody>
      </p:sp>
    </p:spTree>
    <p:extLst>
      <p:ext uri="{BB962C8B-B14F-4D97-AF65-F5344CB8AC3E}">
        <p14:creationId xmlns:p14="http://schemas.microsoft.com/office/powerpoint/2010/main" val="24332989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a:extLst>
              <a:ext uri="{FF2B5EF4-FFF2-40B4-BE49-F238E27FC236}">
                <a16:creationId xmlns:a16="http://schemas.microsoft.com/office/drawing/2014/main" id="{10B0F64E-A4DE-4165-878F-DE657D7D84FC}"/>
              </a:ext>
            </a:extLst>
          </p:cNvPr>
          <p:cNvSpPr txBox="1"/>
          <p:nvPr/>
        </p:nvSpPr>
        <p:spPr>
          <a:xfrm>
            <a:off x="3723342" y="864473"/>
            <a:ext cx="4745316" cy="584775"/>
          </a:xfrm>
          <a:prstGeom prst="rect">
            <a:avLst/>
          </a:prstGeom>
          <a:noFill/>
        </p:spPr>
        <p:txBody>
          <a:bodyPr wrap="square" rtlCol="0">
            <a:spAutoFit/>
          </a:bodyPr>
          <a:lstStyle/>
          <a:p>
            <a:pPr algn="ctr"/>
            <a:r>
              <a:rPr lang="en-US" sz="3200" b="1" dirty="0">
                <a:solidFill>
                  <a:schemeClr val="bg1"/>
                </a:solidFill>
                <a:latin typeface="Arial" panose="020B0604020202020204" pitchFamily="34" charset="0"/>
                <a:cs typeface="Arial" panose="020B0604020202020204" pitchFamily="34" charset="0"/>
              </a:rPr>
              <a:t>What is a Disciple?</a:t>
            </a:r>
          </a:p>
        </p:txBody>
      </p:sp>
    </p:spTree>
    <p:extLst>
      <p:ext uri="{BB962C8B-B14F-4D97-AF65-F5344CB8AC3E}">
        <p14:creationId xmlns:p14="http://schemas.microsoft.com/office/powerpoint/2010/main" val="196958077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9EE46A-871A-C7CA-3035-6A983CDE9E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2AED41-8146-7D80-6E0C-2EEF2B78BA84}"/>
              </a:ext>
            </a:extLst>
          </p:cNvPr>
          <p:cNvSpPr>
            <a:spLocks noGrp="1"/>
          </p:cNvSpPr>
          <p:nvPr>
            <p:ph type="title"/>
          </p:nvPr>
        </p:nvSpPr>
        <p:spPr/>
        <p:txBody>
          <a:bodyPr/>
          <a:lstStyle/>
          <a:p>
            <a:r>
              <a:rPr lang="en-US" dirty="0">
                <a:solidFill>
                  <a:schemeClr val="bg1"/>
                </a:solidFill>
              </a:rPr>
              <a:t>Discovery Bible Study </a:t>
            </a:r>
            <a:br>
              <a:rPr lang="en-US" dirty="0">
                <a:solidFill>
                  <a:schemeClr val="bg1"/>
                </a:solidFill>
              </a:rPr>
            </a:br>
            <a:r>
              <a:rPr lang="en-US" dirty="0">
                <a:solidFill>
                  <a:schemeClr val="bg1"/>
                </a:solidFill>
              </a:rPr>
              <a:t>	Trusting the Word and the Spirit</a:t>
            </a:r>
          </a:p>
        </p:txBody>
      </p:sp>
      <p:sp>
        <p:nvSpPr>
          <p:cNvPr id="3" name="Content Placeholder 2">
            <a:extLst>
              <a:ext uri="{FF2B5EF4-FFF2-40B4-BE49-F238E27FC236}">
                <a16:creationId xmlns:a16="http://schemas.microsoft.com/office/drawing/2014/main" id="{5F0DA8F8-5232-16CC-5EFF-69FC71D7CF9E}"/>
              </a:ext>
            </a:extLst>
          </p:cNvPr>
          <p:cNvSpPr>
            <a:spLocks noGrp="1"/>
          </p:cNvSpPr>
          <p:nvPr>
            <p:ph idx="1"/>
          </p:nvPr>
        </p:nvSpPr>
        <p:spPr/>
        <p:txBody>
          <a:bodyPr>
            <a:normAutofit/>
          </a:bodyPr>
          <a:lstStyle/>
          <a:p>
            <a:pPr marL="0" indent="0">
              <a:buNone/>
            </a:pPr>
            <a:r>
              <a:rPr lang="en-US" sz="3600" b="1" dirty="0">
                <a:solidFill>
                  <a:schemeClr val="bg1"/>
                </a:solidFill>
              </a:rPr>
              <a:t>Understanding the Scripture</a:t>
            </a:r>
          </a:p>
          <a:p>
            <a:pPr marL="0" indent="0">
              <a:buNone/>
            </a:pPr>
            <a:endParaRPr lang="en-US" dirty="0"/>
          </a:p>
          <a:p>
            <a:pPr>
              <a:buFontTx/>
              <a:buChar char="-"/>
            </a:pPr>
            <a:r>
              <a:rPr lang="en-US" sz="3600" dirty="0"/>
              <a:t>Read the Passage, Reread it, and have someone retell it in their own words.</a:t>
            </a:r>
          </a:p>
          <a:p>
            <a:pPr marL="0" indent="0">
              <a:buNone/>
            </a:pPr>
            <a:endParaRPr lang="en-US" sz="3600" dirty="0">
              <a:solidFill>
                <a:schemeClr val="bg1"/>
              </a:solidFill>
            </a:endParaRPr>
          </a:p>
          <a:p>
            <a:pPr>
              <a:buFontTx/>
              <a:buChar char="-"/>
            </a:pPr>
            <a:r>
              <a:rPr lang="en-US" sz="3600" dirty="0">
                <a:solidFill>
                  <a:schemeClr val="bg1"/>
                </a:solidFill>
              </a:rPr>
              <a:t>What does this passage teach us about God or Jesus?</a:t>
            </a:r>
          </a:p>
        </p:txBody>
      </p:sp>
    </p:spTree>
    <p:extLst>
      <p:ext uri="{BB962C8B-B14F-4D97-AF65-F5344CB8AC3E}">
        <p14:creationId xmlns:p14="http://schemas.microsoft.com/office/powerpoint/2010/main" val="352596038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5435D-BAB6-12C9-DC61-44FBAF6480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8578EA-0F58-B297-A22E-C10342AC39B0}"/>
              </a:ext>
            </a:extLst>
          </p:cNvPr>
          <p:cNvSpPr>
            <a:spLocks noGrp="1"/>
          </p:cNvSpPr>
          <p:nvPr>
            <p:ph type="title"/>
          </p:nvPr>
        </p:nvSpPr>
        <p:spPr/>
        <p:txBody>
          <a:bodyPr/>
          <a:lstStyle/>
          <a:p>
            <a:r>
              <a:rPr lang="en-US" dirty="0">
                <a:solidFill>
                  <a:schemeClr val="bg1"/>
                </a:solidFill>
              </a:rPr>
              <a:t>Discovery Bible Study </a:t>
            </a:r>
            <a:br>
              <a:rPr lang="en-US" dirty="0">
                <a:solidFill>
                  <a:schemeClr val="bg1"/>
                </a:solidFill>
              </a:rPr>
            </a:br>
            <a:r>
              <a:rPr lang="en-US" dirty="0">
                <a:solidFill>
                  <a:schemeClr val="bg1"/>
                </a:solidFill>
              </a:rPr>
              <a:t>	Trusting the Word and the Spirit</a:t>
            </a:r>
          </a:p>
        </p:txBody>
      </p:sp>
      <p:sp>
        <p:nvSpPr>
          <p:cNvPr id="3" name="Content Placeholder 2">
            <a:extLst>
              <a:ext uri="{FF2B5EF4-FFF2-40B4-BE49-F238E27FC236}">
                <a16:creationId xmlns:a16="http://schemas.microsoft.com/office/drawing/2014/main" id="{3FE89B49-6B6A-B964-1E6E-5E6613A25F14}"/>
              </a:ext>
            </a:extLst>
          </p:cNvPr>
          <p:cNvSpPr>
            <a:spLocks noGrp="1"/>
          </p:cNvSpPr>
          <p:nvPr>
            <p:ph idx="1"/>
          </p:nvPr>
        </p:nvSpPr>
        <p:spPr/>
        <p:txBody>
          <a:bodyPr>
            <a:normAutofit lnSpcReduction="10000"/>
          </a:bodyPr>
          <a:lstStyle/>
          <a:p>
            <a:pPr marL="0" indent="0">
              <a:buNone/>
            </a:pPr>
            <a:r>
              <a:rPr lang="en-US" sz="3600" b="1" dirty="0">
                <a:solidFill>
                  <a:schemeClr val="bg1"/>
                </a:solidFill>
              </a:rPr>
              <a:t>Understanding the Scripture</a:t>
            </a:r>
          </a:p>
          <a:p>
            <a:pPr marL="0" indent="0">
              <a:buNone/>
            </a:pPr>
            <a:endParaRPr lang="en-US" dirty="0"/>
          </a:p>
          <a:p>
            <a:pPr>
              <a:buFontTx/>
              <a:buChar char="-"/>
            </a:pPr>
            <a:r>
              <a:rPr lang="en-US" sz="3600" dirty="0"/>
              <a:t>Read the Passage, Reread it, and have someone retell it in their own words.</a:t>
            </a:r>
          </a:p>
          <a:p>
            <a:pPr>
              <a:buFontTx/>
              <a:buChar char="-"/>
            </a:pPr>
            <a:r>
              <a:rPr lang="en-US" sz="3600" dirty="0"/>
              <a:t>What does this passage teach us about God or Jesus?</a:t>
            </a:r>
          </a:p>
          <a:p>
            <a:pPr>
              <a:buFontTx/>
              <a:buChar char="-"/>
            </a:pPr>
            <a:r>
              <a:rPr lang="en-US" sz="3600" dirty="0">
                <a:solidFill>
                  <a:schemeClr val="bg1"/>
                </a:solidFill>
              </a:rPr>
              <a:t>What does this passage teach us about humanity or ourselves? </a:t>
            </a:r>
          </a:p>
        </p:txBody>
      </p:sp>
    </p:spTree>
    <p:extLst>
      <p:ext uri="{BB962C8B-B14F-4D97-AF65-F5344CB8AC3E}">
        <p14:creationId xmlns:p14="http://schemas.microsoft.com/office/powerpoint/2010/main" val="218468622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40C3F-D33A-9568-F9AD-22982D855E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80A61F-92E5-C732-3DCB-E5B3E6D37A4C}"/>
              </a:ext>
            </a:extLst>
          </p:cNvPr>
          <p:cNvSpPr>
            <a:spLocks noGrp="1"/>
          </p:cNvSpPr>
          <p:nvPr>
            <p:ph type="title"/>
          </p:nvPr>
        </p:nvSpPr>
        <p:spPr/>
        <p:txBody>
          <a:bodyPr/>
          <a:lstStyle/>
          <a:p>
            <a:r>
              <a:rPr lang="en-US" dirty="0">
                <a:solidFill>
                  <a:schemeClr val="bg1"/>
                </a:solidFill>
              </a:rPr>
              <a:t>Discovery Bible Study </a:t>
            </a:r>
            <a:br>
              <a:rPr lang="en-US" dirty="0">
                <a:solidFill>
                  <a:schemeClr val="bg1"/>
                </a:solidFill>
              </a:rPr>
            </a:br>
            <a:r>
              <a:rPr lang="en-US" dirty="0">
                <a:solidFill>
                  <a:schemeClr val="bg1"/>
                </a:solidFill>
              </a:rPr>
              <a:t>	Trusting the Word and the Spirit</a:t>
            </a:r>
          </a:p>
        </p:txBody>
      </p:sp>
      <p:sp>
        <p:nvSpPr>
          <p:cNvPr id="3" name="Content Placeholder 2">
            <a:extLst>
              <a:ext uri="{FF2B5EF4-FFF2-40B4-BE49-F238E27FC236}">
                <a16:creationId xmlns:a16="http://schemas.microsoft.com/office/drawing/2014/main" id="{791EF9B7-099D-83F4-7E55-5568300A1D69}"/>
              </a:ext>
            </a:extLst>
          </p:cNvPr>
          <p:cNvSpPr>
            <a:spLocks noGrp="1"/>
          </p:cNvSpPr>
          <p:nvPr>
            <p:ph idx="1"/>
          </p:nvPr>
        </p:nvSpPr>
        <p:spPr/>
        <p:txBody>
          <a:bodyPr>
            <a:normAutofit/>
          </a:bodyPr>
          <a:lstStyle/>
          <a:p>
            <a:pPr marL="0" indent="0">
              <a:buNone/>
            </a:pPr>
            <a:r>
              <a:rPr lang="en-US" sz="3600" b="1" dirty="0">
                <a:solidFill>
                  <a:schemeClr val="bg1"/>
                </a:solidFill>
              </a:rPr>
              <a:t>Application Questions </a:t>
            </a:r>
          </a:p>
          <a:p>
            <a:pPr marL="0" indent="0">
              <a:buNone/>
            </a:pPr>
            <a:endParaRPr lang="en-US" dirty="0"/>
          </a:p>
          <a:p>
            <a:pPr>
              <a:buFontTx/>
              <a:buChar char="-"/>
            </a:pPr>
            <a:r>
              <a:rPr lang="en-US" sz="3600" dirty="0">
                <a:solidFill>
                  <a:schemeClr val="bg1"/>
                </a:solidFill>
              </a:rPr>
              <a:t>If this passage is true, how will you change your life this week?</a:t>
            </a:r>
          </a:p>
        </p:txBody>
      </p:sp>
    </p:spTree>
    <p:extLst>
      <p:ext uri="{BB962C8B-B14F-4D97-AF65-F5344CB8AC3E}">
        <p14:creationId xmlns:p14="http://schemas.microsoft.com/office/powerpoint/2010/main" val="33592805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55FF4-12A9-4E14-B789-1C8F402E58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BFEDEB-42D4-8816-87CD-E3B53F80A837}"/>
              </a:ext>
            </a:extLst>
          </p:cNvPr>
          <p:cNvSpPr>
            <a:spLocks noGrp="1"/>
          </p:cNvSpPr>
          <p:nvPr>
            <p:ph type="title"/>
          </p:nvPr>
        </p:nvSpPr>
        <p:spPr/>
        <p:txBody>
          <a:bodyPr/>
          <a:lstStyle/>
          <a:p>
            <a:r>
              <a:rPr lang="en-US" dirty="0">
                <a:solidFill>
                  <a:schemeClr val="bg1"/>
                </a:solidFill>
              </a:rPr>
              <a:t>Discovery Bible Study </a:t>
            </a:r>
            <a:br>
              <a:rPr lang="en-US" dirty="0">
                <a:solidFill>
                  <a:schemeClr val="bg1"/>
                </a:solidFill>
              </a:rPr>
            </a:br>
            <a:r>
              <a:rPr lang="en-US" dirty="0">
                <a:solidFill>
                  <a:schemeClr val="bg1"/>
                </a:solidFill>
              </a:rPr>
              <a:t>	Trusting the Word and the Spirit</a:t>
            </a:r>
          </a:p>
        </p:txBody>
      </p:sp>
      <p:sp>
        <p:nvSpPr>
          <p:cNvPr id="3" name="Content Placeholder 2">
            <a:extLst>
              <a:ext uri="{FF2B5EF4-FFF2-40B4-BE49-F238E27FC236}">
                <a16:creationId xmlns:a16="http://schemas.microsoft.com/office/drawing/2014/main" id="{A6895AB6-C253-D975-95CD-8733E0038F3A}"/>
              </a:ext>
            </a:extLst>
          </p:cNvPr>
          <p:cNvSpPr>
            <a:spLocks noGrp="1"/>
          </p:cNvSpPr>
          <p:nvPr>
            <p:ph idx="1"/>
          </p:nvPr>
        </p:nvSpPr>
        <p:spPr/>
        <p:txBody>
          <a:bodyPr>
            <a:normAutofit/>
          </a:bodyPr>
          <a:lstStyle/>
          <a:p>
            <a:pPr marL="0" indent="0">
              <a:buNone/>
            </a:pPr>
            <a:r>
              <a:rPr lang="en-US" sz="3600" b="1" dirty="0">
                <a:solidFill>
                  <a:schemeClr val="bg1"/>
                </a:solidFill>
              </a:rPr>
              <a:t>Application Questions </a:t>
            </a:r>
          </a:p>
          <a:p>
            <a:pPr marL="0" indent="0">
              <a:buNone/>
            </a:pPr>
            <a:endParaRPr lang="en-US" dirty="0"/>
          </a:p>
          <a:p>
            <a:pPr>
              <a:buFontTx/>
              <a:buChar char="-"/>
            </a:pPr>
            <a:r>
              <a:rPr lang="en-US" sz="3600" dirty="0"/>
              <a:t>If this passage is true, how will you change your life this week?</a:t>
            </a:r>
          </a:p>
          <a:p>
            <a:pPr>
              <a:buFontTx/>
              <a:buChar char="-"/>
            </a:pPr>
            <a:r>
              <a:rPr lang="en-US" sz="3600" dirty="0">
                <a:solidFill>
                  <a:schemeClr val="bg1"/>
                </a:solidFill>
              </a:rPr>
              <a:t>Write down a specific “I will” statement based on what we’ve read?</a:t>
            </a:r>
          </a:p>
        </p:txBody>
      </p:sp>
    </p:spTree>
    <p:extLst>
      <p:ext uri="{BB962C8B-B14F-4D97-AF65-F5344CB8AC3E}">
        <p14:creationId xmlns:p14="http://schemas.microsoft.com/office/powerpoint/2010/main" val="183935876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13CAF-4CB5-4E6D-E453-677DE13A5D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2F6A04-A241-4490-F305-5C8727FC9DF5}"/>
              </a:ext>
            </a:extLst>
          </p:cNvPr>
          <p:cNvSpPr>
            <a:spLocks noGrp="1"/>
          </p:cNvSpPr>
          <p:nvPr>
            <p:ph type="title"/>
          </p:nvPr>
        </p:nvSpPr>
        <p:spPr/>
        <p:txBody>
          <a:bodyPr/>
          <a:lstStyle/>
          <a:p>
            <a:r>
              <a:rPr lang="en-US" dirty="0">
                <a:solidFill>
                  <a:schemeClr val="bg1"/>
                </a:solidFill>
              </a:rPr>
              <a:t>Discovery Bible Study </a:t>
            </a:r>
            <a:br>
              <a:rPr lang="en-US" dirty="0">
                <a:solidFill>
                  <a:schemeClr val="bg1"/>
                </a:solidFill>
              </a:rPr>
            </a:br>
            <a:r>
              <a:rPr lang="en-US" dirty="0">
                <a:solidFill>
                  <a:schemeClr val="bg1"/>
                </a:solidFill>
              </a:rPr>
              <a:t>	Trusting the Word and the Spirit</a:t>
            </a:r>
          </a:p>
        </p:txBody>
      </p:sp>
      <p:sp>
        <p:nvSpPr>
          <p:cNvPr id="3" name="Content Placeholder 2">
            <a:extLst>
              <a:ext uri="{FF2B5EF4-FFF2-40B4-BE49-F238E27FC236}">
                <a16:creationId xmlns:a16="http://schemas.microsoft.com/office/drawing/2014/main" id="{1ED58D8D-F286-3BDF-A1CF-64C4338E1047}"/>
              </a:ext>
            </a:extLst>
          </p:cNvPr>
          <p:cNvSpPr>
            <a:spLocks noGrp="1"/>
          </p:cNvSpPr>
          <p:nvPr>
            <p:ph idx="1"/>
          </p:nvPr>
        </p:nvSpPr>
        <p:spPr/>
        <p:txBody>
          <a:bodyPr>
            <a:normAutofit lnSpcReduction="10000"/>
          </a:bodyPr>
          <a:lstStyle/>
          <a:p>
            <a:pPr marL="0" indent="0">
              <a:buNone/>
            </a:pPr>
            <a:r>
              <a:rPr lang="en-US" sz="3600" b="1" dirty="0">
                <a:solidFill>
                  <a:schemeClr val="bg1"/>
                </a:solidFill>
              </a:rPr>
              <a:t>Application Questions </a:t>
            </a:r>
          </a:p>
          <a:p>
            <a:pPr marL="0" indent="0">
              <a:buNone/>
            </a:pPr>
            <a:endParaRPr lang="en-US" dirty="0"/>
          </a:p>
          <a:p>
            <a:pPr>
              <a:buFontTx/>
              <a:buChar char="-"/>
            </a:pPr>
            <a:r>
              <a:rPr lang="en-US" sz="3600" dirty="0"/>
              <a:t>If this passage is true, how will you change your life this week?</a:t>
            </a:r>
          </a:p>
          <a:p>
            <a:pPr>
              <a:buFontTx/>
              <a:buChar char="-"/>
            </a:pPr>
            <a:r>
              <a:rPr lang="en-US" sz="3600" dirty="0"/>
              <a:t>Write down a specific “I will” statement based on what we’ve read?</a:t>
            </a:r>
          </a:p>
          <a:p>
            <a:pPr>
              <a:buFontTx/>
              <a:buChar char="-"/>
            </a:pPr>
            <a:r>
              <a:rPr lang="en-US" sz="3600" dirty="0">
                <a:solidFill>
                  <a:schemeClr val="bg1"/>
                </a:solidFill>
              </a:rPr>
              <a:t>Who will you share this story or lesson with this week? </a:t>
            </a:r>
          </a:p>
        </p:txBody>
      </p:sp>
    </p:spTree>
    <p:extLst>
      <p:ext uri="{BB962C8B-B14F-4D97-AF65-F5344CB8AC3E}">
        <p14:creationId xmlns:p14="http://schemas.microsoft.com/office/powerpoint/2010/main" val="65979594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3022B-D5AC-0CBC-6DCB-8E289695B1B7}"/>
              </a:ext>
            </a:extLst>
          </p:cNvPr>
          <p:cNvSpPr>
            <a:spLocks noGrp="1"/>
          </p:cNvSpPr>
          <p:nvPr>
            <p:ph type="title"/>
          </p:nvPr>
        </p:nvSpPr>
        <p:spPr/>
        <p:txBody>
          <a:bodyPr/>
          <a:lstStyle/>
          <a:p>
            <a:r>
              <a:rPr lang="en-US" dirty="0"/>
              <a:t>Discovery Bible Study – Group Guidelines</a:t>
            </a:r>
          </a:p>
        </p:txBody>
      </p:sp>
      <p:sp>
        <p:nvSpPr>
          <p:cNvPr id="3" name="Content Placeholder 2">
            <a:extLst>
              <a:ext uri="{FF2B5EF4-FFF2-40B4-BE49-F238E27FC236}">
                <a16:creationId xmlns:a16="http://schemas.microsoft.com/office/drawing/2014/main" id="{2CCCDBBF-4399-6D0F-AC59-C018383C860D}"/>
              </a:ext>
            </a:extLst>
          </p:cNvPr>
          <p:cNvSpPr>
            <a:spLocks noGrp="1"/>
          </p:cNvSpPr>
          <p:nvPr>
            <p:ph idx="1"/>
          </p:nvPr>
        </p:nvSpPr>
        <p:spPr/>
        <p:txBody>
          <a:bodyPr/>
          <a:lstStyle/>
          <a:p>
            <a:r>
              <a:rPr lang="en-US" sz="4000" dirty="0">
                <a:solidFill>
                  <a:schemeClr val="bg1"/>
                </a:solidFill>
              </a:rPr>
              <a:t>Brief answers (sentences – not paragraphs</a:t>
            </a:r>
          </a:p>
          <a:p>
            <a:r>
              <a:rPr lang="en-US" sz="4000" dirty="0">
                <a:solidFill>
                  <a:schemeClr val="bg1"/>
                </a:solidFill>
              </a:rPr>
              <a:t>Focus only on this text – don’t cross reference</a:t>
            </a:r>
          </a:p>
          <a:p>
            <a:r>
              <a:rPr lang="en-US" sz="4000" dirty="0">
                <a:solidFill>
                  <a:schemeClr val="bg1"/>
                </a:solidFill>
              </a:rPr>
              <a:t>Focus only on the observations of the group </a:t>
            </a:r>
          </a:p>
          <a:p>
            <a:r>
              <a:rPr lang="en-US" sz="4000" dirty="0">
                <a:solidFill>
                  <a:schemeClr val="bg1"/>
                </a:solidFill>
              </a:rPr>
              <a:t>Allow for silence</a:t>
            </a:r>
          </a:p>
          <a:p>
            <a:r>
              <a:rPr lang="en-US" sz="4000" dirty="0">
                <a:solidFill>
                  <a:schemeClr val="bg1"/>
                </a:solidFill>
              </a:rPr>
              <a:t>The facilitator should only facilitate – not teach</a:t>
            </a:r>
            <a:endParaRPr lang="en-US" dirty="0">
              <a:solidFill>
                <a:schemeClr val="bg1"/>
              </a:solidFill>
            </a:endParaRPr>
          </a:p>
        </p:txBody>
      </p:sp>
    </p:spTree>
    <p:extLst>
      <p:ext uri="{BB962C8B-B14F-4D97-AF65-F5344CB8AC3E}">
        <p14:creationId xmlns:p14="http://schemas.microsoft.com/office/powerpoint/2010/main" val="152051996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69590-EDDD-90D7-A6C6-138B55C141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E051D8-1C75-BBCB-57E4-26F5DF801328}"/>
              </a:ext>
            </a:extLst>
          </p:cNvPr>
          <p:cNvSpPr>
            <a:spLocks noGrp="1"/>
          </p:cNvSpPr>
          <p:nvPr>
            <p:ph type="title"/>
          </p:nvPr>
        </p:nvSpPr>
        <p:spPr/>
        <p:txBody>
          <a:bodyPr/>
          <a:lstStyle/>
          <a:p>
            <a:r>
              <a:rPr lang="en-US" dirty="0"/>
              <a:t>Discovery Bible Study – Facilitator Guidelines</a:t>
            </a:r>
          </a:p>
        </p:txBody>
      </p:sp>
      <p:sp>
        <p:nvSpPr>
          <p:cNvPr id="3" name="Content Placeholder 2">
            <a:extLst>
              <a:ext uri="{FF2B5EF4-FFF2-40B4-BE49-F238E27FC236}">
                <a16:creationId xmlns:a16="http://schemas.microsoft.com/office/drawing/2014/main" id="{783A48B5-D5C6-3E5D-ED58-AAA1225890DD}"/>
              </a:ext>
            </a:extLst>
          </p:cNvPr>
          <p:cNvSpPr>
            <a:spLocks noGrp="1"/>
          </p:cNvSpPr>
          <p:nvPr>
            <p:ph idx="1"/>
          </p:nvPr>
        </p:nvSpPr>
        <p:spPr/>
        <p:txBody>
          <a:bodyPr>
            <a:normAutofit/>
          </a:bodyPr>
          <a:lstStyle/>
          <a:p>
            <a:r>
              <a:rPr lang="en-US" sz="4000" dirty="0">
                <a:solidFill>
                  <a:schemeClr val="bg1"/>
                </a:solidFill>
              </a:rPr>
              <a:t>Stay on schedule – complete all sections, but not necessarily all questions</a:t>
            </a:r>
          </a:p>
          <a:p>
            <a:pPr marL="0" indent="0">
              <a:buNone/>
            </a:pPr>
            <a:endParaRPr lang="en-US" sz="4000" dirty="0">
              <a:solidFill>
                <a:schemeClr val="bg1"/>
              </a:solidFill>
            </a:endParaRPr>
          </a:p>
          <a:p>
            <a:r>
              <a:rPr lang="en-US" sz="4000" dirty="0">
                <a:solidFill>
                  <a:schemeClr val="bg1"/>
                </a:solidFill>
              </a:rPr>
              <a:t>Prepare before by studying passage, looking for main idea, and think of some examples, stories or applications from your own life</a:t>
            </a:r>
            <a:r>
              <a:rPr lang="en-US" sz="3600" dirty="0">
                <a:solidFill>
                  <a:schemeClr val="bg1"/>
                </a:solidFill>
              </a:rPr>
              <a:t>. </a:t>
            </a:r>
          </a:p>
        </p:txBody>
      </p:sp>
    </p:spTree>
    <p:extLst>
      <p:ext uri="{BB962C8B-B14F-4D97-AF65-F5344CB8AC3E}">
        <p14:creationId xmlns:p14="http://schemas.microsoft.com/office/powerpoint/2010/main" val="425411472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391EE0-5DCF-177F-A97A-53D8000090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A855CA-BD72-486C-5510-50DE9BCFF550}"/>
              </a:ext>
            </a:extLst>
          </p:cNvPr>
          <p:cNvSpPr>
            <a:spLocks noGrp="1"/>
          </p:cNvSpPr>
          <p:nvPr>
            <p:ph type="title"/>
          </p:nvPr>
        </p:nvSpPr>
        <p:spPr/>
        <p:txBody>
          <a:bodyPr/>
          <a:lstStyle/>
          <a:p>
            <a:r>
              <a:rPr lang="en-US" dirty="0"/>
              <a:t>Discovery Bible Study – Facilitator Guidelines</a:t>
            </a:r>
          </a:p>
        </p:txBody>
      </p:sp>
      <p:sp>
        <p:nvSpPr>
          <p:cNvPr id="3" name="Content Placeholder 2">
            <a:extLst>
              <a:ext uri="{FF2B5EF4-FFF2-40B4-BE49-F238E27FC236}">
                <a16:creationId xmlns:a16="http://schemas.microsoft.com/office/drawing/2014/main" id="{AE021F82-5064-34C2-988C-D66E0794B864}"/>
              </a:ext>
            </a:extLst>
          </p:cNvPr>
          <p:cNvSpPr>
            <a:spLocks noGrp="1"/>
          </p:cNvSpPr>
          <p:nvPr>
            <p:ph idx="1"/>
          </p:nvPr>
        </p:nvSpPr>
        <p:spPr/>
        <p:txBody>
          <a:bodyPr>
            <a:normAutofit/>
          </a:bodyPr>
          <a:lstStyle/>
          <a:p>
            <a:r>
              <a:rPr lang="en-US" sz="3600" dirty="0">
                <a:solidFill>
                  <a:schemeClr val="bg1"/>
                </a:solidFill>
              </a:rPr>
              <a:t>Respond to questions by asking group, “What in the passage helps us answer that question?” </a:t>
            </a:r>
          </a:p>
          <a:p>
            <a:r>
              <a:rPr lang="en-US" sz="3600" dirty="0">
                <a:solidFill>
                  <a:schemeClr val="bg1"/>
                </a:solidFill>
              </a:rPr>
              <a:t>Respond to distracting comments by asking, “Where is that found in this passage?” </a:t>
            </a:r>
          </a:p>
          <a:p>
            <a:r>
              <a:rPr lang="en-US" sz="3600" dirty="0">
                <a:solidFill>
                  <a:schemeClr val="bg1"/>
                </a:solidFill>
              </a:rPr>
              <a:t>Respond to strange questions by asking, “, Help us understand what you are thinking.” </a:t>
            </a:r>
          </a:p>
        </p:txBody>
      </p:sp>
    </p:spTree>
    <p:extLst>
      <p:ext uri="{BB962C8B-B14F-4D97-AF65-F5344CB8AC3E}">
        <p14:creationId xmlns:p14="http://schemas.microsoft.com/office/powerpoint/2010/main" val="212012574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DAEEB-828F-B623-01BA-A713C2CA6574}"/>
              </a:ext>
            </a:extLst>
          </p:cNvPr>
          <p:cNvSpPr>
            <a:spLocks noGrp="1"/>
          </p:cNvSpPr>
          <p:nvPr>
            <p:ph type="title"/>
          </p:nvPr>
        </p:nvSpPr>
        <p:spPr/>
        <p:txBody>
          <a:bodyPr/>
          <a:lstStyle/>
          <a:p>
            <a:r>
              <a:rPr lang="en-US" dirty="0">
                <a:solidFill>
                  <a:schemeClr val="bg1"/>
                </a:solidFill>
              </a:rPr>
              <a:t>Discipleship Systems</a:t>
            </a:r>
          </a:p>
        </p:txBody>
      </p:sp>
      <p:sp>
        <p:nvSpPr>
          <p:cNvPr id="3" name="Content Placeholder 2">
            <a:extLst>
              <a:ext uri="{FF2B5EF4-FFF2-40B4-BE49-F238E27FC236}">
                <a16:creationId xmlns:a16="http://schemas.microsoft.com/office/drawing/2014/main" id="{58F21D8C-37F2-4EA9-D865-8F0B62020763}"/>
              </a:ext>
            </a:extLst>
          </p:cNvPr>
          <p:cNvSpPr>
            <a:spLocks noGrp="1"/>
          </p:cNvSpPr>
          <p:nvPr>
            <p:ph idx="1"/>
          </p:nvPr>
        </p:nvSpPr>
        <p:spPr/>
        <p:txBody>
          <a:bodyPr/>
          <a:lstStyle/>
          <a:p>
            <a:r>
              <a:rPr lang="en-US" dirty="0"/>
              <a:t>Trust the </a:t>
            </a:r>
            <a:r>
              <a:rPr lang="en-US" b="1" dirty="0">
                <a:solidFill>
                  <a:schemeClr val="bg1"/>
                </a:solidFill>
              </a:rPr>
              <a:t>Holy Spirit</a:t>
            </a:r>
            <a:endParaRPr lang="en-US" dirty="0">
              <a:solidFill>
                <a:schemeClr val="bg1"/>
              </a:solidFill>
            </a:endParaRPr>
          </a:p>
          <a:p>
            <a:r>
              <a:rPr lang="en-US" dirty="0"/>
              <a:t>Know our </a:t>
            </a:r>
            <a:r>
              <a:rPr lang="en-US" dirty="0">
                <a:solidFill>
                  <a:schemeClr val="bg1"/>
                </a:solidFill>
              </a:rPr>
              <a:t>Context</a:t>
            </a:r>
          </a:p>
          <a:p>
            <a:r>
              <a:rPr lang="en-US" dirty="0"/>
              <a:t>Identify our </a:t>
            </a:r>
            <a:r>
              <a:rPr lang="en-US" dirty="0">
                <a:solidFill>
                  <a:schemeClr val="bg1"/>
                </a:solidFill>
              </a:rPr>
              <a:t>Essentials</a:t>
            </a:r>
            <a:r>
              <a:rPr lang="en-US" dirty="0"/>
              <a:t> </a:t>
            </a:r>
          </a:p>
          <a:p>
            <a:pPr lvl="1"/>
            <a:r>
              <a:rPr lang="en-US" dirty="0"/>
              <a:t>The non-negotiables in your discipleship plan</a:t>
            </a:r>
          </a:p>
          <a:p>
            <a:pPr lvl="1"/>
            <a:r>
              <a:rPr lang="en-US" dirty="0"/>
              <a:t>Scripture-centered, Relationship-based, Reproducible</a:t>
            </a:r>
          </a:p>
          <a:p>
            <a:pPr marL="457200" lvl="1" indent="0">
              <a:buNone/>
            </a:pPr>
            <a:endParaRPr lang="en-US" dirty="0"/>
          </a:p>
          <a:p>
            <a:r>
              <a:rPr lang="en-US" dirty="0"/>
              <a:t>Honestly </a:t>
            </a:r>
            <a:r>
              <a:rPr lang="en-US" dirty="0">
                <a:solidFill>
                  <a:schemeClr val="bg1"/>
                </a:solidFill>
              </a:rPr>
              <a:t>assess</a:t>
            </a:r>
            <a:r>
              <a:rPr lang="en-US" dirty="0"/>
              <a:t> our priorities and challenges</a:t>
            </a:r>
          </a:p>
          <a:p>
            <a:r>
              <a:rPr lang="en-US" dirty="0">
                <a:solidFill>
                  <a:schemeClr val="bg1"/>
                </a:solidFill>
              </a:rPr>
              <a:t>Pray</a:t>
            </a:r>
            <a:r>
              <a:rPr lang="en-US" dirty="0"/>
              <a:t> for Spirit-filled disciple-makers</a:t>
            </a:r>
          </a:p>
        </p:txBody>
      </p:sp>
    </p:spTree>
    <p:extLst>
      <p:ext uri="{BB962C8B-B14F-4D97-AF65-F5344CB8AC3E}">
        <p14:creationId xmlns:p14="http://schemas.microsoft.com/office/powerpoint/2010/main" val="38490852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EB969-132D-86FD-5895-7EAB7F44616A}"/>
              </a:ext>
            </a:extLst>
          </p:cNvPr>
          <p:cNvSpPr>
            <a:spLocks noGrp="1"/>
          </p:cNvSpPr>
          <p:nvPr>
            <p:ph type="title"/>
          </p:nvPr>
        </p:nvSpPr>
        <p:spPr/>
        <p:txBody>
          <a:bodyPr/>
          <a:lstStyle/>
          <a:p>
            <a:r>
              <a:rPr lang="en-US" dirty="0">
                <a:solidFill>
                  <a:schemeClr val="bg1"/>
                </a:solidFill>
              </a:rPr>
              <a:t>Discipleship Cohorts </a:t>
            </a:r>
            <a:r>
              <a:rPr lang="en-US" dirty="0"/>
              <a:t>– </a:t>
            </a:r>
            <a:r>
              <a:rPr lang="en-US" dirty="0">
                <a:solidFill>
                  <a:schemeClr val="bg1"/>
                </a:solidFill>
              </a:rPr>
              <a:t>Keeping it Real</a:t>
            </a:r>
          </a:p>
        </p:txBody>
      </p:sp>
      <p:sp>
        <p:nvSpPr>
          <p:cNvPr id="3" name="Content Placeholder 2">
            <a:extLst>
              <a:ext uri="{FF2B5EF4-FFF2-40B4-BE49-F238E27FC236}">
                <a16:creationId xmlns:a16="http://schemas.microsoft.com/office/drawing/2014/main" id="{70B44853-243A-3392-0161-4473BCB28720}"/>
              </a:ext>
            </a:extLst>
          </p:cNvPr>
          <p:cNvSpPr>
            <a:spLocks noGrp="1"/>
          </p:cNvSpPr>
          <p:nvPr>
            <p:ph idx="1"/>
          </p:nvPr>
        </p:nvSpPr>
        <p:spPr/>
        <p:txBody>
          <a:bodyPr/>
          <a:lstStyle/>
          <a:p>
            <a:r>
              <a:rPr lang="en-US" dirty="0">
                <a:solidFill>
                  <a:schemeClr val="bg1"/>
                </a:solidFill>
              </a:rPr>
              <a:t>Monthly</a:t>
            </a:r>
            <a:r>
              <a:rPr lang="en-US" dirty="0"/>
              <a:t> revisiting our Discipleship </a:t>
            </a:r>
            <a:r>
              <a:rPr lang="en-US" dirty="0">
                <a:solidFill>
                  <a:schemeClr val="bg1"/>
                </a:solidFill>
              </a:rPr>
              <a:t>Systems</a:t>
            </a:r>
            <a:r>
              <a:rPr lang="en-US" dirty="0"/>
              <a:t> </a:t>
            </a:r>
          </a:p>
          <a:p>
            <a:r>
              <a:rPr lang="en-US" dirty="0"/>
              <a:t>Review/Revise our </a:t>
            </a:r>
            <a:r>
              <a:rPr lang="en-US" dirty="0">
                <a:solidFill>
                  <a:schemeClr val="bg1"/>
                </a:solidFill>
              </a:rPr>
              <a:t>Definition</a:t>
            </a:r>
            <a:r>
              <a:rPr lang="en-US" dirty="0"/>
              <a:t> of a Disciple</a:t>
            </a:r>
          </a:p>
          <a:p>
            <a:r>
              <a:rPr lang="en-US" dirty="0"/>
              <a:t>Reflecting our our </a:t>
            </a:r>
            <a:r>
              <a:rPr lang="en-US" dirty="0">
                <a:solidFill>
                  <a:schemeClr val="bg1"/>
                </a:solidFill>
              </a:rPr>
              <a:t>Context </a:t>
            </a:r>
            <a:r>
              <a:rPr lang="en-US" dirty="0"/>
              <a:t>- what is uniquely us</a:t>
            </a:r>
          </a:p>
          <a:p>
            <a:r>
              <a:rPr lang="en-US" dirty="0"/>
              <a:t>Review our </a:t>
            </a:r>
            <a:r>
              <a:rPr lang="en-US" dirty="0">
                <a:solidFill>
                  <a:schemeClr val="bg1"/>
                </a:solidFill>
              </a:rPr>
              <a:t>Essentials</a:t>
            </a:r>
            <a:r>
              <a:rPr lang="en-US" dirty="0"/>
              <a:t> – what are we measuring?</a:t>
            </a:r>
          </a:p>
          <a:p>
            <a:r>
              <a:rPr lang="en-US" dirty="0"/>
              <a:t>Invite the </a:t>
            </a:r>
            <a:r>
              <a:rPr lang="en-US" dirty="0">
                <a:solidFill>
                  <a:schemeClr val="bg1"/>
                </a:solidFill>
              </a:rPr>
              <a:t>Spirit </a:t>
            </a:r>
            <a:r>
              <a:rPr lang="en-US" dirty="0"/>
              <a:t>to speak truth into our priorities</a:t>
            </a:r>
          </a:p>
        </p:txBody>
      </p:sp>
    </p:spTree>
    <p:extLst>
      <p:ext uri="{BB962C8B-B14F-4D97-AF65-F5344CB8AC3E}">
        <p14:creationId xmlns:p14="http://schemas.microsoft.com/office/powerpoint/2010/main" val="18422722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a:extLst>
              <a:ext uri="{FF2B5EF4-FFF2-40B4-BE49-F238E27FC236}">
                <a16:creationId xmlns:a16="http://schemas.microsoft.com/office/drawing/2014/main" id="{10B0F64E-A4DE-4165-878F-DE657D7D84FC}"/>
              </a:ext>
            </a:extLst>
          </p:cNvPr>
          <p:cNvSpPr txBox="1"/>
          <p:nvPr/>
        </p:nvSpPr>
        <p:spPr>
          <a:xfrm>
            <a:off x="924912" y="864473"/>
            <a:ext cx="9963805" cy="4031873"/>
          </a:xfrm>
          <a:prstGeom prst="rect">
            <a:avLst/>
          </a:prstGeom>
          <a:noFill/>
        </p:spPr>
        <p:txBody>
          <a:bodyPr wrap="square" rtlCol="0">
            <a:spAutoFit/>
          </a:bodyPr>
          <a:lstStyle/>
          <a:p>
            <a:pPr algn="ctr"/>
            <a:r>
              <a:rPr lang="en-US" sz="3200" b="1" dirty="0">
                <a:solidFill>
                  <a:schemeClr val="bg1"/>
                </a:solidFill>
                <a:latin typeface="Arial" panose="020B0604020202020204" pitchFamily="34" charset="0"/>
                <a:cs typeface="Arial" panose="020B0604020202020204" pitchFamily="34" charset="0"/>
              </a:rPr>
              <a:t>What is a Disciple?</a:t>
            </a:r>
          </a:p>
          <a:p>
            <a:pPr algn="ctr"/>
            <a:endParaRPr lang="en-US" sz="3200" b="1" dirty="0">
              <a:solidFill>
                <a:schemeClr val="bg1"/>
              </a:solidFill>
              <a:latin typeface="Arial" panose="020B0604020202020204" pitchFamily="34" charset="0"/>
              <a:cs typeface="Arial" panose="020B0604020202020204" pitchFamily="34" charset="0"/>
            </a:endParaRPr>
          </a:p>
          <a:p>
            <a:pPr algn="ctr"/>
            <a:r>
              <a:rPr lang="en-US" sz="3200" b="1" dirty="0">
                <a:solidFill>
                  <a:schemeClr val="bg1"/>
                </a:solidFill>
                <a:latin typeface="Arial" panose="020B0604020202020204" pitchFamily="34" charset="0"/>
                <a:cs typeface="Arial" panose="020B0604020202020204" pitchFamily="34" charset="0"/>
              </a:rPr>
              <a:t>Standard Church Assumption</a:t>
            </a:r>
          </a:p>
          <a:p>
            <a:pPr algn="ctr"/>
            <a:endParaRPr lang="en-US" sz="3200" b="1" dirty="0">
              <a:solidFill>
                <a:schemeClr val="bg1"/>
              </a:solidFill>
              <a:latin typeface="Arial" panose="020B0604020202020204" pitchFamily="34" charset="0"/>
              <a:cs typeface="Arial" panose="020B0604020202020204" pitchFamily="34" charset="0"/>
            </a:endParaRPr>
          </a:p>
          <a:p>
            <a:pPr algn="ctr"/>
            <a:endParaRPr lang="en-US" sz="3200" b="1" dirty="0">
              <a:solidFill>
                <a:schemeClr val="bg1"/>
              </a:solidFill>
              <a:latin typeface="Arial" panose="020B0604020202020204" pitchFamily="34" charset="0"/>
              <a:cs typeface="Arial" panose="020B0604020202020204" pitchFamily="34" charset="0"/>
            </a:endParaRPr>
          </a:p>
          <a:p>
            <a:pPr algn="ctr"/>
            <a:r>
              <a:rPr lang="en-US" sz="3200" b="1" dirty="0">
                <a:solidFill>
                  <a:schemeClr val="bg1"/>
                </a:solidFill>
                <a:latin typeface="Arial" panose="020B0604020202020204" pitchFamily="34" charset="0"/>
                <a:cs typeface="Arial" panose="020B0604020202020204" pitchFamily="34" charset="0"/>
              </a:rPr>
              <a:t>Someone who is faithful in attending church, faithful in giving, and who serves in one of the church’s ministries.</a:t>
            </a:r>
          </a:p>
        </p:txBody>
      </p:sp>
    </p:spTree>
    <p:extLst>
      <p:ext uri="{BB962C8B-B14F-4D97-AF65-F5344CB8AC3E}">
        <p14:creationId xmlns:p14="http://schemas.microsoft.com/office/powerpoint/2010/main" val="3497284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a:extLst>
              <a:ext uri="{FF2B5EF4-FFF2-40B4-BE49-F238E27FC236}">
                <a16:creationId xmlns:a16="http://schemas.microsoft.com/office/drawing/2014/main" id="{10B0F64E-A4DE-4165-878F-DE657D7D84FC}"/>
              </a:ext>
            </a:extLst>
          </p:cNvPr>
          <p:cNvSpPr txBox="1"/>
          <p:nvPr/>
        </p:nvSpPr>
        <p:spPr>
          <a:xfrm>
            <a:off x="924912" y="864473"/>
            <a:ext cx="9963805" cy="3375411"/>
          </a:xfrm>
          <a:prstGeom prst="rect">
            <a:avLst/>
          </a:prstGeom>
          <a:noFill/>
        </p:spPr>
        <p:txBody>
          <a:bodyPr wrap="square" rtlCol="0">
            <a:spAutoFit/>
          </a:bodyPr>
          <a:lstStyle/>
          <a:p>
            <a:pPr algn="ctr"/>
            <a:r>
              <a:rPr lang="en-US" sz="3200" b="1" dirty="0">
                <a:solidFill>
                  <a:schemeClr val="bg1"/>
                </a:solidFill>
                <a:latin typeface="Arial" panose="020B0604020202020204" pitchFamily="34" charset="0"/>
                <a:cs typeface="Arial" panose="020B0604020202020204" pitchFamily="34" charset="0"/>
              </a:rPr>
              <a:t>What is a Disciple?</a:t>
            </a:r>
          </a:p>
          <a:p>
            <a:pPr algn="ctr"/>
            <a:endParaRPr lang="en-US" sz="3200" b="1" dirty="0">
              <a:solidFill>
                <a:schemeClr val="bg1"/>
              </a:solidFill>
              <a:latin typeface="Arial" panose="020B0604020202020204" pitchFamily="34" charset="0"/>
              <a:cs typeface="Arial" panose="020B0604020202020204" pitchFamily="34" charset="0"/>
            </a:endParaRPr>
          </a:p>
          <a:p>
            <a:pPr algn="ctr"/>
            <a:endParaRPr lang="en-US" sz="3200" b="1" dirty="0">
              <a:solidFill>
                <a:schemeClr val="bg1"/>
              </a:solidFill>
              <a:latin typeface="Arial" panose="020B0604020202020204" pitchFamily="34" charset="0"/>
              <a:cs typeface="Arial" panose="020B0604020202020204" pitchFamily="34" charset="0"/>
            </a:endParaRPr>
          </a:p>
          <a:p>
            <a:pPr algn="ctr"/>
            <a:r>
              <a:rPr lang="en-US" sz="3200" b="1" dirty="0">
                <a:solidFill>
                  <a:schemeClr val="bg1"/>
                </a:solidFill>
                <a:latin typeface="Arial" panose="020B0604020202020204" pitchFamily="34" charset="0"/>
                <a:cs typeface="Arial" panose="020B0604020202020204" pitchFamily="34" charset="0"/>
              </a:rPr>
              <a:t>“Someone who is changed by Jesus, is following Jesus, and is committed to the mission of Jesus.”</a:t>
            </a:r>
          </a:p>
          <a:p>
            <a:pPr algn="ctr"/>
            <a:endParaRPr lang="en-US" sz="2667" b="1" dirty="0">
              <a:solidFill>
                <a:schemeClr val="bg1"/>
              </a:solidFill>
              <a:latin typeface="Arial" panose="020B0604020202020204" pitchFamily="34" charset="0"/>
              <a:cs typeface="Arial" panose="020B0604020202020204" pitchFamily="34" charset="0"/>
            </a:endParaRPr>
          </a:p>
          <a:p>
            <a:pPr algn="ctr"/>
            <a:r>
              <a:rPr lang="en-US" sz="2667" b="1" dirty="0">
                <a:solidFill>
                  <a:schemeClr val="bg1"/>
                </a:solidFill>
                <a:latin typeface="Arial" panose="020B0604020202020204" pitchFamily="34" charset="0"/>
                <a:cs typeface="Arial" panose="020B0604020202020204" pitchFamily="34" charset="0"/>
              </a:rPr>
              <a:t>- 3DM</a:t>
            </a:r>
          </a:p>
        </p:txBody>
      </p:sp>
    </p:spTree>
    <p:extLst>
      <p:ext uri="{BB962C8B-B14F-4D97-AF65-F5344CB8AC3E}">
        <p14:creationId xmlns:p14="http://schemas.microsoft.com/office/powerpoint/2010/main" val="38915477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2861</TotalTime>
  <Words>2819</Words>
  <Application>Microsoft Office PowerPoint</Application>
  <PresentationFormat>Widescreen</PresentationFormat>
  <Paragraphs>633</Paragraphs>
  <Slides>79</Slides>
  <Notes>0</Notes>
  <HiddenSlides>2</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79</vt:i4>
      </vt:variant>
    </vt:vector>
  </HeadingPairs>
  <TitlesOfParts>
    <vt:vector size="85" baseType="lpstr">
      <vt:lpstr>Aptos</vt:lpstr>
      <vt:lpstr>Aptos Display</vt:lpstr>
      <vt:lpstr>Arabic Typesetting</vt:lpstr>
      <vt:lpstr>Arial</vt:lpstr>
      <vt:lpstr>Roboto</vt:lpstr>
      <vt:lpstr>Office Theme</vt:lpstr>
      <vt:lpstr>Prioritizing Discipleship</vt:lpstr>
      <vt:lpstr>If you make disciples you will always get the church.   But if you make a church, you rarely get disciples.  Mike Breen, Building a Discipling Culture</vt:lpstr>
      <vt:lpstr>Disclaimers</vt:lpstr>
      <vt:lpstr> All authority in heaven and on earth has been given to me.   Therefore go and make disciples of all nations,  baptizing them in the name of the Father and of the Son and of the Holy Spirit, and  teaching them to obey everything I have commanded you.  And surely I am with you always, to the very end of the age.                           Matthew 28:18-20</vt:lpstr>
      <vt:lpstr>“But you will receive power when the Holy Spirit comes on you, and you will be my witnesses in Jerusalem, and in all Judea and Samaria, and to the ends of the earth.” Acts 1:8</vt:lpstr>
      <vt:lpstr>Challenges to Confront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 order to be a Disciple-Making Church we must have a clear definition:  “What is a Disciple?”   What is it that we are growing? Multiplying?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The Learning Circle – Trust the Holy Spirit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Empowerment Factor –    Larry Walkemeyer</vt:lpstr>
      <vt:lpstr>The Empowerment Factor - PMC   Larry Walkemeyer</vt:lpstr>
      <vt:lpstr>Discovery Bible Study   Trusting the Word and the Spirit</vt:lpstr>
      <vt:lpstr>Discovery Bible Study   Trusting the Word and the Spirit</vt:lpstr>
      <vt:lpstr>Discovery Bible Study   Trusting the Word and the Spirit</vt:lpstr>
      <vt:lpstr>Discovery Bible Study   Trusting the Word and the Spirit</vt:lpstr>
      <vt:lpstr>Discovery Bible Study   Trusting the Word and the Spirit</vt:lpstr>
      <vt:lpstr>Discovery Bible Study   Trusting the Word and the Spirit</vt:lpstr>
      <vt:lpstr>Discovery Bible Study   Trusting the Word and the Spirit</vt:lpstr>
      <vt:lpstr>Discovery Bible Study   Trusting the Word and the Spirit</vt:lpstr>
      <vt:lpstr>Discovery Bible Study – Group Guidelines</vt:lpstr>
      <vt:lpstr>Discovery Bible Study – Facilitator Guidelines</vt:lpstr>
      <vt:lpstr>Discovery Bible Study – Facilitator Guidelines</vt:lpstr>
      <vt:lpstr>Discipleship Systems</vt:lpstr>
      <vt:lpstr>Discipleship Cohorts – Keeping it Real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Carl Brannon</dc:creator>
  <cp:lastModifiedBy>Bruce Cromwell</cp:lastModifiedBy>
  <cp:revision>11</cp:revision>
  <cp:lastPrinted>2026-06-24T01:14:25Z</cp:lastPrinted>
  <dcterms:created xsi:type="dcterms:W3CDTF">2026-06-23T15:01:17Z</dcterms:created>
  <dcterms:modified xsi:type="dcterms:W3CDTF">2026-07-03T19:01:39Z</dcterms:modified>
</cp:coreProperties>
</file>