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2" r:id="rId7"/>
    <p:sldId id="273" r:id="rId8"/>
    <p:sldId id="27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68" y="2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1707F-C8F7-3F49-CD80-BC8048B08F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713937-FBEC-4602-3039-23F9C9AA6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E75A4-9FDF-C351-F921-BEE027524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08792-EAC7-458C-80B9-C9E8EE002B22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FEFC5-D082-747F-04FB-D8AC25DFE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0F8D8-D970-5804-1244-CB5F692C9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2EF2F-77CC-4F0D-BC81-97A488FC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25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FE3A3-05B0-FC56-BAD1-E1D7B56F7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2D9A17-385E-075F-7B87-29BFCA143C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F6503-3C39-D9A4-6215-4AFE52E26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08792-EAC7-458C-80B9-C9E8EE002B22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03FE5-0CEC-75C0-B38F-26376B70E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7746F-4337-8C60-E310-FC5C816C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2EF2F-77CC-4F0D-BC81-97A488FC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288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84CD9D-F946-45BF-5A93-DC017DCB66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36DF81-CE07-7784-D144-1612DA61CC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52B15-7F8E-338E-5EB0-12815198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08792-EAC7-458C-80B9-C9E8EE002B22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AFC96-072B-CCD4-9792-330306AFC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9623F-4A43-F7B2-7E6B-AE39EA694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2EF2F-77CC-4F0D-BC81-97A488FC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52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E58DA-9735-11EB-39D2-0E0DEF6E9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6965F-9DDC-068D-47C5-A49F60D61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170F3-DCBB-EB40-9917-74D7D3BC8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08792-EAC7-458C-80B9-C9E8EE002B22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D9B5C0-5CCC-EE72-29CA-D9E2274AE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42142-B3EE-F6F8-D94E-A1F6A5517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2EF2F-77CC-4F0D-BC81-97A488FC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682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08076-F40A-A007-2B23-AB2D8F865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8F6AD-E0CE-C6BD-58D6-B7693CB24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162E9-75E0-6E92-E76D-F20172AA8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08792-EAC7-458C-80B9-C9E8EE002B22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7DD27-80DA-E412-92C2-255906B51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D45A0-0826-38C5-7C74-D917A3EF5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2EF2F-77CC-4F0D-BC81-97A488FC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74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61955-7934-1C90-9A4C-D66AF7800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23B31-7BB9-4514-0496-EAE9C9EC20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61CEF3-5523-416A-D1A9-199362DF9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624D80-FD1E-5688-EC42-B2D258C32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08792-EAC7-458C-80B9-C9E8EE002B22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CC520B-ADDB-2F2D-2E69-8F45EF501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74D4D7-0A23-AF61-1226-D167B9759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2EF2F-77CC-4F0D-BC81-97A488FC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72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71E5E-F768-16C7-50A8-3016CFBDC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6B1D4-5FC7-E6DE-4053-64C11AF25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152274-8909-D6D9-44AF-E75F07CAB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9DF508-6F7C-984A-0223-8064C7BDAC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223168-1559-2268-E0F5-C77174867F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D64E0B-82F9-3214-7B3E-F13EA0852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08792-EAC7-458C-80B9-C9E8EE002B22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867F32-8012-45A4-41A0-B3272D831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1E3EEE-4654-E11A-D3E7-4E00376BB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2EF2F-77CC-4F0D-BC81-97A488FC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54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A040E-6FA9-1AE7-EC39-8EFF72B22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8CB10-8171-9A36-66AA-2309A2EF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08792-EAC7-458C-80B9-C9E8EE002B22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D43F4D-6509-7391-02E1-BE70ADE90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67196B-38CB-FC93-799A-122449C59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2EF2F-77CC-4F0D-BC81-97A488FC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00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B7EC10-6896-2487-E1B9-3EB67823F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08792-EAC7-458C-80B9-C9E8EE002B22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02FE82-9335-E1FC-F1E2-55D56EB1B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D3982-338E-8560-C603-741B5785B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2EF2F-77CC-4F0D-BC81-97A488FC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516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F8B16-BBFF-48A4-42D4-57F7354B0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D66D6-8A19-FB67-AC81-5690D356D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7BEAAC-5305-DB19-C37E-5354871173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601EE5-CD94-D703-C922-F26F8651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08792-EAC7-458C-80B9-C9E8EE002B22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83F95-714C-D6E9-0569-F405154BC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1DDC0-316C-3B3A-3779-DE69646B0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2EF2F-77CC-4F0D-BC81-97A488FC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80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D071E-0D7B-4B31-0759-8A7868E7F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69A11C-6674-217C-10E6-780B69943A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6E111-86B8-ADF7-119C-2BDFEC15B0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49BDC-A668-E34C-D3D8-1CA426487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08792-EAC7-458C-80B9-C9E8EE002B22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7CF07-E2D9-7EE0-F3AB-99E372D7D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1E791-3C5F-AEE8-BD21-1170ACA76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2EF2F-77CC-4F0D-BC81-97A488FC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10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80D4DC-355F-041B-0D87-E63454581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030D8-42DD-5D4B-85BE-E7D3CA69E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CCF87-E35B-E12A-E2EE-7D8C370A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608792-EAC7-458C-80B9-C9E8EE002B22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FA393-4DE7-9B26-6F9E-E111D08A7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C9164-518B-1849-7771-23493B67C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D2EF2F-77CC-4F0D-BC81-97A488FC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52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79634-E550-FF75-4494-E4D03D80A5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A09583-213A-7692-CD59-BD32A3478E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rofile of a person&#10;&#10;AI-generated content may be incorrect.">
            <a:extLst>
              <a:ext uri="{FF2B5EF4-FFF2-40B4-BE49-F238E27FC236}">
                <a16:creationId xmlns:a16="http://schemas.microsoft.com/office/drawing/2014/main" id="{05F7E845-E599-6915-0E71-7143D779E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03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text&#10;&#10;AI-generated content may be incorrect.">
            <a:extLst>
              <a:ext uri="{FF2B5EF4-FFF2-40B4-BE49-F238E27FC236}">
                <a16:creationId xmlns:a16="http://schemas.microsoft.com/office/drawing/2014/main" id="{3A28621B-C968-D57A-CC05-AD978F600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45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2A9F0ED-55A5-92E7-E41F-22324ACA1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98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own background with white text&#10;&#10;AI-generated content may be incorrect.">
            <a:extLst>
              <a:ext uri="{FF2B5EF4-FFF2-40B4-BE49-F238E27FC236}">
                <a16:creationId xmlns:a16="http://schemas.microsoft.com/office/drawing/2014/main" id="{B40BA868-D8C7-6D9A-D2E0-3A4E73E2C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55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white and orange text&#10;&#10;AI-generated content may be incorrect.">
            <a:extLst>
              <a:ext uri="{FF2B5EF4-FFF2-40B4-BE49-F238E27FC236}">
                <a16:creationId xmlns:a16="http://schemas.microsoft.com/office/drawing/2014/main" id="{31AE0C16-DA92-AB71-F11C-86A81018D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07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orange and yellow text&#10;&#10;AI-generated content may be incorrect.">
            <a:extLst>
              <a:ext uri="{FF2B5EF4-FFF2-40B4-BE49-F238E27FC236}">
                <a16:creationId xmlns:a16="http://schemas.microsoft.com/office/drawing/2014/main" id="{44079F66-93AB-3817-5AAE-C8B52B573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28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F15BE771-B9EB-7E40-90E2-FA6B712B7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11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AI-generated content may be incorrect.">
            <a:extLst>
              <a:ext uri="{FF2B5EF4-FFF2-40B4-BE49-F238E27FC236}">
                <a16:creationId xmlns:a16="http://schemas.microsoft.com/office/drawing/2014/main" id="{AA68AA9D-3A33-6BC7-FA0F-98189076C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23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 screen&#10;&#10;AI-generated content may be incorrect.">
            <a:extLst>
              <a:ext uri="{FF2B5EF4-FFF2-40B4-BE49-F238E27FC236}">
                <a16:creationId xmlns:a16="http://schemas.microsoft.com/office/drawing/2014/main" id="{A5EB3281-3504-5033-CC68-A9F18EC1E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brown and white card with white text&#10;&#10;AI-generated content may be incorrect.">
            <a:extLst>
              <a:ext uri="{FF2B5EF4-FFF2-40B4-BE49-F238E27FC236}">
                <a16:creationId xmlns:a16="http://schemas.microsoft.com/office/drawing/2014/main" id="{04D8E2FA-759C-C162-F864-28404A4F9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13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 screen&#10;&#10;AI-generated content may be incorrect.">
            <a:extLst>
              <a:ext uri="{FF2B5EF4-FFF2-40B4-BE49-F238E27FC236}">
                <a16:creationId xmlns:a16="http://schemas.microsoft.com/office/drawing/2014/main" id="{E9C0D016-9472-31B6-6FF5-D946DFF42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74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433B190E-7AFD-3AAC-F41F-49CA6022B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43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orange text on a black background&#10;&#10;AI-generated content may be incorrect.">
            <a:extLst>
              <a:ext uri="{FF2B5EF4-FFF2-40B4-BE49-F238E27FC236}">
                <a16:creationId xmlns:a16="http://schemas.microsoft.com/office/drawing/2014/main" id="{5BB7718F-32BF-218B-5FA1-E29D10686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44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1BE54071-2FF3-F204-AAB2-7B1A08E65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36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own background with white text&#10;&#10;AI-generated content may be incorrect.">
            <a:extLst>
              <a:ext uri="{FF2B5EF4-FFF2-40B4-BE49-F238E27FC236}">
                <a16:creationId xmlns:a16="http://schemas.microsoft.com/office/drawing/2014/main" id="{6500E1FA-2961-71AA-B06F-F5FD6F95D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90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13B3AD5-B271-F6B2-DE8D-25D8C8C56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77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7D289C26-4E82-E742-8051-C1FA42968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110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5A5032A9-1C1F-758B-8AEF-DC6F75C37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97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2315</TotalTime>
  <Words>0</Words>
  <Application>Microsoft Office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Roberts, Dave</dc:creator>
  <cp:lastModifiedBy>Roberts, Dave</cp:lastModifiedBy>
  <cp:revision>3</cp:revision>
  <dcterms:created xsi:type="dcterms:W3CDTF">2026-05-22T00:36:20Z</dcterms:created>
  <dcterms:modified xsi:type="dcterms:W3CDTF">2026-05-23T15:11:29Z</dcterms:modified>
</cp:coreProperties>
</file>