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700" r:id="rId2"/>
    <p:sldId id="696" r:id="rId3"/>
    <p:sldId id="694" r:id="rId4"/>
    <p:sldId id="695" r:id="rId5"/>
    <p:sldId id="701" r:id="rId6"/>
    <p:sldId id="702" r:id="rId7"/>
    <p:sldId id="704" r:id="rId8"/>
    <p:sldId id="703" r:id="rId9"/>
    <p:sldId id="705" r:id="rId10"/>
    <p:sldId id="706" r:id="rId11"/>
  </p:sldIdLst>
  <p:sldSz cx="17340263" cy="9753600"/>
  <p:notesSz cx="7102475" cy="9388475"/>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2675A"/>
        </a:solidFill>
        <a:effectLst/>
        <a:uFillTx/>
        <a:latin typeface="Cochin"/>
        <a:ea typeface="Cochin"/>
        <a:cs typeface="Cochin"/>
        <a:sym typeface="Cochin"/>
      </a:defRPr>
    </a:lvl1pPr>
    <a:lvl2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2675A"/>
        </a:solidFill>
        <a:effectLst/>
        <a:uFillTx/>
        <a:latin typeface="Cochin"/>
        <a:ea typeface="Cochin"/>
        <a:cs typeface="Cochin"/>
        <a:sym typeface="Cochin"/>
      </a:defRPr>
    </a:lvl2pPr>
    <a:lvl3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2675A"/>
        </a:solidFill>
        <a:effectLst/>
        <a:uFillTx/>
        <a:latin typeface="Cochin"/>
        <a:ea typeface="Cochin"/>
        <a:cs typeface="Cochin"/>
        <a:sym typeface="Cochin"/>
      </a:defRPr>
    </a:lvl3pPr>
    <a:lvl4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2675A"/>
        </a:solidFill>
        <a:effectLst/>
        <a:uFillTx/>
        <a:latin typeface="Cochin"/>
        <a:ea typeface="Cochin"/>
        <a:cs typeface="Cochin"/>
        <a:sym typeface="Cochin"/>
      </a:defRPr>
    </a:lvl4pPr>
    <a:lvl5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2675A"/>
        </a:solidFill>
        <a:effectLst/>
        <a:uFillTx/>
        <a:latin typeface="Cochin"/>
        <a:ea typeface="Cochin"/>
        <a:cs typeface="Cochin"/>
        <a:sym typeface="Cochin"/>
      </a:defRPr>
    </a:lvl5pPr>
    <a:lvl6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2675A"/>
        </a:solidFill>
        <a:effectLst/>
        <a:uFillTx/>
        <a:latin typeface="Cochin"/>
        <a:ea typeface="Cochin"/>
        <a:cs typeface="Cochin"/>
        <a:sym typeface="Cochin"/>
      </a:defRPr>
    </a:lvl6pPr>
    <a:lvl7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2675A"/>
        </a:solidFill>
        <a:effectLst/>
        <a:uFillTx/>
        <a:latin typeface="Cochin"/>
        <a:ea typeface="Cochin"/>
        <a:cs typeface="Cochin"/>
        <a:sym typeface="Cochin"/>
      </a:defRPr>
    </a:lvl7pPr>
    <a:lvl8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2675A"/>
        </a:solidFill>
        <a:effectLst/>
        <a:uFillTx/>
        <a:latin typeface="Cochin"/>
        <a:ea typeface="Cochin"/>
        <a:cs typeface="Cochin"/>
        <a:sym typeface="Cochin"/>
      </a:defRPr>
    </a:lvl8pPr>
    <a:lvl9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2675A"/>
        </a:solidFill>
        <a:effectLst/>
        <a:uFillTx/>
        <a:latin typeface="Cochin"/>
        <a:ea typeface="Cochin"/>
        <a:cs typeface="Cochin"/>
        <a:sym typeface="Cochin"/>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za Hall" initials="R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89F"/>
    <a:srgbClr val="F0E09C"/>
    <a:srgbClr val="040404"/>
    <a:srgbClr val="C2AD6A"/>
    <a:srgbClr val="D2D2D2"/>
    <a:srgbClr val="EAC2A5"/>
    <a:srgbClr val="000000"/>
    <a:srgbClr val="A88D5A"/>
    <a:srgbClr val="B49A5C"/>
    <a:srgbClr val="FAFF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ochin"/>
          <a:ea typeface="Cochin"/>
          <a:cs typeface="Cochin"/>
        </a:font>
        <a:srgbClr val="72675A"/>
      </a:tcTxStyle>
      <a:tcStyle>
        <a:tcBdr>
          <a:left>
            <a:ln w="12700" cap="flat">
              <a:solidFill>
                <a:srgbClr val="184472"/>
              </a:solidFill>
              <a:prstDash val="solid"/>
              <a:round/>
            </a:ln>
          </a:left>
          <a:right>
            <a:ln w="12700" cap="flat">
              <a:solidFill>
                <a:srgbClr val="184472"/>
              </a:solidFill>
              <a:prstDash val="solid"/>
              <a:round/>
            </a:ln>
          </a:right>
          <a:top>
            <a:ln w="12700" cap="flat">
              <a:solidFill>
                <a:srgbClr val="184472"/>
              </a:solidFill>
              <a:prstDash val="solid"/>
              <a:round/>
            </a:ln>
          </a:top>
          <a:bottom>
            <a:ln w="12700" cap="flat">
              <a:solidFill>
                <a:srgbClr val="184472"/>
              </a:solidFill>
              <a:prstDash val="solid"/>
              <a:round/>
            </a:ln>
          </a:bottom>
          <a:insideH>
            <a:ln w="12700" cap="flat">
              <a:solidFill>
                <a:srgbClr val="184472"/>
              </a:solidFill>
              <a:prstDash val="solid"/>
              <a:round/>
            </a:ln>
          </a:insideH>
          <a:insideV>
            <a:ln w="12700" cap="flat">
              <a:solidFill>
                <a:srgbClr val="184472"/>
              </a:solidFill>
              <a:prstDash val="solid"/>
              <a:round/>
            </a:ln>
          </a:insideV>
        </a:tcBdr>
        <a:fill>
          <a:solidFill>
            <a:srgbClr val="DCE2E8"/>
          </a:solidFill>
        </a:fill>
      </a:tcStyle>
    </a:wholeTbl>
    <a:band2H>
      <a:tcTxStyle/>
      <a:tcStyle>
        <a:tcBdr/>
        <a:fill>
          <a:solidFill>
            <a:srgbClr val="EEF1F4"/>
          </a:solidFill>
        </a:fill>
      </a:tcStyle>
    </a:band2H>
    <a:firstCol>
      <a:tcTxStyle b="on" i="off">
        <a:font>
          <a:latin typeface="Cochin"/>
          <a:ea typeface="Cochin"/>
          <a:cs typeface="Cochin"/>
        </a:font>
        <a:srgbClr val="184472"/>
      </a:tcTxStyle>
      <a:tcStyle>
        <a:tcBdr>
          <a:left>
            <a:ln w="12700" cap="flat">
              <a:solidFill>
                <a:srgbClr val="184472"/>
              </a:solidFill>
              <a:prstDash val="solid"/>
              <a:round/>
            </a:ln>
          </a:left>
          <a:right>
            <a:ln w="12700" cap="flat">
              <a:solidFill>
                <a:srgbClr val="184472"/>
              </a:solidFill>
              <a:prstDash val="solid"/>
              <a:round/>
            </a:ln>
          </a:right>
          <a:top>
            <a:ln w="12700" cap="flat">
              <a:solidFill>
                <a:srgbClr val="184472"/>
              </a:solidFill>
              <a:prstDash val="solid"/>
              <a:round/>
            </a:ln>
          </a:top>
          <a:bottom>
            <a:ln w="12700" cap="flat">
              <a:solidFill>
                <a:srgbClr val="184472"/>
              </a:solidFill>
              <a:prstDash val="solid"/>
              <a:round/>
            </a:ln>
          </a:bottom>
          <a:insideH>
            <a:ln w="12700" cap="flat">
              <a:solidFill>
                <a:srgbClr val="184472"/>
              </a:solidFill>
              <a:prstDash val="solid"/>
              <a:round/>
            </a:ln>
          </a:insideH>
          <a:insideV>
            <a:ln w="12700" cap="flat">
              <a:solidFill>
                <a:srgbClr val="184472"/>
              </a:solidFill>
              <a:prstDash val="solid"/>
              <a:round/>
            </a:ln>
          </a:insideV>
        </a:tcBdr>
        <a:fill>
          <a:solidFill>
            <a:schemeClr val="accent1"/>
          </a:solidFill>
        </a:fill>
      </a:tcStyle>
    </a:firstCol>
    <a:lastRow>
      <a:tcTxStyle b="on" i="off">
        <a:font>
          <a:latin typeface="Cochin"/>
          <a:ea typeface="Cochin"/>
          <a:cs typeface="Cochin"/>
        </a:font>
        <a:srgbClr val="184472"/>
      </a:tcTxStyle>
      <a:tcStyle>
        <a:tcBdr>
          <a:left>
            <a:ln w="12700" cap="flat">
              <a:solidFill>
                <a:srgbClr val="184472"/>
              </a:solidFill>
              <a:prstDash val="solid"/>
              <a:round/>
            </a:ln>
          </a:left>
          <a:right>
            <a:ln w="12700" cap="flat">
              <a:solidFill>
                <a:srgbClr val="184472"/>
              </a:solidFill>
              <a:prstDash val="solid"/>
              <a:round/>
            </a:ln>
          </a:right>
          <a:top>
            <a:ln w="38100" cap="flat">
              <a:solidFill>
                <a:srgbClr val="184472"/>
              </a:solidFill>
              <a:prstDash val="solid"/>
              <a:round/>
            </a:ln>
          </a:top>
          <a:bottom>
            <a:ln w="12700" cap="flat">
              <a:solidFill>
                <a:srgbClr val="184472"/>
              </a:solidFill>
              <a:prstDash val="solid"/>
              <a:round/>
            </a:ln>
          </a:bottom>
          <a:insideH>
            <a:ln w="12700" cap="flat">
              <a:solidFill>
                <a:srgbClr val="184472"/>
              </a:solidFill>
              <a:prstDash val="solid"/>
              <a:round/>
            </a:ln>
          </a:insideH>
          <a:insideV>
            <a:ln w="12700" cap="flat">
              <a:solidFill>
                <a:srgbClr val="184472"/>
              </a:solidFill>
              <a:prstDash val="solid"/>
              <a:round/>
            </a:ln>
          </a:insideV>
        </a:tcBdr>
        <a:fill>
          <a:solidFill>
            <a:schemeClr val="accent1"/>
          </a:solidFill>
        </a:fill>
      </a:tcStyle>
    </a:lastRow>
    <a:firstRow>
      <a:tcTxStyle b="on" i="off">
        <a:font>
          <a:latin typeface="Cochin"/>
          <a:ea typeface="Cochin"/>
          <a:cs typeface="Cochin"/>
        </a:font>
        <a:srgbClr val="184472"/>
      </a:tcTxStyle>
      <a:tcStyle>
        <a:tcBdr>
          <a:left>
            <a:ln w="12700" cap="flat">
              <a:solidFill>
                <a:srgbClr val="184472"/>
              </a:solidFill>
              <a:prstDash val="solid"/>
              <a:round/>
            </a:ln>
          </a:left>
          <a:right>
            <a:ln w="12700" cap="flat">
              <a:solidFill>
                <a:srgbClr val="184472"/>
              </a:solidFill>
              <a:prstDash val="solid"/>
              <a:round/>
            </a:ln>
          </a:right>
          <a:top>
            <a:ln w="12700" cap="flat">
              <a:solidFill>
                <a:srgbClr val="184472"/>
              </a:solidFill>
              <a:prstDash val="solid"/>
              <a:round/>
            </a:ln>
          </a:top>
          <a:bottom>
            <a:ln w="38100" cap="flat">
              <a:solidFill>
                <a:srgbClr val="184472"/>
              </a:solidFill>
              <a:prstDash val="solid"/>
              <a:round/>
            </a:ln>
          </a:bottom>
          <a:insideH>
            <a:ln w="12700" cap="flat">
              <a:solidFill>
                <a:srgbClr val="184472"/>
              </a:solidFill>
              <a:prstDash val="solid"/>
              <a:round/>
            </a:ln>
          </a:insideH>
          <a:insideV>
            <a:ln w="12700" cap="flat">
              <a:solidFill>
                <a:srgbClr val="184472"/>
              </a:solidFill>
              <a:prstDash val="solid"/>
              <a:round/>
            </a:ln>
          </a:insideV>
        </a:tcBdr>
        <a:fill>
          <a:solidFill>
            <a:schemeClr val="accent1"/>
          </a:solidFill>
        </a:fill>
      </a:tcStyle>
    </a:firstRow>
  </a:tblStyle>
  <a:tblStyle styleId="{C7B018BB-80A7-4F77-B60F-C8B233D01FF8}" styleName="">
    <a:tblBg/>
    <a:wholeTbl>
      <a:tcTxStyle b="off" i="off">
        <a:font>
          <a:latin typeface="Cochin"/>
          <a:ea typeface="Cochin"/>
          <a:cs typeface="Cochin"/>
        </a:font>
        <a:srgbClr val="72675A"/>
      </a:tcTxStyle>
      <a:tcStyle>
        <a:tcBdr>
          <a:left>
            <a:ln w="12700" cap="flat">
              <a:solidFill>
                <a:srgbClr val="184472"/>
              </a:solidFill>
              <a:prstDash val="solid"/>
              <a:round/>
            </a:ln>
          </a:left>
          <a:right>
            <a:ln w="12700" cap="flat">
              <a:solidFill>
                <a:srgbClr val="184472"/>
              </a:solidFill>
              <a:prstDash val="solid"/>
              <a:round/>
            </a:ln>
          </a:right>
          <a:top>
            <a:ln w="12700" cap="flat">
              <a:solidFill>
                <a:srgbClr val="184472"/>
              </a:solidFill>
              <a:prstDash val="solid"/>
              <a:round/>
            </a:ln>
          </a:top>
          <a:bottom>
            <a:ln w="12700" cap="flat">
              <a:solidFill>
                <a:srgbClr val="184472"/>
              </a:solidFill>
              <a:prstDash val="solid"/>
              <a:round/>
            </a:ln>
          </a:bottom>
          <a:insideH>
            <a:ln w="12700" cap="flat">
              <a:solidFill>
                <a:srgbClr val="184472"/>
              </a:solidFill>
              <a:prstDash val="solid"/>
              <a:round/>
            </a:ln>
          </a:insideH>
          <a:insideV>
            <a:ln w="12700" cap="flat">
              <a:solidFill>
                <a:srgbClr val="184472"/>
              </a:solidFill>
              <a:prstDash val="solid"/>
              <a:round/>
            </a:ln>
          </a:insideV>
        </a:tcBdr>
        <a:fill>
          <a:solidFill>
            <a:srgbClr val="EAE9DB"/>
          </a:solidFill>
        </a:fill>
      </a:tcStyle>
    </a:wholeTbl>
    <a:band2H>
      <a:tcTxStyle/>
      <a:tcStyle>
        <a:tcBdr/>
        <a:fill>
          <a:solidFill>
            <a:srgbClr val="F5F4EE"/>
          </a:solidFill>
        </a:fill>
      </a:tcStyle>
    </a:band2H>
    <a:firstCol>
      <a:tcTxStyle b="on" i="off">
        <a:font>
          <a:latin typeface="Cochin"/>
          <a:ea typeface="Cochin"/>
          <a:cs typeface="Cochin"/>
        </a:font>
        <a:srgbClr val="184472"/>
      </a:tcTxStyle>
      <a:tcStyle>
        <a:tcBdr>
          <a:left>
            <a:ln w="12700" cap="flat">
              <a:solidFill>
                <a:srgbClr val="184472"/>
              </a:solidFill>
              <a:prstDash val="solid"/>
              <a:round/>
            </a:ln>
          </a:left>
          <a:right>
            <a:ln w="12700" cap="flat">
              <a:solidFill>
                <a:srgbClr val="184472"/>
              </a:solidFill>
              <a:prstDash val="solid"/>
              <a:round/>
            </a:ln>
          </a:right>
          <a:top>
            <a:ln w="12700" cap="flat">
              <a:solidFill>
                <a:srgbClr val="184472"/>
              </a:solidFill>
              <a:prstDash val="solid"/>
              <a:round/>
            </a:ln>
          </a:top>
          <a:bottom>
            <a:ln w="12700" cap="flat">
              <a:solidFill>
                <a:srgbClr val="184472"/>
              </a:solidFill>
              <a:prstDash val="solid"/>
              <a:round/>
            </a:ln>
          </a:bottom>
          <a:insideH>
            <a:ln w="12700" cap="flat">
              <a:solidFill>
                <a:srgbClr val="184472"/>
              </a:solidFill>
              <a:prstDash val="solid"/>
              <a:round/>
            </a:ln>
          </a:insideH>
          <a:insideV>
            <a:ln w="12700" cap="flat">
              <a:solidFill>
                <a:srgbClr val="184472"/>
              </a:solidFill>
              <a:prstDash val="solid"/>
              <a:round/>
            </a:ln>
          </a:insideV>
        </a:tcBdr>
        <a:fill>
          <a:solidFill>
            <a:schemeClr val="accent3"/>
          </a:solidFill>
        </a:fill>
      </a:tcStyle>
    </a:firstCol>
    <a:lastRow>
      <a:tcTxStyle b="on" i="off">
        <a:font>
          <a:latin typeface="Cochin"/>
          <a:ea typeface="Cochin"/>
          <a:cs typeface="Cochin"/>
        </a:font>
        <a:srgbClr val="184472"/>
      </a:tcTxStyle>
      <a:tcStyle>
        <a:tcBdr>
          <a:left>
            <a:ln w="12700" cap="flat">
              <a:solidFill>
                <a:srgbClr val="184472"/>
              </a:solidFill>
              <a:prstDash val="solid"/>
              <a:round/>
            </a:ln>
          </a:left>
          <a:right>
            <a:ln w="12700" cap="flat">
              <a:solidFill>
                <a:srgbClr val="184472"/>
              </a:solidFill>
              <a:prstDash val="solid"/>
              <a:round/>
            </a:ln>
          </a:right>
          <a:top>
            <a:ln w="38100" cap="flat">
              <a:solidFill>
                <a:srgbClr val="184472"/>
              </a:solidFill>
              <a:prstDash val="solid"/>
              <a:round/>
            </a:ln>
          </a:top>
          <a:bottom>
            <a:ln w="12700" cap="flat">
              <a:solidFill>
                <a:srgbClr val="184472"/>
              </a:solidFill>
              <a:prstDash val="solid"/>
              <a:round/>
            </a:ln>
          </a:bottom>
          <a:insideH>
            <a:ln w="12700" cap="flat">
              <a:solidFill>
                <a:srgbClr val="184472"/>
              </a:solidFill>
              <a:prstDash val="solid"/>
              <a:round/>
            </a:ln>
          </a:insideH>
          <a:insideV>
            <a:ln w="12700" cap="flat">
              <a:solidFill>
                <a:srgbClr val="184472"/>
              </a:solidFill>
              <a:prstDash val="solid"/>
              <a:round/>
            </a:ln>
          </a:insideV>
        </a:tcBdr>
        <a:fill>
          <a:solidFill>
            <a:schemeClr val="accent3"/>
          </a:solidFill>
        </a:fill>
      </a:tcStyle>
    </a:lastRow>
    <a:firstRow>
      <a:tcTxStyle b="on" i="off">
        <a:font>
          <a:latin typeface="Cochin"/>
          <a:ea typeface="Cochin"/>
          <a:cs typeface="Cochin"/>
        </a:font>
        <a:srgbClr val="184472"/>
      </a:tcTxStyle>
      <a:tcStyle>
        <a:tcBdr>
          <a:left>
            <a:ln w="12700" cap="flat">
              <a:solidFill>
                <a:srgbClr val="184472"/>
              </a:solidFill>
              <a:prstDash val="solid"/>
              <a:round/>
            </a:ln>
          </a:left>
          <a:right>
            <a:ln w="12700" cap="flat">
              <a:solidFill>
                <a:srgbClr val="184472"/>
              </a:solidFill>
              <a:prstDash val="solid"/>
              <a:round/>
            </a:ln>
          </a:right>
          <a:top>
            <a:ln w="12700" cap="flat">
              <a:solidFill>
                <a:srgbClr val="184472"/>
              </a:solidFill>
              <a:prstDash val="solid"/>
              <a:round/>
            </a:ln>
          </a:top>
          <a:bottom>
            <a:ln w="38100" cap="flat">
              <a:solidFill>
                <a:srgbClr val="184472"/>
              </a:solidFill>
              <a:prstDash val="solid"/>
              <a:round/>
            </a:ln>
          </a:bottom>
          <a:insideH>
            <a:ln w="12700" cap="flat">
              <a:solidFill>
                <a:srgbClr val="184472"/>
              </a:solidFill>
              <a:prstDash val="solid"/>
              <a:round/>
            </a:ln>
          </a:insideH>
          <a:insideV>
            <a:ln w="12700" cap="flat">
              <a:solidFill>
                <a:srgbClr val="184472"/>
              </a:solidFill>
              <a:prstDash val="solid"/>
              <a:round/>
            </a:ln>
          </a:insideV>
        </a:tcBdr>
        <a:fill>
          <a:solidFill>
            <a:schemeClr val="accent3"/>
          </a:solidFill>
        </a:fill>
      </a:tcStyle>
    </a:firstRow>
  </a:tblStyle>
  <a:tblStyle styleId="{EEE7283C-3CF3-47DC-8721-378D4A62B228}" styleName="">
    <a:tblBg/>
    <a:wholeTbl>
      <a:tcTxStyle b="off" i="off">
        <a:font>
          <a:latin typeface="Cochin"/>
          <a:ea typeface="Cochin"/>
          <a:cs typeface="Cochin"/>
        </a:font>
        <a:srgbClr val="72675A"/>
      </a:tcTxStyle>
      <a:tcStyle>
        <a:tcBdr>
          <a:left>
            <a:ln w="12700" cap="flat">
              <a:solidFill>
                <a:srgbClr val="184472"/>
              </a:solidFill>
              <a:prstDash val="solid"/>
              <a:round/>
            </a:ln>
          </a:left>
          <a:right>
            <a:ln w="12700" cap="flat">
              <a:solidFill>
                <a:srgbClr val="184472"/>
              </a:solidFill>
              <a:prstDash val="solid"/>
              <a:round/>
            </a:ln>
          </a:right>
          <a:top>
            <a:ln w="12700" cap="flat">
              <a:solidFill>
                <a:srgbClr val="184472"/>
              </a:solidFill>
              <a:prstDash val="solid"/>
              <a:round/>
            </a:ln>
          </a:top>
          <a:bottom>
            <a:ln w="12700" cap="flat">
              <a:solidFill>
                <a:srgbClr val="184472"/>
              </a:solidFill>
              <a:prstDash val="solid"/>
              <a:round/>
            </a:ln>
          </a:bottom>
          <a:insideH>
            <a:ln w="12700" cap="flat">
              <a:solidFill>
                <a:srgbClr val="184472"/>
              </a:solidFill>
              <a:prstDash val="solid"/>
              <a:round/>
            </a:ln>
          </a:insideH>
          <a:insideV>
            <a:ln w="12700" cap="flat">
              <a:solidFill>
                <a:srgbClr val="184472"/>
              </a:solidFill>
              <a:prstDash val="solid"/>
              <a:round/>
            </a:ln>
          </a:insideV>
        </a:tcBdr>
        <a:fill>
          <a:solidFill>
            <a:srgbClr val="E5D8D2"/>
          </a:solidFill>
        </a:fill>
      </a:tcStyle>
    </a:wholeTbl>
    <a:band2H>
      <a:tcTxStyle/>
      <a:tcStyle>
        <a:tcBdr/>
        <a:fill>
          <a:solidFill>
            <a:srgbClr val="F3ECEA"/>
          </a:solidFill>
        </a:fill>
      </a:tcStyle>
    </a:band2H>
    <a:firstCol>
      <a:tcTxStyle b="on" i="off">
        <a:font>
          <a:latin typeface="Cochin"/>
          <a:ea typeface="Cochin"/>
          <a:cs typeface="Cochin"/>
        </a:font>
        <a:srgbClr val="184472"/>
      </a:tcTxStyle>
      <a:tcStyle>
        <a:tcBdr>
          <a:left>
            <a:ln w="12700" cap="flat">
              <a:solidFill>
                <a:srgbClr val="184472"/>
              </a:solidFill>
              <a:prstDash val="solid"/>
              <a:round/>
            </a:ln>
          </a:left>
          <a:right>
            <a:ln w="12700" cap="flat">
              <a:solidFill>
                <a:srgbClr val="184472"/>
              </a:solidFill>
              <a:prstDash val="solid"/>
              <a:round/>
            </a:ln>
          </a:right>
          <a:top>
            <a:ln w="12700" cap="flat">
              <a:solidFill>
                <a:srgbClr val="184472"/>
              </a:solidFill>
              <a:prstDash val="solid"/>
              <a:round/>
            </a:ln>
          </a:top>
          <a:bottom>
            <a:ln w="12700" cap="flat">
              <a:solidFill>
                <a:srgbClr val="184472"/>
              </a:solidFill>
              <a:prstDash val="solid"/>
              <a:round/>
            </a:ln>
          </a:bottom>
          <a:insideH>
            <a:ln w="12700" cap="flat">
              <a:solidFill>
                <a:srgbClr val="184472"/>
              </a:solidFill>
              <a:prstDash val="solid"/>
              <a:round/>
            </a:ln>
          </a:insideH>
          <a:insideV>
            <a:ln w="12700" cap="flat">
              <a:solidFill>
                <a:srgbClr val="184472"/>
              </a:solidFill>
              <a:prstDash val="solid"/>
              <a:round/>
            </a:ln>
          </a:insideV>
        </a:tcBdr>
        <a:fill>
          <a:solidFill>
            <a:schemeClr val="accent6"/>
          </a:solidFill>
        </a:fill>
      </a:tcStyle>
    </a:firstCol>
    <a:lastRow>
      <a:tcTxStyle b="on" i="off">
        <a:font>
          <a:latin typeface="Cochin"/>
          <a:ea typeface="Cochin"/>
          <a:cs typeface="Cochin"/>
        </a:font>
        <a:srgbClr val="184472"/>
      </a:tcTxStyle>
      <a:tcStyle>
        <a:tcBdr>
          <a:left>
            <a:ln w="12700" cap="flat">
              <a:solidFill>
                <a:srgbClr val="184472"/>
              </a:solidFill>
              <a:prstDash val="solid"/>
              <a:round/>
            </a:ln>
          </a:left>
          <a:right>
            <a:ln w="12700" cap="flat">
              <a:solidFill>
                <a:srgbClr val="184472"/>
              </a:solidFill>
              <a:prstDash val="solid"/>
              <a:round/>
            </a:ln>
          </a:right>
          <a:top>
            <a:ln w="38100" cap="flat">
              <a:solidFill>
                <a:srgbClr val="184472"/>
              </a:solidFill>
              <a:prstDash val="solid"/>
              <a:round/>
            </a:ln>
          </a:top>
          <a:bottom>
            <a:ln w="12700" cap="flat">
              <a:solidFill>
                <a:srgbClr val="184472"/>
              </a:solidFill>
              <a:prstDash val="solid"/>
              <a:round/>
            </a:ln>
          </a:bottom>
          <a:insideH>
            <a:ln w="12700" cap="flat">
              <a:solidFill>
                <a:srgbClr val="184472"/>
              </a:solidFill>
              <a:prstDash val="solid"/>
              <a:round/>
            </a:ln>
          </a:insideH>
          <a:insideV>
            <a:ln w="12700" cap="flat">
              <a:solidFill>
                <a:srgbClr val="184472"/>
              </a:solidFill>
              <a:prstDash val="solid"/>
              <a:round/>
            </a:ln>
          </a:insideV>
        </a:tcBdr>
        <a:fill>
          <a:solidFill>
            <a:schemeClr val="accent6"/>
          </a:solidFill>
        </a:fill>
      </a:tcStyle>
    </a:lastRow>
    <a:firstRow>
      <a:tcTxStyle b="on" i="off">
        <a:font>
          <a:latin typeface="Cochin"/>
          <a:ea typeface="Cochin"/>
          <a:cs typeface="Cochin"/>
        </a:font>
        <a:srgbClr val="184472"/>
      </a:tcTxStyle>
      <a:tcStyle>
        <a:tcBdr>
          <a:left>
            <a:ln w="12700" cap="flat">
              <a:solidFill>
                <a:srgbClr val="184472"/>
              </a:solidFill>
              <a:prstDash val="solid"/>
              <a:round/>
            </a:ln>
          </a:left>
          <a:right>
            <a:ln w="12700" cap="flat">
              <a:solidFill>
                <a:srgbClr val="184472"/>
              </a:solidFill>
              <a:prstDash val="solid"/>
              <a:round/>
            </a:ln>
          </a:right>
          <a:top>
            <a:ln w="12700" cap="flat">
              <a:solidFill>
                <a:srgbClr val="184472"/>
              </a:solidFill>
              <a:prstDash val="solid"/>
              <a:round/>
            </a:ln>
          </a:top>
          <a:bottom>
            <a:ln w="38100" cap="flat">
              <a:solidFill>
                <a:srgbClr val="184472"/>
              </a:solidFill>
              <a:prstDash val="solid"/>
              <a:round/>
            </a:ln>
          </a:bottom>
          <a:insideH>
            <a:ln w="12700" cap="flat">
              <a:solidFill>
                <a:srgbClr val="184472"/>
              </a:solidFill>
              <a:prstDash val="solid"/>
              <a:round/>
            </a:ln>
          </a:insideH>
          <a:insideV>
            <a:ln w="12700" cap="flat">
              <a:solidFill>
                <a:srgbClr val="184472"/>
              </a:solidFill>
              <a:prstDash val="solid"/>
              <a:round/>
            </a:ln>
          </a:insideV>
        </a:tcBdr>
        <a:fill>
          <a:solidFill>
            <a:schemeClr val="accent6"/>
          </a:solidFill>
        </a:fill>
      </a:tcStyle>
    </a:firstRow>
  </a:tblStyle>
  <a:tblStyle styleId="{CF821DB8-F4EB-4A41-A1BA-3FCAFE7338EE}" styleName="">
    <a:tblBg/>
    <a:wholeTbl>
      <a:tcTxStyle b="off" i="off">
        <a:font>
          <a:latin typeface="Cochin"/>
          <a:ea typeface="Cochin"/>
          <a:cs typeface="Cochin"/>
        </a:font>
        <a:srgbClr val="72675A"/>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BEAE9"/>
          </a:solidFill>
        </a:fill>
      </a:tcStyle>
    </a:wholeTbl>
    <a:band2H>
      <a:tcTxStyle/>
      <a:tcStyle>
        <a:tcBdr/>
        <a:fill>
          <a:solidFill>
            <a:srgbClr val="184472"/>
          </a:solidFill>
        </a:fill>
      </a:tcStyle>
    </a:band2H>
    <a:firstCol>
      <a:tcTxStyle b="on" i="off">
        <a:font>
          <a:latin typeface="Cochin"/>
          <a:ea typeface="Cochin"/>
          <a:cs typeface="Cochin"/>
        </a:font>
        <a:srgbClr val="184472"/>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ochin"/>
          <a:ea typeface="Cochin"/>
          <a:cs typeface="Cochin"/>
        </a:font>
        <a:srgbClr val="72675A"/>
      </a:tcTxStyle>
      <a:tcStyle>
        <a:tcBdr>
          <a:left>
            <a:ln w="12700" cap="flat">
              <a:noFill/>
              <a:miter lim="400000"/>
            </a:ln>
          </a:left>
          <a:right>
            <a:ln w="12700" cap="flat">
              <a:noFill/>
              <a:miter lim="400000"/>
            </a:ln>
          </a:right>
          <a:top>
            <a:ln w="50800" cap="flat">
              <a:solidFill>
                <a:srgbClr val="72675A"/>
              </a:solidFill>
              <a:prstDash val="solid"/>
              <a:round/>
            </a:ln>
          </a:top>
          <a:bottom>
            <a:ln w="25400" cap="flat">
              <a:solidFill>
                <a:srgbClr val="72675A"/>
              </a:solidFill>
              <a:prstDash val="solid"/>
              <a:round/>
            </a:ln>
          </a:bottom>
          <a:insideH>
            <a:ln w="12700" cap="flat">
              <a:noFill/>
              <a:miter lim="400000"/>
            </a:ln>
          </a:insideH>
          <a:insideV>
            <a:ln w="12700" cap="flat">
              <a:noFill/>
              <a:miter lim="400000"/>
            </a:ln>
          </a:insideV>
        </a:tcBdr>
        <a:fill>
          <a:solidFill>
            <a:srgbClr val="184472"/>
          </a:solidFill>
        </a:fill>
      </a:tcStyle>
    </a:lastRow>
    <a:firstRow>
      <a:tcTxStyle b="on" i="off">
        <a:font>
          <a:latin typeface="Cochin"/>
          <a:ea typeface="Cochin"/>
          <a:cs typeface="Cochin"/>
        </a:font>
        <a:srgbClr val="184472"/>
      </a:tcTxStyle>
      <a:tcStyle>
        <a:tcBdr>
          <a:left>
            <a:ln w="12700" cap="flat">
              <a:noFill/>
              <a:miter lim="400000"/>
            </a:ln>
          </a:left>
          <a:right>
            <a:ln w="12700" cap="flat">
              <a:noFill/>
              <a:miter lim="400000"/>
            </a:ln>
          </a:right>
          <a:top>
            <a:ln w="25400" cap="flat">
              <a:solidFill>
                <a:srgbClr val="72675A"/>
              </a:solidFill>
              <a:prstDash val="solid"/>
              <a:round/>
            </a:ln>
          </a:top>
          <a:bottom>
            <a:ln w="25400" cap="flat">
              <a:solidFill>
                <a:srgbClr val="72675A"/>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ochin"/>
          <a:ea typeface="Cochin"/>
          <a:cs typeface="Cochin"/>
        </a:font>
        <a:srgbClr val="72675A"/>
      </a:tcTxStyle>
      <a:tcStyle>
        <a:tcBdr>
          <a:left>
            <a:ln w="12700" cap="flat">
              <a:solidFill>
                <a:srgbClr val="184472"/>
              </a:solidFill>
              <a:prstDash val="solid"/>
              <a:round/>
            </a:ln>
          </a:left>
          <a:right>
            <a:ln w="12700" cap="flat">
              <a:solidFill>
                <a:srgbClr val="184472"/>
              </a:solidFill>
              <a:prstDash val="solid"/>
              <a:round/>
            </a:ln>
          </a:right>
          <a:top>
            <a:ln w="12700" cap="flat">
              <a:solidFill>
                <a:srgbClr val="184472"/>
              </a:solidFill>
              <a:prstDash val="solid"/>
              <a:round/>
            </a:ln>
          </a:top>
          <a:bottom>
            <a:ln w="12700" cap="flat">
              <a:solidFill>
                <a:srgbClr val="184472"/>
              </a:solidFill>
              <a:prstDash val="solid"/>
              <a:round/>
            </a:ln>
          </a:bottom>
          <a:insideH>
            <a:ln w="12700" cap="flat">
              <a:solidFill>
                <a:srgbClr val="184472"/>
              </a:solidFill>
              <a:prstDash val="solid"/>
              <a:round/>
            </a:ln>
          </a:insideH>
          <a:insideV>
            <a:ln w="12700" cap="flat">
              <a:solidFill>
                <a:srgbClr val="184472"/>
              </a:solidFill>
              <a:prstDash val="solid"/>
              <a:round/>
            </a:ln>
          </a:insideV>
        </a:tcBdr>
        <a:fill>
          <a:solidFill>
            <a:srgbClr val="D4D2D0"/>
          </a:solidFill>
        </a:fill>
      </a:tcStyle>
    </a:wholeTbl>
    <a:band2H>
      <a:tcTxStyle/>
      <a:tcStyle>
        <a:tcBdr/>
        <a:fill>
          <a:solidFill>
            <a:srgbClr val="EBEAE9"/>
          </a:solidFill>
        </a:fill>
      </a:tcStyle>
    </a:band2H>
    <a:firstCol>
      <a:tcTxStyle b="on" i="off">
        <a:font>
          <a:latin typeface="Cochin"/>
          <a:ea typeface="Cochin"/>
          <a:cs typeface="Cochin"/>
        </a:font>
        <a:srgbClr val="184472"/>
      </a:tcTxStyle>
      <a:tcStyle>
        <a:tcBdr>
          <a:left>
            <a:ln w="12700" cap="flat">
              <a:solidFill>
                <a:srgbClr val="184472"/>
              </a:solidFill>
              <a:prstDash val="solid"/>
              <a:round/>
            </a:ln>
          </a:left>
          <a:right>
            <a:ln w="12700" cap="flat">
              <a:solidFill>
                <a:srgbClr val="184472"/>
              </a:solidFill>
              <a:prstDash val="solid"/>
              <a:round/>
            </a:ln>
          </a:right>
          <a:top>
            <a:ln w="12700" cap="flat">
              <a:solidFill>
                <a:srgbClr val="184472"/>
              </a:solidFill>
              <a:prstDash val="solid"/>
              <a:round/>
            </a:ln>
          </a:top>
          <a:bottom>
            <a:ln w="12700" cap="flat">
              <a:solidFill>
                <a:srgbClr val="184472"/>
              </a:solidFill>
              <a:prstDash val="solid"/>
              <a:round/>
            </a:ln>
          </a:bottom>
          <a:insideH>
            <a:ln w="12700" cap="flat">
              <a:solidFill>
                <a:srgbClr val="184472"/>
              </a:solidFill>
              <a:prstDash val="solid"/>
              <a:round/>
            </a:ln>
          </a:insideH>
          <a:insideV>
            <a:ln w="12700" cap="flat">
              <a:solidFill>
                <a:srgbClr val="184472"/>
              </a:solidFill>
              <a:prstDash val="solid"/>
              <a:round/>
            </a:ln>
          </a:insideV>
        </a:tcBdr>
        <a:fill>
          <a:solidFill>
            <a:srgbClr val="72675A"/>
          </a:solidFill>
        </a:fill>
      </a:tcStyle>
    </a:firstCol>
    <a:lastRow>
      <a:tcTxStyle b="on" i="off">
        <a:font>
          <a:latin typeface="Cochin"/>
          <a:ea typeface="Cochin"/>
          <a:cs typeface="Cochin"/>
        </a:font>
        <a:srgbClr val="184472"/>
      </a:tcTxStyle>
      <a:tcStyle>
        <a:tcBdr>
          <a:left>
            <a:ln w="12700" cap="flat">
              <a:solidFill>
                <a:srgbClr val="184472"/>
              </a:solidFill>
              <a:prstDash val="solid"/>
              <a:round/>
            </a:ln>
          </a:left>
          <a:right>
            <a:ln w="12700" cap="flat">
              <a:solidFill>
                <a:srgbClr val="184472"/>
              </a:solidFill>
              <a:prstDash val="solid"/>
              <a:round/>
            </a:ln>
          </a:right>
          <a:top>
            <a:ln w="38100" cap="flat">
              <a:solidFill>
                <a:srgbClr val="184472"/>
              </a:solidFill>
              <a:prstDash val="solid"/>
              <a:round/>
            </a:ln>
          </a:top>
          <a:bottom>
            <a:ln w="12700" cap="flat">
              <a:solidFill>
                <a:srgbClr val="184472"/>
              </a:solidFill>
              <a:prstDash val="solid"/>
              <a:round/>
            </a:ln>
          </a:bottom>
          <a:insideH>
            <a:ln w="12700" cap="flat">
              <a:solidFill>
                <a:srgbClr val="184472"/>
              </a:solidFill>
              <a:prstDash val="solid"/>
              <a:round/>
            </a:ln>
          </a:insideH>
          <a:insideV>
            <a:ln w="12700" cap="flat">
              <a:solidFill>
                <a:srgbClr val="184472"/>
              </a:solidFill>
              <a:prstDash val="solid"/>
              <a:round/>
            </a:ln>
          </a:insideV>
        </a:tcBdr>
        <a:fill>
          <a:solidFill>
            <a:srgbClr val="72675A"/>
          </a:solidFill>
        </a:fill>
      </a:tcStyle>
    </a:lastRow>
    <a:firstRow>
      <a:tcTxStyle b="on" i="off">
        <a:font>
          <a:latin typeface="Cochin"/>
          <a:ea typeface="Cochin"/>
          <a:cs typeface="Cochin"/>
        </a:font>
        <a:srgbClr val="184472"/>
      </a:tcTxStyle>
      <a:tcStyle>
        <a:tcBdr>
          <a:left>
            <a:ln w="12700" cap="flat">
              <a:solidFill>
                <a:srgbClr val="184472"/>
              </a:solidFill>
              <a:prstDash val="solid"/>
              <a:round/>
            </a:ln>
          </a:left>
          <a:right>
            <a:ln w="12700" cap="flat">
              <a:solidFill>
                <a:srgbClr val="184472"/>
              </a:solidFill>
              <a:prstDash val="solid"/>
              <a:round/>
            </a:ln>
          </a:right>
          <a:top>
            <a:ln w="12700" cap="flat">
              <a:solidFill>
                <a:srgbClr val="184472"/>
              </a:solidFill>
              <a:prstDash val="solid"/>
              <a:round/>
            </a:ln>
          </a:top>
          <a:bottom>
            <a:ln w="38100" cap="flat">
              <a:solidFill>
                <a:srgbClr val="184472"/>
              </a:solidFill>
              <a:prstDash val="solid"/>
              <a:round/>
            </a:ln>
          </a:bottom>
          <a:insideH>
            <a:ln w="12700" cap="flat">
              <a:solidFill>
                <a:srgbClr val="184472"/>
              </a:solidFill>
              <a:prstDash val="solid"/>
              <a:round/>
            </a:ln>
          </a:insideH>
          <a:insideV>
            <a:ln w="12700" cap="flat">
              <a:solidFill>
                <a:srgbClr val="184472"/>
              </a:solidFill>
              <a:prstDash val="solid"/>
              <a:round/>
            </a:ln>
          </a:insideV>
        </a:tcBdr>
        <a:fill>
          <a:solidFill>
            <a:srgbClr val="72675A"/>
          </a:solidFill>
        </a:fill>
      </a:tcStyle>
    </a:firstRow>
  </a:tblStyle>
  <a:tblStyle styleId="{2708684C-4D16-4618-839F-0558EEFCDFE6}" styleName="">
    <a:tblBg/>
    <a:wholeTbl>
      <a:tcTxStyle b="off" i="off">
        <a:font>
          <a:latin typeface="Cochin"/>
          <a:ea typeface="Cochin"/>
          <a:cs typeface="Cochin"/>
        </a:font>
        <a:srgbClr val="72675A"/>
      </a:tcTxStyle>
      <a:tcStyle>
        <a:tcBdr>
          <a:left>
            <a:ln w="12700" cap="flat">
              <a:solidFill>
                <a:srgbClr val="72675A"/>
              </a:solidFill>
              <a:prstDash val="solid"/>
              <a:round/>
            </a:ln>
          </a:left>
          <a:right>
            <a:ln w="12700" cap="flat">
              <a:solidFill>
                <a:srgbClr val="72675A"/>
              </a:solidFill>
              <a:prstDash val="solid"/>
              <a:round/>
            </a:ln>
          </a:right>
          <a:top>
            <a:ln w="12700" cap="flat">
              <a:solidFill>
                <a:srgbClr val="72675A"/>
              </a:solidFill>
              <a:prstDash val="solid"/>
              <a:round/>
            </a:ln>
          </a:top>
          <a:bottom>
            <a:ln w="12700" cap="flat">
              <a:solidFill>
                <a:srgbClr val="72675A"/>
              </a:solidFill>
              <a:prstDash val="solid"/>
              <a:round/>
            </a:ln>
          </a:bottom>
          <a:insideH>
            <a:ln w="12700" cap="flat">
              <a:solidFill>
                <a:srgbClr val="72675A"/>
              </a:solidFill>
              <a:prstDash val="solid"/>
              <a:round/>
            </a:ln>
          </a:insideH>
          <a:insideV>
            <a:ln w="12700" cap="flat">
              <a:solidFill>
                <a:srgbClr val="72675A"/>
              </a:solidFill>
              <a:prstDash val="solid"/>
              <a:round/>
            </a:ln>
          </a:insideV>
        </a:tcBdr>
        <a:fill>
          <a:solidFill>
            <a:srgbClr val="72675A">
              <a:alpha val="20000"/>
            </a:srgbClr>
          </a:solidFill>
        </a:fill>
      </a:tcStyle>
    </a:wholeTbl>
    <a:band2H>
      <a:tcTxStyle/>
      <a:tcStyle>
        <a:tcBdr/>
        <a:fill>
          <a:solidFill>
            <a:srgbClr val="FFFFFF"/>
          </a:solidFill>
        </a:fill>
      </a:tcStyle>
    </a:band2H>
    <a:firstCol>
      <a:tcTxStyle b="on" i="off">
        <a:font>
          <a:latin typeface="Cochin"/>
          <a:ea typeface="Cochin"/>
          <a:cs typeface="Cochin"/>
        </a:font>
        <a:srgbClr val="72675A"/>
      </a:tcTxStyle>
      <a:tcStyle>
        <a:tcBdr>
          <a:left>
            <a:ln w="12700" cap="flat">
              <a:solidFill>
                <a:srgbClr val="72675A"/>
              </a:solidFill>
              <a:prstDash val="solid"/>
              <a:round/>
            </a:ln>
          </a:left>
          <a:right>
            <a:ln w="12700" cap="flat">
              <a:solidFill>
                <a:srgbClr val="72675A"/>
              </a:solidFill>
              <a:prstDash val="solid"/>
              <a:round/>
            </a:ln>
          </a:right>
          <a:top>
            <a:ln w="12700" cap="flat">
              <a:solidFill>
                <a:srgbClr val="72675A"/>
              </a:solidFill>
              <a:prstDash val="solid"/>
              <a:round/>
            </a:ln>
          </a:top>
          <a:bottom>
            <a:ln w="12700" cap="flat">
              <a:solidFill>
                <a:srgbClr val="72675A"/>
              </a:solidFill>
              <a:prstDash val="solid"/>
              <a:round/>
            </a:ln>
          </a:bottom>
          <a:insideH>
            <a:ln w="12700" cap="flat">
              <a:solidFill>
                <a:srgbClr val="72675A"/>
              </a:solidFill>
              <a:prstDash val="solid"/>
              <a:round/>
            </a:ln>
          </a:insideH>
          <a:insideV>
            <a:ln w="12700" cap="flat">
              <a:solidFill>
                <a:srgbClr val="72675A"/>
              </a:solidFill>
              <a:prstDash val="solid"/>
              <a:round/>
            </a:ln>
          </a:insideV>
        </a:tcBdr>
        <a:fill>
          <a:solidFill>
            <a:srgbClr val="72675A">
              <a:alpha val="20000"/>
            </a:srgbClr>
          </a:solidFill>
        </a:fill>
      </a:tcStyle>
    </a:firstCol>
    <a:lastRow>
      <a:tcTxStyle b="on" i="off">
        <a:font>
          <a:latin typeface="Cochin"/>
          <a:ea typeface="Cochin"/>
          <a:cs typeface="Cochin"/>
        </a:font>
        <a:srgbClr val="72675A"/>
      </a:tcTxStyle>
      <a:tcStyle>
        <a:tcBdr>
          <a:left>
            <a:ln w="12700" cap="flat">
              <a:solidFill>
                <a:srgbClr val="72675A"/>
              </a:solidFill>
              <a:prstDash val="solid"/>
              <a:round/>
            </a:ln>
          </a:left>
          <a:right>
            <a:ln w="12700" cap="flat">
              <a:solidFill>
                <a:srgbClr val="72675A"/>
              </a:solidFill>
              <a:prstDash val="solid"/>
              <a:round/>
            </a:ln>
          </a:right>
          <a:top>
            <a:ln w="50800" cap="flat">
              <a:solidFill>
                <a:srgbClr val="72675A"/>
              </a:solidFill>
              <a:prstDash val="solid"/>
              <a:round/>
            </a:ln>
          </a:top>
          <a:bottom>
            <a:ln w="12700" cap="flat">
              <a:solidFill>
                <a:srgbClr val="72675A"/>
              </a:solidFill>
              <a:prstDash val="solid"/>
              <a:round/>
            </a:ln>
          </a:bottom>
          <a:insideH>
            <a:ln w="12700" cap="flat">
              <a:solidFill>
                <a:srgbClr val="72675A"/>
              </a:solidFill>
              <a:prstDash val="solid"/>
              <a:round/>
            </a:ln>
          </a:insideH>
          <a:insideV>
            <a:ln w="12700" cap="flat">
              <a:solidFill>
                <a:srgbClr val="72675A"/>
              </a:solidFill>
              <a:prstDash val="solid"/>
              <a:round/>
            </a:ln>
          </a:insideV>
        </a:tcBdr>
        <a:fill>
          <a:noFill/>
        </a:fill>
      </a:tcStyle>
    </a:lastRow>
    <a:firstRow>
      <a:tcTxStyle b="on" i="off">
        <a:font>
          <a:latin typeface="Cochin"/>
          <a:ea typeface="Cochin"/>
          <a:cs typeface="Cochin"/>
        </a:font>
        <a:srgbClr val="72675A"/>
      </a:tcTxStyle>
      <a:tcStyle>
        <a:tcBdr>
          <a:left>
            <a:ln w="12700" cap="flat">
              <a:solidFill>
                <a:srgbClr val="72675A"/>
              </a:solidFill>
              <a:prstDash val="solid"/>
              <a:round/>
            </a:ln>
          </a:left>
          <a:right>
            <a:ln w="12700" cap="flat">
              <a:solidFill>
                <a:srgbClr val="72675A"/>
              </a:solidFill>
              <a:prstDash val="solid"/>
              <a:round/>
            </a:ln>
          </a:right>
          <a:top>
            <a:ln w="12700" cap="flat">
              <a:solidFill>
                <a:srgbClr val="72675A"/>
              </a:solidFill>
              <a:prstDash val="solid"/>
              <a:round/>
            </a:ln>
          </a:top>
          <a:bottom>
            <a:ln w="25400" cap="flat">
              <a:solidFill>
                <a:srgbClr val="72675A"/>
              </a:solidFill>
              <a:prstDash val="solid"/>
              <a:round/>
            </a:ln>
          </a:bottom>
          <a:insideH>
            <a:ln w="12700" cap="flat">
              <a:solidFill>
                <a:srgbClr val="72675A"/>
              </a:solidFill>
              <a:prstDash val="solid"/>
              <a:round/>
            </a:ln>
          </a:insideH>
          <a:insideV>
            <a:ln w="12700" cap="flat">
              <a:solidFill>
                <a:srgbClr val="72675A"/>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4300" autoAdjust="0"/>
    <p:restoredTop sz="93592" autoAdjust="0"/>
  </p:normalViewPr>
  <p:slideViewPr>
    <p:cSldViewPr snapToGrid="0">
      <p:cViewPr varScale="1">
        <p:scale>
          <a:sx n="28" d="100"/>
          <a:sy n="28" d="100"/>
        </p:scale>
        <p:origin x="216" y="141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0" name="Shape 110"/>
          <p:cNvSpPr>
            <a:spLocks noGrp="1" noRot="1" noChangeAspect="1"/>
          </p:cNvSpPr>
          <p:nvPr>
            <p:ph type="sldImg"/>
          </p:nvPr>
        </p:nvSpPr>
        <p:spPr>
          <a:xfrm>
            <a:off x="422275" y="704850"/>
            <a:ext cx="6257925" cy="3521075"/>
          </a:xfrm>
          <a:prstGeom prst="rect">
            <a:avLst/>
          </a:prstGeom>
        </p:spPr>
        <p:txBody>
          <a:bodyPr lIns="94225" tIns="47113" rIns="94225" bIns="47113"/>
          <a:lstStyle/>
          <a:p>
            <a:endParaRPr/>
          </a:p>
        </p:txBody>
      </p:sp>
      <p:sp>
        <p:nvSpPr>
          <p:cNvPr id="111" name="Shape 111"/>
          <p:cNvSpPr>
            <a:spLocks noGrp="1"/>
          </p:cNvSpPr>
          <p:nvPr>
            <p:ph type="body" sz="quarter" idx="1"/>
          </p:nvPr>
        </p:nvSpPr>
        <p:spPr>
          <a:xfrm>
            <a:off x="946997" y="4459526"/>
            <a:ext cx="5208482" cy="4224814"/>
          </a:xfrm>
          <a:prstGeom prst="rect">
            <a:avLst/>
          </a:prstGeom>
        </p:spPr>
        <p:txBody>
          <a:bodyPr lIns="94225" tIns="47113" rIns="94225" bIns="47113"/>
          <a:lstStyle/>
          <a:p>
            <a:endParaRPr/>
          </a:p>
        </p:txBody>
      </p:sp>
    </p:spTree>
    <p:extLst>
      <p:ext uri="{BB962C8B-B14F-4D97-AF65-F5344CB8AC3E}">
        <p14:creationId xmlns:p14="http://schemas.microsoft.com/office/powerpoint/2010/main" val="673061245"/>
      </p:ext>
    </p:extLst>
  </p:cSld>
  <p:clrMap bg1="dk1" tx1="lt1" bg2="dk2" tx2="lt2" accent1="accent1" accent2="accent2" accent3="accent3" accent4="accent4" accent5="accent5" accent6="accent6" hlink="hlink" folHlink="folHlink"/>
  <p:notesStyle>
    <a:lvl1pPr defTabSz="457200" latinLnBrk="0">
      <a:lnSpc>
        <a:spcPct val="125000"/>
      </a:lnSpc>
      <a:defRPr sz="2400">
        <a:solidFill>
          <a:srgbClr val="FF0000"/>
        </a:solidFill>
        <a:latin typeface="+mj-lt"/>
        <a:ea typeface="+mj-ea"/>
        <a:cs typeface="+mj-cs"/>
        <a:sym typeface="Avenir Roman"/>
      </a:defRPr>
    </a:lvl1pPr>
    <a:lvl2pPr indent="228600" defTabSz="457200" latinLnBrk="0">
      <a:lnSpc>
        <a:spcPct val="125000"/>
      </a:lnSpc>
      <a:defRPr sz="2400">
        <a:solidFill>
          <a:srgbClr val="FF0000"/>
        </a:solidFill>
        <a:latin typeface="+mj-lt"/>
        <a:ea typeface="+mj-ea"/>
        <a:cs typeface="+mj-cs"/>
        <a:sym typeface="Avenir Roman"/>
      </a:defRPr>
    </a:lvl2pPr>
    <a:lvl3pPr indent="457200" defTabSz="457200" latinLnBrk="0">
      <a:lnSpc>
        <a:spcPct val="125000"/>
      </a:lnSpc>
      <a:defRPr sz="2400">
        <a:solidFill>
          <a:srgbClr val="FF0000"/>
        </a:solidFill>
        <a:latin typeface="+mj-lt"/>
        <a:ea typeface="+mj-ea"/>
        <a:cs typeface="+mj-cs"/>
        <a:sym typeface="Avenir Roman"/>
      </a:defRPr>
    </a:lvl3pPr>
    <a:lvl4pPr indent="685800" defTabSz="457200" latinLnBrk="0">
      <a:lnSpc>
        <a:spcPct val="125000"/>
      </a:lnSpc>
      <a:defRPr sz="2400">
        <a:solidFill>
          <a:srgbClr val="FF0000"/>
        </a:solidFill>
        <a:latin typeface="+mj-lt"/>
        <a:ea typeface="+mj-ea"/>
        <a:cs typeface="+mj-cs"/>
        <a:sym typeface="Avenir Roman"/>
      </a:defRPr>
    </a:lvl4pPr>
    <a:lvl5pPr indent="914400" defTabSz="457200" latinLnBrk="0">
      <a:lnSpc>
        <a:spcPct val="125000"/>
      </a:lnSpc>
      <a:defRPr sz="2400">
        <a:solidFill>
          <a:srgbClr val="FF0000"/>
        </a:solidFill>
        <a:latin typeface="+mj-lt"/>
        <a:ea typeface="+mj-ea"/>
        <a:cs typeface="+mj-cs"/>
        <a:sym typeface="Avenir Roman"/>
      </a:defRPr>
    </a:lvl5pPr>
    <a:lvl6pPr indent="1143000" defTabSz="457200" latinLnBrk="0">
      <a:lnSpc>
        <a:spcPct val="125000"/>
      </a:lnSpc>
      <a:defRPr sz="2400">
        <a:solidFill>
          <a:srgbClr val="FF0000"/>
        </a:solidFill>
        <a:latin typeface="+mj-lt"/>
        <a:ea typeface="+mj-ea"/>
        <a:cs typeface="+mj-cs"/>
        <a:sym typeface="Avenir Roman"/>
      </a:defRPr>
    </a:lvl6pPr>
    <a:lvl7pPr indent="1371600" defTabSz="457200" latinLnBrk="0">
      <a:lnSpc>
        <a:spcPct val="125000"/>
      </a:lnSpc>
      <a:defRPr sz="2400">
        <a:solidFill>
          <a:srgbClr val="FF0000"/>
        </a:solidFill>
        <a:latin typeface="+mj-lt"/>
        <a:ea typeface="+mj-ea"/>
        <a:cs typeface="+mj-cs"/>
        <a:sym typeface="Avenir Roman"/>
      </a:defRPr>
    </a:lvl7pPr>
    <a:lvl8pPr indent="1600200" defTabSz="457200" latinLnBrk="0">
      <a:lnSpc>
        <a:spcPct val="125000"/>
      </a:lnSpc>
      <a:defRPr sz="2400">
        <a:solidFill>
          <a:srgbClr val="FF0000"/>
        </a:solidFill>
        <a:latin typeface="+mj-lt"/>
        <a:ea typeface="+mj-ea"/>
        <a:cs typeface="+mj-cs"/>
        <a:sym typeface="Avenir Roman"/>
      </a:defRPr>
    </a:lvl8pPr>
    <a:lvl9pPr indent="1828800" defTabSz="457200" latinLnBrk="0">
      <a:lnSpc>
        <a:spcPct val="125000"/>
      </a:lnSpc>
      <a:defRPr sz="2400">
        <a:solidFill>
          <a:srgbClr val="FF0000"/>
        </a:solidFill>
        <a:latin typeface="+mj-lt"/>
        <a:ea typeface="+mj-ea"/>
        <a:cs typeface="+mj-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422275" y="704850"/>
            <a:ext cx="6257925" cy="3521075"/>
          </a:xfrm>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pPr marL="304583" indent="-304583">
              <a:lnSpc>
                <a:spcPct val="100000"/>
              </a:lnSpc>
              <a:buSzPct val="100000"/>
              <a:buChar char="-"/>
              <a:defRPr sz="1400">
                <a:solidFill>
                  <a:srgbClr val="000000"/>
                </a:solidFill>
              </a:defRPr>
            </a:pPr>
            <a:r>
              <a:rPr lang="en-US" sz="1500" b="1"/>
              <a:t>Aligns with John 1:1-5, 14</a:t>
            </a:r>
          </a:p>
          <a:p>
            <a:pPr marL="304583" indent="-304583">
              <a:lnSpc>
                <a:spcPct val="100000"/>
              </a:lnSpc>
              <a:buSzPct val="100000"/>
              <a:buChar char="-"/>
              <a:defRPr sz="1400">
                <a:solidFill>
                  <a:srgbClr val="000000"/>
                </a:solidFill>
              </a:defRPr>
            </a:pPr>
            <a:r>
              <a:rPr lang="en-US" sz="1500">
                <a:solidFill>
                  <a:srgbClr val="5C749A"/>
                </a:solidFill>
                <a:latin typeface="arial" panose="020B0604020202020204" pitchFamily="34" charset="0"/>
              </a:rPr>
              <a:t>1 </a:t>
            </a:r>
            <a:r>
              <a:rPr lang="en-US" sz="1500">
                <a:solidFill>
                  <a:srgbClr val="01103A"/>
                </a:solidFill>
                <a:latin typeface="arial" panose="020B0604020202020204" pitchFamily="34" charset="0"/>
              </a:rPr>
              <a:t>In the beginning was the Word, and the Word was with God, and the Word was God. </a:t>
            </a:r>
            <a:r>
              <a:rPr lang="en-US" sz="1500">
                <a:solidFill>
                  <a:srgbClr val="5C749A"/>
                </a:solidFill>
                <a:latin typeface="arial" panose="020B0604020202020204" pitchFamily="34" charset="0"/>
              </a:rPr>
              <a:t>2 </a:t>
            </a:r>
            <a:r>
              <a:rPr lang="en-US" sz="1500">
                <a:solidFill>
                  <a:srgbClr val="01103A"/>
                </a:solidFill>
                <a:latin typeface="arial" panose="020B0604020202020204" pitchFamily="34" charset="0"/>
              </a:rPr>
              <a:t>He was with God in the beginning. </a:t>
            </a:r>
            <a:r>
              <a:rPr lang="en-US" sz="1500">
                <a:solidFill>
                  <a:srgbClr val="5C749A"/>
                </a:solidFill>
                <a:latin typeface="arial" panose="020B0604020202020204" pitchFamily="34" charset="0"/>
              </a:rPr>
              <a:t>3 </a:t>
            </a:r>
            <a:r>
              <a:rPr lang="en-US" sz="1500">
                <a:solidFill>
                  <a:srgbClr val="01103A"/>
                </a:solidFill>
                <a:latin typeface="arial" panose="020B0604020202020204" pitchFamily="34" charset="0"/>
              </a:rPr>
              <a:t>Through him all things were made; without him nothing was made that has been made. </a:t>
            </a:r>
            <a:r>
              <a:rPr lang="en-US" sz="1500">
                <a:solidFill>
                  <a:srgbClr val="5C749A"/>
                </a:solidFill>
                <a:latin typeface="arial" panose="020B0604020202020204" pitchFamily="34" charset="0"/>
              </a:rPr>
              <a:t>4 </a:t>
            </a:r>
            <a:r>
              <a:rPr lang="en-US" sz="1500">
                <a:solidFill>
                  <a:srgbClr val="01103A"/>
                </a:solidFill>
                <a:latin typeface="arial" panose="020B0604020202020204" pitchFamily="34" charset="0"/>
              </a:rPr>
              <a:t>In him was life, and that life was the light of all mankind. </a:t>
            </a:r>
            <a:r>
              <a:rPr lang="en-US" sz="1500">
                <a:solidFill>
                  <a:srgbClr val="5C749A"/>
                </a:solidFill>
                <a:latin typeface="arial" panose="020B0604020202020204" pitchFamily="34" charset="0"/>
              </a:rPr>
              <a:t>5 </a:t>
            </a:r>
            <a:r>
              <a:rPr lang="en-US" sz="1500">
                <a:solidFill>
                  <a:srgbClr val="01103A"/>
                </a:solidFill>
                <a:latin typeface="arial" panose="020B0604020202020204" pitchFamily="34" charset="0"/>
              </a:rPr>
              <a:t>The light shines in the darkness, and the darkness has not overcome</a:t>
            </a:r>
            <a:r>
              <a:rPr lang="en-US" sz="1500">
                <a:solidFill>
                  <a:srgbClr val="8A8026"/>
                </a:solidFill>
                <a:latin typeface="arial" panose="020B0604020202020204" pitchFamily="34" charset="0"/>
              </a:rPr>
              <a:t>[</a:t>
            </a:r>
            <a:r>
              <a:rPr lang="en-US" sz="1500" err="1">
                <a:solidFill>
                  <a:srgbClr val="8A8026"/>
                </a:solidFill>
                <a:latin typeface="arial" panose="020B0604020202020204" pitchFamily="34" charset="0"/>
              </a:rPr>
              <a:t>fn</a:t>
            </a:r>
            <a:r>
              <a:rPr lang="en-US" sz="1500">
                <a:solidFill>
                  <a:srgbClr val="8A8026"/>
                </a:solidFill>
                <a:latin typeface="arial" panose="020B0604020202020204" pitchFamily="34" charset="0"/>
              </a:rPr>
              <a:t>]</a:t>
            </a:r>
            <a:r>
              <a:rPr lang="en-US" sz="1500">
                <a:solidFill>
                  <a:srgbClr val="01103A"/>
                </a:solidFill>
                <a:latin typeface="arial" panose="020B0604020202020204" pitchFamily="34" charset="0"/>
              </a:rPr>
              <a:t> it. The Word became flesh and made his dwelling among us. We have seen his glory, the glory of the one and only Son, who came from the Father, full of grace and truth.</a:t>
            </a:r>
          </a:p>
          <a:p>
            <a:pPr marL="304583" indent="-304583">
              <a:lnSpc>
                <a:spcPct val="100000"/>
              </a:lnSpc>
              <a:buSzPct val="100000"/>
              <a:buChar char="-"/>
              <a:defRPr sz="1400">
                <a:solidFill>
                  <a:srgbClr val="000000"/>
                </a:solidFill>
              </a:defRPr>
            </a:pPr>
            <a:endParaRPr lang="en-US" sz="1500">
              <a:solidFill>
                <a:srgbClr val="01103A"/>
              </a:solidFill>
              <a:latin typeface="arial" panose="020B0604020202020204" pitchFamily="34" charset="0"/>
            </a:endParaRPr>
          </a:p>
          <a:p>
            <a:pPr>
              <a:lnSpc>
                <a:spcPct val="100000"/>
              </a:lnSpc>
              <a:defRPr sz="1400"/>
            </a:pPr>
            <a:endParaRPr sz="1500"/>
          </a:p>
        </p:txBody>
      </p:sp>
    </p:spTree>
    <p:extLst>
      <p:ext uri="{BB962C8B-B14F-4D97-AF65-F5344CB8AC3E}">
        <p14:creationId xmlns:p14="http://schemas.microsoft.com/office/powerpoint/2010/main" val="2316594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422275" y="704850"/>
            <a:ext cx="6257925" cy="3521075"/>
          </a:xfrm>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pPr marL="304583" indent="-304583">
              <a:lnSpc>
                <a:spcPct val="100000"/>
              </a:lnSpc>
              <a:buSzPct val="100000"/>
              <a:buChar char="-"/>
              <a:defRPr sz="1400">
                <a:solidFill>
                  <a:srgbClr val="000000"/>
                </a:solidFill>
              </a:defRPr>
            </a:pPr>
            <a:r>
              <a:rPr lang="en-US" sz="1500" b="1"/>
              <a:t>Aligns with John 1:1-5, 14</a:t>
            </a:r>
          </a:p>
          <a:p>
            <a:pPr marL="304583" indent="-304583">
              <a:lnSpc>
                <a:spcPct val="100000"/>
              </a:lnSpc>
              <a:buSzPct val="100000"/>
              <a:buChar char="-"/>
              <a:defRPr sz="1400">
                <a:solidFill>
                  <a:srgbClr val="000000"/>
                </a:solidFill>
              </a:defRPr>
            </a:pPr>
            <a:r>
              <a:rPr lang="en-US" sz="1500">
                <a:solidFill>
                  <a:srgbClr val="5C749A"/>
                </a:solidFill>
                <a:latin typeface="arial" panose="020B0604020202020204" pitchFamily="34" charset="0"/>
              </a:rPr>
              <a:t>1 </a:t>
            </a:r>
            <a:r>
              <a:rPr lang="en-US" sz="1500">
                <a:solidFill>
                  <a:srgbClr val="01103A"/>
                </a:solidFill>
                <a:latin typeface="arial" panose="020B0604020202020204" pitchFamily="34" charset="0"/>
              </a:rPr>
              <a:t>In the beginning was the Word, and the Word was with God, and the Word was God. </a:t>
            </a:r>
            <a:r>
              <a:rPr lang="en-US" sz="1500">
                <a:solidFill>
                  <a:srgbClr val="5C749A"/>
                </a:solidFill>
                <a:latin typeface="arial" panose="020B0604020202020204" pitchFamily="34" charset="0"/>
              </a:rPr>
              <a:t>2 </a:t>
            </a:r>
            <a:r>
              <a:rPr lang="en-US" sz="1500">
                <a:solidFill>
                  <a:srgbClr val="01103A"/>
                </a:solidFill>
                <a:latin typeface="arial" panose="020B0604020202020204" pitchFamily="34" charset="0"/>
              </a:rPr>
              <a:t>He was with God in the beginning. </a:t>
            </a:r>
            <a:r>
              <a:rPr lang="en-US" sz="1500">
                <a:solidFill>
                  <a:srgbClr val="5C749A"/>
                </a:solidFill>
                <a:latin typeface="arial" panose="020B0604020202020204" pitchFamily="34" charset="0"/>
              </a:rPr>
              <a:t>3 </a:t>
            </a:r>
            <a:r>
              <a:rPr lang="en-US" sz="1500">
                <a:solidFill>
                  <a:srgbClr val="01103A"/>
                </a:solidFill>
                <a:latin typeface="arial" panose="020B0604020202020204" pitchFamily="34" charset="0"/>
              </a:rPr>
              <a:t>Through him all things were made; without him nothing was made that has been made. </a:t>
            </a:r>
            <a:r>
              <a:rPr lang="en-US" sz="1500">
                <a:solidFill>
                  <a:srgbClr val="5C749A"/>
                </a:solidFill>
                <a:latin typeface="arial" panose="020B0604020202020204" pitchFamily="34" charset="0"/>
              </a:rPr>
              <a:t>4 </a:t>
            </a:r>
            <a:r>
              <a:rPr lang="en-US" sz="1500">
                <a:solidFill>
                  <a:srgbClr val="01103A"/>
                </a:solidFill>
                <a:latin typeface="arial" panose="020B0604020202020204" pitchFamily="34" charset="0"/>
              </a:rPr>
              <a:t>In him was life, and that life was the light of all mankind. </a:t>
            </a:r>
            <a:r>
              <a:rPr lang="en-US" sz="1500">
                <a:solidFill>
                  <a:srgbClr val="5C749A"/>
                </a:solidFill>
                <a:latin typeface="arial" panose="020B0604020202020204" pitchFamily="34" charset="0"/>
              </a:rPr>
              <a:t>5 </a:t>
            </a:r>
            <a:r>
              <a:rPr lang="en-US" sz="1500">
                <a:solidFill>
                  <a:srgbClr val="01103A"/>
                </a:solidFill>
                <a:latin typeface="arial" panose="020B0604020202020204" pitchFamily="34" charset="0"/>
              </a:rPr>
              <a:t>The light shines in the darkness, and the darkness has not overcome</a:t>
            </a:r>
            <a:r>
              <a:rPr lang="en-US" sz="1500">
                <a:solidFill>
                  <a:srgbClr val="8A8026"/>
                </a:solidFill>
                <a:latin typeface="arial" panose="020B0604020202020204" pitchFamily="34" charset="0"/>
              </a:rPr>
              <a:t>[</a:t>
            </a:r>
            <a:r>
              <a:rPr lang="en-US" sz="1500" err="1">
                <a:solidFill>
                  <a:srgbClr val="8A8026"/>
                </a:solidFill>
                <a:latin typeface="arial" panose="020B0604020202020204" pitchFamily="34" charset="0"/>
              </a:rPr>
              <a:t>fn</a:t>
            </a:r>
            <a:r>
              <a:rPr lang="en-US" sz="1500">
                <a:solidFill>
                  <a:srgbClr val="8A8026"/>
                </a:solidFill>
                <a:latin typeface="arial" panose="020B0604020202020204" pitchFamily="34" charset="0"/>
              </a:rPr>
              <a:t>]</a:t>
            </a:r>
            <a:r>
              <a:rPr lang="en-US" sz="1500">
                <a:solidFill>
                  <a:srgbClr val="01103A"/>
                </a:solidFill>
                <a:latin typeface="arial" panose="020B0604020202020204" pitchFamily="34" charset="0"/>
              </a:rPr>
              <a:t> it. The Word became flesh and made his dwelling among us. We have seen his glory, the glory of the one and only Son, who came from the Father, full of grace and truth.</a:t>
            </a:r>
          </a:p>
          <a:p>
            <a:pPr marL="304583" indent="-304583">
              <a:lnSpc>
                <a:spcPct val="100000"/>
              </a:lnSpc>
              <a:buSzPct val="100000"/>
              <a:buChar char="-"/>
              <a:defRPr sz="1400">
                <a:solidFill>
                  <a:srgbClr val="000000"/>
                </a:solidFill>
              </a:defRPr>
            </a:pPr>
            <a:endParaRPr lang="en-US" sz="1500">
              <a:solidFill>
                <a:srgbClr val="01103A"/>
              </a:solidFill>
              <a:latin typeface="arial" panose="020B0604020202020204" pitchFamily="34" charset="0"/>
            </a:endParaRPr>
          </a:p>
          <a:p>
            <a:pPr>
              <a:lnSpc>
                <a:spcPct val="100000"/>
              </a:lnSpc>
              <a:defRPr sz="1400"/>
            </a:pPr>
            <a:endParaRPr sz="1500"/>
          </a:p>
        </p:txBody>
      </p:sp>
    </p:spTree>
    <p:extLst>
      <p:ext uri="{BB962C8B-B14F-4D97-AF65-F5344CB8AC3E}">
        <p14:creationId xmlns:p14="http://schemas.microsoft.com/office/powerpoint/2010/main" val="1241879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422275" y="704850"/>
            <a:ext cx="6257925" cy="3521075"/>
          </a:xfrm>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pPr marL="304583" indent="-304583">
              <a:lnSpc>
                <a:spcPct val="100000"/>
              </a:lnSpc>
              <a:buSzPct val="100000"/>
              <a:buChar char="-"/>
              <a:defRPr sz="1400">
                <a:solidFill>
                  <a:srgbClr val="000000"/>
                </a:solidFill>
              </a:defRPr>
            </a:pPr>
            <a:r>
              <a:rPr lang="en-US" sz="1500" b="1"/>
              <a:t>Aligns with John 1:1-5, 14</a:t>
            </a:r>
          </a:p>
          <a:p>
            <a:pPr marL="304583" indent="-304583">
              <a:lnSpc>
                <a:spcPct val="100000"/>
              </a:lnSpc>
              <a:buSzPct val="100000"/>
              <a:buChar char="-"/>
              <a:defRPr sz="1400">
                <a:solidFill>
                  <a:srgbClr val="000000"/>
                </a:solidFill>
              </a:defRPr>
            </a:pPr>
            <a:r>
              <a:rPr lang="en-US" sz="1500">
                <a:solidFill>
                  <a:srgbClr val="5C749A"/>
                </a:solidFill>
                <a:latin typeface="arial" panose="020B0604020202020204" pitchFamily="34" charset="0"/>
              </a:rPr>
              <a:t>1 </a:t>
            </a:r>
            <a:r>
              <a:rPr lang="en-US" sz="1500">
                <a:solidFill>
                  <a:srgbClr val="01103A"/>
                </a:solidFill>
                <a:latin typeface="arial" panose="020B0604020202020204" pitchFamily="34" charset="0"/>
              </a:rPr>
              <a:t>In the beginning was the Word, and the Word was with God, and the Word was God. </a:t>
            </a:r>
            <a:r>
              <a:rPr lang="en-US" sz="1500">
                <a:solidFill>
                  <a:srgbClr val="5C749A"/>
                </a:solidFill>
                <a:latin typeface="arial" panose="020B0604020202020204" pitchFamily="34" charset="0"/>
              </a:rPr>
              <a:t>2 </a:t>
            </a:r>
            <a:r>
              <a:rPr lang="en-US" sz="1500">
                <a:solidFill>
                  <a:srgbClr val="01103A"/>
                </a:solidFill>
                <a:latin typeface="arial" panose="020B0604020202020204" pitchFamily="34" charset="0"/>
              </a:rPr>
              <a:t>He was with God in the beginning. </a:t>
            </a:r>
            <a:r>
              <a:rPr lang="en-US" sz="1500">
                <a:solidFill>
                  <a:srgbClr val="5C749A"/>
                </a:solidFill>
                <a:latin typeface="arial" panose="020B0604020202020204" pitchFamily="34" charset="0"/>
              </a:rPr>
              <a:t>3 </a:t>
            </a:r>
            <a:r>
              <a:rPr lang="en-US" sz="1500">
                <a:solidFill>
                  <a:srgbClr val="01103A"/>
                </a:solidFill>
                <a:latin typeface="arial" panose="020B0604020202020204" pitchFamily="34" charset="0"/>
              </a:rPr>
              <a:t>Through him all things were made; without him nothing was made that has been made. </a:t>
            </a:r>
            <a:r>
              <a:rPr lang="en-US" sz="1500">
                <a:solidFill>
                  <a:srgbClr val="5C749A"/>
                </a:solidFill>
                <a:latin typeface="arial" panose="020B0604020202020204" pitchFamily="34" charset="0"/>
              </a:rPr>
              <a:t>4 </a:t>
            </a:r>
            <a:r>
              <a:rPr lang="en-US" sz="1500">
                <a:solidFill>
                  <a:srgbClr val="01103A"/>
                </a:solidFill>
                <a:latin typeface="arial" panose="020B0604020202020204" pitchFamily="34" charset="0"/>
              </a:rPr>
              <a:t>In him was life, and that life was the light of all mankind. </a:t>
            </a:r>
            <a:r>
              <a:rPr lang="en-US" sz="1500">
                <a:solidFill>
                  <a:srgbClr val="5C749A"/>
                </a:solidFill>
                <a:latin typeface="arial" panose="020B0604020202020204" pitchFamily="34" charset="0"/>
              </a:rPr>
              <a:t>5 </a:t>
            </a:r>
            <a:r>
              <a:rPr lang="en-US" sz="1500">
                <a:solidFill>
                  <a:srgbClr val="01103A"/>
                </a:solidFill>
                <a:latin typeface="arial" panose="020B0604020202020204" pitchFamily="34" charset="0"/>
              </a:rPr>
              <a:t>The light shines in the darkness, and the darkness has not overcome</a:t>
            </a:r>
            <a:r>
              <a:rPr lang="en-US" sz="1500">
                <a:solidFill>
                  <a:srgbClr val="8A8026"/>
                </a:solidFill>
                <a:latin typeface="arial" panose="020B0604020202020204" pitchFamily="34" charset="0"/>
              </a:rPr>
              <a:t>[</a:t>
            </a:r>
            <a:r>
              <a:rPr lang="en-US" sz="1500" err="1">
                <a:solidFill>
                  <a:srgbClr val="8A8026"/>
                </a:solidFill>
                <a:latin typeface="arial" panose="020B0604020202020204" pitchFamily="34" charset="0"/>
              </a:rPr>
              <a:t>fn</a:t>
            </a:r>
            <a:r>
              <a:rPr lang="en-US" sz="1500">
                <a:solidFill>
                  <a:srgbClr val="8A8026"/>
                </a:solidFill>
                <a:latin typeface="arial" panose="020B0604020202020204" pitchFamily="34" charset="0"/>
              </a:rPr>
              <a:t>]</a:t>
            </a:r>
            <a:r>
              <a:rPr lang="en-US" sz="1500">
                <a:solidFill>
                  <a:srgbClr val="01103A"/>
                </a:solidFill>
                <a:latin typeface="arial" panose="020B0604020202020204" pitchFamily="34" charset="0"/>
              </a:rPr>
              <a:t> it. The Word became flesh and made his dwelling among us. We have seen his glory, the glory of the one and only Son, who came from the Father, full of grace and truth.</a:t>
            </a:r>
          </a:p>
          <a:p>
            <a:pPr marL="304583" indent="-304583">
              <a:lnSpc>
                <a:spcPct val="100000"/>
              </a:lnSpc>
              <a:buSzPct val="100000"/>
              <a:buChar char="-"/>
              <a:defRPr sz="1400">
                <a:solidFill>
                  <a:srgbClr val="000000"/>
                </a:solidFill>
              </a:defRPr>
            </a:pPr>
            <a:endParaRPr lang="en-US" sz="1500">
              <a:solidFill>
                <a:srgbClr val="01103A"/>
              </a:solidFill>
              <a:latin typeface="arial" panose="020B0604020202020204" pitchFamily="34" charset="0"/>
            </a:endParaRPr>
          </a:p>
          <a:p>
            <a:pPr>
              <a:lnSpc>
                <a:spcPct val="100000"/>
              </a:lnSpc>
              <a:defRPr sz="1400"/>
            </a:pPr>
            <a:endParaRPr sz="1500"/>
          </a:p>
        </p:txBody>
      </p:sp>
    </p:spTree>
    <p:extLst>
      <p:ext uri="{BB962C8B-B14F-4D97-AF65-F5344CB8AC3E}">
        <p14:creationId xmlns:p14="http://schemas.microsoft.com/office/powerpoint/2010/main" val="338109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422275" y="704850"/>
            <a:ext cx="6257925" cy="3521075"/>
          </a:xfrm>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pPr marL="304583" indent="-304583">
              <a:lnSpc>
                <a:spcPct val="100000"/>
              </a:lnSpc>
              <a:buSzPct val="100000"/>
              <a:buChar char="-"/>
              <a:defRPr sz="1400">
                <a:solidFill>
                  <a:srgbClr val="000000"/>
                </a:solidFill>
              </a:defRPr>
            </a:pPr>
            <a:r>
              <a:rPr lang="en-US" sz="1500" b="1"/>
              <a:t>Aligns with John 1:1-5, 14</a:t>
            </a:r>
          </a:p>
          <a:p>
            <a:pPr marL="304583" indent="-304583">
              <a:lnSpc>
                <a:spcPct val="100000"/>
              </a:lnSpc>
              <a:buSzPct val="100000"/>
              <a:buChar char="-"/>
              <a:defRPr sz="1400">
                <a:solidFill>
                  <a:srgbClr val="000000"/>
                </a:solidFill>
              </a:defRPr>
            </a:pPr>
            <a:r>
              <a:rPr lang="en-US" sz="1500">
                <a:solidFill>
                  <a:srgbClr val="5C749A"/>
                </a:solidFill>
                <a:latin typeface="arial" panose="020B0604020202020204" pitchFamily="34" charset="0"/>
              </a:rPr>
              <a:t>1 </a:t>
            </a:r>
            <a:r>
              <a:rPr lang="en-US" sz="1500">
                <a:solidFill>
                  <a:srgbClr val="01103A"/>
                </a:solidFill>
                <a:latin typeface="arial" panose="020B0604020202020204" pitchFamily="34" charset="0"/>
              </a:rPr>
              <a:t>In the beginning was the Word, and the Word was with God, and the Word was God. </a:t>
            </a:r>
            <a:r>
              <a:rPr lang="en-US" sz="1500">
                <a:solidFill>
                  <a:srgbClr val="5C749A"/>
                </a:solidFill>
                <a:latin typeface="arial" panose="020B0604020202020204" pitchFamily="34" charset="0"/>
              </a:rPr>
              <a:t>2 </a:t>
            </a:r>
            <a:r>
              <a:rPr lang="en-US" sz="1500">
                <a:solidFill>
                  <a:srgbClr val="01103A"/>
                </a:solidFill>
                <a:latin typeface="arial" panose="020B0604020202020204" pitchFamily="34" charset="0"/>
              </a:rPr>
              <a:t>He was with God in the beginning. </a:t>
            </a:r>
            <a:r>
              <a:rPr lang="en-US" sz="1500">
                <a:solidFill>
                  <a:srgbClr val="5C749A"/>
                </a:solidFill>
                <a:latin typeface="arial" panose="020B0604020202020204" pitchFamily="34" charset="0"/>
              </a:rPr>
              <a:t>3 </a:t>
            </a:r>
            <a:r>
              <a:rPr lang="en-US" sz="1500">
                <a:solidFill>
                  <a:srgbClr val="01103A"/>
                </a:solidFill>
                <a:latin typeface="arial" panose="020B0604020202020204" pitchFamily="34" charset="0"/>
              </a:rPr>
              <a:t>Through him all things were made; without him nothing was made that has been made. </a:t>
            </a:r>
            <a:r>
              <a:rPr lang="en-US" sz="1500">
                <a:solidFill>
                  <a:srgbClr val="5C749A"/>
                </a:solidFill>
                <a:latin typeface="arial" panose="020B0604020202020204" pitchFamily="34" charset="0"/>
              </a:rPr>
              <a:t>4 </a:t>
            </a:r>
            <a:r>
              <a:rPr lang="en-US" sz="1500">
                <a:solidFill>
                  <a:srgbClr val="01103A"/>
                </a:solidFill>
                <a:latin typeface="arial" panose="020B0604020202020204" pitchFamily="34" charset="0"/>
              </a:rPr>
              <a:t>In him was life, and that life was the light of all mankind. </a:t>
            </a:r>
            <a:r>
              <a:rPr lang="en-US" sz="1500">
                <a:solidFill>
                  <a:srgbClr val="5C749A"/>
                </a:solidFill>
                <a:latin typeface="arial" panose="020B0604020202020204" pitchFamily="34" charset="0"/>
              </a:rPr>
              <a:t>5 </a:t>
            </a:r>
            <a:r>
              <a:rPr lang="en-US" sz="1500">
                <a:solidFill>
                  <a:srgbClr val="01103A"/>
                </a:solidFill>
                <a:latin typeface="arial" panose="020B0604020202020204" pitchFamily="34" charset="0"/>
              </a:rPr>
              <a:t>The light shines in the darkness, and the darkness has not overcome</a:t>
            </a:r>
            <a:r>
              <a:rPr lang="en-US" sz="1500">
                <a:solidFill>
                  <a:srgbClr val="8A8026"/>
                </a:solidFill>
                <a:latin typeface="arial" panose="020B0604020202020204" pitchFamily="34" charset="0"/>
              </a:rPr>
              <a:t>[</a:t>
            </a:r>
            <a:r>
              <a:rPr lang="en-US" sz="1500" err="1">
                <a:solidFill>
                  <a:srgbClr val="8A8026"/>
                </a:solidFill>
                <a:latin typeface="arial" panose="020B0604020202020204" pitchFamily="34" charset="0"/>
              </a:rPr>
              <a:t>fn</a:t>
            </a:r>
            <a:r>
              <a:rPr lang="en-US" sz="1500">
                <a:solidFill>
                  <a:srgbClr val="8A8026"/>
                </a:solidFill>
                <a:latin typeface="arial" panose="020B0604020202020204" pitchFamily="34" charset="0"/>
              </a:rPr>
              <a:t>]</a:t>
            </a:r>
            <a:r>
              <a:rPr lang="en-US" sz="1500">
                <a:solidFill>
                  <a:srgbClr val="01103A"/>
                </a:solidFill>
                <a:latin typeface="arial" panose="020B0604020202020204" pitchFamily="34" charset="0"/>
              </a:rPr>
              <a:t> it. The Word became flesh and made his dwelling among us. We have seen his glory, the glory of the one and only Son, who came from the Father, full of grace and truth.</a:t>
            </a:r>
          </a:p>
          <a:p>
            <a:pPr marL="304583" indent="-304583">
              <a:lnSpc>
                <a:spcPct val="100000"/>
              </a:lnSpc>
              <a:buSzPct val="100000"/>
              <a:buChar char="-"/>
              <a:defRPr sz="1400">
                <a:solidFill>
                  <a:srgbClr val="000000"/>
                </a:solidFill>
              </a:defRPr>
            </a:pPr>
            <a:endParaRPr lang="en-US" sz="1500">
              <a:solidFill>
                <a:srgbClr val="01103A"/>
              </a:solidFill>
              <a:latin typeface="arial" panose="020B0604020202020204" pitchFamily="34" charset="0"/>
            </a:endParaRPr>
          </a:p>
          <a:p>
            <a:pPr>
              <a:lnSpc>
                <a:spcPct val="100000"/>
              </a:lnSpc>
              <a:defRPr sz="1400"/>
            </a:pPr>
            <a:endParaRPr sz="1500"/>
          </a:p>
        </p:txBody>
      </p:sp>
    </p:spTree>
    <p:extLst>
      <p:ext uri="{BB962C8B-B14F-4D97-AF65-F5344CB8AC3E}">
        <p14:creationId xmlns:p14="http://schemas.microsoft.com/office/powerpoint/2010/main" val="4215665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422275" y="704850"/>
            <a:ext cx="6257925" cy="3521075"/>
          </a:xfrm>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pPr marL="304583" indent="-304583">
              <a:lnSpc>
                <a:spcPct val="100000"/>
              </a:lnSpc>
              <a:buSzPct val="100000"/>
              <a:buChar char="-"/>
              <a:defRPr sz="1400">
                <a:solidFill>
                  <a:srgbClr val="000000"/>
                </a:solidFill>
              </a:defRPr>
            </a:pPr>
            <a:r>
              <a:rPr lang="en-US" sz="1500" b="1"/>
              <a:t>Aligns with John 1:1-5, 14</a:t>
            </a:r>
          </a:p>
          <a:p>
            <a:pPr marL="304583" indent="-304583">
              <a:lnSpc>
                <a:spcPct val="100000"/>
              </a:lnSpc>
              <a:buSzPct val="100000"/>
              <a:buChar char="-"/>
              <a:defRPr sz="1400">
                <a:solidFill>
                  <a:srgbClr val="000000"/>
                </a:solidFill>
              </a:defRPr>
            </a:pPr>
            <a:r>
              <a:rPr lang="en-US" sz="1500">
                <a:solidFill>
                  <a:srgbClr val="5C749A"/>
                </a:solidFill>
                <a:latin typeface="arial" panose="020B0604020202020204" pitchFamily="34" charset="0"/>
              </a:rPr>
              <a:t>1 </a:t>
            </a:r>
            <a:r>
              <a:rPr lang="en-US" sz="1500">
                <a:solidFill>
                  <a:srgbClr val="01103A"/>
                </a:solidFill>
                <a:latin typeface="arial" panose="020B0604020202020204" pitchFamily="34" charset="0"/>
              </a:rPr>
              <a:t>In the beginning was the Word, and the Word was with God, and the Word was God. </a:t>
            </a:r>
            <a:r>
              <a:rPr lang="en-US" sz="1500">
                <a:solidFill>
                  <a:srgbClr val="5C749A"/>
                </a:solidFill>
                <a:latin typeface="arial" panose="020B0604020202020204" pitchFamily="34" charset="0"/>
              </a:rPr>
              <a:t>2 </a:t>
            </a:r>
            <a:r>
              <a:rPr lang="en-US" sz="1500">
                <a:solidFill>
                  <a:srgbClr val="01103A"/>
                </a:solidFill>
                <a:latin typeface="arial" panose="020B0604020202020204" pitchFamily="34" charset="0"/>
              </a:rPr>
              <a:t>He was with God in the beginning. </a:t>
            </a:r>
            <a:r>
              <a:rPr lang="en-US" sz="1500">
                <a:solidFill>
                  <a:srgbClr val="5C749A"/>
                </a:solidFill>
                <a:latin typeface="arial" panose="020B0604020202020204" pitchFamily="34" charset="0"/>
              </a:rPr>
              <a:t>3 </a:t>
            </a:r>
            <a:r>
              <a:rPr lang="en-US" sz="1500">
                <a:solidFill>
                  <a:srgbClr val="01103A"/>
                </a:solidFill>
                <a:latin typeface="arial" panose="020B0604020202020204" pitchFamily="34" charset="0"/>
              </a:rPr>
              <a:t>Through him all things were made; without him nothing was made that has been made. </a:t>
            </a:r>
            <a:r>
              <a:rPr lang="en-US" sz="1500">
                <a:solidFill>
                  <a:srgbClr val="5C749A"/>
                </a:solidFill>
                <a:latin typeface="arial" panose="020B0604020202020204" pitchFamily="34" charset="0"/>
              </a:rPr>
              <a:t>4 </a:t>
            </a:r>
            <a:r>
              <a:rPr lang="en-US" sz="1500">
                <a:solidFill>
                  <a:srgbClr val="01103A"/>
                </a:solidFill>
                <a:latin typeface="arial" panose="020B0604020202020204" pitchFamily="34" charset="0"/>
              </a:rPr>
              <a:t>In him was life, and that life was the light of all mankind. </a:t>
            </a:r>
            <a:r>
              <a:rPr lang="en-US" sz="1500">
                <a:solidFill>
                  <a:srgbClr val="5C749A"/>
                </a:solidFill>
                <a:latin typeface="arial" panose="020B0604020202020204" pitchFamily="34" charset="0"/>
              </a:rPr>
              <a:t>5 </a:t>
            </a:r>
            <a:r>
              <a:rPr lang="en-US" sz="1500">
                <a:solidFill>
                  <a:srgbClr val="01103A"/>
                </a:solidFill>
                <a:latin typeface="arial" panose="020B0604020202020204" pitchFamily="34" charset="0"/>
              </a:rPr>
              <a:t>The light shines in the darkness, and the darkness has not overcome</a:t>
            </a:r>
            <a:r>
              <a:rPr lang="en-US" sz="1500">
                <a:solidFill>
                  <a:srgbClr val="8A8026"/>
                </a:solidFill>
                <a:latin typeface="arial" panose="020B0604020202020204" pitchFamily="34" charset="0"/>
              </a:rPr>
              <a:t>[</a:t>
            </a:r>
            <a:r>
              <a:rPr lang="en-US" sz="1500" err="1">
                <a:solidFill>
                  <a:srgbClr val="8A8026"/>
                </a:solidFill>
                <a:latin typeface="arial" panose="020B0604020202020204" pitchFamily="34" charset="0"/>
              </a:rPr>
              <a:t>fn</a:t>
            </a:r>
            <a:r>
              <a:rPr lang="en-US" sz="1500">
                <a:solidFill>
                  <a:srgbClr val="8A8026"/>
                </a:solidFill>
                <a:latin typeface="arial" panose="020B0604020202020204" pitchFamily="34" charset="0"/>
              </a:rPr>
              <a:t>]</a:t>
            </a:r>
            <a:r>
              <a:rPr lang="en-US" sz="1500">
                <a:solidFill>
                  <a:srgbClr val="01103A"/>
                </a:solidFill>
                <a:latin typeface="arial" panose="020B0604020202020204" pitchFamily="34" charset="0"/>
              </a:rPr>
              <a:t> it. The Word became flesh and made his dwelling among us. We have seen his glory, the glory of the one and only Son, who came from the Father, full of grace and truth.</a:t>
            </a:r>
          </a:p>
          <a:p>
            <a:pPr marL="304583" indent="-304583">
              <a:lnSpc>
                <a:spcPct val="100000"/>
              </a:lnSpc>
              <a:buSzPct val="100000"/>
              <a:buChar char="-"/>
              <a:defRPr sz="1400">
                <a:solidFill>
                  <a:srgbClr val="000000"/>
                </a:solidFill>
              </a:defRPr>
            </a:pPr>
            <a:endParaRPr lang="en-US" sz="1500">
              <a:solidFill>
                <a:srgbClr val="01103A"/>
              </a:solidFill>
              <a:latin typeface="arial" panose="020B0604020202020204" pitchFamily="34" charset="0"/>
            </a:endParaRPr>
          </a:p>
          <a:p>
            <a:pPr>
              <a:lnSpc>
                <a:spcPct val="100000"/>
              </a:lnSpc>
              <a:defRPr sz="1400"/>
            </a:pPr>
            <a:endParaRPr sz="1500"/>
          </a:p>
        </p:txBody>
      </p:sp>
    </p:spTree>
    <p:extLst>
      <p:ext uri="{BB962C8B-B14F-4D97-AF65-F5344CB8AC3E}">
        <p14:creationId xmlns:p14="http://schemas.microsoft.com/office/powerpoint/2010/main" val="2014315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422275" y="704850"/>
            <a:ext cx="6257925" cy="3521075"/>
          </a:xfrm>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pPr marL="304583" indent="-304583">
              <a:lnSpc>
                <a:spcPct val="100000"/>
              </a:lnSpc>
              <a:buSzPct val="100000"/>
              <a:buChar char="-"/>
              <a:defRPr sz="1400">
                <a:solidFill>
                  <a:srgbClr val="000000"/>
                </a:solidFill>
              </a:defRPr>
            </a:pPr>
            <a:r>
              <a:rPr lang="en-US" sz="1500" b="1"/>
              <a:t>Aligns with John 1:1-5, 14</a:t>
            </a:r>
          </a:p>
          <a:p>
            <a:pPr marL="304583" indent="-304583">
              <a:lnSpc>
                <a:spcPct val="100000"/>
              </a:lnSpc>
              <a:buSzPct val="100000"/>
              <a:buChar char="-"/>
              <a:defRPr sz="1400">
                <a:solidFill>
                  <a:srgbClr val="000000"/>
                </a:solidFill>
              </a:defRPr>
            </a:pPr>
            <a:r>
              <a:rPr lang="en-US" sz="1500">
                <a:solidFill>
                  <a:srgbClr val="5C749A"/>
                </a:solidFill>
                <a:latin typeface="arial" panose="020B0604020202020204" pitchFamily="34" charset="0"/>
              </a:rPr>
              <a:t>1 </a:t>
            </a:r>
            <a:r>
              <a:rPr lang="en-US" sz="1500">
                <a:solidFill>
                  <a:srgbClr val="01103A"/>
                </a:solidFill>
                <a:latin typeface="arial" panose="020B0604020202020204" pitchFamily="34" charset="0"/>
              </a:rPr>
              <a:t>In the beginning was the Word, and the Word was with God, and the Word was God. </a:t>
            </a:r>
            <a:r>
              <a:rPr lang="en-US" sz="1500">
                <a:solidFill>
                  <a:srgbClr val="5C749A"/>
                </a:solidFill>
                <a:latin typeface="arial" panose="020B0604020202020204" pitchFamily="34" charset="0"/>
              </a:rPr>
              <a:t>2 </a:t>
            </a:r>
            <a:r>
              <a:rPr lang="en-US" sz="1500">
                <a:solidFill>
                  <a:srgbClr val="01103A"/>
                </a:solidFill>
                <a:latin typeface="arial" panose="020B0604020202020204" pitchFamily="34" charset="0"/>
              </a:rPr>
              <a:t>He was with God in the beginning. </a:t>
            </a:r>
            <a:r>
              <a:rPr lang="en-US" sz="1500">
                <a:solidFill>
                  <a:srgbClr val="5C749A"/>
                </a:solidFill>
                <a:latin typeface="arial" panose="020B0604020202020204" pitchFamily="34" charset="0"/>
              </a:rPr>
              <a:t>3 </a:t>
            </a:r>
            <a:r>
              <a:rPr lang="en-US" sz="1500">
                <a:solidFill>
                  <a:srgbClr val="01103A"/>
                </a:solidFill>
                <a:latin typeface="arial" panose="020B0604020202020204" pitchFamily="34" charset="0"/>
              </a:rPr>
              <a:t>Through him all things were made; without him nothing was made that has been made. </a:t>
            </a:r>
            <a:r>
              <a:rPr lang="en-US" sz="1500">
                <a:solidFill>
                  <a:srgbClr val="5C749A"/>
                </a:solidFill>
                <a:latin typeface="arial" panose="020B0604020202020204" pitchFamily="34" charset="0"/>
              </a:rPr>
              <a:t>4 </a:t>
            </a:r>
            <a:r>
              <a:rPr lang="en-US" sz="1500">
                <a:solidFill>
                  <a:srgbClr val="01103A"/>
                </a:solidFill>
                <a:latin typeface="arial" panose="020B0604020202020204" pitchFamily="34" charset="0"/>
              </a:rPr>
              <a:t>In him was life, and that life was the light of all mankind. </a:t>
            </a:r>
            <a:r>
              <a:rPr lang="en-US" sz="1500">
                <a:solidFill>
                  <a:srgbClr val="5C749A"/>
                </a:solidFill>
                <a:latin typeface="arial" panose="020B0604020202020204" pitchFamily="34" charset="0"/>
              </a:rPr>
              <a:t>5 </a:t>
            </a:r>
            <a:r>
              <a:rPr lang="en-US" sz="1500">
                <a:solidFill>
                  <a:srgbClr val="01103A"/>
                </a:solidFill>
                <a:latin typeface="arial" panose="020B0604020202020204" pitchFamily="34" charset="0"/>
              </a:rPr>
              <a:t>The light shines in the darkness, and the darkness has not overcome</a:t>
            </a:r>
            <a:r>
              <a:rPr lang="en-US" sz="1500">
                <a:solidFill>
                  <a:srgbClr val="8A8026"/>
                </a:solidFill>
                <a:latin typeface="arial" panose="020B0604020202020204" pitchFamily="34" charset="0"/>
              </a:rPr>
              <a:t>[</a:t>
            </a:r>
            <a:r>
              <a:rPr lang="en-US" sz="1500" err="1">
                <a:solidFill>
                  <a:srgbClr val="8A8026"/>
                </a:solidFill>
                <a:latin typeface="arial" panose="020B0604020202020204" pitchFamily="34" charset="0"/>
              </a:rPr>
              <a:t>fn</a:t>
            </a:r>
            <a:r>
              <a:rPr lang="en-US" sz="1500">
                <a:solidFill>
                  <a:srgbClr val="8A8026"/>
                </a:solidFill>
                <a:latin typeface="arial" panose="020B0604020202020204" pitchFamily="34" charset="0"/>
              </a:rPr>
              <a:t>]</a:t>
            </a:r>
            <a:r>
              <a:rPr lang="en-US" sz="1500">
                <a:solidFill>
                  <a:srgbClr val="01103A"/>
                </a:solidFill>
                <a:latin typeface="arial" panose="020B0604020202020204" pitchFamily="34" charset="0"/>
              </a:rPr>
              <a:t> it. The Word became flesh and made his dwelling among us. We have seen his glory, the glory of the one and only Son, who came from the Father, full of grace and truth.</a:t>
            </a:r>
          </a:p>
          <a:p>
            <a:pPr marL="304583" indent="-304583">
              <a:lnSpc>
                <a:spcPct val="100000"/>
              </a:lnSpc>
              <a:buSzPct val="100000"/>
              <a:buChar char="-"/>
              <a:defRPr sz="1400">
                <a:solidFill>
                  <a:srgbClr val="000000"/>
                </a:solidFill>
              </a:defRPr>
            </a:pPr>
            <a:endParaRPr lang="en-US" sz="1500">
              <a:solidFill>
                <a:srgbClr val="01103A"/>
              </a:solidFill>
              <a:latin typeface="arial" panose="020B0604020202020204" pitchFamily="34" charset="0"/>
            </a:endParaRPr>
          </a:p>
          <a:p>
            <a:pPr>
              <a:lnSpc>
                <a:spcPct val="100000"/>
              </a:lnSpc>
              <a:defRPr sz="1400"/>
            </a:pPr>
            <a:endParaRPr sz="1500"/>
          </a:p>
        </p:txBody>
      </p:sp>
    </p:spTree>
    <p:extLst>
      <p:ext uri="{BB962C8B-B14F-4D97-AF65-F5344CB8AC3E}">
        <p14:creationId xmlns:p14="http://schemas.microsoft.com/office/powerpoint/2010/main" val="1192663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422275" y="704850"/>
            <a:ext cx="6257925" cy="3521075"/>
          </a:xfrm>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pPr marL="304583" indent="-304583">
              <a:lnSpc>
                <a:spcPct val="100000"/>
              </a:lnSpc>
              <a:buSzPct val="100000"/>
              <a:buChar char="-"/>
              <a:defRPr sz="1400">
                <a:solidFill>
                  <a:srgbClr val="000000"/>
                </a:solidFill>
              </a:defRPr>
            </a:pPr>
            <a:r>
              <a:rPr lang="en-US" sz="1500" b="1"/>
              <a:t>Aligns with John 1:1-5, 14</a:t>
            </a:r>
          </a:p>
          <a:p>
            <a:pPr marL="304583" indent="-304583">
              <a:lnSpc>
                <a:spcPct val="100000"/>
              </a:lnSpc>
              <a:buSzPct val="100000"/>
              <a:buChar char="-"/>
              <a:defRPr sz="1400">
                <a:solidFill>
                  <a:srgbClr val="000000"/>
                </a:solidFill>
              </a:defRPr>
            </a:pPr>
            <a:r>
              <a:rPr lang="en-US" sz="1500">
                <a:solidFill>
                  <a:srgbClr val="5C749A"/>
                </a:solidFill>
                <a:latin typeface="arial" panose="020B0604020202020204" pitchFamily="34" charset="0"/>
              </a:rPr>
              <a:t>1 </a:t>
            </a:r>
            <a:r>
              <a:rPr lang="en-US" sz="1500">
                <a:solidFill>
                  <a:srgbClr val="01103A"/>
                </a:solidFill>
                <a:latin typeface="arial" panose="020B0604020202020204" pitchFamily="34" charset="0"/>
              </a:rPr>
              <a:t>In the beginning was the Word, and the Word was with God, and the Word was God. </a:t>
            </a:r>
            <a:r>
              <a:rPr lang="en-US" sz="1500">
                <a:solidFill>
                  <a:srgbClr val="5C749A"/>
                </a:solidFill>
                <a:latin typeface="arial" panose="020B0604020202020204" pitchFamily="34" charset="0"/>
              </a:rPr>
              <a:t>2 </a:t>
            </a:r>
            <a:r>
              <a:rPr lang="en-US" sz="1500">
                <a:solidFill>
                  <a:srgbClr val="01103A"/>
                </a:solidFill>
                <a:latin typeface="arial" panose="020B0604020202020204" pitchFamily="34" charset="0"/>
              </a:rPr>
              <a:t>He was with God in the beginning. </a:t>
            </a:r>
            <a:r>
              <a:rPr lang="en-US" sz="1500">
                <a:solidFill>
                  <a:srgbClr val="5C749A"/>
                </a:solidFill>
                <a:latin typeface="arial" panose="020B0604020202020204" pitchFamily="34" charset="0"/>
              </a:rPr>
              <a:t>3 </a:t>
            </a:r>
            <a:r>
              <a:rPr lang="en-US" sz="1500">
                <a:solidFill>
                  <a:srgbClr val="01103A"/>
                </a:solidFill>
                <a:latin typeface="arial" panose="020B0604020202020204" pitchFamily="34" charset="0"/>
              </a:rPr>
              <a:t>Through him all things were made; without him nothing was made that has been made. </a:t>
            </a:r>
            <a:r>
              <a:rPr lang="en-US" sz="1500">
                <a:solidFill>
                  <a:srgbClr val="5C749A"/>
                </a:solidFill>
                <a:latin typeface="arial" panose="020B0604020202020204" pitchFamily="34" charset="0"/>
              </a:rPr>
              <a:t>4 </a:t>
            </a:r>
            <a:r>
              <a:rPr lang="en-US" sz="1500">
                <a:solidFill>
                  <a:srgbClr val="01103A"/>
                </a:solidFill>
                <a:latin typeface="arial" panose="020B0604020202020204" pitchFamily="34" charset="0"/>
              </a:rPr>
              <a:t>In him was life, and that life was the light of all mankind. </a:t>
            </a:r>
            <a:r>
              <a:rPr lang="en-US" sz="1500">
                <a:solidFill>
                  <a:srgbClr val="5C749A"/>
                </a:solidFill>
                <a:latin typeface="arial" panose="020B0604020202020204" pitchFamily="34" charset="0"/>
              </a:rPr>
              <a:t>5 </a:t>
            </a:r>
            <a:r>
              <a:rPr lang="en-US" sz="1500">
                <a:solidFill>
                  <a:srgbClr val="01103A"/>
                </a:solidFill>
                <a:latin typeface="arial" panose="020B0604020202020204" pitchFamily="34" charset="0"/>
              </a:rPr>
              <a:t>The light shines in the darkness, and the darkness has not overcome</a:t>
            </a:r>
            <a:r>
              <a:rPr lang="en-US" sz="1500">
                <a:solidFill>
                  <a:srgbClr val="8A8026"/>
                </a:solidFill>
                <a:latin typeface="arial" panose="020B0604020202020204" pitchFamily="34" charset="0"/>
              </a:rPr>
              <a:t>[</a:t>
            </a:r>
            <a:r>
              <a:rPr lang="en-US" sz="1500" err="1">
                <a:solidFill>
                  <a:srgbClr val="8A8026"/>
                </a:solidFill>
                <a:latin typeface="arial" panose="020B0604020202020204" pitchFamily="34" charset="0"/>
              </a:rPr>
              <a:t>fn</a:t>
            </a:r>
            <a:r>
              <a:rPr lang="en-US" sz="1500">
                <a:solidFill>
                  <a:srgbClr val="8A8026"/>
                </a:solidFill>
                <a:latin typeface="arial" panose="020B0604020202020204" pitchFamily="34" charset="0"/>
              </a:rPr>
              <a:t>]</a:t>
            </a:r>
            <a:r>
              <a:rPr lang="en-US" sz="1500">
                <a:solidFill>
                  <a:srgbClr val="01103A"/>
                </a:solidFill>
                <a:latin typeface="arial" panose="020B0604020202020204" pitchFamily="34" charset="0"/>
              </a:rPr>
              <a:t> it. The Word became flesh and made his dwelling among us. We have seen his glory, the glory of the one and only Son, who came from the Father, full of grace and truth.</a:t>
            </a:r>
          </a:p>
          <a:p>
            <a:pPr marL="304583" indent="-304583">
              <a:lnSpc>
                <a:spcPct val="100000"/>
              </a:lnSpc>
              <a:buSzPct val="100000"/>
              <a:buChar char="-"/>
              <a:defRPr sz="1400">
                <a:solidFill>
                  <a:srgbClr val="000000"/>
                </a:solidFill>
              </a:defRPr>
            </a:pPr>
            <a:endParaRPr lang="en-US" sz="1500">
              <a:solidFill>
                <a:srgbClr val="01103A"/>
              </a:solidFill>
              <a:latin typeface="arial" panose="020B0604020202020204" pitchFamily="34" charset="0"/>
            </a:endParaRPr>
          </a:p>
          <a:p>
            <a:pPr>
              <a:lnSpc>
                <a:spcPct val="100000"/>
              </a:lnSpc>
              <a:defRPr sz="1400"/>
            </a:pPr>
            <a:endParaRPr sz="1500"/>
          </a:p>
        </p:txBody>
      </p:sp>
    </p:spTree>
    <p:extLst>
      <p:ext uri="{BB962C8B-B14F-4D97-AF65-F5344CB8AC3E}">
        <p14:creationId xmlns:p14="http://schemas.microsoft.com/office/powerpoint/2010/main" val="2225935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422275" y="704850"/>
            <a:ext cx="6257925" cy="3521075"/>
          </a:xfrm>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pPr marL="304583" indent="-304583">
              <a:lnSpc>
                <a:spcPct val="100000"/>
              </a:lnSpc>
              <a:buSzPct val="100000"/>
              <a:buChar char="-"/>
              <a:defRPr sz="1400">
                <a:solidFill>
                  <a:srgbClr val="000000"/>
                </a:solidFill>
              </a:defRPr>
            </a:pPr>
            <a:r>
              <a:rPr lang="en-US" sz="1500" b="1"/>
              <a:t>Aligns with John 1:1-5, 14</a:t>
            </a:r>
          </a:p>
          <a:p>
            <a:pPr marL="304583" indent="-304583">
              <a:lnSpc>
                <a:spcPct val="100000"/>
              </a:lnSpc>
              <a:buSzPct val="100000"/>
              <a:buChar char="-"/>
              <a:defRPr sz="1400">
                <a:solidFill>
                  <a:srgbClr val="000000"/>
                </a:solidFill>
              </a:defRPr>
            </a:pPr>
            <a:r>
              <a:rPr lang="en-US" sz="1500">
                <a:solidFill>
                  <a:srgbClr val="5C749A"/>
                </a:solidFill>
                <a:latin typeface="arial" panose="020B0604020202020204" pitchFamily="34" charset="0"/>
              </a:rPr>
              <a:t>1 </a:t>
            </a:r>
            <a:r>
              <a:rPr lang="en-US" sz="1500">
                <a:solidFill>
                  <a:srgbClr val="01103A"/>
                </a:solidFill>
                <a:latin typeface="arial" panose="020B0604020202020204" pitchFamily="34" charset="0"/>
              </a:rPr>
              <a:t>In the beginning was the Word, and the Word was with God, and the Word was God. </a:t>
            </a:r>
            <a:r>
              <a:rPr lang="en-US" sz="1500">
                <a:solidFill>
                  <a:srgbClr val="5C749A"/>
                </a:solidFill>
                <a:latin typeface="arial" panose="020B0604020202020204" pitchFamily="34" charset="0"/>
              </a:rPr>
              <a:t>2 </a:t>
            </a:r>
            <a:r>
              <a:rPr lang="en-US" sz="1500">
                <a:solidFill>
                  <a:srgbClr val="01103A"/>
                </a:solidFill>
                <a:latin typeface="arial" panose="020B0604020202020204" pitchFamily="34" charset="0"/>
              </a:rPr>
              <a:t>He was with God in the beginning. </a:t>
            </a:r>
            <a:r>
              <a:rPr lang="en-US" sz="1500">
                <a:solidFill>
                  <a:srgbClr val="5C749A"/>
                </a:solidFill>
                <a:latin typeface="arial" panose="020B0604020202020204" pitchFamily="34" charset="0"/>
              </a:rPr>
              <a:t>3 </a:t>
            </a:r>
            <a:r>
              <a:rPr lang="en-US" sz="1500">
                <a:solidFill>
                  <a:srgbClr val="01103A"/>
                </a:solidFill>
                <a:latin typeface="arial" panose="020B0604020202020204" pitchFamily="34" charset="0"/>
              </a:rPr>
              <a:t>Through him all things were made; without him nothing was made that has been made. </a:t>
            </a:r>
            <a:r>
              <a:rPr lang="en-US" sz="1500">
                <a:solidFill>
                  <a:srgbClr val="5C749A"/>
                </a:solidFill>
                <a:latin typeface="arial" panose="020B0604020202020204" pitchFamily="34" charset="0"/>
              </a:rPr>
              <a:t>4 </a:t>
            </a:r>
            <a:r>
              <a:rPr lang="en-US" sz="1500">
                <a:solidFill>
                  <a:srgbClr val="01103A"/>
                </a:solidFill>
                <a:latin typeface="arial" panose="020B0604020202020204" pitchFamily="34" charset="0"/>
              </a:rPr>
              <a:t>In him was life, and that life was the light of all mankind. </a:t>
            </a:r>
            <a:r>
              <a:rPr lang="en-US" sz="1500">
                <a:solidFill>
                  <a:srgbClr val="5C749A"/>
                </a:solidFill>
                <a:latin typeface="arial" panose="020B0604020202020204" pitchFamily="34" charset="0"/>
              </a:rPr>
              <a:t>5 </a:t>
            </a:r>
            <a:r>
              <a:rPr lang="en-US" sz="1500">
                <a:solidFill>
                  <a:srgbClr val="01103A"/>
                </a:solidFill>
                <a:latin typeface="arial" panose="020B0604020202020204" pitchFamily="34" charset="0"/>
              </a:rPr>
              <a:t>The light shines in the darkness, and the darkness has not overcome</a:t>
            </a:r>
            <a:r>
              <a:rPr lang="en-US" sz="1500">
                <a:solidFill>
                  <a:srgbClr val="8A8026"/>
                </a:solidFill>
                <a:latin typeface="arial" panose="020B0604020202020204" pitchFamily="34" charset="0"/>
              </a:rPr>
              <a:t>[</a:t>
            </a:r>
            <a:r>
              <a:rPr lang="en-US" sz="1500" err="1">
                <a:solidFill>
                  <a:srgbClr val="8A8026"/>
                </a:solidFill>
                <a:latin typeface="arial" panose="020B0604020202020204" pitchFamily="34" charset="0"/>
              </a:rPr>
              <a:t>fn</a:t>
            </a:r>
            <a:r>
              <a:rPr lang="en-US" sz="1500">
                <a:solidFill>
                  <a:srgbClr val="8A8026"/>
                </a:solidFill>
                <a:latin typeface="arial" panose="020B0604020202020204" pitchFamily="34" charset="0"/>
              </a:rPr>
              <a:t>]</a:t>
            </a:r>
            <a:r>
              <a:rPr lang="en-US" sz="1500">
                <a:solidFill>
                  <a:srgbClr val="01103A"/>
                </a:solidFill>
                <a:latin typeface="arial" panose="020B0604020202020204" pitchFamily="34" charset="0"/>
              </a:rPr>
              <a:t> it. The Word became flesh and made his dwelling among us. We have seen his glory, the glory of the one and only Son, who came from the Father, full of grace and truth.</a:t>
            </a:r>
          </a:p>
          <a:p>
            <a:pPr marL="304583" indent="-304583">
              <a:lnSpc>
                <a:spcPct val="100000"/>
              </a:lnSpc>
              <a:buSzPct val="100000"/>
              <a:buChar char="-"/>
              <a:defRPr sz="1400">
                <a:solidFill>
                  <a:srgbClr val="000000"/>
                </a:solidFill>
              </a:defRPr>
            </a:pPr>
            <a:endParaRPr lang="en-US" sz="1500">
              <a:solidFill>
                <a:srgbClr val="01103A"/>
              </a:solidFill>
              <a:latin typeface="arial" panose="020B0604020202020204" pitchFamily="34" charset="0"/>
            </a:endParaRPr>
          </a:p>
          <a:p>
            <a:pPr>
              <a:lnSpc>
                <a:spcPct val="100000"/>
              </a:lnSpc>
              <a:defRPr sz="1400"/>
            </a:pPr>
            <a:endParaRPr sz="1500"/>
          </a:p>
        </p:txBody>
      </p:sp>
    </p:spTree>
    <p:extLst>
      <p:ext uri="{BB962C8B-B14F-4D97-AF65-F5344CB8AC3E}">
        <p14:creationId xmlns:p14="http://schemas.microsoft.com/office/powerpoint/2010/main" val="3331822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422275" y="704850"/>
            <a:ext cx="6257925" cy="3521075"/>
          </a:xfrm>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pPr marL="304583" indent="-304583">
              <a:lnSpc>
                <a:spcPct val="100000"/>
              </a:lnSpc>
              <a:buSzPct val="100000"/>
              <a:buChar char="-"/>
              <a:defRPr sz="1400">
                <a:solidFill>
                  <a:srgbClr val="000000"/>
                </a:solidFill>
              </a:defRPr>
            </a:pPr>
            <a:r>
              <a:rPr lang="en-US" sz="1500" b="1"/>
              <a:t>Aligns with John 1:1-5, 14</a:t>
            </a:r>
          </a:p>
          <a:p>
            <a:pPr marL="304583" indent="-304583">
              <a:lnSpc>
                <a:spcPct val="100000"/>
              </a:lnSpc>
              <a:buSzPct val="100000"/>
              <a:buChar char="-"/>
              <a:defRPr sz="1400">
                <a:solidFill>
                  <a:srgbClr val="000000"/>
                </a:solidFill>
              </a:defRPr>
            </a:pPr>
            <a:r>
              <a:rPr lang="en-US" sz="1500">
                <a:solidFill>
                  <a:srgbClr val="5C749A"/>
                </a:solidFill>
                <a:latin typeface="arial" panose="020B0604020202020204" pitchFamily="34" charset="0"/>
              </a:rPr>
              <a:t>1 </a:t>
            </a:r>
            <a:r>
              <a:rPr lang="en-US" sz="1500">
                <a:solidFill>
                  <a:srgbClr val="01103A"/>
                </a:solidFill>
                <a:latin typeface="arial" panose="020B0604020202020204" pitchFamily="34" charset="0"/>
              </a:rPr>
              <a:t>In the beginning was the Word, and the Word was with God, and the Word was God. </a:t>
            </a:r>
            <a:r>
              <a:rPr lang="en-US" sz="1500">
                <a:solidFill>
                  <a:srgbClr val="5C749A"/>
                </a:solidFill>
                <a:latin typeface="arial" panose="020B0604020202020204" pitchFamily="34" charset="0"/>
              </a:rPr>
              <a:t>2 </a:t>
            </a:r>
            <a:r>
              <a:rPr lang="en-US" sz="1500">
                <a:solidFill>
                  <a:srgbClr val="01103A"/>
                </a:solidFill>
                <a:latin typeface="arial" panose="020B0604020202020204" pitchFamily="34" charset="0"/>
              </a:rPr>
              <a:t>He was with God in the beginning. </a:t>
            </a:r>
            <a:r>
              <a:rPr lang="en-US" sz="1500">
                <a:solidFill>
                  <a:srgbClr val="5C749A"/>
                </a:solidFill>
                <a:latin typeface="arial" panose="020B0604020202020204" pitchFamily="34" charset="0"/>
              </a:rPr>
              <a:t>3 </a:t>
            </a:r>
            <a:r>
              <a:rPr lang="en-US" sz="1500">
                <a:solidFill>
                  <a:srgbClr val="01103A"/>
                </a:solidFill>
                <a:latin typeface="arial" panose="020B0604020202020204" pitchFamily="34" charset="0"/>
              </a:rPr>
              <a:t>Through him all things were made; without him nothing was made that has been made. </a:t>
            </a:r>
            <a:r>
              <a:rPr lang="en-US" sz="1500">
                <a:solidFill>
                  <a:srgbClr val="5C749A"/>
                </a:solidFill>
                <a:latin typeface="arial" panose="020B0604020202020204" pitchFamily="34" charset="0"/>
              </a:rPr>
              <a:t>4 </a:t>
            </a:r>
            <a:r>
              <a:rPr lang="en-US" sz="1500">
                <a:solidFill>
                  <a:srgbClr val="01103A"/>
                </a:solidFill>
                <a:latin typeface="arial" panose="020B0604020202020204" pitchFamily="34" charset="0"/>
              </a:rPr>
              <a:t>In him was life, and that life was the light of all mankind. </a:t>
            </a:r>
            <a:r>
              <a:rPr lang="en-US" sz="1500">
                <a:solidFill>
                  <a:srgbClr val="5C749A"/>
                </a:solidFill>
                <a:latin typeface="arial" panose="020B0604020202020204" pitchFamily="34" charset="0"/>
              </a:rPr>
              <a:t>5 </a:t>
            </a:r>
            <a:r>
              <a:rPr lang="en-US" sz="1500">
                <a:solidFill>
                  <a:srgbClr val="01103A"/>
                </a:solidFill>
                <a:latin typeface="arial" panose="020B0604020202020204" pitchFamily="34" charset="0"/>
              </a:rPr>
              <a:t>The light shines in the darkness, and the darkness has not overcome</a:t>
            </a:r>
            <a:r>
              <a:rPr lang="en-US" sz="1500">
                <a:solidFill>
                  <a:srgbClr val="8A8026"/>
                </a:solidFill>
                <a:latin typeface="arial" panose="020B0604020202020204" pitchFamily="34" charset="0"/>
              </a:rPr>
              <a:t>[</a:t>
            </a:r>
            <a:r>
              <a:rPr lang="en-US" sz="1500" err="1">
                <a:solidFill>
                  <a:srgbClr val="8A8026"/>
                </a:solidFill>
                <a:latin typeface="arial" panose="020B0604020202020204" pitchFamily="34" charset="0"/>
              </a:rPr>
              <a:t>fn</a:t>
            </a:r>
            <a:r>
              <a:rPr lang="en-US" sz="1500">
                <a:solidFill>
                  <a:srgbClr val="8A8026"/>
                </a:solidFill>
                <a:latin typeface="arial" panose="020B0604020202020204" pitchFamily="34" charset="0"/>
              </a:rPr>
              <a:t>]</a:t>
            </a:r>
            <a:r>
              <a:rPr lang="en-US" sz="1500">
                <a:solidFill>
                  <a:srgbClr val="01103A"/>
                </a:solidFill>
                <a:latin typeface="arial" panose="020B0604020202020204" pitchFamily="34" charset="0"/>
              </a:rPr>
              <a:t> it. The Word became flesh and made his dwelling among us. We have seen his glory, the glory of the one and only Son, who came from the Father, full of grace and truth.</a:t>
            </a:r>
          </a:p>
          <a:p>
            <a:pPr marL="304583" indent="-304583">
              <a:lnSpc>
                <a:spcPct val="100000"/>
              </a:lnSpc>
              <a:buSzPct val="100000"/>
              <a:buChar char="-"/>
              <a:defRPr sz="1400">
                <a:solidFill>
                  <a:srgbClr val="000000"/>
                </a:solidFill>
              </a:defRPr>
            </a:pPr>
            <a:endParaRPr lang="en-US" sz="1500">
              <a:solidFill>
                <a:srgbClr val="01103A"/>
              </a:solidFill>
              <a:latin typeface="arial" panose="020B0604020202020204" pitchFamily="34" charset="0"/>
            </a:endParaRPr>
          </a:p>
          <a:p>
            <a:pPr>
              <a:lnSpc>
                <a:spcPct val="100000"/>
              </a:lnSpc>
              <a:defRPr sz="1400"/>
            </a:pPr>
            <a:endParaRPr sz="1500"/>
          </a:p>
        </p:txBody>
      </p:sp>
    </p:spTree>
    <p:extLst>
      <p:ext uri="{BB962C8B-B14F-4D97-AF65-F5344CB8AC3E}">
        <p14:creationId xmlns:p14="http://schemas.microsoft.com/office/powerpoint/2010/main" val="17934490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439377" y="3416300"/>
            <a:ext cx="14901789" cy="2921000"/>
          </a:xfrm>
          <a:prstGeom prst="rect">
            <a:avLst/>
          </a:prstGeom>
        </p:spPr>
        <p:txBody>
          <a:bodyPr lIns="0" tIns="0" rIns="0" bIns="0"/>
          <a:lstStyle>
            <a:lvl1pPr defTabSz="584200">
              <a:defRPr sz="5800" cap="all" spc="232">
                <a:solidFill>
                  <a:srgbClr val="EBEBEB"/>
                </a:solidFill>
                <a:effectLst>
                  <a:outerShdw blurRad="25400" dist="25400" dir="16200000" rotWithShape="0">
                    <a:srgbClr val="000000">
                      <a:alpha val="50000"/>
                    </a:srgbClr>
                  </a:outerShdw>
                </a:effectLst>
                <a:latin typeface="Cochin"/>
                <a:ea typeface="Cochin"/>
                <a:cs typeface="Cochin"/>
                <a:sym typeface="Cochin"/>
              </a:defRPr>
            </a:lvl1pPr>
          </a:lstStyle>
          <a:p>
            <a:r>
              <a:t>Title Text</a:t>
            </a:r>
          </a:p>
        </p:txBody>
      </p:sp>
      <p:sp>
        <p:nvSpPr>
          <p:cNvPr id="12" name="Slide Number"/>
          <p:cNvSpPr txBox="1">
            <a:spLocks noGrp="1"/>
          </p:cNvSpPr>
          <p:nvPr>
            <p:ph type="sldNum" sz="quarter" idx="2"/>
          </p:nvPr>
        </p:nvSpPr>
        <p:spPr>
          <a:xfrm>
            <a:off x="12055426" y="8851375"/>
            <a:ext cx="371764" cy="377535"/>
          </a:xfrm>
          <a:prstGeom prst="rect">
            <a:avLst/>
          </a:prstGeom>
        </p:spPr>
        <p:txBody>
          <a:bodyPr/>
          <a:lstStyle/>
          <a:p>
            <a:fld id="{86CB4B4D-7CA3-9044-876B-883B54F8677D}" type="slidenum">
              <a:r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67011" y="130951"/>
            <a:ext cx="15606242" cy="2144890"/>
          </a:xfrm>
          <a:prstGeom prst="rect">
            <a:avLst/>
          </a:prstGeom>
          <a:ln w="12700">
            <a:miter lim="400000"/>
          </a:ln>
          <a:extLst>
            <a:ext uri="{C572A759-6A51-4108-AA02-DFA0A04FC94B}">
              <ma14:wrappingTextBoxFlag xmlns="" xmlns:ma14="http://schemas.microsoft.com/office/mac/drawingml/2011/main" val="1"/>
            </a:ext>
          </a:extLst>
        </p:spPr>
        <p:txBody>
          <a:bodyPr lIns="65022" tIns="65022" rIns="65022" bIns="65022" anchor="ctr">
            <a:normAutofit/>
          </a:bodyPr>
          <a:lstStyle/>
          <a:p>
            <a:r>
              <a:t>Title Text</a:t>
            </a:r>
          </a:p>
        </p:txBody>
      </p:sp>
      <p:sp>
        <p:nvSpPr>
          <p:cNvPr id="3" name="Body Level One…"/>
          <p:cNvSpPr txBox="1">
            <a:spLocks noGrp="1"/>
          </p:cNvSpPr>
          <p:nvPr>
            <p:ph type="body" idx="1"/>
          </p:nvPr>
        </p:nvSpPr>
        <p:spPr>
          <a:xfrm>
            <a:off x="867011" y="2275838"/>
            <a:ext cx="15606242" cy="7477762"/>
          </a:xfrm>
          <a:prstGeom prst="rect">
            <a:avLst/>
          </a:prstGeom>
          <a:ln w="12700">
            <a:miter lim="400000"/>
          </a:ln>
          <a:extLst>
            <a:ext uri="{C572A759-6A51-4108-AA02-DFA0A04FC94B}">
              <ma14:wrappingTextBoxFlag xmlns="" xmlns:ma14="http://schemas.microsoft.com/office/mac/drawingml/2011/main" val="1"/>
            </a:ext>
          </a:extLst>
        </p:spPr>
        <p:txBody>
          <a:bodyPr lIns="65022" tIns="65022" rIns="65022" bIns="65022">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6101488" y="9111020"/>
            <a:ext cx="371764" cy="377535"/>
          </a:xfrm>
          <a:prstGeom prst="rect">
            <a:avLst/>
          </a:prstGeom>
          <a:ln w="12700">
            <a:miter lim="400000"/>
          </a:ln>
        </p:spPr>
        <p:txBody>
          <a:bodyPr wrap="none" lIns="65022" tIns="65022" rIns="65022" bIns="65022" anchor="ctr">
            <a:spAutoFit/>
          </a:bodyPr>
          <a:lstStyle>
            <a:lvl1pPr algn="r" defTabSz="914400">
              <a:defRPr sz="1600">
                <a:solidFill>
                  <a:srgbClr val="888888"/>
                </a:solidFill>
                <a:latin typeface="Calibri"/>
                <a:ea typeface="Calibri"/>
                <a:cs typeface="Calibri"/>
                <a:sym typeface="Calibri"/>
              </a:defRPr>
            </a:lvl1pPr>
          </a:lstStyle>
          <a:p>
            <a:fld id="{86CB4B4D-7CA3-9044-876B-883B54F8677D}" type="slidenum">
              <a:rPr/>
              <a:t>‹#›</a:t>
            </a:fld>
            <a:endParaRPr/>
          </a:p>
        </p:txBody>
      </p:sp>
    </p:spTree>
  </p:cSld>
  <p:clrMap bg1="lt1" tx1="dk1" bg2="lt2" tx2="dk2" accent1="accent1" accent2="accent2" accent3="accent3" accent4="accent4" accent5="accent5" accent6="accent6" hlink="hlink" folHlink="folHlink"/>
  <p:sldLayoutIdLst>
    <p:sldLayoutId id="2147483649" r:id="rId1"/>
  </p:sldLayoutIdLst>
  <p:transition spd="med"/>
  <p:txStyles>
    <p:titleStyle>
      <a:lvl1pPr marL="0" marR="0" indent="0" algn="ctr" defTabSz="9144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Calibri"/>
          <a:ea typeface="Calibri"/>
          <a:cs typeface="Calibri"/>
          <a:sym typeface="Calibri"/>
        </a:defRPr>
      </a:lvl1pPr>
      <a:lvl2pPr marL="0" marR="0" indent="0" algn="ctr" defTabSz="9144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Calibri"/>
          <a:ea typeface="Calibri"/>
          <a:cs typeface="Calibri"/>
          <a:sym typeface="Calibri"/>
        </a:defRPr>
      </a:lvl2pPr>
      <a:lvl3pPr marL="0" marR="0" indent="0" algn="ctr" defTabSz="9144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Calibri"/>
          <a:ea typeface="Calibri"/>
          <a:cs typeface="Calibri"/>
          <a:sym typeface="Calibri"/>
        </a:defRPr>
      </a:lvl3pPr>
      <a:lvl4pPr marL="0" marR="0" indent="0" algn="ctr" defTabSz="9144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Calibri"/>
          <a:ea typeface="Calibri"/>
          <a:cs typeface="Calibri"/>
          <a:sym typeface="Calibri"/>
        </a:defRPr>
      </a:lvl4pPr>
      <a:lvl5pPr marL="0" marR="0" indent="0" algn="ctr" defTabSz="9144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Calibri"/>
          <a:ea typeface="Calibri"/>
          <a:cs typeface="Calibri"/>
          <a:sym typeface="Calibri"/>
        </a:defRPr>
      </a:lvl5pPr>
      <a:lvl6pPr marL="0" marR="0" indent="0" algn="ctr" defTabSz="9144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Calibri"/>
          <a:ea typeface="Calibri"/>
          <a:cs typeface="Calibri"/>
          <a:sym typeface="Calibri"/>
        </a:defRPr>
      </a:lvl6pPr>
      <a:lvl7pPr marL="0" marR="0" indent="0" algn="ctr" defTabSz="9144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Calibri"/>
          <a:ea typeface="Calibri"/>
          <a:cs typeface="Calibri"/>
          <a:sym typeface="Calibri"/>
        </a:defRPr>
      </a:lvl7pPr>
      <a:lvl8pPr marL="0" marR="0" indent="0" algn="ctr" defTabSz="9144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Calibri"/>
          <a:ea typeface="Calibri"/>
          <a:cs typeface="Calibri"/>
          <a:sym typeface="Calibri"/>
        </a:defRPr>
      </a:lvl8pPr>
      <a:lvl9pPr marL="0" marR="0" indent="0" algn="ctr" defTabSz="9144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Calibri"/>
          <a:ea typeface="Calibri"/>
          <a:cs typeface="Calibri"/>
          <a:sym typeface="Calibri"/>
        </a:defRPr>
      </a:lvl9pPr>
    </p:titleStyle>
    <p:bodyStyle>
      <a:lvl1pPr marL="471487" marR="0" indent="-471487" algn="l" defTabSz="914400" rtl="0" latinLnBrk="0">
        <a:lnSpc>
          <a:spcPct val="100000"/>
        </a:lnSpc>
        <a:spcBef>
          <a:spcPts val="700"/>
        </a:spcBef>
        <a:spcAft>
          <a:spcPts val="0"/>
        </a:spcAft>
        <a:buClrTx/>
        <a:buSzPct val="100000"/>
        <a:buFont typeface="Arial"/>
        <a:buChar char="•"/>
        <a:tabLst/>
        <a:defRPr sz="4400" b="0" i="0" u="none" strike="noStrike" cap="none" spc="0" baseline="0">
          <a:solidFill>
            <a:srgbClr val="000000"/>
          </a:solidFill>
          <a:uFillTx/>
          <a:latin typeface="Calibri"/>
          <a:ea typeface="Calibri"/>
          <a:cs typeface="Calibri"/>
          <a:sym typeface="Calibri"/>
        </a:defRPr>
      </a:lvl1pPr>
      <a:lvl2pPr marL="906234" marR="0" indent="-449034" algn="l" defTabSz="914400" rtl="0" latinLnBrk="0">
        <a:lnSpc>
          <a:spcPct val="100000"/>
        </a:lnSpc>
        <a:spcBef>
          <a:spcPts val="700"/>
        </a:spcBef>
        <a:spcAft>
          <a:spcPts val="0"/>
        </a:spcAft>
        <a:buClrTx/>
        <a:buSzPct val="100000"/>
        <a:buFont typeface="Arial"/>
        <a:buChar char="–"/>
        <a:tabLst/>
        <a:defRPr sz="4400" b="0" i="0" u="none" strike="noStrike" cap="none" spc="0" baseline="0">
          <a:solidFill>
            <a:srgbClr val="000000"/>
          </a:solidFill>
          <a:uFillTx/>
          <a:latin typeface="Calibri"/>
          <a:ea typeface="Calibri"/>
          <a:cs typeface="Calibri"/>
          <a:sym typeface="Calibri"/>
        </a:defRPr>
      </a:lvl2pPr>
      <a:lvl3pPr marL="1333500" marR="0" indent="-419100" algn="l" defTabSz="914400" rtl="0" latinLnBrk="0">
        <a:lnSpc>
          <a:spcPct val="100000"/>
        </a:lnSpc>
        <a:spcBef>
          <a:spcPts val="700"/>
        </a:spcBef>
        <a:spcAft>
          <a:spcPts val="0"/>
        </a:spcAft>
        <a:buClrTx/>
        <a:buSzPct val="100000"/>
        <a:buFont typeface="Arial"/>
        <a:buChar char="•"/>
        <a:tabLst/>
        <a:defRPr sz="4400" b="0" i="0" u="none" strike="noStrike" cap="none" spc="0" baseline="0">
          <a:solidFill>
            <a:srgbClr val="000000"/>
          </a:solidFill>
          <a:uFillTx/>
          <a:latin typeface="Calibri"/>
          <a:ea typeface="Calibri"/>
          <a:cs typeface="Calibri"/>
          <a:sym typeface="Calibri"/>
        </a:defRPr>
      </a:lvl3pPr>
      <a:lvl4pPr marL="1874520" marR="0" indent="-502919" algn="l" defTabSz="914400" rtl="0" latinLnBrk="0">
        <a:lnSpc>
          <a:spcPct val="100000"/>
        </a:lnSpc>
        <a:spcBef>
          <a:spcPts val="700"/>
        </a:spcBef>
        <a:spcAft>
          <a:spcPts val="0"/>
        </a:spcAft>
        <a:buClrTx/>
        <a:buSzPct val="100000"/>
        <a:buFont typeface="Arial"/>
        <a:buChar char="–"/>
        <a:tabLst/>
        <a:defRPr sz="4400" b="0" i="0" u="none" strike="noStrike" cap="none" spc="0" baseline="0">
          <a:solidFill>
            <a:srgbClr val="000000"/>
          </a:solidFill>
          <a:uFillTx/>
          <a:latin typeface="Calibri"/>
          <a:ea typeface="Calibri"/>
          <a:cs typeface="Calibri"/>
          <a:sym typeface="Calibri"/>
        </a:defRPr>
      </a:lvl4pPr>
      <a:lvl5pPr marL="2331720" marR="0" indent="-502920" algn="l" defTabSz="914400" rtl="0" latinLnBrk="0">
        <a:lnSpc>
          <a:spcPct val="100000"/>
        </a:lnSpc>
        <a:spcBef>
          <a:spcPts val="700"/>
        </a:spcBef>
        <a:spcAft>
          <a:spcPts val="0"/>
        </a:spcAft>
        <a:buClrTx/>
        <a:buSzPct val="100000"/>
        <a:buFont typeface="Arial"/>
        <a:buChar char="»"/>
        <a:tabLst/>
        <a:defRPr sz="4400" b="0" i="0" u="none" strike="noStrike" cap="none" spc="0" baseline="0">
          <a:solidFill>
            <a:srgbClr val="000000"/>
          </a:solidFill>
          <a:uFillTx/>
          <a:latin typeface="Calibri"/>
          <a:ea typeface="Calibri"/>
          <a:cs typeface="Calibri"/>
          <a:sym typeface="Calibri"/>
        </a:defRPr>
      </a:lvl5pPr>
      <a:lvl6pPr marL="2788920" marR="0" indent="-502920" algn="l" defTabSz="914400" rtl="0" latinLnBrk="0">
        <a:lnSpc>
          <a:spcPct val="100000"/>
        </a:lnSpc>
        <a:spcBef>
          <a:spcPts val="700"/>
        </a:spcBef>
        <a:spcAft>
          <a:spcPts val="0"/>
        </a:spcAft>
        <a:buClrTx/>
        <a:buSzPct val="100000"/>
        <a:buFont typeface="Arial"/>
        <a:buChar char="•"/>
        <a:tabLst/>
        <a:defRPr sz="4400" b="0" i="0" u="none" strike="noStrike" cap="none" spc="0" baseline="0">
          <a:solidFill>
            <a:srgbClr val="000000"/>
          </a:solidFill>
          <a:uFillTx/>
          <a:latin typeface="Calibri"/>
          <a:ea typeface="Calibri"/>
          <a:cs typeface="Calibri"/>
          <a:sym typeface="Calibri"/>
        </a:defRPr>
      </a:lvl6pPr>
      <a:lvl7pPr marL="3246120" marR="0" indent="-502920" algn="l" defTabSz="914400" rtl="0" latinLnBrk="0">
        <a:lnSpc>
          <a:spcPct val="100000"/>
        </a:lnSpc>
        <a:spcBef>
          <a:spcPts val="700"/>
        </a:spcBef>
        <a:spcAft>
          <a:spcPts val="0"/>
        </a:spcAft>
        <a:buClrTx/>
        <a:buSzPct val="100000"/>
        <a:buFont typeface="Arial"/>
        <a:buChar char="•"/>
        <a:tabLst/>
        <a:defRPr sz="4400" b="0" i="0" u="none" strike="noStrike" cap="none" spc="0" baseline="0">
          <a:solidFill>
            <a:srgbClr val="000000"/>
          </a:solidFill>
          <a:uFillTx/>
          <a:latin typeface="Calibri"/>
          <a:ea typeface="Calibri"/>
          <a:cs typeface="Calibri"/>
          <a:sym typeface="Calibri"/>
        </a:defRPr>
      </a:lvl7pPr>
      <a:lvl8pPr marL="3703320" marR="0" indent="-502920" algn="l" defTabSz="914400" rtl="0" latinLnBrk="0">
        <a:lnSpc>
          <a:spcPct val="100000"/>
        </a:lnSpc>
        <a:spcBef>
          <a:spcPts val="700"/>
        </a:spcBef>
        <a:spcAft>
          <a:spcPts val="0"/>
        </a:spcAft>
        <a:buClrTx/>
        <a:buSzPct val="100000"/>
        <a:buFont typeface="Arial"/>
        <a:buChar char="•"/>
        <a:tabLst/>
        <a:defRPr sz="4400" b="0" i="0" u="none" strike="noStrike" cap="none" spc="0" baseline="0">
          <a:solidFill>
            <a:srgbClr val="000000"/>
          </a:solidFill>
          <a:uFillTx/>
          <a:latin typeface="Calibri"/>
          <a:ea typeface="Calibri"/>
          <a:cs typeface="Calibri"/>
          <a:sym typeface="Calibri"/>
        </a:defRPr>
      </a:lvl8pPr>
      <a:lvl9pPr marL="4160520" marR="0" indent="-502920" algn="l" defTabSz="914400" rtl="0" latinLnBrk="0">
        <a:lnSpc>
          <a:spcPct val="100000"/>
        </a:lnSpc>
        <a:spcBef>
          <a:spcPts val="700"/>
        </a:spcBef>
        <a:spcAft>
          <a:spcPts val="0"/>
        </a:spcAft>
        <a:buClrTx/>
        <a:buSzPct val="100000"/>
        <a:buFont typeface="Arial"/>
        <a:buChar char="•"/>
        <a:tabLst/>
        <a:defRPr sz="4400" b="0" i="0" u="none" strike="noStrike" cap="none" spc="0" baseline="0">
          <a:solidFill>
            <a:srgbClr val="000000"/>
          </a:solidFill>
          <a:uFillTx/>
          <a:latin typeface="Calibri"/>
          <a:ea typeface="Calibri"/>
          <a:cs typeface="Calibri"/>
          <a:sym typeface="Calibri"/>
        </a:defRPr>
      </a:lvl9pPr>
    </p:bodyStyle>
    <p:otherStyle>
      <a:lvl1pPr marL="0" marR="0" indent="0" algn="r" defTabSz="9144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7.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B0F67AC-653D-0606-4777-A4AE6B053F82}"/>
              </a:ext>
            </a:extLst>
          </p:cNvPr>
          <p:cNvSpPr/>
          <p:nvPr/>
        </p:nvSpPr>
        <p:spPr>
          <a:xfrm>
            <a:off x="244788" y="150312"/>
            <a:ext cx="3901327" cy="9310174"/>
          </a:xfrm>
          <a:prstGeom prst="rect">
            <a:avLst/>
          </a:prstGeom>
          <a:blipFill rotWithShape="1">
            <a:blip r:embed="rId3">
              <a:extLst>
                <a:ext uri="{28A0092B-C50C-407E-A947-70E740481C1C}">
                  <a14:useLocalDpi xmlns:a14="http://schemas.microsoft.com/office/drawing/2010/main"/>
                </a:ext>
              </a:extLst>
            </a:blip>
            <a:srcRect/>
            <a:tile tx="0" ty="0" sx="100000" sy="100000" flip="none" algn="tl"/>
          </a:blipFill>
          <a:ln w="12700" cap="flat">
            <a:noFill/>
            <a:miter lim="400000"/>
          </a:ln>
          <a:effectLst>
            <a:outerShdw blurRad="50800" dist="38100" dir="5400000" rotWithShape="0">
              <a:srgbClr val="000000">
                <a:alpha val="4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atinLnBrk="1"/>
            <a:endParaRPr lang="en-US">
              <a:solidFill>
                <a:srgbClr val="FFFFFF"/>
              </a:solidFill>
              <a:latin typeface="+mj-lt"/>
              <a:ea typeface="+mj-ea"/>
              <a:cs typeface="+mj-cs"/>
              <a:sym typeface="Baskerville"/>
            </a:endParaRPr>
          </a:p>
        </p:txBody>
      </p:sp>
      <p:pic>
        <p:nvPicPr>
          <p:cNvPr id="5" name="Picture 4" descr="A group of men in clothing&#10;&#10;Description automatically generated">
            <a:extLst>
              <a:ext uri="{FF2B5EF4-FFF2-40B4-BE49-F238E27FC236}">
                <a16:creationId xmlns:a16="http://schemas.microsoft.com/office/drawing/2014/main" id="{5EFB78BF-BBA3-C151-9698-5083CF25B6A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70353" y="125260"/>
            <a:ext cx="12825122" cy="9397856"/>
          </a:xfrm>
          <a:prstGeom prst="rect">
            <a:avLst/>
          </a:prstGeom>
          <a:effectLst>
            <a:softEdge rad="88081"/>
          </a:effectLst>
        </p:spPr>
      </p:pic>
      <p:sp>
        <p:nvSpPr>
          <p:cNvPr id="7" name="Shape 68">
            <a:extLst>
              <a:ext uri="{FF2B5EF4-FFF2-40B4-BE49-F238E27FC236}">
                <a16:creationId xmlns:a16="http://schemas.microsoft.com/office/drawing/2014/main" id="{A3F5AD27-8F1A-F856-9833-81AA8CACB427}"/>
              </a:ext>
            </a:extLst>
          </p:cNvPr>
          <p:cNvSpPr/>
          <p:nvPr/>
        </p:nvSpPr>
        <p:spPr>
          <a:xfrm>
            <a:off x="-1359142" y="4939430"/>
            <a:ext cx="7325896" cy="1354217"/>
          </a:xfrm>
          <a:prstGeom prst="rect">
            <a:avLst/>
          </a:prstGeom>
          <a:ln w="12700">
            <a:miter lim="400000"/>
          </a:ln>
          <a:effectLst>
            <a:outerShdw blurRad="190500" dist="8455" dir="5400000" rotWithShape="0">
              <a:srgbClr val="000000"/>
            </a:outerShdw>
          </a:effectLst>
          <a:extLst>
            <a:ext uri="{C572A759-6A51-4108-AA02-DFA0A04FC94B}">
              <ma14:wrappingTextBoxFlag xmlns="" xmlns:ma14="http://schemas.microsoft.com/office/mac/drawingml/2011/main" val="1"/>
            </a:ext>
          </a:extLst>
        </p:spPr>
        <p:txBody>
          <a:bodyPr wrap="square" lIns="0" tIns="0" rIns="0" bIns="0" anchor="ctr">
            <a:spAutoFit/>
          </a:bodyPr>
          <a:lstStyle/>
          <a:p>
            <a:r>
              <a:rPr lang="en-US" sz="4400" dirty="0">
                <a:solidFill>
                  <a:schemeClr val="accent6">
                    <a:lumMod val="60000"/>
                    <a:lumOff val="40000"/>
                  </a:schemeClr>
                </a:solidFill>
                <a:latin typeface="Segoe UI Black" panose="020B0A02040204020203" pitchFamily="34" charset="0"/>
                <a:ea typeface="Segoe UI Black" panose="020B0A02040204020203" pitchFamily="34" charset="0"/>
              </a:rPr>
              <a:t>A Study in </a:t>
            </a:r>
            <a:br>
              <a:rPr lang="en-US" sz="4400" dirty="0">
                <a:solidFill>
                  <a:schemeClr val="accent6">
                    <a:lumMod val="60000"/>
                    <a:lumOff val="40000"/>
                  </a:schemeClr>
                </a:solidFill>
                <a:latin typeface="Segoe UI Black" panose="020B0A02040204020203" pitchFamily="34" charset="0"/>
                <a:ea typeface="Segoe UI Black" panose="020B0A02040204020203" pitchFamily="34" charset="0"/>
              </a:rPr>
            </a:br>
            <a:r>
              <a:rPr lang="en-US" sz="4400" dirty="0">
                <a:solidFill>
                  <a:schemeClr val="accent6">
                    <a:lumMod val="60000"/>
                    <a:lumOff val="40000"/>
                  </a:schemeClr>
                </a:solidFill>
                <a:latin typeface="Segoe UI Black" panose="020B0A02040204020203" pitchFamily="34" charset="0"/>
                <a:ea typeface="Segoe UI Black" panose="020B0A02040204020203" pitchFamily="34" charset="0"/>
              </a:rPr>
              <a:t>Hebrews 11</a:t>
            </a:r>
            <a:endParaRPr lang="en-US" i="1" dirty="0">
              <a:solidFill>
                <a:schemeClr val="accent6">
                  <a:lumMod val="60000"/>
                  <a:lumOff val="40000"/>
                </a:schemeClr>
              </a:solidFill>
              <a:latin typeface="Segoe UI Black" panose="020B0A02040204020203" pitchFamily="34" charset="0"/>
              <a:ea typeface="Segoe UI Black" panose="020B0A02040204020203" pitchFamily="34" charset="0"/>
            </a:endParaRPr>
          </a:p>
        </p:txBody>
      </p:sp>
      <p:sp>
        <p:nvSpPr>
          <p:cNvPr id="8" name="AutoShape 2" descr="Generated image">
            <a:extLst>
              <a:ext uri="{FF2B5EF4-FFF2-40B4-BE49-F238E27FC236}">
                <a16:creationId xmlns:a16="http://schemas.microsoft.com/office/drawing/2014/main" id="{C4A7CAC3-2462-546D-D987-5A8CB41D8CB1}"/>
              </a:ext>
            </a:extLst>
          </p:cNvPr>
          <p:cNvSpPr>
            <a:spLocks noChangeAspect="1" noChangeArrowheads="1"/>
          </p:cNvSpPr>
          <p:nvPr/>
        </p:nvSpPr>
        <p:spPr bwMode="auto">
          <a:xfrm>
            <a:off x="8516938" y="4724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descr="A close-up of a sign&#10;&#10;Description automatically generated">
            <a:extLst>
              <a:ext uri="{FF2B5EF4-FFF2-40B4-BE49-F238E27FC236}">
                <a16:creationId xmlns:a16="http://schemas.microsoft.com/office/drawing/2014/main" id="{28DE7663-93ED-1E64-4BE3-45CDF5850CA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7959" y="1063809"/>
            <a:ext cx="3454984" cy="3454984"/>
          </a:xfrm>
          <a:prstGeom prst="rect">
            <a:avLst/>
          </a:prstGeom>
        </p:spPr>
      </p:pic>
    </p:spTree>
    <p:extLst>
      <p:ext uri="{BB962C8B-B14F-4D97-AF65-F5344CB8AC3E}">
        <p14:creationId xmlns:p14="http://schemas.microsoft.com/office/powerpoint/2010/main" val="2690021335"/>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325D073-3E2F-66A3-8AD6-239D3E732145}"/>
              </a:ext>
            </a:extLst>
          </p:cNvPr>
          <p:cNvSpPr/>
          <p:nvPr/>
        </p:nvSpPr>
        <p:spPr>
          <a:xfrm>
            <a:off x="0" y="-37318"/>
            <a:ext cx="17340263" cy="1080527"/>
          </a:xfrm>
          <a:prstGeom prst="rect">
            <a:avLst/>
          </a:prstGeom>
          <a:blipFill rotWithShape="1">
            <a:blip r:embed="rId3">
              <a:extLst>
                <a:ext uri="{28A0092B-C50C-407E-A947-70E740481C1C}">
                  <a14:useLocalDpi xmlns:a14="http://schemas.microsoft.com/office/drawing/2010/main"/>
                </a:ext>
              </a:extLst>
            </a:blip>
            <a:srcRect/>
            <a:tile tx="0" ty="0" sx="100000" sy="100000" flip="none" algn="tl"/>
          </a:blipFill>
          <a:ln w="12700" cap="flat">
            <a:noFill/>
            <a:miter lim="400000"/>
          </a:ln>
          <a:effectLst>
            <a:outerShdw blurRad="50800" dist="38100" dir="5400000" rotWithShape="0">
              <a:srgbClr val="000000">
                <a:alpha val="4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atinLnBrk="1"/>
            <a:endParaRPr lang="en-US">
              <a:solidFill>
                <a:srgbClr val="FFFFFF"/>
              </a:solidFill>
              <a:latin typeface="+mj-lt"/>
              <a:ea typeface="+mj-ea"/>
              <a:cs typeface="+mj-cs"/>
              <a:sym typeface="Baskerville"/>
            </a:endParaRPr>
          </a:p>
        </p:txBody>
      </p:sp>
      <p:sp>
        <p:nvSpPr>
          <p:cNvPr id="4" name="Shape 126">
            <a:extLst>
              <a:ext uri="{FF2B5EF4-FFF2-40B4-BE49-F238E27FC236}">
                <a16:creationId xmlns:a16="http://schemas.microsoft.com/office/drawing/2014/main" id="{CAF7F09E-019C-C67D-B709-67AEE6597A0D}"/>
              </a:ext>
            </a:extLst>
          </p:cNvPr>
          <p:cNvSpPr/>
          <p:nvPr/>
        </p:nvSpPr>
        <p:spPr>
          <a:xfrm>
            <a:off x="419553" y="-222602"/>
            <a:ext cx="8938437" cy="1143929"/>
          </a:xfrm>
          <a:prstGeom prst="rect">
            <a:avLst/>
          </a:prstGeom>
          <a:ln w="12700">
            <a:miter lim="400000"/>
          </a:ln>
          <a:effectLst>
            <a:outerShdw blurRad="190500" dist="8455" dir="5400000" rotWithShape="0">
              <a:srgbClr val="000000"/>
            </a:outerShdw>
          </a:effectLst>
          <a:extLst>
            <a:ext uri="{C572A759-6A51-4108-AA02-DFA0A04FC94B}">
              <ma14:wrappingTextBoxFlag xmlns="" xmlns:ma14="http://schemas.microsoft.com/office/mac/drawingml/2011/main" val="1"/>
            </a:ext>
          </a:extLst>
        </p:spPr>
        <p:txBody>
          <a:bodyPr lIns="0" tIns="0" rIns="0" bIns="0" anchor="b">
            <a:noAutofit/>
          </a:bodyPr>
          <a:lstStyle>
            <a:lvl1pPr defTabSz="457200">
              <a:defRPr sz="7600">
                <a:solidFill>
                  <a:srgbClr val="FFFFFF"/>
                </a:solidFill>
                <a:effectLst>
                  <a:outerShdw blurRad="63500" dist="25400" dir="2700000" rotWithShape="0">
                    <a:srgbClr val="000000">
                      <a:alpha val="70000"/>
                    </a:srgbClr>
                  </a:outerShdw>
                </a:effectLst>
                <a:latin typeface="Optima"/>
                <a:ea typeface="Optima"/>
                <a:cs typeface="Optima"/>
                <a:sym typeface="Optima"/>
              </a:defRPr>
            </a:lvl1pPr>
          </a:lstStyle>
          <a:p>
            <a:pPr lvl="0" algn="l" eaLnBrk="0" hangingPunct="0">
              <a:defRPr sz="1800">
                <a:solidFill>
                  <a:srgbClr val="000000"/>
                </a:solidFill>
                <a:effectLst/>
              </a:defRPr>
            </a:pPr>
            <a:r>
              <a:rPr lang="en-US" sz="5400" b="1" dirty="0" err="1">
                <a:solidFill>
                  <a:srgbClr val="FCF1C0"/>
                </a:solidFill>
                <a:latin typeface="Calibri" panose="020F0502020204030204" pitchFamily="34" charset="0"/>
                <a:cs typeface="Calibri" panose="020F0502020204030204" pitchFamily="34" charset="0"/>
              </a:rPr>
              <a:t>Buod</a:t>
            </a:r>
            <a:endParaRPr sz="4400" b="1" dirty="0">
              <a:solidFill>
                <a:srgbClr val="FCF1C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1755E396-4EAF-DF9C-3C28-DF40F1DD1E75}"/>
              </a:ext>
            </a:extLst>
          </p:cNvPr>
          <p:cNvSpPr txBox="1"/>
          <p:nvPr/>
        </p:nvSpPr>
        <p:spPr>
          <a:xfrm>
            <a:off x="1600200" y="1803549"/>
            <a:ext cx="13487400" cy="67403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914400" indent="-914400" algn="l">
              <a:buFont typeface="+mj-lt"/>
              <a:buAutoNum type="arabicParenR" startAt="3"/>
            </a:pP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Ang </a:t>
            </a:r>
            <a:r>
              <a:rPr lang="en-US" sz="480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pananampalataya</a:t>
            </a: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ay </a:t>
            </a:r>
            <a:r>
              <a:rPr lang="en-US" sz="480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isang</a:t>
            </a: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supernatural </a:t>
            </a:r>
            <a:r>
              <a:rPr lang="en-US" sz="480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na</a:t>
            </a: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regalo </a:t>
            </a:r>
            <a:r>
              <a:rPr lang="en-US" sz="480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mula</a:t>
            </a: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a:t>
            </a:r>
            <a:r>
              <a:rPr lang="en-US" sz="480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sa</a:t>
            </a: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a:t>
            </a:r>
            <a:r>
              <a:rPr lang="en-US" sz="480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Diyos</a:t>
            </a: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a:t>
            </a:r>
            <a:r>
              <a:rPr lang="en-US" sz="480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na</a:t>
            </a: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a:t>
            </a:r>
            <a:r>
              <a:rPr lang="en-US" sz="480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nagpapahintulot</a:t>
            </a: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a:t>
            </a:r>
            <a:r>
              <a:rPr lang="en-US" sz="480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sa</a:t>
            </a: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a:t>
            </a:r>
            <a:r>
              <a:rPr lang="en-US" sz="480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atin</a:t>
            </a: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a:t>
            </a:r>
            <a:r>
              <a:rPr lang="en-US" sz="480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na</a:t>
            </a: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a:t>
            </a:r>
            <a:r>
              <a:rPr lang="en-US" sz="480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makita</a:t>
            </a: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ang </a:t>
            </a:r>
            <a:r>
              <a:rPr lang="en-US" sz="480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realidad</a:t>
            </a: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ng </a:t>
            </a:r>
            <a:r>
              <a:rPr lang="en-US" sz="480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Diyos</a:t>
            </a: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a:t>
            </a:r>
            <a:r>
              <a:rPr lang="en-US" sz="480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nang</a:t>
            </a: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a:t>
            </a:r>
            <a:r>
              <a:rPr lang="en-US" sz="480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higit</a:t>
            </a: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pa </a:t>
            </a:r>
            <a:r>
              <a:rPr lang="en-US" sz="480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sa</a:t>
            </a: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a:t>
            </a:r>
            <a:r>
              <a:rPr lang="en-US" sz="480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ating</a:t>
            </a: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a:t>
            </a:r>
            <a:r>
              <a:rPr lang="en-US" sz="480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limang</a:t>
            </a: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a:t>
            </a:r>
            <a:r>
              <a:rPr lang="en-US" sz="480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pandama</a:t>
            </a: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a:t>
            </a:r>
          </a:p>
          <a:p>
            <a:pPr marL="742950" indent="-742950" algn="l">
              <a:buFont typeface="+mj-lt"/>
              <a:buAutoNum type="arabicParenR" startAt="3"/>
            </a:pPr>
            <a:endPar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endParaRPr>
          </a:p>
          <a:p>
            <a:pPr marL="742950" indent="-742950" algn="l">
              <a:buFont typeface="+mj-lt"/>
              <a:buAutoNum type="arabicParenR" startAt="3"/>
            </a:pP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Kung </a:t>
            </a:r>
            <a:r>
              <a:rPr lang="en-US" sz="480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walang</a:t>
            </a: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a:t>
            </a:r>
            <a:r>
              <a:rPr lang="en-US" sz="480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pananampalataya</a:t>
            </a: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a:t>
            </a:r>
            <a:r>
              <a:rPr lang="en-US" sz="480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bulag</a:t>
            </a: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tayo </a:t>
            </a:r>
            <a:r>
              <a:rPr lang="en-US" sz="480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sa</a:t>
            </a: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a:t>
            </a:r>
            <a:r>
              <a:rPr lang="en-US" sz="480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katotohanan</a:t>
            </a: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ng </a:t>
            </a:r>
            <a:r>
              <a:rPr lang="en-US" sz="480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Diyos</a:t>
            </a: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at </a:t>
            </a:r>
            <a:r>
              <a:rPr lang="en-US" sz="480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hindi</a:t>
            </a: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a:t>
            </a:r>
            <a:r>
              <a:rPr lang="en-US" sz="480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Siya</a:t>
            </a: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a:t>
            </a:r>
            <a:r>
              <a:rPr lang="en-US" sz="480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kailanman</a:t>
            </a: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a:t>
            </a:r>
            <a:r>
              <a:rPr lang="en-US" sz="480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mapalulugdan</a:t>
            </a: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a:t>
            </a:r>
          </a:p>
          <a:p>
            <a:pPr marL="742950" indent="-742950" algn="l">
              <a:buFont typeface="+mj-lt"/>
              <a:buAutoNum type="arabicParenR" startAt="3"/>
            </a:pPr>
            <a:endPar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859574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soldiers in a trench&#10;&#10;Description automatically generated">
            <a:extLst>
              <a:ext uri="{FF2B5EF4-FFF2-40B4-BE49-F238E27FC236}">
                <a16:creationId xmlns:a16="http://schemas.microsoft.com/office/drawing/2014/main" id="{9D3B3F76-6341-AE98-79D2-B7018FEFD18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3000"/>
                    </a14:imgEffect>
                  </a14:imgLayer>
                </a14:imgProps>
              </a:ext>
              <a:ext uri="{28A0092B-C50C-407E-A947-70E740481C1C}">
                <a14:useLocalDpi xmlns:a14="http://schemas.microsoft.com/office/drawing/2010/main"/>
              </a:ext>
            </a:extLst>
          </a:blip>
          <a:stretch>
            <a:fillRect/>
          </a:stretch>
        </p:blipFill>
        <p:spPr>
          <a:xfrm>
            <a:off x="-1" y="0"/>
            <a:ext cx="17340264" cy="9730154"/>
          </a:xfrm>
          <a:prstGeom prst="rect">
            <a:avLst/>
          </a:prstGeom>
        </p:spPr>
      </p:pic>
    </p:spTree>
    <p:extLst>
      <p:ext uri="{BB962C8B-B14F-4D97-AF65-F5344CB8AC3E}">
        <p14:creationId xmlns:p14="http://schemas.microsoft.com/office/powerpoint/2010/main" val="147856228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325D073-3E2F-66A3-8AD6-239D3E732145}"/>
              </a:ext>
            </a:extLst>
          </p:cNvPr>
          <p:cNvSpPr/>
          <p:nvPr/>
        </p:nvSpPr>
        <p:spPr>
          <a:xfrm>
            <a:off x="0" y="-37318"/>
            <a:ext cx="17340263" cy="1080527"/>
          </a:xfrm>
          <a:prstGeom prst="rect">
            <a:avLst/>
          </a:prstGeom>
          <a:blipFill rotWithShape="1">
            <a:blip r:embed="rId3">
              <a:extLst>
                <a:ext uri="{28A0092B-C50C-407E-A947-70E740481C1C}">
                  <a14:useLocalDpi xmlns:a14="http://schemas.microsoft.com/office/drawing/2010/main"/>
                </a:ext>
              </a:extLst>
            </a:blip>
            <a:srcRect/>
            <a:tile tx="0" ty="0" sx="100000" sy="100000" flip="none" algn="tl"/>
          </a:blipFill>
          <a:ln w="12700" cap="flat">
            <a:noFill/>
            <a:miter lim="400000"/>
          </a:ln>
          <a:effectLst>
            <a:outerShdw blurRad="50800" dist="38100" dir="5400000" rotWithShape="0">
              <a:srgbClr val="000000">
                <a:alpha val="4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atinLnBrk="1"/>
            <a:endParaRPr lang="en-US">
              <a:solidFill>
                <a:srgbClr val="FFFFFF"/>
              </a:solidFill>
              <a:latin typeface="+mj-lt"/>
              <a:ea typeface="+mj-ea"/>
              <a:cs typeface="+mj-cs"/>
              <a:sym typeface="Baskerville"/>
            </a:endParaRPr>
          </a:p>
        </p:txBody>
      </p:sp>
      <p:sp>
        <p:nvSpPr>
          <p:cNvPr id="4" name="Shape 126">
            <a:extLst>
              <a:ext uri="{FF2B5EF4-FFF2-40B4-BE49-F238E27FC236}">
                <a16:creationId xmlns:a16="http://schemas.microsoft.com/office/drawing/2014/main" id="{CAF7F09E-019C-C67D-B709-67AEE6597A0D}"/>
              </a:ext>
            </a:extLst>
          </p:cNvPr>
          <p:cNvSpPr/>
          <p:nvPr/>
        </p:nvSpPr>
        <p:spPr>
          <a:xfrm>
            <a:off x="419553" y="-222602"/>
            <a:ext cx="8938437" cy="1143929"/>
          </a:xfrm>
          <a:prstGeom prst="rect">
            <a:avLst/>
          </a:prstGeom>
          <a:ln w="12700">
            <a:miter lim="400000"/>
          </a:ln>
          <a:effectLst>
            <a:outerShdw blurRad="190500" dist="8455" dir="5400000" rotWithShape="0">
              <a:srgbClr val="000000"/>
            </a:outerShdw>
          </a:effectLst>
          <a:extLst>
            <a:ext uri="{C572A759-6A51-4108-AA02-DFA0A04FC94B}">
              <ma14:wrappingTextBoxFlag xmlns="" xmlns:ma14="http://schemas.microsoft.com/office/mac/drawingml/2011/main" val="1"/>
            </a:ext>
          </a:extLst>
        </p:spPr>
        <p:txBody>
          <a:bodyPr lIns="0" tIns="0" rIns="0" bIns="0" anchor="b">
            <a:noAutofit/>
          </a:bodyPr>
          <a:lstStyle>
            <a:lvl1pPr defTabSz="457200">
              <a:defRPr sz="7600">
                <a:solidFill>
                  <a:srgbClr val="FFFFFF"/>
                </a:solidFill>
                <a:effectLst>
                  <a:outerShdw blurRad="63500" dist="25400" dir="2700000" rotWithShape="0">
                    <a:srgbClr val="000000">
                      <a:alpha val="70000"/>
                    </a:srgbClr>
                  </a:outerShdw>
                </a:effectLst>
                <a:latin typeface="Optima"/>
                <a:ea typeface="Optima"/>
                <a:cs typeface="Optima"/>
                <a:sym typeface="Optima"/>
              </a:defRPr>
            </a:lvl1pPr>
          </a:lstStyle>
          <a:p>
            <a:pPr lvl="0" algn="l" eaLnBrk="0" hangingPunct="0">
              <a:defRPr sz="1800">
                <a:solidFill>
                  <a:srgbClr val="000000"/>
                </a:solidFill>
                <a:effectLst/>
              </a:defRPr>
            </a:pPr>
            <a:br>
              <a:rPr lang="en-US" sz="5400" b="1" dirty="0">
                <a:solidFill>
                  <a:srgbClr val="FCF1C0"/>
                </a:solidFill>
                <a:latin typeface="Calibri" panose="020F0502020204030204" pitchFamily="34" charset="0"/>
                <a:cs typeface="Calibri" panose="020F0502020204030204" pitchFamily="34" charset="0"/>
              </a:rPr>
            </a:br>
            <a:r>
              <a:rPr lang="en-US" sz="5400" b="1" dirty="0">
                <a:solidFill>
                  <a:srgbClr val="FCF1C0"/>
                </a:solidFill>
                <a:latin typeface="Calibri" panose="020F0502020204030204" pitchFamily="34" charset="0"/>
                <a:cs typeface="Calibri" panose="020F0502020204030204" pitchFamily="34" charset="0"/>
              </a:rPr>
              <a:t>Hebrews 11:1</a:t>
            </a:r>
            <a:endParaRPr sz="4400" b="1" dirty="0">
              <a:solidFill>
                <a:srgbClr val="FCF1C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1449C767-AD0F-E13E-22B3-AA902A9CD2B4}"/>
              </a:ext>
            </a:extLst>
          </p:cNvPr>
          <p:cNvSpPr txBox="1"/>
          <p:nvPr/>
        </p:nvSpPr>
        <p:spPr>
          <a:xfrm>
            <a:off x="755616" y="1547589"/>
            <a:ext cx="15829030" cy="1446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4400" b="1" dirty="0">
                <a:solidFill>
                  <a:srgbClr val="F0E09C"/>
                </a:solidFill>
                <a:latin typeface="Calibri" panose="020F0502020204030204" pitchFamily="34" charset="0"/>
                <a:cs typeface="Calibri" panose="020F0502020204030204" pitchFamily="34" charset="0"/>
              </a:rPr>
              <a:t>Ang </a:t>
            </a:r>
            <a:r>
              <a:rPr lang="en-US" sz="4400" b="1" dirty="0" err="1">
                <a:solidFill>
                  <a:srgbClr val="F0E09C"/>
                </a:solidFill>
                <a:latin typeface="Calibri" panose="020F0502020204030204" pitchFamily="34" charset="0"/>
                <a:cs typeface="Calibri" panose="020F0502020204030204" pitchFamily="34" charset="0"/>
              </a:rPr>
              <a:t>pananampalataya</a:t>
            </a:r>
            <a:r>
              <a:rPr lang="en-US" sz="4400" b="1" dirty="0">
                <a:solidFill>
                  <a:srgbClr val="F0E09C"/>
                </a:solidFill>
                <a:latin typeface="Calibri" panose="020F0502020204030204" pitchFamily="34" charset="0"/>
                <a:cs typeface="Calibri" panose="020F0502020204030204" pitchFamily="34" charset="0"/>
              </a:rPr>
              <a:t> ay ang </a:t>
            </a:r>
            <a:r>
              <a:rPr lang="en-US" sz="4400" b="1" dirty="0" err="1">
                <a:solidFill>
                  <a:srgbClr val="F0E09C"/>
                </a:solidFill>
                <a:latin typeface="Calibri" panose="020F0502020204030204" pitchFamily="34" charset="0"/>
                <a:cs typeface="Calibri" panose="020F0502020204030204" pitchFamily="34" charset="0"/>
              </a:rPr>
              <a:t>katunayan</a:t>
            </a:r>
            <a:r>
              <a:rPr lang="en-US" sz="4400" b="1" dirty="0">
                <a:solidFill>
                  <a:srgbClr val="F0E09C"/>
                </a:solidFill>
                <a:latin typeface="Calibri" panose="020F0502020204030204" pitchFamily="34" charset="0"/>
                <a:cs typeface="Calibri" panose="020F0502020204030204" pitchFamily="34" charset="0"/>
              </a:rPr>
              <a:t> ng </a:t>
            </a:r>
            <a:r>
              <a:rPr lang="en-US" sz="4400" b="1" dirty="0" err="1">
                <a:solidFill>
                  <a:srgbClr val="F0E09C"/>
                </a:solidFill>
                <a:latin typeface="Calibri" panose="020F0502020204030204" pitchFamily="34" charset="0"/>
                <a:cs typeface="Calibri" panose="020F0502020204030204" pitchFamily="34" charset="0"/>
              </a:rPr>
              <a:t>mga</a:t>
            </a:r>
            <a:r>
              <a:rPr lang="en-US" sz="4400" b="1" dirty="0">
                <a:solidFill>
                  <a:srgbClr val="F0E09C"/>
                </a:solidFill>
                <a:latin typeface="Calibri" panose="020F0502020204030204" pitchFamily="34" charset="0"/>
                <a:cs typeface="Calibri" panose="020F0502020204030204" pitchFamily="34" charset="0"/>
              </a:rPr>
              <a:t> </a:t>
            </a:r>
            <a:r>
              <a:rPr lang="en-US" sz="4400" b="1" dirty="0" err="1">
                <a:solidFill>
                  <a:srgbClr val="F0E09C"/>
                </a:solidFill>
                <a:latin typeface="Calibri" panose="020F0502020204030204" pitchFamily="34" charset="0"/>
                <a:cs typeface="Calibri" panose="020F0502020204030204" pitchFamily="34" charset="0"/>
              </a:rPr>
              <a:t>bagay</a:t>
            </a:r>
            <a:r>
              <a:rPr lang="en-US" sz="4400" b="1" dirty="0">
                <a:solidFill>
                  <a:srgbClr val="F0E09C"/>
                </a:solidFill>
                <a:latin typeface="Calibri" panose="020F0502020204030204" pitchFamily="34" charset="0"/>
                <a:cs typeface="Calibri" panose="020F0502020204030204" pitchFamily="34" charset="0"/>
              </a:rPr>
              <a:t> </a:t>
            </a:r>
            <a:r>
              <a:rPr lang="en-US" sz="4400" b="1" dirty="0" err="1">
                <a:solidFill>
                  <a:srgbClr val="F0E09C"/>
                </a:solidFill>
                <a:latin typeface="Calibri" panose="020F0502020204030204" pitchFamily="34" charset="0"/>
                <a:cs typeface="Calibri" panose="020F0502020204030204" pitchFamily="34" charset="0"/>
              </a:rPr>
              <a:t>na</a:t>
            </a:r>
            <a:r>
              <a:rPr lang="en-US" sz="4400" b="1" dirty="0">
                <a:solidFill>
                  <a:srgbClr val="F0E09C"/>
                </a:solidFill>
                <a:latin typeface="Calibri" panose="020F0502020204030204" pitchFamily="34" charset="0"/>
                <a:cs typeface="Calibri" panose="020F0502020204030204" pitchFamily="34" charset="0"/>
              </a:rPr>
              <a:t> </a:t>
            </a:r>
            <a:r>
              <a:rPr lang="en-US" sz="4400" b="1" dirty="0" err="1">
                <a:solidFill>
                  <a:srgbClr val="F0E09C"/>
                </a:solidFill>
                <a:latin typeface="Calibri" panose="020F0502020204030204" pitchFamily="34" charset="0"/>
                <a:cs typeface="Calibri" panose="020F0502020204030204" pitchFamily="34" charset="0"/>
              </a:rPr>
              <a:t>inaasahan</a:t>
            </a:r>
            <a:r>
              <a:rPr lang="en-US" sz="4400" b="1" dirty="0">
                <a:solidFill>
                  <a:srgbClr val="F0E09C"/>
                </a:solidFill>
                <a:latin typeface="Calibri" panose="020F0502020204030204" pitchFamily="34" charset="0"/>
                <a:cs typeface="Calibri" panose="020F0502020204030204" pitchFamily="34" charset="0"/>
              </a:rPr>
              <a:t>, ang </a:t>
            </a:r>
            <a:r>
              <a:rPr lang="en-US" sz="4400" b="1" dirty="0" err="1">
                <a:solidFill>
                  <a:srgbClr val="F0E09C"/>
                </a:solidFill>
                <a:latin typeface="Calibri" panose="020F0502020204030204" pitchFamily="34" charset="0"/>
                <a:cs typeface="Calibri" panose="020F0502020204030204" pitchFamily="34" charset="0"/>
              </a:rPr>
              <a:t>katibayan</a:t>
            </a:r>
            <a:r>
              <a:rPr lang="en-US" sz="4400" b="1" dirty="0">
                <a:solidFill>
                  <a:srgbClr val="F0E09C"/>
                </a:solidFill>
                <a:latin typeface="Calibri" panose="020F0502020204030204" pitchFamily="34" charset="0"/>
                <a:cs typeface="Calibri" panose="020F0502020204030204" pitchFamily="34" charset="0"/>
              </a:rPr>
              <a:t> ng </a:t>
            </a:r>
            <a:r>
              <a:rPr lang="en-US" sz="4400" b="1" dirty="0" err="1">
                <a:solidFill>
                  <a:srgbClr val="F0E09C"/>
                </a:solidFill>
                <a:latin typeface="Calibri" panose="020F0502020204030204" pitchFamily="34" charset="0"/>
                <a:cs typeface="Calibri" panose="020F0502020204030204" pitchFamily="34" charset="0"/>
              </a:rPr>
              <a:t>mga</a:t>
            </a:r>
            <a:r>
              <a:rPr lang="en-US" sz="4400" b="1" dirty="0">
                <a:solidFill>
                  <a:srgbClr val="F0E09C"/>
                </a:solidFill>
                <a:latin typeface="Calibri" panose="020F0502020204030204" pitchFamily="34" charset="0"/>
                <a:cs typeface="Calibri" panose="020F0502020204030204" pitchFamily="34" charset="0"/>
              </a:rPr>
              <a:t> </a:t>
            </a:r>
            <a:r>
              <a:rPr lang="en-US" sz="4400" b="1" dirty="0" err="1">
                <a:solidFill>
                  <a:srgbClr val="F0E09C"/>
                </a:solidFill>
                <a:latin typeface="Calibri" panose="020F0502020204030204" pitchFamily="34" charset="0"/>
                <a:cs typeface="Calibri" panose="020F0502020204030204" pitchFamily="34" charset="0"/>
              </a:rPr>
              <a:t>bagay</a:t>
            </a:r>
            <a:r>
              <a:rPr lang="en-US" sz="4400" b="1" dirty="0">
                <a:solidFill>
                  <a:srgbClr val="F0E09C"/>
                </a:solidFill>
                <a:latin typeface="Calibri" panose="020F0502020204030204" pitchFamily="34" charset="0"/>
                <a:cs typeface="Calibri" panose="020F0502020204030204" pitchFamily="34" charset="0"/>
              </a:rPr>
              <a:t> </a:t>
            </a:r>
            <a:r>
              <a:rPr lang="en-US" sz="4400" b="1" dirty="0" err="1">
                <a:solidFill>
                  <a:srgbClr val="F0E09C"/>
                </a:solidFill>
                <a:latin typeface="Calibri" panose="020F0502020204030204" pitchFamily="34" charset="0"/>
                <a:cs typeface="Calibri" panose="020F0502020204030204" pitchFamily="34" charset="0"/>
              </a:rPr>
              <a:t>na</a:t>
            </a:r>
            <a:r>
              <a:rPr lang="en-US" sz="4400" b="1" dirty="0">
                <a:solidFill>
                  <a:srgbClr val="F0E09C"/>
                </a:solidFill>
                <a:latin typeface="Calibri" panose="020F0502020204030204" pitchFamily="34" charset="0"/>
                <a:cs typeface="Calibri" panose="020F0502020204030204" pitchFamily="34" charset="0"/>
              </a:rPr>
              <a:t> </a:t>
            </a:r>
            <a:r>
              <a:rPr lang="en-US" sz="4400" b="1" dirty="0" err="1">
                <a:solidFill>
                  <a:srgbClr val="F0E09C"/>
                </a:solidFill>
                <a:latin typeface="Calibri" panose="020F0502020204030204" pitchFamily="34" charset="0"/>
                <a:cs typeface="Calibri" panose="020F0502020204030204" pitchFamily="34" charset="0"/>
              </a:rPr>
              <a:t>hindi</a:t>
            </a:r>
            <a:r>
              <a:rPr lang="en-US" sz="4400" b="1" dirty="0">
                <a:solidFill>
                  <a:srgbClr val="F0E09C"/>
                </a:solidFill>
                <a:latin typeface="Calibri" panose="020F0502020204030204" pitchFamily="34" charset="0"/>
                <a:cs typeface="Calibri" panose="020F0502020204030204" pitchFamily="34" charset="0"/>
              </a:rPr>
              <a:t> </a:t>
            </a:r>
            <a:r>
              <a:rPr lang="en-US" sz="4400" b="1" dirty="0" err="1">
                <a:solidFill>
                  <a:srgbClr val="F0E09C"/>
                </a:solidFill>
                <a:latin typeface="Calibri" panose="020F0502020204030204" pitchFamily="34" charset="0"/>
                <a:cs typeface="Calibri" panose="020F0502020204030204" pitchFamily="34" charset="0"/>
              </a:rPr>
              <a:t>nakikita</a:t>
            </a:r>
            <a:endParaRPr lang="en-US" sz="7200" b="1" dirty="0">
              <a:solidFill>
                <a:srgbClr val="F0E09C"/>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415FAAF5-A9D9-BADB-9FC4-C534DB221415}"/>
              </a:ext>
            </a:extLst>
          </p:cNvPr>
          <p:cNvSpPr txBox="1"/>
          <p:nvPr/>
        </p:nvSpPr>
        <p:spPr>
          <a:xfrm>
            <a:off x="965900" y="3498520"/>
            <a:ext cx="14213140" cy="52424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spcAft>
                <a:spcPts val="3600"/>
              </a:spcAft>
            </a:pPr>
            <a:r>
              <a:rPr kumimoji="0" lang="en-US" sz="3800" b="1" i="0" u="none" strike="noStrike" cap="none" spc="0" normalizeH="0" baseline="0" dirty="0">
                <a:ln>
                  <a:noFill/>
                </a:ln>
                <a:solidFill>
                  <a:schemeClr val="bg1">
                    <a:lumMod val="20000"/>
                    <a:lumOff val="80000"/>
                  </a:schemeClr>
                </a:solidFill>
                <a:effectLst/>
                <a:uFillTx/>
                <a:latin typeface="Calibri" panose="020F0502020204030204" pitchFamily="34" charset="0"/>
                <a:ea typeface="+mn-ea"/>
                <a:cs typeface="Calibri" panose="020F0502020204030204" pitchFamily="34" charset="0"/>
                <a:sym typeface="Cochin"/>
              </a:rPr>
              <a:t>Faith / </a:t>
            </a:r>
            <a:r>
              <a:rPr kumimoji="0" lang="en-US" sz="3800" b="1" i="0" u="none" strike="noStrike" cap="none" spc="0" normalizeH="0" baseline="0" dirty="0" err="1">
                <a:ln>
                  <a:noFill/>
                </a:ln>
                <a:solidFill>
                  <a:schemeClr val="bg1">
                    <a:lumMod val="20000"/>
                    <a:lumOff val="80000"/>
                  </a:schemeClr>
                </a:solidFill>
                <a:effectLst/>
                <a:uFillTx/>
                <a:latin typeface="Calibri" panose="020F0502020204030204" pitchFamily="34" charset="0"/>
                <a:ea typeface="+mn-ea"/>
                <a:cs typeface="Calibri" panose="020F0502020204030204" pitchFamily="34" charset="0"/>
                <a:sym typeface="Cochin"/>
              </a:rPr>
              <a:t>Pananampalataya</a:t>
            </a:r>
            <a:r>
              <a:rPr kumimoji="0" lang="en-US" sz="3800" b="0" i="0" u="none" strike="noStrike" cap="none" spc="0" normalizeH="0" baseline="0" dirty="0">
                <a:ln>
                  <a:noFill/>
                </a:ln>
                <a:solidFill>
                  <a:schemeClr val="bg1">
                    <a:lumMod val="20000"/>
                    <a:lumOff val="80000"/>
                  </a:schemeClr>
                </a:solidFill>
                <a:effectLst/>
                <a:uFillTx/>
                <a:latin typeface="Calibri" panose="020F0502020204030204" pitchFamily="34" charset="0"/>
                <a:ea typeface="+mn-ea"/>
                <a:cs typeface="Calibri" panose="020F0502020204030204" pitchFamily="34" charset="0"/>
                <a:sym typeface="Cochin"/>
              </a:rPr>
              <a:t> – </a:t>
            </a:r>
            <a:r>
              <a:rPr kumimoji="0" lang="en-US" sz="3800" b="0" i="1" u="none" strike="noStrike" cap="none" spc="0" normalizeH="0" baseline="0" dirty="0">
                <a:ln>
                  <a:noFill/>
                </a:ln>
                <a:solidFill>
                  <a:schemeClr val="bg1">
                    <a:lumMod val="40000"/>
                    <a:lumOff val="60000"/>
                  </a:schemeClr>
                </a:solidFill>
                <a:effectLst/>
                <a:uFillTx/>
                <a:latin typeface="Calibri" panose="020F0502020204030204" pitchFamily="34" charset="0"/>
                <a:ea typeface="+mn-ea"/>
                <a:cs typeface="Calibri" panose="020F0502020204030204" pitchFamily="34" charset="0"/>
                <a:sym typeface="Cochin"/>
              </a:rPr>
              <a:t>pistis</a:t>
            </a:r>
            <a:r>
              <a:rPr kumimoji="0" lang="en-US" sz="3800" b="0" i="1" u="none" strike="noStrike" cap="none" spc="0" normalizeH="0" dirty="0">
                <a:ln>
                  <a:noFill/>
                </a:ln>
                <a:solidFill>
                  <a:schemeClr val="bg1">
                    <a:lumMod val="60000"/>
                    <a:lumOff val="40000"/>
                  </a:schemeClr>
                </a:solidFill>
                <a:effectLst/>
                <a:uFillTx/>
                <a:latin typeface="Calibri" panose="020F0502020204030204" pitchFamily="34" charset="0"/>
                <a:ea typeface="+mn-ea"/>
                <a:cs typeface="Calibri" panose="020F0502020204030204" pitchFamily="34" charset="0"/>
                <a:sym typeface="Cochin"/>
              </a:rPr>
              <a:t> </a:t>
            </a:r>
            <a:r>
              <a:rPr lang="en-US" sz="3800" i="1" dirty="0">
                <a:solidFill>
                  <a:schemeClr val="accent4">
                    <a:lumMod val="60000"/>
                    <a:lumOff val="40000"/>
                  </a:schemeClr>
                </a:solidFill>
                <a:latin typeface="Calibri" panose="020F0502020204030204" pitchFamily="34" charset="0"/>
                <a:ea typeface="+mn-ea"/>
                <a:cs typeface="Calibri" panose="020F0502020204030204" pitchFamily="34" charset="0"/>
              </a:rPr>
              <a:t>– </a:t>
            </a:r>
            <a:r>
              <a:rPr lang="en-US" sz="3800" i="1" dirty="0" err="1">
                <a:solidFill>
                  <a:srgbClr val="FFE89F"/>
                </a:solidFill>
                <a:latin typeface="Calibri" panose="020F0502020204030204" pitchFamily="34" charset="0"/>
                <a:ea typeface="+mn-ea"/>
                <a:cs typeface="Calibri" panose="020F0502020204030204" pitchFamily="34" charset="0"/>
              </a:rPr>
              <a:t>paniniwala</a:t>
            </a:r>
            <a:r>
              <a:rPr lang="en-US" sz="3800" i="1" dirty="0">
                <a:solidFill>
                  <a:srgbClr val="FFE89F"/>
                </a:solidFill>
                <a:latin typeface="Calibri" panose="020F0502020204030204" pitchFamily="34" charset="0"/>
                <a:ea typeface="+mn-ea"/>
                <a:cs typeface="Calibri" panose="020F0502020204030204" pitchFamily="34" charset="0"/>
              </a:rPr>
              <a:t> </a:t>
            </a:r>
            <a:r>
              <a:rPr lang="en-US" sz="3800" i="1" dirty="0" err="1">
                <a:solidFill>
                  <a:srgbClr val="FFE89F"/>
                </a:solidFill>
                <a:latin typeface="Calibri" panose="020F0502020204030204" pitchFamily="34" charset="0"/>
                <a:ea typeface="+mn-ea"/>
                <a:cs typeface="Calibri" panose="020F0502020204030204" pitchFamily="34" charset="0"/>
              </a:rPr>
              <a:t>sa</a:t>
            </a:r>
            <a:r>
              <a:rPr lang="en-US" sz="3800" i="1" dirty="0">
                <a:solidFill>
                  <a:srgbClr val="FFE89F"/>
                </a:solidFill>
                <a:latin typeface="Calibri" panose="020F0502020204030204" pitchFamily="34" charset="0"/>
                <a:ea typeface="+mn-ea"/>
                <a:cs typeface="Calibri" panose="020F0502020204030204" pitchFamily="34" charset="0"/>
              </a:rPr>
              <a:t> </a:t>
            </a:r>
            <a:r>
              <a:rPr lang="en-US" sz="3800" i="1" dirty="0" err="1">
                <a:solidFill>
                  <a:srgbClr val="FFE89F"/>
                </a:solidFill>
                <a:latin typeface="Calibri" panose="020F0502020204030204" pitchFamily="34" charset="0"/>
                <a:ea typeface="+mn-ea"/>
                <a:cs typeface="Calibri" panose="020F0502020204030204" pitchFamily="34" charset="0"/>
              </a:rPr>
              <a:t>katotohanan</a:t>
            </a:r>
            <a:r>
              <a:rPr lang="en-US" sz="3800" i="1" dirty="0">
                <a:solidFill>
                  <a:srgbClr val="FFE89F"/>
                </a:solidFill>
                <a:latin typeface="Calibri" panose="020F0502020204030204" pitchFamily="34" charset="0"/>
                <a:ea typeface="+mn-ea"/>
                <a:cs typeface="Calibri" panose="020F0502020204030204" pitchFamily="34" charset="0"/>
              </a:rPr>
              <a:t> ng </a:t>
            </a:r>
            <a:r>
              <a:rPr lang="en-US" sz="3800" i="1" dirty="0" err="1">
                <a:solidFill>
                  <a:srgbClr val="FFE89F"/>
                </a:solidFill>
                <a:latin typeface="Calibri" panose="020F0502020204030204" pitchFamily="34" charset="0"/>
                <a:ea typeface="+mn-ea"/>
                <a:cs typeface="Calibri" panose="020F0502020204030204" pitchFamily="34" charset="0"/>
              </a:rPr>
              <a:t>anumang</a:t>
            </a:r>
            <a:r>
              <a:rPr lang="en-US" sz="3800" i="1" dirty="0">
                <a:solidFill>
                  <a:srgbClr val="FFE89F"/>
                </a:solidFill>
                <a:latin typeface="Calibri" panose="020F0502020204030204" pitchFamily="34" charset="0"/>
                <a:ea typeface="+mn-ea"/>
                <a:cs typeface="Calibri" panose="020F0502020204030204" pitchFamily="34" charset="0"/>
              </a:rPr>
              <a:t> </a:t>
            </a:r>
            <a:r>
              <a:rPr lang="en-US" sz="3800" i="1" dirty="0" err="1">
                <a:solidFill>
                  <a:srgbClr val="FFE89F"/>
                </a:solidFill>
                <a:latin typeface="Calibri" panose="020F0502020204030204" pitchFamily="34" charset="0"/>
                <a:ea typeface="+mn-ea"/>
                <a:cs typeface="Calibri" panose="020F0502020204030204" pitchFamily="34" charset="0"/>
              </a:rPr>
              <a:t>bagay</a:t>
            </a:r>
            <a:r>
              <a:rPr lang="en-US" sz="3800" i="1" dirty="0">
                <a:solidFill>
                  <a:srgbClr val="FFE89F"/>
                </a:solidFill>
                <a:latin typeface="Calibri" panose="020F0502020204030204" pitchFamily="34" charset="0"/>
                <a:ea typeface="+mn-ea"/>
                <a:cs typeface="Calibri" panose="020F0502020204030204" pitchFamily="34" charset="0"/>
              </a:rPr>
              <a:t>, </a:t>
            </a:r>
            <a:r>
              <a:rPr lang="en-US" sz="3800" i="1" dirty="0" err="1">
                <a:solidFill>
                  <a:srgbClr val="FFE89F"/>
                </a:solidFill>
                <a:latin typeface="Calibri" panose="020F0502020204030204" pitchFamily="34" charset="0"/>
                <a:ea typeface="+mn-ea"/>
                <a:cs typeface="Calibri" panose="020F0502020204030204" pitchFamily="34" charset="0"/>
              </a:rPr>
              <a:t>paniniwala</a:t>
            </a:r>
            <a:r>
              <a:rPr lang="en-US" sz="3800" i="1" dirty="0">
                <a:solidFill>
                  <a:srgbClr val="FFE89F"/>
                </a:solidFill>
                <a:latin typeface="Calibri" panose="020F0502020204030204" pitchFamily="34" charset="0"/>
                <a:ea typeface="+mn-ea"/>
                <a:cs typeface="Calibri" panose="020F0502020204030204" pitchFamily="34" charset="0"/>
              </a:rPr>
              <a:t> </a:t>
            </a:r>
            <a:r>
              <a:rPr lang="en-US" sz="3800" i="1" dirty="0" err="1">
                <a:solidFill>
                  <a:srgbClr val="FFE89F"/>
                </a:solidFill>
                <a:latin typeface="Calibri" panose="020F0502020204030204" pitchFamily="34" charset="0"/>
                <a:ea typeface="+mn-ea"/>
                <a:cs typeface="Calibri" panose="020F0502020204030204" pitchFamily="34" charset="0"/>
              </a:rPr>
              <a:t>na</a:t>
            </a:r>
            <a:r>
              <a:rPr lang="en-US" sz="3800" i="1" dirty="0">
                <a:solidFill>
                  <a:srgbClr val="FFE89F"/>
                </a:solidFill>
                <a:latin typeface="Calibri" panose="020F0502020204030204" pitchFamily="34" charset="0"/>
                <a:ea typeface="+mn-ea"/>
                <a:cs typeface="Calibri" panose="020F0502020204030204" pitchFamily="34" charset="0"/>
              </a:rPr>
              <a:t> may </a:t>
            </a:r>
            <a:r>
              <a:rPr lang="en-US" sz="3800" i="1" dirty="0" err="1">
                <a:solidFill>
                  <a:srgbClr val="FFE89F"/>
                </a:solidFill>
                <a:latin typeface="Calibri" panose="020F0502020204030204" pitchFamily="34" charset="0"/>
                <a:ea typeface="+mn-ea"/>
                <a:cs typeface="Calibri" panose="020F0502020204030204" pitchFamily="34" charset="0"/>
              </a:rPr>
              <a:t>nangingibabaw</a:t>
            </a:r>
            <a:r>
              <a:rPr lang="en-US" sz="3800" i="1" dirty="0">
                <a:solidFill>
                  <a:srgbClr val="FFE89F"/>
                </a:solidFill>
                <a:latin typeface="Calibri" panose="020F0502020204030204" pitchFamily="34" charset="0"/>
                <a:ea typeface="+mn-ea"/>
                <a:cs typeface="Calibri" panose="020F0502020204030204" pitchFamily="34" charset="0"/>
              </a:rPr>
              <a:t> </a:t>
            </a:r>
            <a:r>
              <a:rPr lang="en-US" sz="3800" i="1" dirty="0" err="1">
                <a:solidFill>
                  <a:srgbClr val="FFE89F"/>
                </a:solidFill>
                <a:latin typeface="Calibri" panose="020F0502020204030204" pitchFamily="34" charset="0"/>
                <a:ea typeface="+mn-ea"/>
                <a:cs typeface="Calibri" panose="020F0502020204030204" pitchFamily="34" charset="0"/>
              </a:rPr>
              <a:t>na</a:t>
            </a:r>
            <a:r>
              <a:rPr lang="en-US" sz="3800" i="1" dirty="0">
                <a:solidFill>
                  <a:srgbClr val="FFE89F"/>
                </a:solidFill>
                <a:latin typeface="Calibri" panose="020F0502020204030204" pitchFamily="34" charset="0"/>
                <a:ea typeface="+mn-ea"/>
                <a:cs typeface="Calibri" panose="020F0502020204030204" pitchFamily="34" charset="0"/>
              </a:rPr>
              <a:t> </a:t>
            </a:r>
            <a:r>
              <a:rPr lang="en-US" sz="3800" i="1" dirty="0" err="1">
                <a:solidFill>
                  <a:srgbClr val="FFE89F"/>
                </a:solidFill>
                <a:latin typeface="Calibri" panose="020F0502020204030204" pitchFamily="34" charset="0"/>
                <a:ea typeface="+mn-ea"/>
                <a:cs typeface="Calibri" panose="020F0502020204030204" pitchFamily="34" charset="0"/>
              </a:rPr>
              <a:t>ideya</a:t>
            </a:r>
            <a:r>
              <a:rPr lang="en-US" sz="3800" i="1" dirty="0">
                <a:solidFill>
                  <a:srgbClr val="FFE89F"/>
                </a:solidFill>
                <a:latin typeface="Calibri" panose="020F0502020204030204" pitchFamily="34" charset="0"/>
                <a:ea typeface="+mn-ea"/>
                <a:cs typeface="Calibri" panose="020F0502020204030204" pitchFamily="34" charset="0"/>
              </a:rPr>
              <a:t> ng </a:t>
            </a:r>
            <a:r>
              <a:rPr lang="en-US" sz="3800" i="1" dirty="0" err="1">
                <a:solidFill>
                  <a:srgbClr val="FFE89F"/>
                </a:solidFill>
                <a:latin typeface="Calibri" panose="020F0502020204030204" pitchFamily="34" charset="0"/>
                <a:ea typeface="+mn-ea"/>
                <a:cs typeface="Calibri" panose="020F0502020204030204" pitchFamily="34" charset="0"/>
              </a:rPr>
              <a:t>tiwala</a:t>
            </a:r>
            <a:r>
              <a:rPr lang="en-US" sz="3800" i="1" dirty="0">
                <a:solidFill>
                  <a:srgbClr val="FFE89F"/>
                </a:solidFill>
                <a:latin typeface="Calibri" panose="020F0502020204030204" pitchFamily="34" charset="0"/>
                <a:ea typeface="+mn-ea"/>
                <a:cs typeface="Calibri" panose="020F0502020204030204" pitchFamily="34" charset="0"/>
              </a:rPr>
              <a:t> (o </a:t>
            </a:r>
            <a:r>
              <a:rPr lang="en-US" sz="3800" i="1" dirty="0" err="1">
                <a:solidFill>
                  <a:srgbClr val="FFE89F"/>
                </a:solidFill>
                <a:latin typeface="Calibri" panose="020F0502020204030204" pitchFamily="34" charset="0"/>
                <a:ea typeface="+mn-ea"/>
                <a:cs typeface="Calibri" panose="020F0502020204030204" pitchFamily="34" charset="0"/>
              </a:rPr>
              <a:t>kumpiyansa</a:t>
            </a:r>
            <a:r>
              <a:rPr lang="en-US" sz="3800" i="1" dirty="0">
                <a:solidFill>
                  <a:srgbClr val="FFE89F"/>
                </a:solidFill>
                <a:latin typeface="Calibri" panose="020F0502020204030204" pitchFamily="34" charset="0"/>
                <a:ea typeface="+mn-ea"/>
                <a:cs typeface="Calibri" panose="020F0502020204030204" pitchFamily="34" charset="0"/>
              </a:rPr>
              <a:t>)</a:t>
            </a:r>
            <a:endParaRPr lang="en-US" sz="3800" i="1" baseline="0" dirty="0">
              <a:solidFill>
                <a:srgbClr val="FFE89F"/>
              </a:solidFill>
              <a:latin typeface="Calibri" panose="020F0502020204030204" pitchFamily="34" charset="0"/>
              <a:ea typeface="+mn-ea"/>
              <a:cs typeface="Calibri" panose="020F0502020204030204" pitchFamily="34" charset="0"/>
            </a:endParaRPr>
          </a:p>
          <a:p>
            <a:pPr algn="l"/>
            <a:r>
              <a:rPr lang="en-US" sz="3800" b="1" dirty="0">
                <a:solidFill>
                  <a:schemeClr val="bg1">
                    <a:lumMod val="20000"/>
                    <a:lumOff val="80000"/>
                  </a:schemeClr>
                </a:solidFill>
                <a:latin typeface="Calibri" panose="020F0502020204030204" pitchFamily="34" charset="0"/>
                <a:ea typeface="+mn-ea"/>
                <a:cs typeface="Calibri" panose="020F0502020204030204" pitchFamily="34" charset="0"/>
              </a:rPr>
              <a:t>Substance / </a:t>
            </a:r>
            <a:r>
              <a:rPr lang="en-US" sz="3800" b="1" dirty="0" err="1">
                <a:solidFill>
                  <a:schemeClr val="bg1">
                    <a:lumMod val="20000"/>
                    <a:lumOff val="80000"/>
                  </a:schemeClr>
                </a:solidFill>
                <a:latin typeface="Calibri" panose="020F0502020204030204" pitchFamily="34" charset="0"/>
                <a:ea typeface="+mn-ea"/>
                <a:cs typeface="Calibri" panose="020F0502020204030204" pitchFamily="34" charset="0"/>
              </a:rPr>
              <a:t>Sangkap</a:t>
            </a:r>
            <a:r>
              <a:rPr lang="en-US" sz="3800" i="1" dirty="0">
                <a:solidFill>
                  <a:schemeClr val="bg1">
                    <a:lumMod val="20000"/>
                    <a:lumOff val="80000"/>
                  </a:schemeClr>
                </a:solidFill>
                <a:latin typeface="Calibri" panose="020F0502020204030204" pitchFamily="34" charset="0"/>
                <a:ea typeface="+mn-ea"/>
                <a:cs typeface="Calibri" panose="020F0502020204030204" pitchFamily="34" charset="0"/>
              </a:rPr>
              <a:t> – </a:t>
            </a:r>
            <a:r>
              <a:rPr lang="en-US" sz="3800" i="1" dirty="0">
                <a:solidFill>
                  <a:schemeClr val="bg1">
                    <a:lumMod val="40000"/>
                    <a:lumOff val="60000"/>
                  </a:schemeClr>
                </a:solidFill>
                <a:latin typeface="Calibri" panose="020F0502020204030204" pitchFamily="34" charset="0"/>
                <a:ea typeface="+mn-ea"/>
                <a:cs typeface="Calibri" panose="020F0502020204030204" pitchFamily="34" charset="0"/>
              </a:rPr>
              <a:t>hypostasis</a:t>
            </a:r>
            <a:r>
              <a:rPr lang="en-US" sz="3800" i="1" dirty="0">
                <a:solidFill>
                  <a:schemeClr val="bg1">
                    <a:lumMod val="20000"/>
                    <a:lumOff val="80000"/>
                  </a:schemeClr>
                </a:solidFill>
                <a:latin typeface="Calibri" panose="020F0502020204030204" pitchFamily="34" charset="0"/>
                <a:ea typeface="+mn-ea"/>
                <a:cs typeface="Calibri" panose="020F0502020204030204" pitchFamily="34" charset="0"/>
              </a:rPr>
              <a:t> </a:t>
            </a:r>
            <a:r>
              <a:rPr lang="en-US" sz="3800" i="1" dirty="0">
                <a:solidFill>
                  <a:schemeClr val="accent4">
                    <a:lumMod val="60000"/>
                    <a:lumOff val="40000"/>
                  </a:schemeClr>
                </a:solidFill>
                <a:latin typeface="Calibri" panose="020F0502020204030204" pitchFamily="34" charset="0"/>
                <a:ea typeface="+mn-ea"/>
                <a:cs typeface="Calibri" panose="020F0502020204030204" pitchFamily="34" charset="0"/>
              </a:rPr>
              <a:t>– </a:t>
            </a:r>
            <a:r>
              <a:rPr lang="en-US" sz="3800" i="1" dirty="0" err="1">
                <a:solidFill>
                  <a:srgbClr val="F0E09C"/>
                </a:solidFill>
                <a:latin typeface="Calibri" panose="020F0502020204030204" pitchFamily="34" charset="0"/>
                <a:cs typeface="Calibri" panose="020F0502020204030204" pitchFamily="34" charset="0"/>
              </a:rPr>
              <a:t>pundasyon</a:t>
            </a:r>
            <a:r>
              <a:rPr lang="en-US" sz="3800" i="1" dirty="0">
                <a:solidFill>
                  <a:srgbClr val="F0E09C"/>
                </a:solidFill>
                <a:latin typeface="Calibri" panose="020F0502020204030204" pitchFamily="34" charset="0"/>
                <a:cs typeface="Calibri" panose="020F0502020204030204" pitchFamily="34" charset="0"/>
              </a:rPr>
              <a:t>, substructure, </a:t>
            </a:r>
            <a:r>
              <a:rPr lang="en-US" sz="3800" i="1" dirty="0" err="1">
                <a:solidFill>
                  <a:srgbClr val="F0E09C"/>
                </a:solidFill>
                <a:latin typeface="Calibri" panose="020F0502020204030204" pitchFamily="34" charset="0"/>
                <a:cs typeface="Calibri" panose="020F0502020204030204" pitchFamily="34" charset="0"/>
              </a:rPr>
              <a:t>katatagan</a:t>
            </a:r>
            <a:r>
              <a:rPr lang="en-US" sz="3800" i="1" dirty="0">
                <a:solidFill>
                  <a:srgbClr val="F0E09C"/>
                </a:solidFill>
                <a:latin typeface="Calibri" panose="020F0502020204030204" pitchFamily="34" charset="0"/>
                <a:cs typeface="Calibri" panose="020F0502020204030204" pitchFamily="34" charset="0"/>
              </a:rPr>
              <a:t>, </a:t>
            </a:r>
            <a:r>
              <a:rPr lang="en-US" sz="3800" i="1" dirty="0" err="1">
                <a:solidFill>
                  <a:srgbClr val="F0E09C"/>
                </a:solidFill>
                <a:latin typeface="Calibri" panose="020F0502020204030204" pitchFamily="34" charset="0"/>
                <a:cs typeface="Calibri" panose="020F0502020204030204" pitchFamily="34" charset="0"/>
              </a:rPr>
              <a:t>kasiguruhan</a:t>
            </a:r>
            <a:endParaRPr lang="en-US" sz="3800" i="1" dirty="0">
              <a:solidFill>
                <a:srgbClr val="F0E09C"/>
              </a:solidFill>
              <a:latin typeface="Calibri" panose="020F0502020204030204" pitchFamily="34" charset="0"/>
              <a:ea typeface="+mn-ea"/>
              <a:cs typeface="Calibri" panose="020F0502020204030204" pitchFamily="34" charset="0"/>
            </a:endParaRPr>
          </a:p>
          <a:p>
            <a:pPr marL="0" marR="0" indent="0" algn="l" defTabSz="584200" rtl="0" fontAlgn="auto" latinLnBrk="0" hangingPunct="0">
              <a:lnSpc>
                <a:spcPct val="100000"/>
              </a:lnSpc>
              <a:spcBef>
                <a:spcPts val="0"/>
              </a:spcBef>
              <a:spcAft>
                <a:spcPts val="0"/>
              </a:spcAft>
              <a:buClrTx/>
              <a:buSzTx/>
              <a:buFontTx/>
              <a:buNone/>
              <a:tabLst/>
            </a:pPr>
            <a:endParaRPr kumimoji="0" lang="en-US" sz="3800" b="0" i="1" u="none" strike="noStrike" cap="none" spc="0" normalizeH="0" baseline="0" dirty="0">
              <a:ln>
                <a:noFill/>
              </a:ln>
              <a:solidFill>
                <a:schemeClr val="bg1">
                  <a:lumMod val="20000"/>
                  <a:lumOff val="80000"/>
                </a:schemeClr>
              </a:solidFill>
              <a:effectLst/>
              <a:uFillTx/>
              <a:latin typeface="Calibri" panose="020F0502020204030204" pitchFamily="34" charset="0"/>
              <a:ea typeface="+mn-ea"/>
              <a:cs typeface="Calibri" panose="020F0502020204030204" pitchFamily="34" charset="0"/>
              <a:sym typeface="Cochin"/>
            </a:endParaRPr>
          </a:p>
          <a:p>
            <a:pPr algn="l"/>
            <a:r>
              <a:rPr lang="en-US" sz="3800" b="1" i="1" dirty="0">
                <a:solidFill>
                  <a:schemeClr val="bg1">
                    <a:lumMod val="20000"/>
                    <a:lumOff val="80000"/>
                  </a:schemeClr>
                </a:solidFill>
                <a:latin typeface="Calibri" panose="020F0502020204030204" pitchFamily="34" charset="0"/>
                <a:ea typeface="+mn-ea"/>
                <a:cs typeface="Calibri" panose="020F0502020204030204" pitchFamily="34" charset="0"/>
              </a:rPr>
              <a:t>Evidence</a:t>
            </a:r>
            <a:r>
              <a:rPr lang="en-US" sz="3800" i="1" dirty="0">
                <a:solidFill>
                  <a:schemeClr val="bg1">
                    <a:lumMod val="20000"/>
                    <a:lumOff val="80000"/>
                  </a:schemeClr>
                </a:solidFill>
                <a:latin typeface="Calibri" panose="020F0502020204030204" pitchFamily="34" charset="0"/>
                <a:ea typeface="+mn-ea"/>
                <a:cs typeface="Calibri" panose="020F0502020204030204" pitchFamily="34" charset="0"/>
              </a:rPr>
              <a:t> / </a:t>
            </a:r>
            <a:r>
              <a:rPr lang="en-US" sz="3800" b="1" dirty="0" err="1">
                <a:solidFill>
                  <a:schemeClr val="bg1">
                    <a:lumMod val="20000"/>
                    <a:lumOff val="80000"/>
                  </a:schemeClr>
                </a:solidFill>
                <a:latin typeface="Calibri" panose="020F0502020204030204" pitchFamily="34" charset="0"/>
                <a:ea typeface="+mn-ea"/>
                <a:cs typeface="Calibri" panose="020F0502020204030204" pitchFamily="34" charset="0"/>
              </a:rPr>
              <a:t>Ebidensya</a:t>
            </a:r>
            <a:r>
              <a:rPr lang="en-US" sz="3800" i="1" dirty="0">
                <a:solidFill>
                  <a:schemeClr val="bg1">
                    <a:lumMod val="20000"/>
                    <a:lumOff val="80000"/>
                  </a:schemeClr>
                </a:solidFill>
                <a:latin typeface="Calibri" panose="020F0502020204030204" pitchFamily="34" charset="0"/>
                <a:ea typeface="+mn-ea"/>
                <a:cs typeface="Calibri" panose="020F0502020204030204" pitchFamily="34" charset="0"/>
              </a:rPr>
              <a:t>– </a:t>
            </a:r>
            <a:r>
              <a:rPr lang="en-US" sz="3800" i="1" dirty="0" err="1">
                <a:solidFill>
                  <a:schemeClr val="bg1">
                    <a:lumMod val="40000"/>
                    <a:lumOff val="60000"/>
                  </a:schemeClr>
                </a:solidFill>
                <a:latin typeface="Calibri" panose="020F0502020204030204" pitchFamily="34" charset="0"/>
                <a:ea typeface="+mn-ea"/>
                <a:cs typeface="Calibri" panose="020F0502020204030204" pitchFamily="34" charset="0"/>
              </a:rPr>
              <a:t>elegchos</a:t>
            </a:r>
            <a:r>
              <a:rPr lang="en-US" sz="3800" i="1" dirty="0">
                <a:solidFill>
                  <a:schemeClr val="bg1">
                    <a:lumMod val="40000"/>
                    <a:lumOff val="60000"/>
                  </a:schemeClr>
                </a:solidFill>
                <a:latin typeface="Calibri" panose="020F0502020204030204" pitchFamily="34" charset="0"/>
                <a:ea typeface="+mn-ea"/>
                <a:cs typeface="Calibri" panose="020F0502020204030204" pitchFamily="34" charset="0"/>
              </a:rPr>
              <a:t> </a:t>
            </a:r>
            <a:r>
              <a:rPr lang="en-US" sz="3800" i="1" dirty="0">
                <a:solidFill>
                  <a:schemeClr val="bg1">
                    <a:lumMod val="20000"/>
                    <a:lumOff val="80000"/>
                  </a:schemeClr>
                </a:solidFill>
                <a:latin typeface="Calibri" panose="020F0502020204030204" pitchFamily="34" charset="0"/>
                <a:ea typeface="+mn-ea"/>
                <a:cs typeface="Calibri" panose="020F0502020204030204" pitchFamily="34" charset="0"/>
              </a:rPr>
              <a:t>– </a:t>
            </a:r>
            <a:r>
              <a:rPr lang="en-US" sz="3800" i="1" dirty="0" err="1">
                <a:solidFill>
                  <a:srgbClr val="F0E09C"/>
                </a:solidFill>
                <a:latin typeface="Calibri" panose="020F0502020204030204" pitchFamily="34" charset="0"/>
                <a:cs typeface="Calibri" panose="020F0502020204030204" pitchFamily="34" charset="0"/>
              </a:rPr>
              <a:t>patunay</a:t>
            </a:r>
            <a:r>
              <a:rPr lang="en-US" sz="3800" i="1" dirty="0">
                <a:solidFill>
                  <a:srgbClr val="F0E09C"/>
                </a:solidFill>
                <a:latin typeface="Calibri" panose="020F0502020204030204" pitchFamily="34" charset="0"/>
                <a:cs typeface="Calibri" panose="020F0502020204030204" pitchFamily="34" charset="0"/>
              </a:rPr>
              <a:t>, </a:t>
            </a:r>
            <a:r>
              <a:rPr lang="en-US" sz="3800" i="1" dirty="0" err="1">
                <a:solidFill>
                  <a:srgbClr val="F0E09C"/>
                </a:solidFill>
                <a:latin typeface="Calibri" panose="020F0502020204030204" pitchFamily="34" charset="0"/>
                <a:cs typeface="Calibri" panose="020F0502020204030204" pitchFamily="34" charset="0"/>
              </a:rPr>
              <a:t>paniniwala</a:t>
            </a:r>
            <a:r>
              <a:rPr lang="en-US" sz="3800" i="1" dirty="0">
                <a:solidFill>
                  <a:srgbClr val="F0E09C"/>
                </a:solidFill>
                <a:latin typeface="Calibri" panose="020F0502020204030204" pitchFamily="34" charset="0"/>
                <a:cs typeface="Calibri" panose="020F0502020204030204" pitchFamily="34" charset="0"/>
              </a:rPr>
              <a:t>, </a:t>
            </a:r>
            <a:r>
              <a:rPr lang="en-US" sz="3800" i="1" dirty="0" err="1">
                <a:solidFill>
                  <a:srgbClr val="F0E09C"/>
                </a:solidFill>
                <a:latin typeface="Calibri" panose="020F0502020204030204" pitchFamily="34" charset="0"/>
                <a:cs typeface="Calibri" panose="020F0502020204030204" pitchFamily="34" charset="0"/>
              </a:rPr>
              <a:t>na</a:t>
            </a:r>
            <a:r>
              <a:rPr lang="en-US" sz="3800" i="1" dirty="0">
                <a:solidFill>
                  <a:srgbClr val="F0E09C"/>
                </a:solidFill>
                <a:latin typeface="Calibri" panose="020F0502020204030204" pitchFamily="34" charset="0"/>
                <a:cs typeface="Calibri" panose="020F0502020204030204" pitchFamily="34" charset="0"/>
              </a:rPr>
              <a:t> kung </a:t>
            </a:r>
            <a:r>
              <a:rPr lang="en-US" sz="3800" i="1" dirty="0" err="1">
                <a:solidFill>
                  <a:srgbClr val="F0E09C"/>
                </a:solidFill>
                <a:latin typeface="Calibri" panose="020F0502020204030204" pitchFamily="34" charset="0"/>
                <a:cs typeface="Calibri" panose="020F0502020204030204" pitchFamily="34" charset="0"/>
              </a:rPr>
              <a:t>saan</a:t>
            </a:r>
            <a:r>
              <a:rPr lang="en-US" sz="3800" i="1" dirty="0">
                <a:solidFill>
                  <a:srgbClr val="F0E09C"/>
                </a:solidFill>
                <a:latin typeface="Calibri" panose="020F0502020204030204" pitchFamily="34" charset="0"/>
                <a:cs typeface="Calibri" panose="020F0502020204030204" pitchFamily="34" charset="0"/>
              </a:rPr>
              <a:t> ang </a:t>
            </a:r>
            <a:r>
              <a:rPr lang="en-US" sz="3800" i="1" dirty="0" err="1">
                <a:solidFill>
                  <a:srgbClr val="F0E09C"/>
                </a:solidFill>
                <a:latin typeface="Calibri" panose="020F0502020204030204" pitchFamily="34" charset="0"/>
                <a:cs typeface="Calibri" panose="020F0502020204030204" pitchFamily="34" charset="0"/>
              </a:rPr>
              <a:t>isang</a:t>
            </a:r>
            <a:r>
              <a:rPr lang="en-US" sz="3800" i="1" dirty="0">
                <a:solidFill>
                  <a:srgbClr val="F0E09C"/>
                </a:solidFill>
                <a:latin typeface="Calibri" panose="020F0502020204030204" pitchFamily="34" charset="0"/>
                <a:cs typeface="Calibri" panose="020F0502020204030204" pitchFamily="34" charset="0"/>
              </a:rPr>
              <a:t> </a:t>
            </a:r>
            <a:r>
              <a:rPr lang="en-US" sz="3800" i="1" dirty="0" err="1">
                <a:solidFill>
                  <a:srgbClr val="F0E09C"/>
                </a:solidFill>
                <a:latin typeface="Calibri" panose="020F0502020204030204" pitchFamily="34" charset="0"/>
                <a:cs typeface="Calibri" panose="020F0502020204030204" pitchFamily="34" charset="0"/>
              </a:rPr>
              <a:t>bagay</a:t>
            </a:r>
            <a:r>
              <a:rPr lang="en-US" sz="3800" i="1" dirty="0">
                <a:solidFill>
                  <a:srgbClr val="F0E09C"/>
                </a:solidFill>
                <a:latin typeface="Calibri" panose="020F0502020204030204" pitchFamily="34" charset="0"/>
                <a:cs typeface="Calibri" panose="020F0502020204030204" pitchFamily="34" charset="0"/>
              </a:rPr>
              <a:t> ay </a:t>
            </a:r>
            <a:r>
              <a:rPr lang="en-US" sz="3800" i="1" dirty="0" err="1">
                <a:solidFill>
                  <a:srgbClr val="F0E09C"/>
                </a:solidFill>
                <a:latin typeface="Calibri" panose="020F0502020204030204" pitchFamily="34" charset="0"/>
                <a:cs typeface="Calibri" panose="020F0502020204030204" pitchFamily="34" charset="0"/>
              </a:rPr>
              <a:t>napatunayan</a:t>
            </a:r>
            <a:r>
              <a:rPr lang="en-US" sz="3800" i="1" dirty="0">
                <a:solidFill>
                  <a:srgbClr val="F0E09C"/>
                </a:solidFill>
                <a:latin typeface="Calibri" panose="020F0502020204030204" pitchFamily="34" charset="0"/>
                <a:cs typeface="Calibri" panose="020F0502020204030204" pitchFamily="34" charset="0"/>
              </a:rPr>
              <a:t> o </a:t>
            </a:r>
            <a:r>
              <a:rPr lang="en-US" sz="3800" i="1" dirty="0" err="1">
                <a:solidFill>
                  <a:srgbClr val="F0E09C"/>
                </a:solidFill>
                <a:latin typeface="Calibri" panose="020F0502020204030204" pitchFamily="34" charset="0"/>
                <a:cs typeface="Calibri" panose="020F0502020204030204" pitchFamily="34" charset="0"/>
              </a:rPr>
              <a:t>nasubok</a:t>
            </a:r>
            <a:endParaRPr kumimoji="0" lang="en-US" sz="3800" b="0" i="1" u="none" strike="noStrike" cap="none" spc="0" normalizeH="0" baseline="0" dirty="0">
              <a:ln>
                <a:noFill/>
              </a:ln>
              <a:solidFill>
                <a:srgbClr val="F0E09C"/>
              </a:solidFill>
              <a:effectLst/>
              <a:uFillTx/>
              <a:latin typeface="Calibri" panose="020F0502020204030204" pitchFamily="34" charset="0"/>
              <a:ea typeface="+mn-ea"/>
              <a:cs typeface="Calibri" panose="020F0502020204030204" pitchFamily="34" charset="0"/>
              <a:sym typeface="Cochin"/>
            </a:endParaRPr>
          </a:p>
        </p:txBody>
      </p:sp>
    </p:spTree>
    <p:extLst>
      <p:ext uri="{BB962C8B-B14F-4D97-AF65-F5344CB8AC3E}">
        <p14:creationId xmlns:p14="http://schemas.microsoft.com/office/powerpoint/2010/main" val="29987522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dissolv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dissolve">
                                      <p:cBhvr>
                                        <p:cTn id="1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looking at bread in a bakery&#10;&#10;Description automatically generated">
            <a:extLst>
              <a:ext uri="{FF2B5EF4-FFF2-40B4-BE49-F238E27FC236}">
                <a16:creationId xmlns:a16="http://schemas.microsoft.com/office/drawing/2014/main" id="{8411993A-71A9-0F29-E311-9843C520018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36000"/>
                    </a14:imgEffect>
                  </a14:imgLayer>
                </a14:imgProps>
              </a:ext>
              <a:ext uri="{28A0092B-C50C-407E-A947-70E740481C1C}">
                <a14:useLocalDpi xmlns:a14="http://schemas.microsoft.com/office/drawing/2010/main"/>
              </a:ext>
            </a:extLst>
          </a:blip>
          <a:srcRect/>
          <a:stretch/>
        </p:blipFill>
        <p:spPr>
          <a:xfrm>
            <a:off x="148856" y="174309"/>
            <a:ext cx="5736856" cy="9404981"/>
          </a:xfrm>
          <a:prstGeom prst="rect">
            <a:avLst/>
          </a:prstGeom>
          <a:effectLst>
            <a:outerShdw blurRad="63500" sx="102000" sy="102000" algn="ctr" rotWithShape="0">
              <a:schemeClr val="accent5">
                <a:lumMod val="75000"/>
                <a:alpha val="40000"/>
              </a:schemeClr>
            </a:outerShdw>
          </a:effectLst>
        </p:spPr>
      </p:pic>
      <p:pic>
        <p:nvPicPr>
          <p:cNvPr id="6" name="Picture 5" descr="A person in a suit and gloves kneeling on the floor&#10;&#10;Description automatically generated">
            <a:extLst>
              <a:ext uri="{FF2B5EF4-FFF2-40B4-BE49-F238E27FC236}">
                <a16:creationId xmlns:a16="http://schemas.microsoft.com/office/drawing/2014/main" id="{5E14D55E-6584-C39D-593B-112481D8C743}"/>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sharpenSoften amount="-21000"/>
                    </a14:imgEffect>
                    <a14:imgEffect>
                      <a14:colorTemperature colorTemp="8950"/>
                    </a14:imgEffect>
                    <a14:imgEffect>
                      <a14:saturation sat="86000"/>
                    </a14:imgEffect>
                    <a14:imgEffect>
                      <a14:brightnessContrast bright="60000" contrast="-19000"/>
                    </a14:imgEffect>
                  </a14:imgLayer>
                </a14:imgProps>
              </a:ext>
              <a:ext uri="{28A0092B-C50C-407E-A947-70E740481C1C}">
                <a14:useLocalDpi xmlns:a14="http://schemas.microsoft.com/office/drawing/2010/main"/>
              </a:ext>
            </a:extLst>
          </a:blip>
          <a:srcRect/>
          <a:stretch/>
        </p:blipFill>
        <p:spPr>
          <a:xfrm>
            <a:off x="6180212" y="174309"/>
            <a:ext cx="5329729" cy="9404981"/>
          </a:xfrm>
          <a:prstGeom prst="rect">
            <a:avLst/>
          </a:prstGeom>
          <a:effectLst>
            <a:outerShdw blurRad="63500" sx="102000" sy="102000" algn="ctr" rotWithShape="0">
              <a:schemeClr val="accent5">
                <a:lumMod val="75000"/>
                <a:alpha val="40000"/>
              </a:schemeClr>
            </a:outerShdw>
          </a:effectLst>
        </p:spPr>
      </p:pic>
      <p:pic>
        <p:nvPicPr>
          <p:cNvPr id="8" name="Picture 7" descr="A person in a lab coat holding a pipette&#10;&#10;Description automatically generated">
            <a:extLst>
              <a:ext uri="{FF2B5EF4-FFF2-40B4-BE49-F238E27FC236}">
                <a16:creationId xmlns:a16="http://schemas.microsoft.com/office/drawing/2014/main" id="{A1286492-8E09-0196-29A5-D897DD8E6112}"/>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colorTemperature colorTemp="9222"/>
                    </a14:imgEffect>
                    <a14:imgEffect>
                      <a14:brightnessContrast bright="28000"/>
                    </a14:imgEffect>
                  </a14:imgLayer>
                </a14:imgProps>
              </a:ext>
              <a:ext uri="{28A0092B-C50C-407E-A947-70E740481C1C}">
                <a14:useLocalDpi xmlns:a14="http://schemas.microsoft.com/office/drawing/2010/main"/>
              </a:ext>
            </a:extLst>
          </a:blip>
          <a:srcRect/>
          <a:stretch/>
        </p:blipFill>
        <p:spPr>
          <a:xfrm>
            <a:off x="11804441" y="174309"/>
            <a:ext cx="5388012" cy="9404981"/>
          </a:xfrm>
          <a:prstGeom prst="rect">
            <a:avLst/>
          </a:prstGeom>
          <a:effectLst>
            <a:outerShdw blurRad="63500" sx="102000" sy="102000" algn="ctr" rotWithShape="0">
              <a:schemeClr val="accent5">
                <a:lumMod val="75000"/>
                <a:alpha val="40000"/>
              </a:schemeClr>
            </a:outerShdw>
          </a:effectLst>
        </p:spPr>
      </p:pic>
    </p:spTree>
    <p:extLst>
      <p:ext uri="{BB962C8B-B14F-4D97-AF65-F5344CB8AC3E}">
        <p14:creationId xmlns:p14="http://schemas.microsoft.com/office/powerpoint/2010/main" val="23754707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325D073-3E2F-66A3-8AD6-239D3E732145}"/>
              </a:ext>
            </a:extLst>
          </p:cNvPr>
          <p:cNvSpPr/>
          <p:nvPr/>
        </p:nvSpPr>
        <p:spPr>
          <a:xfrm>
            <a:off x="0" y="-37318"/>
            <a:ext cx="17340263" cy="1080527"/>
          </a:xfrm>
          <a:prstGeom prst="rect">
            <a:avLst/>
          </a:prstGeom>
          <a:blipFill rotWithShape="1">
            <a:blip r:embed="rId3">
              <a:extLst>
                <a:ext uri="{28A0092B-C50C-407E-A947-70E740481C1C}">
                  <a14:useLocalDpi xmlns:a14="http://schemas.microsoft.com/office/drawing/2010/main"/>
                </a:ext>
              </a:extLst>
            </a:blip>
            <a:srcRect/>
            <a:tile tx="0" ty="0" sx="100000" sy="100000" flip="none" algn="tl"/>
          </a:blipFill>
          <a:ln w="12700" cap="flat">
            <a:noFill/>
            <a:miter lim="400000"/>
          </a:ln>
          <a:effectLst>
            <a:outerShdw blurRad="50800" dist="38100" dir="5400000" rotWithShape="0">
              <a:srgbClr val="000000">
                <a:alpha val="4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atinLnBrk="1"/>
            <a:endParaRPr lang="en-US">
              <a:solidFill>
                <a:srgbClr val="FFFFFF"/>
              </a:solidFill>
              <a:latin typeface="+mj-lt"/>
              <a:ea typeface="+mj-ea"/>
              <a:cs typeface="+mj-cs"/>
              <a:sym typeface="Baskerville"/>
            </a:endParaRPr>
          </a:p>
        </p:txBody>
      </p:sp>
      <p:sp>
        <p:nvSpPr>
          <p:cNvPr id="4" name="Shape 126">
            <a:extLst>
              <a:ext uri="{FF2B5EF4-FFF2-40B4-BE49-F238E27FC236}">
                <a16:creationId xmlns:a16="http://schemas.microsoft.com/office/drawing/2014/main" id="{CAF7F09E-019C-C67D-B709-67AEE6597A0D}"/>
              </a:ext>
            </a:extLst>
          </p:cNvPr>
          <p:cNvSpPr/>
          <p:nvPr/>
        </p:nvSpPr>
        <p:spPr>
          <a:xfrm>
            <a:off x="419553" y="-222602"/>
            <a:ext cx="8938437" cy="1143929"/>
          </a:xfrm>
          <a:prstGeom prst="rect">
            <a:avLst/>
          </a:prstGeom>
          <a:ln w="12700">
            <a:miter lim="400000"/>
          </a:ln>
          <a:effectLst>
            <a:outerShdw blurRad="190500" dist="8455" dir="5400000" rotWithShape="0">
              <a:srgbClr val="000000"/>
            </a:outerShdw>
          </a:effectLst>
          <a:extLst>
            <a:ext uri="{C572A759-6A51-4108-AA02-DFA0A04FC94B}">
              <ma14:wrappingTextBoxFlag xmlns="" xmlns:ma14="http://schemas.microsoft.com/office/mac/drawingml/2011/main" val="1"/>
            </a:ext>
          </a:extLst>
        </p:spPr>
        <p:txBody>
          <a:bodyPr lIns="0" tIns="0" rIns="0" bIns="0" anchor="b">
            <a:noAutofit/>
          </a:bodyPr>
          <a:lstStyle>
            <a:lvl1pPr defTabSz="457200">
              <a:defRPr sz="7600">
                <a:solidFill>
                  <a:srgbClr val="FFFFFF"/>
                </a:solidFill>
                <a:effectLst>
                  <a:outerShdw blurRad="63500" dist="25400" dir="2700000" rotWithShape="0">
                    <a:srgbClr val="000000">
                      <a:alpha val="70000"/>
                    </a:srgbClr>
                  </a:outerShdw>
                </a:effectLst>
                <a:latin typeface="Optima"/>
                <a:ea typeface="Optima"/>
                <a:cs typeface="Optima"/>
                <a:sym typeface="Optima"/>
              </a:defRPr>
            </a:lvl1pPr>
          </a:lstStyle>
          <a:p>
            <a:pPr lvl="0" algn="l" eaLnBrk="0" hangingPunct="0">
              <a:defRPr sz="1800">
                <a:solidFill>
                  <a:srgbClr val="000000"/>
                </a:solidFill>
                <a:effectLst/>
              </a:defRPr>
            </a:pPr>
            <a:br>
              <a:rPr lang="en-US" sz="5400" b="1" dirty="0">
                <a:solidFill>
                  <a:srgbClr val="FCF1C0"/>
                </a:solidFill>
                <a:latin typeface="Calibri" panose="020F0502020204030204" pitchFamily="34" charset="0"/>
                <a:cs typeface="Calibri" panose="020F0502020204030204" pitchFamily="34" charset="0"/>
              </a:rPr>
            </a:br>
            <a:r>
              <a:rPr lang="en-US" sz="5400" b="1" dirty="0">
                <a:solidFill>
                  <a:srgbClr val="FCF1C0"/>
                </a:solidFill>
                <a:latin typeface="Calibri" panose="020F0502020204030204" pitchFamily="34" charset="0"/>
                <a:cs typeface="Calibri" panose="020F0502020204030204" pitchFamily="34" charset="0"/>
              </a:rPr>
              <a:t>Seeing what is unseen</a:t>
            </a:r>
            <a:endParaRPr sz="4400" b="1" dirty="0">
              <a:solidFill>
                <a:srgbClr val="FCF1C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A5E15FFA-D2C5-2B1F-F5A1-6F7DD36F6827}"/>
              </a:ext>
            </a:extLst>
          </p:cNvPr>
          <p:cNvSpPr txBox="1"/>
          <p:nvPr/>
        </p:nvSpPr>
        <p:spPr>
          <a:xfrm>
            <a:off x="914400" y="1832739"/>
            <a:ext cx="14010010" cy="32316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4400" b="1" i="0" u="sng" dirty="0">
                <a:solidFill>
                  <a:srgbClr val="FFC000"/>
                </a:solidFill>
                <a:effectLst/>
                <a:latin typeface="Calibri" panose="020F0502020204030204" pitchFamily="34" charset="0"/>
                <a:cs typeface="Calibri" panose="020F0502020204030204" pitchFamily="34" charset="0"/>
              </a:rPr>
              <a:t>1 Corinthians 2:14</a:t>
            </a:r>
          </a:p>
          <a:p>
            <a:pPr algn="l"/>
            <a:r>
              <a:rPr lang="en-US" sz="4000" b="0" i="0" dirty="0">
                <a:solidFill>
                  <a:srgbClr val="F0E09C"/>
                </a:solidFill>
                <a:effectLst/>
                <a:latin typeface="Calibri" panose="020F0502020204030204" pitchFamily="34" charset="0"/>
                <a:cs typeface="Calibri" panose="020F0502020204030204" pitchFamily="34" charset="0"/>
              </a:rPr>
              <a:t>Ang </a:t>
            </a:r>
            <a:r>
              <a:rPr lang="en-US" sz="4000" b="0" i="0" dirty="0" err="1">
                <a:solidFill>
                  <a:srgbClr val="F0E09C"/>
                </a:solidFill>
                <a:effectLst/>
                <a:latin typeface="Calibri" panose="020F0502020204030204" pitchFamily="34" charset="0"/>
                <a:cs typeface="Calibri" panose="020F0502020204030204" pitchFamily="34" charset="0"/>
              </a:rPr>
              <a:t>taong</a:t>
            </a:r>
            <a:r>
              <a:rPr lang="en-US" sz="4000" b="0" i="0" dirty="0">
                <a:solidFill>
                  <a:srgbClr val="F0E09C"/>
                </a:solidFill>
                <a:effectLst/>
                <a:latin typeface="Calibri" panose="020F0502020204030204" pitchFamily="34" charset="0"/>
                <a:cs typeface="Calibri" panose="020F0502020204030204" pitchFamily="34" charset="0"/>
              </a:rPr>
              <a:t> </a:t>
            </a:r>
            <a:r>
              <a:rPr lang="en-US" sz="4000" b="0" i="0" dirty="0" err="1">
                <a:solidFill>
                  <a:srgbClr val="F0E09C"/>
                </a:solidFill>
                <a:effectLst/>
                <a:latin typeface="Calibri" panose="020F0502020204030204" pitchFamily="34" charset="0"/>
                <a:cs typeface="Calibri" panose="020F0502020204030204" pitchFamily="34" charset="0"/>
              </a:rPr>
              <a:t>walang</a:t>
            </a:r>
            <a:r>
              <a:rPr lang="en-US" sz="4000" b="0" i="0" dirty="0">
                <a:solidFill>
                  <a:srgbClr val="F0E09C"/>
                </a:solidFill>
                <a:effectLst/>
                <a:latin typeface="Calibri" panose="020F0502020204030204" pitchFamily="34" charset="0"/>
                <a:cs typeface="Calibri" panose="020F0502020204030204" pitchFamily="34" charset="0"/>
              </a:rPr>
              <a:t> Espiritu ay </a:t>
            </a:r>
            <a:r>
              <a:rPr lang="en-US" sz="4000" b="0" i="0" dirty="0" err="1">
                <a:solidFill>
                  <a:srgbClr val="F0E09C"/>
                </a:solidFill>
                <a:effectLst/>
                <a:latin typeface="Calibri" panose="020F0502020204030204" pitchFamily="34" charset="0"/>
                <a:cs typeface="Calibri" panose="020F0502020204030204" pitchFamily="34" charset="0"/>
              </a:rPr>
              <a:t>hindi</a:t>
            </a:r>
            <a:r>
              <a:rPr lang="en-US" sz="4000" b="0" i="0" dirty="0">
                <a:solidFill>
                  <a:srgbClr val="F0E09C"/>
                </a:solidFill>
                <a:effectLst/>
                <a:latin typeface="Calibri" panose="020F0502020204030204" pitchFamily="34" charset="0"/>
                <a:cs typeface="Calibri" panose="020F0502020204030204" pitchFamily="34" charset="0"/>
              </a:rPr>
              <a:t> </a:t>
            </a:r>
            <a:r>
              <a:rPr lang="en-US" sz="4000" b="0" i="0" dirty="0" err="1">
                <a:solidFill>
                  <a:srgbClr val="F0E09C"/>
                </a:solidFill>
                <a:effectLst/>
                <a:latin typeface="Calibri" panose="020F0502020204030204" pitchFamily="34" charset="0"/>
                <a:cs typeface="Calibri" panose="020F0502020204030204" pitchFamily="34" charset="0"/>
              </a:rPr>
              <a:t>tumatanggap</a:t>
            </a:r>
            <a:r>
              <a:rPr lang="en-US" sz="4000" b="0" i="0" dirty="0">
                <a:solidFill>
                  <a:srgbClr val="F0E09C"/>
                </a:solidFill>
                <a:effectLst/>
                <a:latin typeface="Calibri" panose="020F0502020204030204" pitchFamily="34" charset="0"/>
                <a:cs typeface="Calibri" panose="020F0502020204030204" pitchFamily="34" charset="0"/>
              </a:rPr>
              <a:t> ng </a:t>
            </a:r>
            <a:r>
              <a:rPr lang="en-US" sz="4000" b="0" i="0" dirty="0" err="1">
                <a:solidFill>
                  <a:srgbClr val="F0E09C"/>
                </a:solidFill>
                <a:effectLst/>
                <a:latin typeface="Calibri" panose="020F0502020204030204" pitchFamily="34" charset="0"/>
                <a:cs typeface="Calibri" panose="020F0502020204030204" pitchFamily="34" charset="0"/>
              </a:rPr>
              <a:t>mga</a:t>
            </a:r>
            <a:r>
              <a:rPr lang="en-US" sz="4000" b="0" i="0" dirty="0">
                <a:solidFill>
                  <a:srgbClr val="F0E09C"/>
                </a:solidFill>
                <a:effectLst/>
                <a:latin typeface="Calibri" panose="020F0502020204030204" pitchFamily="34" charset="0"/>
                <a:cs typeface="Calibri" panose="020F0502020204030204" pitchFamily="34" charset="0"/>
              </a:rPr>
              <a:t> </a:t>
            </a:r>
            <a:r>
              <a:rPr lang="en-US" sz="4000" b="0" i="0" dirty="0" err="1">
                <a:solidFill>
                  <a:srgbClr val="F0E09C"/>
                </a:solidFill>
                <a:effectLst/>
                <a:latin typeface="Calibri" panose="020F0502020204030204" pitchFamily="34" charset="0"/>
                <a:cs typeface="Calibri" panose="020F0502020204030204" pitchFamily="34" charset="0"/>
              </a:rPr>
              <a:t>bagay</a:t>
            </a:r>
            <a:r>
              <a:rPr lang="en-US" sz="4000" b="0" i="0" dirty="0">
                <a:solidFill>
                  <a:srgbClr val="F0E09C"/>
                </a:solidFill>
                <a:effectLst/>
                <a:latin typeface="Calibri" panose="020F0502020204030204" pitchFamily="34" charset="0"/>
                <a:cs typeface="Calibri" panose="020F0502020204030204" pitchFamily="34" charset="0"/>
              </a:rPr>
              <a:t> </a:t>
            </a:r>
            <a:r>
              <a:rPr lang="en-US" sz="4000" b="0" i="0" dirty="0" err="1">
                <a:solidFill>
                  <a:srgbClr val="F0E09C"/>
                </a:solidFill>
                <a:effectLst/>
                <a:latin typeface="Calibri" panose="020F0502020204030204" pitchFamily="34" charset="0"/>
                <a:cs typeface="Calibri" panose="020F0502020204030204" pitchFamily="34" charset="0"/>
              </a:rPr>
              <a:t>na</a:t>
            </a:r>
            <a:r>
              <a:rPr lang="en-US" sz="4000" b="0" i="0" dirty="0">
                <a:solidFill>
                  <a:srgbClr val="F0E09C"/>
                </a:solidFill>
                <a:effectLst/>
                <a:latin typeface="Calibri" panose="020F0502020204030204" pitchFamily="34" charset="0"/>
                <a:cs typeface="Calibri" panose="020F0502020204030204" pitchFamily="34" charset="0"/>
              </a:rPr>
              <a:t> </a:t>
            </a:r>
            <a:r>
              <a:rPr lang="en-US" sz="4000" b="0" i="0" dirty="0" err="1">
                <a:solidFill>
                  <a:srgbClr val="F0E09C"/>
                </a:solidFill>
                <a:effectLst/>
                <a:latin typeface="Calibri" panose="020F0502020204030204" pitchFamily="34" charset="0"/>
                <a:cs typeface="Calibri" panose="020F0502020204030204" pitchFamily="34" charset="0"/>
              </a:rPr>
              <a:t>nagmumula</a:t>
            </a:r>
            <a:r>
              <a:rPr lang="en-US" sz="4000" b="0" i="0" dirty="0">
                <a:solidFill>
                  <a:srgbClr val="F0E09C"/>
                </a:solidFill>
                <a:effectLst/>
                <a:latin typeface="Calibri" panose="020F0502020204030204" pitchFamily="34" charset="0"/>
                <a:cs typeface="Calibri" panose="020F0502020204030204" pitchFamily="34" charset="0"/>
              </a:rPr>
              <a:t> </a:t>
            </a:r>
            <a:r>
              <a:rPr lang="en-US" sz="4000" b="0" i="0" dirty="0" err="1">
                <a:solidFill>
                  <a:srgbClr val="F0E09C"/>
                </a:solidFill>
                <a:effectLst/>
                <a:latin typeface="Calibri" panose="020F0502020204030204" pitchFamily="34" charset="0"/>
                <a:cs typeface="Calibri" panose="020F0502020204030204" pitchFamily="34" charset="0"/>
              </a:rPr>
              <a:t>sa</a:t>
            </a:r>
            <a:r>
              <a:rPr lang="en-US" sz="4000" b="0" i="0" dirty="0">
                <a:solidFill>
                  <a:srgbClr val="F0E09C"/>
                </a:solidFill>
                <a:effectLst/>
                <a:latin typeface="Calibri" panose="020F0502020204030204" pitchFamily="34" charset="0"/>
                <a:cs typeface="Calibri" panose="020F0502020204030204" pitchFamily="34" charset="0"/>
              </a:rPr>
              <a:t> Espiritu ng </a:t>
            </a:r>
            <a:r>
              <a:rPr lang="en-US" sz="4000" b="0" i="0" dirty="0" err="1">
                <a:solidFill>
                  <a:srgbClr val="F0E09C"/>
                </a:solidFill>
                <a:effectLst/>
                <a:latin typeface="Calibri" panose="020F0502020204030204" pitchFamily="34" charset="0"/>
                <a:cs typeface="Calibri" panose="020F0502020204030204" pitchFamily="34" charset="0"/>
              </a:rPr>
              <a:t>Diyos</a:t>
            </a:r>
            <a:r>
              <a:rPr lang="en-US" sz="4000" b="0" i="0" dirty="0">
                <a:solidFill>
                  <a:srgbClr val="F0E09C"/>
                </a:solidFill>
                <a:effectLst/>
                <a:latin typeface="Calibri" panose="020F0502020204030204" pitchFamily="34" charset="0"/>
                <a:cs typeface="Calibri" panose="020F0502020204030204" pitchFamily="34" charset="0"/>
              </a:rPr>
              <a:t>. </a:t>
            </a:r>
            <a:r>
              <a:rPr lang="en-US" sz="4000" b="0" i="0" dirty="0" err="1">
                <a:solidFill>
                  <a:srgbClr val="F0E09C"/>
                </a:solidFill>
                <a:effectLst/>
                <a:latin typeface="Calibri" panose="020F0502020204030204" pitchFamily="34" charset="0"/>
                <a:cs typeface="Calibri" panose="020F0502020204030204" pitchFamily="34" charset="0"/>
              </a:rPr>
              <a:t>Itinuturing</a:t>
            </a:r>
            <a:r>
              <a:rPr lang="en-US" sz="4000" b="0" i="0" dirty="0">
                <a:solidFill>
                  <a:srgbClr val="F0E09C"/>
                </a:solidFill>
                <a:effectLst/>
                <a:latin typeface="Calibri" panose="020F0502020204030204" pitchFamily="34" charset="0"/>
                <a:cs typeface="Calibri" panose="020F0502020204030204" pitchFamily="34" charset="0"/>
              </a:rPr>
              <a:t> </a:t>
            </a:r>
            <a:r>
              <a:rPr lang="en-US" sz="4000" b="0" i="0" dirty="0" err="1">
                <a:solidFill>
                  <a:srgbClr val="F0E09C"/>
                </a:solidFill>
                <a:effectLst/>
                <a:latin typeface="Calibri" panose="020F0502020204030204" pitchFamily="34" charset="0"/>
                <a:cs typeface="Calibri" panose="020F0502020204030204" pitchFamily="34" charset="0"/>
              </a:rPr>
              <a:t>niya</a:t>
            </a:r>
            <a:r>
              <a:rPr lang="en-US" sz="4000" b="0" i="0" dirty="0">
                <a:solidFill>
                  <a:srgbClr val="F0E09C"/>
                </a:solidFill>
                <a:effectLst/>
                <a:latin typeface="Calibri" panose="020F0502020204030204" pitchFamily="34" charset="0"/>
                <a:cs typeface="Calibri" panose="020F0502020204030204" pitchFamily="34" charset="0"/>
              </a:rPr>
              <a:t> ang </a:t>
            </a:r>
            <a:r>
              <a:rPr lang="en-US" sz="4000" b="0" i="0" dirty="0" err="1">
                <a:solidFill>
                  <a:srgbClr val="F0E09C"/>
                </a:solidFill>
                <a:effectLst/>
                <a:latin typeface="Calibri" panose="020F0502020204030204" pitchFamily="34" charset="0"/>
                <a:cs typeface="Calibri" panose="020F0502020204030204" pitchFamily="34" charset="0"/>
              </a:rPr>
              <a:t>mga</a:t>
            </a:r>
            <a:r>
              <a:rPr lang="en-US" sz="4000" b="0" i="0" dirty="0">
                <a:solidFill>
                  <a:srgbClr val="F0E09C"/>
                </a:solidFill>
                <a:effectLst/>
                <a:latin typeface="Calibri" panose="020F0502020204030204" pitchFamily="34" charset="0"/>
                <a:cs typeface="Calibri" panose="020F0502020204030204" pitchFamily="34" charset="0"/>
              </a:rPr>
              <a:t> </a:t>
            </a:r>
            <a:r>
              <a:rPr lang="en-US" sz="4000" b="0" i="0" dirty="0" err="1">
                <a:solidFill>
                  <a:srgbClr val="F0E09C"/>
                </a:solidFill>
                <a:effectLst/>
                <a:latin typeface="Calibri" panose="020F0502020204030204" pitchFamily="34" charset="0"/>
                <a:cs typeface="Calibri" panose="020F0502020204030204" pitchFamily="34" charset="0"/>
              </a:rPr>
              <a:t>ito</a:t>
            </a:r>
            <a:r>
              <a:rPr lang="en-US" sz="4000" b="0" i="0" dirty="0">
                <a:solidFill>
                  <a:srgbClr val="F0E09C"/>
                </a:solidFill>
                <a:effectLst/>
                <a:latin typeface="Calibri" panose="020F0502020204030204" pitchFamily="34" charset="0"/>
                <a:cs typeface="Calibri" panose="020F0502020204030204" pitchFamily="34" charset="0"/>
              </a:rPr>
              <a:t> </a:t>
            </a:r>
            <a:r>
              <a:rPr lang="en-US" sz="4000" b="0" i="0" dirty="0" err="1">
                <a:solidFill>
                  <a:srgbClr val="F0E09C"/>
                </a:solidFill>
                <a:effectLst/>
                <a:latin typeface="Calibri" panose="020F0502020204030204" pitchFamily="34" charset="0"/>
                <a:cs typeface="Calibri" panose="020F0502020204030204" pitchFamily="34" charset="0"/>
              </a:rPr>
              <a:t>na</a:t>
            </a:r>
            <a:r>
              <a:rPr lang="en-US" sz="4000" b="0" i="0" dirty="0">
                <a:solidFill>
                  <a:srgbClr val="F0E09C"/>
                </a:solidFill>
                <a:effectLst/>
                <a:latin typeface="Calibri" panose="020F0502020204030204" pitchFamily="34" charset="0"/>
                <a:cs typeface="Calibri" panose="020F0502020204030204" pitchFamily="34" charset="0"/>
              </a:rPr>
              <a:t> </a:t>
            </a:r>
            <a:r>
              <a:rPr lang="en-US" sz="4000" b="0" i="0" dirty="0" err="1">
                <a:solidFill>
                  <a:srgbClr val="F0E09C"/>
                </a:solidFill>
                <a:effectLst/>
                <a:latin typeface="Calibri" panose="020F0502020204030204" pitchFamily="34" charset="0"/>
                <a:cs typeface="Calibri" panose="020F0502020204030204" pitchFamily="34" charset="0"/>
              </a:rPr>
              <a:t>kamangmangan</a:t>
            </a:r>
            <a:r>
              <a:rPr lang="en-US" sz="4000" b="0" i="0" dirty="0">
                <a:solidFill>
                  <a:srgbClr val="F0E09C"/>
                </a:solidFill>
                <a:effectLst/>
                <a:latin typeface="Calibri" panose="020F0502020204030204" pitchFamily="34" charset="0"/>
                <a:cs typeface="Calibri" panose="020F0502020204030204" pitchFamily="34" charset="0"/>
              </a:rPr>
              <a:t>. Hindi </a:t>
            </a:r>
            <a:r>
              <a:rPr lang="en-US" sz="4000" b="0" i="0" dirty="0" err="1">
                <a:solidFill>
                  <a:srgbClr val="F0E09C"/>
                </a:solidFill>
                <a:effectLst/>
                <a:latin typeface="Calibri" panose="020F0502020204030204" pitchFamily="34" charset="0"/>
                <a:cs typeface="Calibri" panose="020F0502020204030204" pitchFamily="34" charset="0"/>
              </a:rPr>
              <a:t>niya</a:t>
            </a:r>
            <a:r>
              <a:rPr lang="en-US" sz="4000" b="0" i="0" dirty="0">
                <a:solidFill>
                  <a:srgbClr val="F0E09C"/>
                </a:solidFill>
                <a:effectLst/>
                <a:latin typeface="Calibri" panose="020F0502020204030204" pitchFamily="34" charset="0"/>
                <a:cs typeface="Calibri" panose="020F0502020204030204" pitchFamily="34" charset="0"/>
              </a:rPr>
              <a:t> </a:t>
            </a:r>
            <a:r>
              <a:rPr lang="en-US" sz="4000" b="0" i="0" dirty="0" err="1">
                <a:solidFill>
                  <a:srgbClr val="F0E09C"/>
                </a:solidFill>
                <a:effectLst/>
                <a:latin typeface="Calibri" panose="020F0502020204030204" pitchFamily="34" charset="0"/>
                <a:cs typeface="Calibri" panose="020F0502020204030204" pitchFamily="34" charset="0"/>
              </a:rPr>
              <a:t>nauunawaan</a:t>
            </a:r>
            <a:r>
              <a:rPr lang="en-US" sz="4000" b="0" i="0" dirty="0">
                <a:solidFill>
                  <a:srgbClr val="F0E09C"/>
                </a:solidFill>
                <a:effectLst/>
                <a:latin typeface="Calibri" panose="020F0502020204030204" pitchFamily="34" charset="0"/>
                <a:cs typeface="Calibri" panose="020F0502020204030204" pitchFamily="34" charset="0"/>
              </a:rPr>
              <a:t> ang </a:t>
            </a:r>
            <a:r>
              <a:rPr lang="en-US" sz="4000" b="0" i="0" dirty="0" err="1">
                <a:solidFill>
                  <a:srgbClr val="F0E09C"/>
                </a:solidFill>
                <a:effectLst/>
                <a:latin typeface="Calibri" panose="020F0502020204030204" pitchFamily="34" charset="0"/>
                <a:cs typeface="Calibri" panose="020F0502020204030204" pitchFamily="34" charset="0"/>
              </a:rPr>
              <a:t>mga</a:t>
            </a:r>
            <a:r>
              <a:rPr lang="en-US" sz="4000" b="0" i="0" dirty="0">
                <a:solidFill>
                  <a:srgbClr val="F0E09C"/>
                </a:solidFill>
                <a:effectLst/>
                <a:latin typeface="Calibri" panose="020F0502020204030204" pitchFamily="34" charset="0"/>
                <a:cs typeface="Calibri" panose="020F0502020204030204" pitchFamily="34" charset="0"/>
              </a:rPr>
              <a:t> </a:t>
            </a:r>
            <a:r>
              <a:rPr lang="en-US" sz="4000" b="0" i="0" dirty="0" err="1">
                <a:solidFill>
                  <a:srgbClr val="F0E09C"/>
                </a:solidFill>
                <a:effectLst/>
                <a:latin typeface="Calibri" panose="020F0502020204030204" pitchFamily="34" charset="0"/>
                <a:cs typeface="Calibri" panose="020F0502020204030204" pitchFamily="34" charset="0"/>
              </a:rPr>
              <a:t>ito</a:t>
            </a:r>
            <a:r>
              <a:rPr lang="en-US" sz="4000" b="0" i="0" dirty="0">
                <a:solidFill>
                  <a:srgbClr val="F0E09C"/>
                </a:solidFill>
                <a:effectLst/>
                <a:latin typeface="Calibri" panose="020F0502020204030204" pitchFamily="34" charset="0"/>
                <a:cs typeface="Calibri" panose="020F0502020204030204" pitchFamily="34" charset="0"/>
              </a:rPr>
              <a:t> </a:t>
            </a:r>
            <a:r>
              <a:rPr lang="en-US" sz="4000" b="0" i="0" dirty="0" err="1">
                <a:solidFill>
                  <a:srgbClr val="F0E09C"/>
                </a:solidFill>
                <a:effectLst/>
                <a:latin typeface="Calibri" panose="020F0502020204030204" pitchFamily="34" charset="0"/>
                <a:cs typeface="Calibri" panose="020F0502020204030204" pitchFamily="34" charset="0"/>
              </a:rPr>
              <a:t>dahil</a:t>
            </a:r>
            <a:r>
              <a:rPr lang="en-US" sz="4000" b="0" i="0" dirty="0">
                <a:solidFill>
                  <a:srgbClr val="F0E09C"/>
                </a:solidFill>
                <a:effectLst/>
                <a:latin typeface="Calibri" panose="020F0502020204030204" pitchFamily="34" charset="0"/>
                <a:cs typeface="Calibri" panose="020F0502020204030204" pitchFamily="34" charset="0"/>
              </a:rPr>
              <a:t> ang </a:t>
            </a:r>
            <a:r>
              <a:rPr lang="en-US" sz="4000" b="0" i="0" dirty="0" err="1">
                <a:solidFill>
                  <a:srgbClr val="F0E09C"/>
                </a:solidFill>
                <a:effectLst/>
                <a:latin typeface="Calibri" panose="020F0502020204030204" pitchFamily="34" charset="0"/>
                <a:cs typeface="Calibri" panose="020F0502020204030204" pitchFamily="34" charset="0"/>
              </a:rPr>
              <a:t>mga</a:t>
            </a:r>
            <a:r>
              <a:rPr lang="en-US" sz="4000" b="0" i="0" dirty="0">
                <a:solidFill>
                  <a:srgbClr val="F0E09C"/>
                </a:solidFill>
                <a:effectLst/>
                <a:latin typeface="Calibri" panose="020F0502020204030204" pitchFamily="34" charset="0"/>
                <a:cs typeface="Calibri" panose="020F0502020204030204" pitchFamily="34" charset="0"/>
              </a:rPr>
              <a:t> </a:t>
            </a:r>
            <a:r>
              <a:rPr lang="en-US" sz="4000" b="0" i="0" dirty="0" err="1">
                <a:solidFill>
                  <a:srgbClr val="F0E09C"/>
                </a:solidFill>
                <a:effectLst/>
                <a:latin typeface="Calibri" panose="020F0502020204030204" pitchFamily="34" charset="0"/>
                <a:cs typeface="Calibri" panose="020F0502020204030204" pitchFamily="34" charset="0"/>
              </a:rPr>
              <a:t>ito</a:t>
            </a:r>
            <a:r>
              <a:rPr lang="en-US" sz="4000" b="0" i="0" dirty="0">
                <a:solidFill>
                  <a:srgbClr val="F0E09C"/>
                </a:solidFill>
                <a:effectLst/>
                <a:latin typeface="Calibri" panose="020F0502020204030204" pitchFamily="34" charset="0"/>
                <a:cs typeface="Calibri" panose="020F0502020204030204" pitchFamily="34" charset="0"/>
              </a:rPr>
              <a:t> ay </a:t>
            </a:r>
            <a:r>
              <a:rPr lang="en-US" sz="4000" b="0" i="0" dirty="0" err="1">
                <a:solidFill>
                  <a:srgbClr val="F0E09C"/>
                </a:solidFill>
                <a:effectLst/>
                <a:latin typeface="Calibri" panose="020F0502020204030204" pitchFamily="34" charset="0"/>
                <a:cs typeface="Calibri" panose="020F0502020204030204" pitchFamily="34" charset="0"/>
              </a:rPr>
              <a:t>nauunawaan</a:t>
            </a:r>
            <a:r>
              <a:rPr lang="en-US" sz="4000" b="0" i="0" dirty="0">
                <a:solidFill>
                  <a:srgbClr val="F0E09C"/>
                </a:solidFill>
                <a:effectLst/>
                <a:latin typeface="Calibri" panose="020F0502020204030204" pitchFamily="34" charset="0"/>
                <a:cs typeface="Calibri" panose="020F0502020204030204" pitchFamily="34" charset="0"/>
              </a:rPr>
              <a:t> </a:t>
            </a:r>
            <a:r>
              <a:rPr lang="en-US" sz="4000" b="0" i="0" dirty="0" err="1">
                <a:solidFill>
                  <a:srgbClr val="F0E09C"/>
                </a:solidFill>
                <a:effectLst/>
                <a:latin typeface="Calibri" panose="020F0502020204030204" pitchFamily="34" charset="0"/>
                <a:cs typeface="Calibri" panose="020F0502020204030204" pitchFamily="34" charset="0"/>
              </a:rPr>
              <a:t>lamang</a:t>
            </a:r>
            <a:r>
              <a:rPr lang="en-US" sz="4000" b="0" i="0" dirty="0">
                <a:solidFill>
                  <a:srgbClr val="F0E09C"/>
                </a:solidFill>
                <a:effectLst/>
                <a:latin typeface="Calibri" panose="020F0502020204030204" pitchFamily="34" charset="0"/>
                <a:cs typeface="Calibri" panose="020F0502020204030204" pitchFamily="34" charset="0"/>
              </a:rPr>
              <a:t> </a:t>
            </a:r>
            <a:r>
              <a:rPr lang="en-US" sz="4000" b="0" i="0" dirty="0" err="1">
                <a:solidFill>
                  <a:srgbClr val="F0E09C"/>
                </a:solidFill>
                <a:effectLst/>
                <a:latin typeface="Calibri" panose="020F0502020204030204" pitchFamily="34" charset="0"/>
                <a:cs typeface="Calibri" panose="020F0502020204030204" pitchFamily="34" charset="0"/>
              </a:rPr>
              <a:t>sa</a:t>
            </a:r>
            <a:r>
              <a:rPr lang="en-US" sz="4000" b="0" i="0" dirty="0">
                <a:solidFill>
                  <a:srgbClr val="F0E09C"/>
                </a:solidFill>
                <a:effectLst/>
                <a:latin typeface="Calibri" panose="020F0502020204030204" pitchFamily="34" charset="0"/>
                <a:cs typeface="Calibri" panose="020F0502020204030204" pitchFamily="34" charset="0"/>
              </a:rPr>
              <a:t> </a:t>
            </a:r>
            <a:r>
              <a:rPr lang="en-US" sz="4000" b="0" i="0" dirty="0" err="1">
                <a:solidFill>
                  <a:srgbClr val="F0E09C"/>
                </a:solidFill>
                <a:effectLst/>
                <a:latin typeface="Calibri" panose="020F0502020204030204" pitchFamily="34" charset="0"/>
                <a:cs typeface="Calibri" panose="020F0502020204030204" pitchFamily="34" charset="0"/>
              </a:rPr>
              <a:t>pamamagitan</a:t>
            </a:r>
            <a:r>
              <a:rPr lang="en-US" sz="4000" b="0" i="0" dirty="0">
                <a:solidFill>
                  <a:srgbClr val="F0E09C"/>
                </a:solidFill>
                <a:effectLst/>
                <a:latin typeface="Calibri" panose="020F0502020204030204" pitchFamily="34" charset="0"/>
                <a:cs typeface="Calibri" panose="020F0502020204030204" pitchFamily="34" charset="0"/>
              </a:rPr>
              <a:t> ng Espiritu.</a:t>
            </a:r>
            <a:endParaRPr lang="en-US" sz="4000" dirty="0">
              <a:solidFill>
                <a:srgbClr val="F0E09C"/>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764DCFC3-622D-0BD1-15A7-092E360084E1}"/>
              </a:ext>
            </a:extLst>
          </p:cNvPr>
          <p:cNvSpPr txBox="1"/>
          <p:nvPr/>
        </p:nvSpPr>
        <p:spPr>
          <a:xfrm>
            <a:off x="1092200" y="5853923"/>
            <a:ext cx="14300200" cy="26161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4400" b="1" i="0" u="sng" dirty="0">
                <a:solidFill>
                  <a:srgbClr val="FFC000"/>
                </a:solidFill>
                <a:effectLst/>
                <a:latin typeface="system-ui"/>
              </a:rPr>
              <a:t>Hebrews 11:3</a:t>
            </a:r>
          </a:p>
          <a:p>
            <a:pPr algn="l"/>
            <a:r>
              <a:rPr lang="en-US" sz="4000" dirty="0">
                <a:solidFill>
                  <a:srgbClr val="FFE89F"/>
                </a:solidFill>
                <a:latin typeface="system-ui"/>
              </a:rPr>
              <a:t>Sa </a:t>
            </a:r>
            <a:r>
              <a:rPr lang="en-US" sz="4000" dirty="0" err="1">
                <a:solidFill>
                  <a:srgbClr val="FFE89F"/>
                </a:solidFill>
                <a:latin typeface="system-ui"/>
              </a:rPr>
              <a:t>pananampalataya</a:t>
            </a:r>
            <a:r>
              <a:rPr lang="en-US" sz="4000" dirty="0">
                <a:solidFill>
                  <a:srgbClr val="FFE89F"/>
                </a:solidFill>
                <a:latin typeface="system-ui"/>
              </a:rPr>
              <a:t> ay </a:t>
            </a:r>
            <a:r>
              <a:rPr lang="en-US" sz="4000" dirty="0" err="1">
                <a:solidFill>
                  <a:srgbClr val="FFE89F"/>
                </a:solidFill>
                <a:latin typeface="system-ui"/>
              </a:rPr>
              <a:t>nauunawaan</a:t>
            </a:r>
            <a:r>
              <a:rPr lang="en-US" sz="4000" dirty="0">
                <a:solidFill>
                  <a:srgbClr val="FFE89F"/>
                </a:solidFill>
                <a:latin typeface="system-ui"/>
              </a:rPr>
              <a:t> natin </a:t>
            </a:r>
            <a:r>
              <a:rPr lang="en-US" sz="4000" dirty="0" err="1">
                <a:solidFill>
                  <a:srgbClr val="FFE89F"/>
                </a:solidFill>
                <a:latin typeface="system-ui"/>
              </a:rPr>
              <a:t>na</a:t>
            </a:r>
            <a:r>
              <a:rPr lang="en-US" sz="4000" dirty="0">
                <a:solidFill>
                  <a:srgbClr val="FFE89F"/>
                </a:solidFill>
                <a:latin typeface="system-ui"/>
              </a:rPr>
              <a:t> ang </a:t>
            </a:r>
            <a:r>
              <a:rPr lang="en-US" sz="4000" dirty="0" err="1">
                <a:solidFill>
                  <a:srgbClr val="FFE89F"/>
                </a:solidFill>
                <a:latin typeface="system-ui"/>
              </a:rPr>
              <a:t>sansinukob</a:t>
            </a:r>
            <a:r>
              <a:rPr lang="en-US" sz="4000" dirty="0">
                <a:solidFill>
                  <a:srgbClr val="FFE89F"/>
                </a:solidFill>
                <a:latin typeface="system-ui"/>
              </a:rPr>
              <a:t> ay </a:t>
            </a:r>
            <a:r>
              <a:rPr lang="en-US" sz="4000" dirty="0" err="1">
                <a:solidFill>
                  <a:srgbClr val="FFE89F"/>
                </a:solidFill>
                <a:latin typeface="system-ui"/>
              </a:rPr>
              <a:t>nilikha</a:t>
            </a:r>
            <a:r>
              <a:rPr lang="en-US" sz="4000" dirty="0">
                <a:solidFill>
                  <a:srgbClr val="FFE89F"/>
                </a:solidFill>
                <a:latin typeface="system-ui"/>
              </a:rPr>
              <a:t> </a:t>
            </a:r>
            <a:r>
              <a:rPr lang="en-US" sz="4000" dirty="0" err="1">
                <a:solidFill>
                  <a:srgbClr val="FFE89F"/>
                </a:solidFill>
                <a:latin typeface="system-ui"/>
              </a:rPr>
              <a:t>sa</a:t>
            </a:r>
            <a:r>
              <a:rPr lang="en-US" sz="4000" dirty="0">
                <a:solidFill>
                  <a:srgbClr val="FFE89F"/>
                </a:solidFill>
                <a:latin typeface="system-ui"/>
              </a:rPr>
              <a:t> </a:t>
            </a:r>
            <a:r>
              <a:rPr lang="en-US" sz="4000" dirty="0" err="1">
                <a:solidFill>
                  <a:srgbClr val="FFE89F"/>
                </a:solidFill>
                <a:latin typeface="system-ui"/>
              </a:rPr>
              <a:t>utos</a:t>
            </a:r>
            <a:r>
              <a:rPr lang="en-US" sz="4000" dirty="0">
                <a:solidFill>
                  <a:srgbClr val="FFE89F"/>
                </a:solidFill>
                <a:latin typeface="system-ui"/>
              </a:rPr>
              <a:t> ng </a:t>
            </a:r>
            <a:r>
              <a:rPr lang="en-US" sz="4000" dirty="0" err="1">
                <a:solidFill>
                  <a:srgbClr val="FFE89F"/>
                </a:solidFill>
                <a:latin typeface="system-ui"/>
              </a:rPr>
              <a:t>Diyos</a:t>
            </a:r>
            <a:r>
              <a:rPr lang="en-US" sz="4000" dirty="0">
                <a:solidFill>
                  <a:srgbClr val="FFE89F"/>
                </a:solidFill>
                <a:latin typeface="system-ui"/>
              </a:rPr>
              <a:t>, </a:t>
            </a:r>
            <a:r>
              <a:rPr lang="en-US" sz="4000" dirty="0" err="1">
                <a:solidFill>
                  <a:srgbClr val="FFE89F"/>
                </a:solidFill>
                <a:latin typeface="system-ui"/>
              </a:rPr>
              <a:t>kaya't</a:t>
            </a:r>
            <a:r>
              <a:rPr lang="en-US" sz="4000" dirty="0">
                <a:solidFill>
                  <a:srgbClr val="FFE89F"/>
                </a:solidFill>
                <a:latin typeface="system-ui"/>
              </a:rPr>
              <a:t> ang </a:t>
            </a:r>
            <a:r>
              <a:rPr lang="en-US" sz="4000" dirty="0" err="1">
                <a:solidFill>
                  <a:srgbClr val="FFE89F"/>
                </a:solidFill>
                <a:latin typeface="system-ui"/>
              </a:rPr>
              <a:t>nakikita</a:t>
            </a:r>
            <a:r>
              <a:rPr lang="en-US" sz="4000" dirty="0">
                <a:solidFill>
                  <a:srgbClr val="FFE89F"/>
                </a:solidFill>
                <a:latin typeface="system-ui"/>
              </a:rPr>
              <a:t> ay </a:t>
            </a:r>
            <a:r>
              <a:rPr lang="en-US" sz="4000" dirty="0" err="1">
                <a:solidFill>
                  <a:srgbClr val="FFE89F"/>
                </a:solidFill>
                <a:latin typeface="system-ui"/>
              </a:rPr>
              <a:t>hindi</a:t>
            </a:r>
            <a:r>
              <a:rPr lang="en-US" sz="4000" dirty="0">
                <a:solidFill>
                  <a:srgbClr val="FFE89F"/>
                </a:solidFill>
                <a:latin typeface="system-ui"/>
              </a:rPr>
              <a:t> </a:t>
            </a:r>
            <a:r>
              <a:rPr lang="en-US" sz="4000" dirty="0" err="1">
                <a:solidFill>
                  <a:srgbClr val="FFE89F"/>
                </a:solidFill>
                <a:latin typeface="system-ui"/>
              </a:rPr>
              <a:t>ginawa</a:t>
            </a:r>
            <a:r>
              <a:rPr lang="en-US" sz="4000" dirty="0">
                <a:solidFill>
                  <a:srgbClr val="FFE89F"/>
                </a:solidFill>
                <a:latin typeface="system-ui"/>
              </a:rPr>
              <a:t> </a:t>
            </a:r>
            <a:r>
              <a:rPr lang="en-US" sz="4000" dirty="0" err="1">
                <a:solidFill>
                  <a:srgbClr val="FFE89F"/>
                </a:solidFill>
                <a:latin typeface="system-ui"/>
              </a:rPr>
              <a:t>mula</a:t>
            </a:r>
            <a:r>
              <a:rPr lang="en-US" sz="4000" dirty="0">
                <a:solidFill>
                  <a:srgbClr val="FFE89F"/>
                </a:solidFill>
                <a:latin typeface="system-ui"/>
              </a:rPr>
              <a:t> </a:t>
            </a:r>
            <a:r>
              <a:rPr lang="en-US" sz="4000" dirty="0" err="1">
                <a:solidFill>
                  <a:srgbClr val="FFE89F"/>
                </a:solidFill>
                <a:latin typeface="system-ui"/>
              </a:rPr>
              <a:t>sa</a:t>
            </a:r>
            <a:r>
              <a:rPr lang="en-US" sz="4000" dirty="0">
                <a:solidFill>
                  <a:srgbClr val="FFE89F"/>
                </a:solidFill>
                <a:latin typeface="system-ui"/>
              </a:rPr>
              <a:t> </a:t>
            </a:r>
            <a:r>
              <a:rPr lang="en-US" sz="4000" dirty="0" err="1">
                <a:solidFill>
                  <a:srgbClr val="FFE89F"/>
                </a:solidFill>
                <a:latin typeface="system-ui"/>
              </a:rPr>
              <a:t>mga</a:t>
            </a:r>
            <a:r>
              <a:rPr lang="en-US" sz="4000" dirty="0">
                <a:solidFill>
                  <a:srgbClr val="FFE89F"/>
                </a:solidFill>
                <a:latin typeface="system-ui"/>
              </a:rPr>
              <a:t> </a:t>
            </a:r>
            <a:r>
              <a:rPr lang="en-US" sz="4000" dirty="0" err="1">
                <a:solidFill>
                  <a:srgbClr val="FFE89F"/>
                </a:solidFill>
                <a:latin typeface="system-ui"/>
              </a:rPr>
              <a:t>bagay</a:t>
            </a:r>
            <a:r>
              <a:rPr lang="en-US" sz="4000" dirty="0">
                <a:solidFill>
                  <a:srgbClr val="FFE89F"/>
                </a:solidFill>
                <a:latin typeface="system-ui"/>
              </a:rPr>
              <a:t> </a:t>
            </a:r>
            <a:r>
              <a:rPr lang="en-US" sz="4000" dirty="0" err="1">
                <a:solidFill>
                  <a:srgbClr val="FFE89F"/>
                </a:solidFill>
                <a:latin typeface="system-ui"/>
              </a:rPr>
              <a:t>na</a:t>
            </a:r>
            <a:r>
              <a:rPr lang="en-US" sz="4000" dirty="0">
                <a:solidFill>
                  <a:srgbClr val="FFE89F"/>
                </a:solidFill>
                <a:latin typeface="system-ui"/>
              </a:rPr>
              <a:t> </a:t>
            </a:r>
            <a:r>
              <a:rPr lang="en-US" sz="4000" dirty="0" err="1">
                <a:solidFill>
                  <a:srgbClr val="FFE89F"/>
                </a:solidFill>
                <a:latin typeface="system-ui"/>
              </a:rPr>
              <a:t>nakikita</a:t>
            </a:r>
            <a:r>
              <a:rPr lang="en-US" sz="4000" dirty="0">
                <a:solidFill>
                  <a:srgbClr val="FFE89F"/>
                </a:solidFill>
                <a:latin typeface="system-ui"/>
              </a:rPr>
              <a:t>.</a:t>
            </a:r>
            <a:endParaRPr lang="en-US" sz="4000" dirty="0">
              <a:solidFill>
                <a:srgbClr val="FFE89F"/>
              </a:solidFill>
            </a:endParaRPr>
          </a:p>
        </p:txBody>
      </p:sp>
    </p:spTree>
    <p:extLst>
      <p:ext uri="{BB962C8B-B14F-4D97-AF65-F5344CB8AC3E}">
        <p14:creationId xmlns:p14="http://schemas.microsoft.com/office/powerpoint/2010/main" val="2451305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325D073-3E2F-66A3-8AD6-239D3E732145}"/>
              </a:ext>
            </a:extLst>
          </p:cNvPr>
          <p:cNvSpPr/>
          <p:nvPr/>
        </p:nvSpPr>
        <p:spPr>
          <a:xfrm>
            <a:off x="0" y="-37318"/>
            <a:ext cx="17340263" cy="1080527"/>
          </a:xfrm>
          <a:prstGeom prst="rect">
            <a:avLst/>
          </a:prstGeom>
          <a:blipFill rotWithShape="1">
            <a:blip r:embed="rId3">
              <a:extLst>
                <a:ext uri="{28A0092B-C50C-407E-A947-70E740481C1C}">
                  <a14:useLocalDpi xmlns:a14="http://schemas.microsoft.com/office/drawing/2010/main"/>
                </a:ext>
              </a:extLst>
            </a:blip>
            <a:srcRect/>
            <a:tile tx="0" ty="0" sx="100000" sy="100000" flip="none" algn="tl"/>
          </a:blipFill>
          <a:ln w="12700" cap="flat">
            <a:noFill/>
            <a:miter lim="400000"/>
          </a:ln>
          <a:effectLst>
            <a:outerShdw blurRad="50800" dist="38100" dir="5400000" rotWithShape="0">
              <a:srgbClr val="000000">
                <a:alpha val="4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atinLnBrk="1"/>
            <a:endParaRPr lang="en-US">
              <a:solidFill>
                <a:srgbClr val="FFFFFF"/>
              </a:solidFill>
              <a:latin typeface="+mj-lt"/>
              <a:ea typeface="+mj-ea"/>
              <a:cs typeface="+mj-cs"/>
              <a:sym typeface="Baskerville"/>
            </a:endParaRPr>
          </a:p>
        </p:txBody>
      </p:sp>
      <p:sp>
        <p:nvSpPr>
          <p:cNvPr id="4" name="Shape 126">
            <a:extLst>
              <a:ext uri="{FF2B5EF4-FFF2-40B4-BE49-F238E27FC236}">
                <a16:creationId xmlns:a16="http://schemas.microsoft.com/office/drawing/2014/main" id="{CAF7F09E-019C-C67D-B709-67AEE6597A0D}"/>
              </a:ext>
            </a:extLst>
          </p:cNvPr>
          <p:cNvSpPr/>
          <p:nvPr/>
        </p:nvSpPr>
        <p:spPr>
          <a:xfrm>
            <a:off x="419553" y="-222602"/>
            <a:ext cx="8938437" cy="1143929"/>
          </a:xfrm>
          <a:prstGeom prst="rect">
            <a:avLst/>
          </a:prstGeom>
          <a:ln w="12700">
            <a:miter lim="400000"/>
          </a:ln>
          <a:effectLst>
            <a:outerShdw blurRad="190500" dist="8455" dir="5400000" rotWithShape="0">
              <a:srgbClr val="000000"/>
            </a:outerShdw>
          </a:effectLst>
          <a:extLst>
            <a:ext uri="{C572A759-6A51-4108-AA02-DFA0A04FC94B}">
              <ma14:wrappingTextBoxFlag xmlns="" xmlns:ma14="http://schemas.microsoft.com/office/mac/drawingml/2011/main" val="1"/>
            </a:ext>
          </a:extLst>
        </p:spPr>
        <p:txBody>
          <a:bodyPr lIns="0" tIns="0" rIns="0" bIns="0" anchor="b">
            <a:noAutofit/>
          </a:bodyPr>
          <a:lstStyle>
            <a:lvl1pPr defTabSz="457200">
              <a:defRPr sz="7600">
                <a:solidFill>
                  <a:srgbClr val="FFFFFF"/>
                </a:solidFill>
                <a:effectLst>
                  <a:outerShdw blurRad="63500" dist="25400" dir="2700000" rotWithShape="0">
                    <a:srgbClr val="000000">
                      <a:alpha val="70000"/>
                    </a:srgbClr>
                  </a:outerShdw>
                </a:effectLst>
                <a:latin typeface="Optima"/>
                <a:ea typeface="Optima"/>
                <a:cs typeface="Optima"/>
                <a:sym typeface="Optima"/>
              </a:defRPr>
            </a:lvl1pPr>
          </a:lstStyle>
          <a:p>
            <a:pPr lvl="0" algn="l" eaLnBrk="0" hangingPunct="0">
              <a:defRPr sz="1800">
                <a:solidFill>
                  <a:srgbClr val="000000"/>
                </a:solidFill>
                <a:effectLst/>
              </a:defRPr>
            </a:pPr>
            <a:br>
              <a:rPr lang="en-US" sz="5400" b="1" dirty="0">
                <a:solidFill>
                  <a:srgbClr val="FCF1C0"/>
                </a:solidFill>
                <a:latin typeface="Calibri" panose="020F0502020204030204" pitchFamily="34" charset="0"/>
                <a:cs typeface="Calibri" panose="020F0502020204030204" pitchFamily="34" charset="0"/>
              </a:rPr>
            </a:br>
            <a:r>
              <a:rPr lang="en-US" sz="5400" b="1" dirty="0">
                <a:solidFill>
                  <a:srgbClr val="FCF1C0"/>
                </a:solidFill>
                <a:latin typeface="Calibri" panose="020F0502020204030204" pitchFamily="34" charset="0"/>
                <a:cs typeface="Calibri" panose="020F0502020204030204" pitchFamily="34" charset="0"/>
              </a:rPr>
              <a:t>Seeing what is unseen</a:t>
            </a:r>
            <a:endParaRPr sz="4400" b="1" dirty="0">
              <a:solidFill>
                <a:srgbClr val="FCF1C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A5E15FFA-D2C5-2B1F-F5A1-6F7DD36F6827}"/>
              </a:ext>
            </a:extLst>
          </p:cNvPr>
          <p:cNvSpPr txBox="1"/>
          <p:nvPr/>
        </p:nvSpPr>
        <p:spPr>
          <a:xfrm>
            <a:off x="893687" y="1930499"/>
            <a:ext cx="7064980" cy="53553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5400" b="1" u="sng" dirty="0">
                <a:solidFill>
                  <a:srgbClr val="FFC000"/>
                </a:solidFill>
                <a:latin typeface="Calibri" panose="020F0502020204030204" pitchFamily="34" charset="0"/>
                <a:cs typeface="Calibri" panose="020F0502020204030204" pitchFamily="34" charset="0"/>
              </a:rPr>
              <a:t>Hebrews 11:6</a:t>
            </a:r>
            <a:endParaRPr lang="en-US" sz="5400" b="1" i="0" u="sng" dirty="0">
              <a:solidFill>
                <a:srgbClr val="FFC000"/>
              </a:solidFill>
              <a:effectLst/>
              <a:latin typeface="Calibri" panose="020F0502020204030204" pitchFamily="34" charset="0"/>
              <a:cs typeface="Calibri" panose="020F0502020204030204" pitchFamily="34" charset="0"/>
            </a:endParaRPr>
          </a:p>
          <a:p>
            <a:pPr algn="l"/>
            <a:r>
              <a:rPr lang="en-US" sz="4800" b="0" i="0" dirty="0">
                <a:solidFill>
                  <a:srgbClr val="F0E09C"/>
                </a:solidFill>
                <a:effectLst/>
                <a:latin typeface="Calibri" panose="020F0502020204030204" pitchFamily="34" charset="0"/>
                <a:cs typeface="Calibri" panose="020F0502020204030204" pitchFamily="34" charset="0"/>
              </a:rPr>
              <a:t>And without faith, </a:t>
            </a:r>
            <a:r>
              <a:rPr lang="en-US" sz="4800" b="1" i="0" dirty="0">
                <a:solidFill>
                  <a:schemeClr val="accent5">
                    <a:lumMod val="60000"/>
                    <a:lumOff val="40000"/>
                  </a:schemeClr>
                </a:solidFill>
                <a:effectLst/>
                <a:latin typeface="Calibri" panose="020F0502020204030204" pitchFamily="34" charset="0"/>
                <a:cs typeface="Calibri" panose="020F0502020204030204" pitchFamily="34" charset="0"/>
              </a:rPr>
              <a:t>it is impossible </a:t>
            </a:r>
            <a:r>
              <a:rPr lang="en-US" sz="4800" b="0" i="0" dirty="0">
                <a:solidFill>
                  <a:srgbClr val="F0E09C"/>
                </a:solidFill>
                <a:effectLst/>
                <a:latin typeface="Calibri" panose="020F0502020204030204" pitchFamily="34" charset="0"/>
                <a:cs typeface="Calibri" panose="020F0502020204030204" pitchFamily="34" charset="0"/>
              </a:rPr>
              <a:t>to please Him, for he who comes to God must believe that He is, and He is a rewarder of those who seek Him.</a:t>
            </a:r>
            <a:endParaRPr lang="en-US" sz="4800" dirty="0">
              <a:solidFill>
                <a:srgbClr val="F0E09C"/>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1FEFBD53-1ACC-3FE9-A67E-D482CE9CCCF6}"/>
              </a:ext>
            </a:extLst>
          </p:cNvPr>
          <p:cNvSpPr txBox="1"/>
          <p:nvPr/>
        </p:nvSpPr>
        <p:spPr>
          <a:xfrm>
            <a:off x="8365066" y="1776610"/>
            <a:ext cx="8081510" cy="56630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5400" b="1" u="sng" dirty="0" err="1">
                <a:solidFill>
                  <a:srgbClr val="FFC000"/>
                </a:solidFill>
                <a:latin typeface="Calibri" panose="020F0502020204030204" pitchFamily="34" charset="0"/>
                <a:cs typeface="Calibri" panose="020F0502020204030204" pitchFamily="34" charset="0"/>
              </a:rPr>
              <a:t>Hebreo</a:t>
            </a:r>
            <a:r>
              <a:rPr lang="en-US" sz="5400" b="1" u="sng" dirty="0">
                <a:solidFill>
                  <a:srgbClr val="FFC000"/>
                </a:solidFill>
                <a:latin typeface="Calibri" panose="020F0502020204030204" pitchFamily="34" charset="0"/>
                <a:cs typeface="Calibri" panose="020F0502020204030204" pitchFamily="34" charset="0"/>
              </a:rPr>
              <a:t> 11:6</a:t>
            </a:r>
            <a:endParaRPr lang="en-US" sz="5400" b="1" i="0" u="sng" dirty="0">
              <a:solidFill>
                <a:srgbClr val="FFC000"/>
              </a:solidFill>
              <a:effectLst/>
              <a:latin typeface="Calibri" panose="020F0502020204030204" pitchFamily="34" charset="0"/>
              <a:cs typeface="Calibri" panose="020F0502020204030204" pitchFamily="34" charset="0"/>
            </a:endParaRPr>
          </a:p>
          <a:p>
            <a:pPr algn="l"/>
            <a:r>
              <a:rPr lang="en-US" sz="4400" b="0" i="0" dirty="0">
                <a:solidFill>
                  <a:srgbClr val="F0E09C"/>
                </a:solidFill>
                <a:effectLst/>
                <a:latin typeface="Calibri" panose="020F0502020204030204" pitchFamily="34" charset="0"/>
                <a:cs typeface="Calibri" panose="020F0502020204030204" pitchFamily="34" charset="0"/>
              </a:rPr>
              <a:t>At kung </a:t>
            </a:r>
            <a:r>
              <a:rPr lang="en-US" sz="4400" b="0" i="0" dirty="0" err="1">
                <a:solidFill>
                  <a:srgbClr val="F0E09C"/>
                </a:solidFill>
                <a:effectLst/>
                <a:latin typeface="Calibri" panose="020F0502020204030204" pitchFamily="34" charset="0"/>
                <a:cs typeface="Calibri" panose="020F0502020204030204" pitchFamily="34" charset="0"/>
              </a:rPr>
              <a:t>walang</a:t>
            </a:r>
            <a:r>
              <a:rPr lang="en-US" sz="4400" b="0" i="0" dirty="0">
                <a:solidFill>
                  <a:srgbClr val="F0E09C"/>
                </a:solidFill>
                <a:effectLst/>
                <a:latin typeface="Calibri" panose="020F0502020204030204" pitchFamily="34" charset="0"/>
                <a:cs typeface="Calibri" panose="020F0502020204030204" pitchFamily="34" charset="0"/>
              </a:rPr>
              <a:t> </a:t>
            </a:r>
            <a:r>
              <a:rPr lang="en-US" sz="4400" b="0" i="0" dirty="0" err="1">
                <a:solidFill>
                  <a:srgbClr val="F0E09C"/>
                </a:solidFill>
                <a:effectLst/>
                <a:latin typeface="Calibri" panose="020F0502020204030204" pitchFamily="34" charset="0"/>
                <a:cs typeface="Calibri" panose="020F0502020204030204" pitchFamily="34" charset="0"/>
              </a:rPr>
              <a:t>pananampalataya</a:t>
            </a:r>
            <a:r>
              <a:rPr lang="en-US" sz="4400" b="0" i="0" dirty="0">
                <a:solidFill>
                  <a:srgbClr val="F0E09C"/>
                </a:solidFill>
                <a:effectLst/>
                <a:latin typeface="Calibri" panose="020F0502020204030204" pitchFamily="34" charset="0"/>
                <a:cs typeface="Calibri" panose="020F0502020204030204" pitchFamily="34" charset="0"/>
              </a:rPr>
              <a:t>, </a:t>
            </a:r>
            <a:r>
              <a:rPr lang="en-US" sz="4400" b="0" i="0" dirty="0" err="1">
                <a:solidFill>
                  <a:srgbClr val="F0E09C"/>
                </a:solidFill>
                <a:effectLst/>
                <a:latin typeface="Calibri" panose="020F0502020204030204" pitchFamily="34" charset="0"/>
                <a:cs typeface="Calibri" panose="020F0502020204030204" pitchFamily="34" charset="0"/>
              </a:rPr>
              <a:t>imposibleng</a:t>
            </a:r>
            <a:r>
              <a:rPr lang="en-US" sz="4400" b="0" i="0" dirty="0">
                <a:solidFill>
                  <a:srgbClr val="F0E09C"/>
                </a:solidFill>
                <a:effectLst/>
                <a:latin typeface="Calibri" panose="020F0502020204030204" pitchFamily="34" charset="0"/>
                <a:cs typeface="Calibri" panose="020F0502020204030204" pitchFamily="34" charset="0"/>
              </a:rPr>
              <a:t> </a:t>
            </a:r>
            <a:r>
              <a:rPr lang="en-US" sz="4400" b="0" i="0" dirty="0" err="1">
                <a:solidFill>
                  <a:srgbClr val="F0E09C"/>
                </a:solidFill>
                <a:effectLst/>
                <a:latin typeface="Calibri" panose="020F0502020204030204" pitchFamily="34" charset="0"/>
                <a:cs typeface="Calibri" panose="020F0502020204030204" pitchFamily="34" charset="0"/>
              </a:rPr>
              <a:t>mapalugdan</a:t>
            </a:r>
            <a:r>
              <a:rPr lang="en-US" sz="4400" b="0" i="0" dirty="0">
                <a:solidFill>
                  <a:srgbClr val="F0E09C"/>
                </a:solidFill>
                <a:effectLst/>
                <a:latin typeface="Calibri" panose="020F0502020204030204" pitchFamily="34" charset="0"/>
                <a:cs typeface="Calibri" panose="020F0502020204030204" pitchFamily="34" charset="0"/>
              </a:rPr>
              <a:t> </a:t>
            </a:r>
            <a:r>
              <a:rPr lang="en-US" sz="4400" b="0" i="0" dirty="0" err="1">
                <a:solidFill>
                  <a:srgbClr val="F0E09C"/>
                </a:solidFill>
                <a:effectLst/>
                <a:latin typeface="Calibri" panose="020F0502020204030204" pitchFamily="34" charset="0"/>
                <a:cs typeface="Calibri" panose="020F0502020204030204" pitchFamily="34" charset="0"/>
              </a:rPr>
              <a:t>Siya</a:t>
            </a:r>
            <a:r>
              <a:rPr lang="en-US" sz="4400" b="0" i="0" dirty="0">
                <a:solidFill>
                  <a:srgbClr val="F0E09C"/>
                </a:solidFill>
                <a:effectLst/>
                <a:latin typeface="Calibri" panose="020F0502020204030204" pitchFamily="34" charset="0"/>
                <a:cs typeface="Calibri" panose="020F0502020204030204" pitchFamily="34" charset="0"/>
              </a:rPr>
              <a:t>; </a:t>
            </a:r>
            <a:r>
              <a:rPr lang="en-US" sz="4400" b="0" i="0" dirty="0" err="1">
                <a:solidFill>
                  <a:srgbClr val="F0E09C"/>
                </a:solidFill>
                <a:effectLst/>
                <a:latin typeface="Calibri" panose="020F0502020204030204" pitchFamily="34" charset="0"/>
                <a:cs typeface="Calibri" panose="020F0502020204030204" pitchFamily="34" charset="0"/>
              </a:rPr>
              <a:t>sapagkat</a:t>
            </a:r>
            <a:r>
              <a:rPr lang="en-US" sz="4400" b="0" i="0" dirty="0">
                <a:solidFill>
                  <a:srgbClr val="F0E09C"/>
                </a:solidFill>
                <a:effectLst/>
                <a:latin typeface="Calibri" panose="020F0502020204030204" pitchFamily="34" charset="0"/>
                <a:cs typeface="Calibri" panose="020F0502020204030204" pitchFamily="34" charset="0"/>
              </a:rPr>
              <a:t> ang </a:t>
            </a:r>
            <a:r>
              <a:rPr lang="en-US" sz="4400" b="0" i="0" dirty="0" err="1">
                <a:solidFill>
                  <a:srgbClr val="F0E09C"/>
                </a:solidFill>
                <a:effectLst/>
                <a:latin typeface="Calibri" panose="020F0502020204030204" pitchFamily="34" charset="0"/>
                <a:cs typeface="Calibri" panose="020F0502020204030204" pitchFamily="34" charset="0"/>
              </a:rPr>
              <a:t>lumalapit</a:t>
            </a:r>
            <a:r>
              <a:rPr lang="en-US" sz="4400" b="0" i="0" dirty="0">
                <a:solidFill>
                  <a:srgbClr val="F0E09C"/>
                </a:solidFill>
                <a:effectLst/>
                <a:latin typeface="Calibri" panose="020F0502020204030204" pitchFamily="34" charset="0"/>
                <a:cs typeface="Calibri" panose="020F0502020204030204" pitchFamily="34" charset="0"/>
              </a:rPr>
              <a:t> </a:t>
            </a:r>
            <a:r>
              <a:rPr lang="en-US" sz="4400" b="0" i="0" dirty="0" err="1">
                <a:solidFill>
                  <a:srgbClr val="F0E09C"/>
                </a:solidFill>
                <a:effectLst/>
                <a:latin typeface="Calibri" panose="020F0502020204030204" pitchFamily="34" charset="0"/>
                <a:cs typeface="Calibri" panose="020F0502020204030204" pitchFamily="34" charset="0"/>
              </a:rPr>
              <a:t>sa</a:t>
            </a:r>
            <a:r>
              <a:rPr lang="en-US" sz="4400" b="0" i="0" dirty="0">
                <a:solidFill>
                  <a:srgbClr val="F0E09C"/>
                </a:solidFill>
                <a:effectLst/>
                <a:latin typeface="Calibri" panose="020F0502020204030204" pitchFamily="34" charset="0"/>
                <a:cs typeface="Calibri" panose="020F0502020204030204" pitchFamily="34" charset="0"/>
              </a:rPr>
              <a:t> </a:t>
            </a:r>
            <a:r>
              <a:rPr lang="en-US" sz="4400" b="0" i="0" dirty="0" err="1">
                <a:solidFill>
                  <a:srgbClr val="F0E09C"/>
                </a:solidFill>
                <a:effectLst/>
                <a:latin typeface="Calibri" panose="020F0502020204030204" pitchFamily="34" charset="0"/>
                <a:cs typeface="Calibri" panose="020F0502020204030204" pitchFamily="34" charset="0"/>
              </a:rPr>
              <a:t>Diyos</a:t>
            </a:r>
            <a:r>
              <a:rPr lang="en-US" sz="4400" b="0" i="0" dirty="0">
                <a:solidFill>
                  <a:srgbClr val="F0E09C"/>
                </a:solidFill>
                <a:effectLst/>
                <a:latin typeface="Calibri" panose="020F0502020204030204" pitchFamily="34" charset="0"/>
                <a:cs typeface="Calibri" panose="020F0502020204030204" pitchFamily="34" charset="0"/>
              </a:rPr>
              <a:t> ay </a:t>
            </a:r>
            <a:r>
              <a:rPr lang="en-US" sz="4400" b="0" i="0" dirty="0" err="1">
                <a:solidFill>
                  <a:srgbClr val="F0E09C"/>
                </a:solidFill>
                <a:effectLst/>
                <a:latin typeface="Calibri" panose="020F0502020204030204" pitchFamily="34" charset="0"/>
                <a:cs typeface="Calibri" panose="020F0502020204030204" pitchFamily="34" charset="0"/>
              </a:rPr>
              <a:t>dapat</a:t>
            </a:r>
            <a:r>
              <a:rPr lang="en-US" sz="4400" b="0" i="0" dirty="0">
                <a:solidFill>
                  <a:srgbClr val="F0E09C"/>
                </a:solidFill>
                <a:effectLst/>
                <a:latin typeface="Calibri" panose="020F0502020204030204" pitchFamily="34" charset="0"/>
                <a:cs typeface="Calibri" panose="020F0502020204030204" pitchFamily="34" charset="0"/>
              </a:rPr>
              <a:t> </a:t>
            </a:r>
            <a:r>
              <a:rPr lang="en-US" sz="4400" b="0" i="0" dirty="0" err="1">
                <a:solidFill>
                  <a:srgbClr val="F0E09C"/>
                </a:solidFill>
                <a:effectLst/>
                <a:latin typeface="Calibri" panose="020F0502020204030204" pitchFamily="34" charset="0"/>
                <a:cs typeface="Calibri" panose="020F0502020204030204" pitchFamily="34" charset="0"/>
              </a:rPr>
              <a:t>maniwala</a:t>
            </a:r>
            <a:r>
              <a:rPr lang="en-US" sz="4400" b="0" i="0" dirty="0">
                <a:solidFill>
                  <a:srgbClr val="F0E09C"/>
                </a:solidFill>
                <a:effectLst/>
                <a:latin typeface="Calibri" panose="020F0502020204030204" pitchFamily="34" charset="0"/>
                <a:cs typeface="Calibri" panose="020F0502020204030204" pitchFamily="34" charset="0"/>
              </a:rPr>
              <a:t> </a:t>
            </a:r>
            <a:r>
              <a:rPr lang="en-US" sz="4400" b="0" i="0" dirty="0" err="1">
                <a:solidFill>
                  <a:srgbClr val="F0E09C"/>
                </a:solidFill>
                <a:effectLst/>
                <a:latin typeface="Calibri" panose="020F0502020204030204" pitchFamily="34" charset="0"/>
                <a:cs typeface="Calibri" panose="020F0502020204030204" pitchFamily="34" charset="0"/>
              </a:rPr>
              <a:t>na</a:t>
            </a:r>
            <a:r>
              <a:rPr lang="en-US" sz="4400" b="0" i="0" dirty="0">
                <a:solidFill>
                  <a:srgbClr val="F0E09C"/>
                </a:solidFill>
                <a:effectLst/>
                <a:latin typeface="Calibri" panose="020F0502020204030204" pitchFamily="34" charset="0"/>
                <a:cs typeface="Calibri" panose="020F0502020204030204" pitchFamily="34" charset="0"/>
              </a:rPr>
              <a:t> </a:t>
            </a:r>
            <a:r>
              <a:rPr lang="en-US" sz="4400" b="0" i="0" dirty="0" err="1">
                <a:solidFill>
                  <a:srgbClr val="F0E09C"/>
                </a:solidFill>
                <a:effectLst/>
                <a:latin typeface="Calibri" panose="020F0502020204030204" pitchFamily="34" charset="0"/>
                <a:cs typeface="Calibri" panose="020F0502020204030204" pitchFamily="34" charset="0"/>
              </a:rPr>
              <a:t>Siya</a:t>
            </a:r>
            <a:r>
              <a:rPr lang="en-US" sz="4400" b="0" i="0" dirty="0">
                <a:solidFill>
                  <a:srgbClr val="F0E09C"/>
                </a:solidFill>
                <a:effectLst/>
                <a:latin typeface="Calibri" panose="020F0502020204030204" pitchFamily="34" charset="0"/>
                <a:cs typeface="Calibri" panose="020F0502020204030204" pitchFamily="34" charset="0"/>
              </a:rPr>
              <a:t> ay may </a:t>
            </a:r>
            <a:r>
              <a:rPr lang="en-US" sz="4400" b="0" i="0" dirty="0" err="1">
                <a:solidFill>
                  <a:srgbClr val="F0E09C"/>
                </a:solidFill>
                <a:effectLst/>
                <a:latin typeface="Calibri" panose="020F0502020204030204" pitchFamily="34" charset="0"/>
                <a:cs typeface="Calibri" panose="020F0502020204030204" pitchFamily="34" charset="0"/>
              </a:rPr>
              <a:t>Diyos</a:t>
            </a:r>
            <a:r>
              <a:rPr lang="en-US" sz="4400" b="0" i="0" dirty="0">
                <a:solidFill>
                  <a:srgbClr val="F0E09C"/>
                </a:solidFill>
                <a:effectLst/>
                <a:latin typeface="Calibri" panose="020F0502020204030204" pitchFamily="34" charset="0"/>
                <a:cs typeface="Calibri" panose="020F0502020204030204" pitchFamily="34" charset="0"/>
              </a:rPr>
              <a:t>, at </a:t>
            </a:r>
            <a:r>
              <a:rPr lang="en-US" sz="4400" b="0" i="0" dirty="0" err="1">
                <a:solidFill>
                  <a:srgbClr val="F0E09C"/>
                </a:solidFill>
                <a:effectLst/>
                <a:latin typeface="Calibri" panose="020F0502020204030204" pitchFamily="34" charset="0"/>
                <a:cs typeface="Calibri" panose="020F0502020204030204" pitchFamily="34" charset="0"/>
              </a:rPr>
              <a:t>Siya</a:t>
            </a:r>
            <a:r>
              <a:rPr lang="en-US" sz="4400" b="0" i="0" dirty="0">
                <a:solidFill>
                  <a:srgbClr val="F0E09C"/>
                </a:solidFill>
                <a:effectLst/>
                <a:latin typeface="Calibri" panose="020F0502020204030204" pitchFamily="34" charset="0"/>
                <a:cs typeface="Calibri" panose="020F0502020204030204" pitchFamily="34" charset="0"/>
              </a:rPr>
              <a:t> ang </a:t>
            </a:r>
            <a:r>
              <a:rPr lang="en-US" sz="4400" b="0" i="0" dirty="0" err="1">
                <a:solidFill>
                  <a:srgbClr val="F0E09C"/>
                </a:solidFill>
                <a:effectLst/>
                <a:latin typeface="Calibri" panose="020F0502020204030204" pitchFamily="34" charset="0"/>
                <a:cs typeface="Calibri" panose="020F0502020204030204" pitchFamily="34" charset="0"/>
              </a:rPr>
              <a:t>tagapagbigay-gantimpala</a:t>
            </a:r>
            <a:r>
              <a:rPr lang="en-US" sz="4400" b="0" i="0" dirty="0">
                <a:solidFill>
                  <a:srgbClr val="F0E09C"/>
                </a:solidFill>
                <a:effectLst/>
                <a:latin typeface="Calibri" panose="020F0502020204030204" pitchFamily="34" charset="0"/>
                <a:cs typeface="Calibri" panose="020F0502020204030204" pitchFamily="34" charset="0"/>
              </a:rPr>
              <a:t> </a:t>
            </a:r>
            <a:r>
              <a:rPr lang="en-US" sz="4400" b="0" i="0" dirty="0" err="1">
                <a:solidFill>
                  <a:srgbClr val="F0E09C"/>
                </a:solidFill>
                <a:effectLst/>
                <a:latin typeface="Calibri" panose="020F0502020204030204" pitchFamily="34" charset="0"/>
                <a:cs typeface="Calibri" panose="020F0502020204030204" pitchFamily="34" charset="0"/>
              </a:rPr>
              <a:t>sa</a:t>
            </a:r>
            <a:r>
              <a:rPr lang="en-US" sz="4400" b="0" i="0" dirty="0">
                <a:solidFill>
                  <a:srgbClr val="F0E09C"/>
                </a:solidFill>
                <a:effectLst/>
                <a:latin typeface="Calibri" panose="020F0502020204030204" pitchFamily="34" charset="0"/>
                <a:cs typeface="Calibri" panose="020F0502020204030204" pitchFamily="34" charset="0"/>
              </a:rPr>
              <a:t> </a:t>
            </a:r>
            <a:r>
              <a:rPr lang="en-US" sz="4400" b="0" i="0" dirty="0" err="1">
                <a:solidFill>
                  <a:srgbClr val="F0E09C"/>
                </a:solidFill>
                <a:effectLst/>
                <a:latin typeface="Calibri" panose="020F0502020204030204" pitchFamily="34" charset="0"/>
                <a:cs typeface="Calibri" panose="020F0502020204030204" pitchFamily="34" charset="0"/>
              </a:rPr>
              <a:t>mga</a:t>
            </a:r>
            <a:r>
              <a:rPr lang="en-US" sz="4400" b="0" i="0" dirty="0">
                <a:solidFill>
                  <a:srgbClr val="F0E09C"/>
                </a:solidFill>
                <a:effectLst/>
                <a:latin typeface="Calibri" panose="020F0502020204030204" pitchFamily="34" charset="0"/>
                <a:cs typeface="Calibri" panose="020F0502020204030204" pitchFamily="34" charset="0"/>
              </a:rPr>
              <a:t> </a:t>
            </a:r>
            <a:r>
              <a:rPr lang="en-US" sz="4400" b="0" i="0" dirty="0" err="1">
                <a:solidFill>
                  <a:srgbClr val="F0E09C"/>
                </a:solidFill>
                <a:effectLst/>
                <a:latin typeface="Calibri" panose="020F0502020204030204" pitchFamily="34" charset="0"/>
                <a:cs typeface="Calibri" panose="020F0502020204030204" pitchFamily="34" charset="0"/>
              </a:rPr>
              <a:t>humahanap</a:t>
            </a:r>
            <a:r>
              <a:rPr lang="en-US" sz="4400" b="0" i="0" dirty="0">
                <a:solidFill>
                  <a:srgbClr val="F0E09C"/>
                </a:solidFill>
                <a:effectLst/>
                <a:latin typeface="Calibri" panose="020F0502020204030204" pitchFamily="34" charset="0"/>
                <a:cs typeface="Calibri" panose="020F0502020204030204" pitchFamily="34" charset="0"/>
              </a:rPr>
              <a:t> </a:t>
            </a:r>
            <a:r>
              <a:rPr lang="en-US" sz="4400" b="0" i="0" dirty="0" err="1">
                <a:solidFill>
                  <a:srgbClr val="F0E09C"/>
                </a:solidFill>
                <a:effectLst/>
                <a:latin typeface="Calibri" panose="020F0502020204030204" pitchFamily="34" charset="0"/>
                <a:cs typeface="Calibri" panose="020F0502020204030204" pitchFamily="34" charset="0"/>
              </a:rPr>
              <a:t>sa</a:t>
            </a:r>
            <a:r>
              <a:rPr lang="en-US" sz="4400" b="0" i="0" dirty="0">
                <a:solidFill>
                  <a:srgbClr val="F0E09C"/>
                </a:solidFill>
                <a:effectLst/>
                <a:latin typeface="Calibri" panose="020F0502020204030204" pitchFamily="34" charset="0"/>
                <a:cs typeface="Calibri" panose="020F0502020204030204" pitchFamily="34" charset="0"/>
              </a:rPr>
              <a:t> Kanya.</a:t>
            </a:r>
            <a:endParaRPr lang="en-US" sz="4400" dirty="0">
              <a:solidFill>
                <a:srgbClr val="F0E09C"/>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10619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F50BF-8D93-9310-9E53-EC449FF747F3}"/>
              </a:ext>
            </a:extLst>
          </p:cNvPr>
          <p:cNvSpPr>
            <a:spLocks noGrp="1"/>
          </p:cNvSpPr>
          <p:nvPr>
            <p:ph type="title"/>
          </p:nvPr>
        </p:nvSpPr>
        <p:spPr/>
        <p:txBody>
          <a:bodyPr/>
          <a:lstStyle/>
          <a:p>
            <a:endParaRPr lang="en-US"/>
          </a:p>
        </p:txBody>
      </p:sp>
      <p:pic>
        <p:nvPicPr>
          <p:cNvPr id="4" name="Picture 3" descr="A group of people walking on a dirt road with a large ship in the background&#10;&#10;Description automatically generated">
            <a:extLst>
              <a:ext uri="{FF2B5EF4-FFF2-40B4-BE49-F238E27FC236}">
                <a16:creationId xmlns:a16="http://schemas.microsoft.com/office/drawing/2014/main" id="{AC2F2D5E-F41A-3112-4D54-05FF261085E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634" y="0"/>
            <a:ext cx="17244864" cy="9753600"/>
          </a:xfrm>
          <a:prstGeom prst="rect">
            <a:avLst/>
          </a:prstGeom>
        </p:spPr>
      </p:pic>
    </p:spTree>
    <p:extLst>
      <p:ext uri="{BB962C8B-B14F-4D97-AF65-F5344CB8AC3E}">
        <p14:creationId xmlns:p14="http://schemas.microsoft.com/office/powerpoint/2010/main" val="263707906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918C704-4461-4740-3A3D-60F5CDD13C88}"/>
              </a:ext>
            </a:extLst>
          </p:cNvPr>
          <p:cNvSpPr txBox="1"/>
          <p:nvPr/>
        </p:nvSpPr>
        <p:spPr>
          <a:xfrm>
            <a:off x="1193800" y="707144"/>
            <a:ext cx="9804400" cy="79484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lnSpc>
                <a:spcPct val="110000"/>
              </a:lnSpc>
              <a:tabLst>
                <a:tab pos="2438400" algn="l"/>
              </a:tabLst>
            </a:pPr>
            <a:r>
              <a:rPr lang="en-US" sz="4800" b="1" u="sng" dirty="0">
                <a:solidFill>
                  <a:srgbClr val="FFC000"/>
                </a:solidFill>
                <a:latin typeface="Calibri" panose="020F0502020204030204" pitchFamily="34" charset="0"/>
                <a:cs typeface="Calibri" panose="020F0502020204030204" pitchFamily="34" charset="0"/>
              </a:rPr>
              <a:t>1 Corinthians 12:7-9, 27 </a:t>
            </a:r>
            <a:endParaRPr lang="en-US" sz="4800" b="1" u="sng" dirty="0">
              <a:solidFill>
                <a:srgbClr val="F0E09C"/>
              </a:solidFill>
              <a:latin typeface="Calibri" panose="020F0502020204030204" pitchFamily="34" charset="0"/>
              <a:cs typeface="Calibri" panose="020F0502020204030204" pitchFamily="34" charset="0"/>
            </a:endParaRPr>
          </a:p>
          <a:p>
            <a:pPr algn="l">
              <a:lnSpc>
                <a:spcPct val="110000"/>
              </a:lnSpc>
            </a:pPr>
            <a:r>
              <a:rPr lang="en-US" sz="3800" dirty="0">
                <a:solidFill>
                  <a:srgbClr val="F0E09C"/>
                </a:solidFill>
                <a:latin typeface="Calibri" panose="020F0502020204030204" pitchFamily="34" charset="0"/>
                <a:cs typeface="Calibri" panose="020F0502020204030204" pitchFamily="34" charset="0"/>
              </a:rPr>
              <a:t>Isang </a:t>
            </a:r>
            <a:r>
              <a:rPr lang="en-US" sz="3800" dirty="0" err="1">
                <a:solidFill>
                  <a:srgbClr val="F0E09C"/>
                </a:solidFill>
                <a:latin typeface="Calibri" panose="020F0502020204030204" pitchFamily="34" charset="0"/>
                <a:cs typeface="Calibri" panose="020F0502020204030204" pitchFamily="34" charset="0"/>
              </a:rPr>
              <a:t>espirituwal</a:t>
            </a:r>
            <a:r>
              <a:rPr lang="en-US" sz="3800" dirty="0">
                <a:solidFill>
                  <a:srgbClr val="F0E09C"/>
                </a:solidFill>
                <a:latin typeface="Calibri" panose="020F0502020204030204" pitchFamily="34" charset="0"/>
                <a:cs typeface="Calibri" panose="020F0502020204030204" pitchFamily="34" charset="0"/>
              </a:rPr>
              <a:t> </a:t>
            </a:r>
            <a:r>
              <a:rPr lang="en-US" sz="3800" dirty="0" err="1">
                <a:solidFill>
                  <a:srgbClr val="F0E09C"/>
                </a:solidFill>
                <a:latin typeface="Calibri" panose="020F0502020204030204" pitchFamily="34" charset="0"/>
                <a:cs typeface="Calibri" panose="020F0502020204030204" pitchFamily="34" charset="0"/>
              </a:rPr>
              <a:t>na</a:t>
            </a:r>
            <a:r>
              <a:rPr lang="en-US" sz="3800" dirty="0">
                <a:solidFill>
                  <a:srgbClr val="F0E09C"/>
                </a:solidFill>
                <a:latin typeface="Calibri" panose="020F0502020204030204" pitchFamily="34" charset="0"/>
                <a:cs typeface="Calibri" panose="020F0502020204030204" pitchFamily="34" charset="0"/>
              </a:rPr>
              <a:t> </a:t>
            </a:r>
            <a:r>
              <a:rPr lang="en-US" sz="3800" dirty="0" err="1">
                <a:solidFill>
                  <a:srgbClr val="F0E09C"/>
                </a:solidFill>
                <a:latin typeface="Calibri" panose="020F0502020204030204" pitchFamily="34" charset="0"/>
                <a:cs typeface="Calibri" panose="020F0502020204030204" pitchFamily="34" charset="0"/>
              </a:rPr>
              <a:t>kaloob</a:t>
            </a:r>
            <a:r>
              <a:rPr lang="en-US" sz="3800" dirty="0">
                <a:solidFill>
                  <a:srgbClr val="F0E09C"/>
                </a:solidFill>
                <a:latin typeface="Calibri" panose="020F0502020204030204" pitchFamily="34" charset="0"/>
                <a:cs typeface="Calibri" panose="020F0502020204030204" pitchFamily="34" charset="0"/>
              </a:rPr>
              <a:t> ang </a:t>
            </a:r>
            <a:r>
              <a:rPr lang="en-US" sz="3800" dirty="0" err="1">
                <a:solidFill>
                  <a:srgbClr val="F0E09C"/>
                </a:solidFill>
                <a:latin typeface="Calibri" panose="020F0502020204030204" pitchFamily="34" charset="0"/>
                <a:cs typeface="Calibri" panose="020F0502020204030204" pitchFamily="34" charset="0"/>
              </a:rPr>
              <a:t>ibinibigay</a:t>
            </a:r>
            <a:r>
              <a:rPr lang="en-US" sz="3800" dirty="0">
                <a:solidFill>
                  <a:srgbClr val="F0E09C"/>
                </a:solidFill>
                <a:latin typeface="Calibri" panose="020F0502020204030204" pitchFamily="34" charset="0"/>
                <a:cs typeface="Calibri" panose="020F0502020204030204" pitchFamily="34" charset="0"/>
              </a:rPr>
              <a:t> </a:t>
            </a:r>
            <a:r>
              <a:rPr lang="en-US" sz="3800" dirty="0" err="1">
                <a:solidFill>
                  <a:srgbClr val="F0E09C"/>
                </a:solidFill>
                <a:latin typeface="Calibri" panose="020F0502020204030204" pitchFamily="34" charset="0"/>
                <a:cs typeface="Calibri" panose="020F0502020204030204" pitchFamily="34" charset="0"/>
              </a:rPr>
              <a:t>sa</a:t>
            </a:r>
            <a:r>
              <a:rPr lang="en-US" sz="3800" dirty="0">
                <a:solidFill>
                  <a:srgbClr val="F0E09C"/>
                </a:solidFill>
                <a:latin typeface="Calibri" panose="020F0502020204030204" pitchFamily="34" charset="0"/>
                <a:cs typeface="Calibri" panose="020F0502020204030204" pitchFamily="34" charset="0"/>
              </a:rPr>
              <a:t> </a:t>
            </a:r>
            <a:r>
              <a:rPr lang="en-US" sz="3800" dirty="0" err="1">
                <a:solidFill>
                  <a:srgbClr val="F0E09C"/>
                </a:solidFill>
                <a:latin typeface="Calibri" panose="020F0502020204030204" pitchFamily="34" charset="0"/>
                <a:cs typeface="Calibri" panose="020F0502020204030204" pitchFamily="34" charset="0"/>
              </a:rPr>
              <a:t>bawat</a:t>
            </a:r>
            <a:r>
              <a:rPr lang="en-US" sz="3800" dirty="0">
                <a:solidFill>
                  <a:srgbClr val="F0E09C"/>
                </a:solidFill>
                <a:latin typeface="Calibri" panose="020F0502020204030204" pitchFamily="34" charset="0"/>
                <a:cs typeface="Calibri" panose="020F0502020204030204" pitchFamily="34" charset="0"/>
              </a:rPr>
              <a:t> isa </a:t>
            </a:r>
            <a:r>
              <a:rPr lang="en-US" sz="3800" dirty="0" err="1">
                <a:solidFill>
                  <a:srgbClr val="F0E09C"/>
                </a:solidFill>
                <a:latin typeface="Calibri" panose="020F0502020204030204" pitchFamily="34" charset="0"/>
                <a:cs typeface="Calibri" panose="020F0502020204030204" pitchFamily="34" charset="0"/>
              </a:rPr>
              <a:t>sa</a:t>
            </a:r>
            <a:r>
              <a:rPr lang="en-US" sz="3800" dirty="0">
                <a:solidFill>
                  <a:srgbClr val="F0E09C"/>
                </a:solidFill>
                <a:latin typeface="Calibri" panose="020F0502020204030204" pitchFamily="34" charset="0"/>
                <a:cs typeface="Calibri" panose="020F0502020204030204" pitchFamily="34" charset="0"/>
              </a:rPr>
              <a:t> </a:t>
            </a:r>
            <a:r>
              <a:rPr lang="en-US" sz="3800" dirty="0" err="1">
                <a:solidFill>
                  <a:srgbClr val="F0E09C"/>
                </a:solidFill>
                <a:latin typeface="Calibri" panose="020F0502020204030204" pitchFamily="34" charset="0"/>
                <a:cs typeface="Calibri" panose="020F0502020204030204" pitchFamily="34" charset="0"/>
              </a:rPr>
              <a:t>atin</a:t>
            </a:r>
            <a:r>
              <a:rPr lang="en-US" sz="3800" dirty="0">
                <a:solidFill>
                  <a:srgbClr val="F0E09C"/>
                </a:solidFill>
                <a:latin typeface="Calibri" panose="020F0502020204030204" pitchFamily="34" charset="0"/>
                <a:cs typeface="Calibri" panose="020F0502020204030204" pitchFamily="34" charset="0"/>
              </a:rPr>
              <a:t> </a:t>
            </a:r>
            <a:r>
              <a:rPr lang="en-US" sz="3800" dirty="0" err="1">
                <a:solidFill>
                  <a:srgbClr val="F0E09C"/>
                </a:solidFill>
                <a:latin typeface="Calibri" panose="020F0502020204030204" pitchFamily="34" charset="0"/>
                <a:cs typeface="Calibri" panose="020F0502020204030204" pitchFamily="34" charset="0"/>
              </a:rPr>
              <a:t>upang</a:t>
            </a:r>
            <a:r>
              <a:rPr lang="en-US" sz="3800" dirty="0">
                <a:solidFill>
                  <a:srgbClr val="F0E09C"/>
                </a:solidFill>
                <a:latin typeface="Calibri" panose="020F0502020204030204" pitchFamily="34" charset="0"/>
                <a:cs typeface="Calibri" panose="020F0502020204030204" pitchFamily="34" charset="0"/>
              </a:rPr>
              <a:t> tayo ay </a:t>
            </a:r>
            <a:r>
              <a:rPr lang="en-US" sz="3800" dirty="0" err="1">
                <a:solidFill>
                  <a:srgbClr val="F0E09C"/>
                </a:solidFill>
                <a:latin typeface="Calibri" panose="020F0502020204030204" pitchFamily="34" charset="0"/>
                <a:cs typeface="Calibri" panose="020F0502020204030204" pitchFamily="34" charset="0"/>
              </a:rPr>
              <a:t>magtulungan</a:t>
            </a:r>
            <a:r>
              <a:rPr lang="en-US" sz="3800" dirty="0">
                <a:solidFill>
                  <a:srgbClr val="F0E09C"/>
                </a:solidFill>
                <a:latin typeface="Calibri" panose="020F0502020204030204" pitchFamily="34" charset="0"/>
                <a:cs typeface="Calibri" panose="020F0502020204030204" pitchFamily="34" charset="0"/>
              </a:rPr>
              <a:t>. Sa </a:t>
            </a:r>
            <a:r>
              <a:rPr lang="en-US" sz="3800" dirty="0" err="1">
                <a:solidFill>
                  <a:srgbClr val="F0E09C"/>
                </a:solidFill>
                <a:latin typeface="Calibri" panose="020F0502020204030204" pitchFamily="34" charset="0"/>
                <a:cs typeface="Calibri" panose="020F0502020204030204" pitchFamily="34" charset="0"/>
              </a:rPr>
              <a:t>isang</a:t>
            </a:r>
            <a:r>
              <a:rPr lang="en-US" sz="3800" dirty="0">
                <a:solidFill>
                  <a:srgbClr val="F0E09C"/>
                </a:solidFill>
                <a:latin typeface="Calibri" panose="020F0502020204030204" pitchFamily="34" charset="0"/>
                <a:cs typeface="Calibri" panose="020F0502020204030204" pitchFamily="34" charset="0"/>
              </a:rPr>
              <a:t> </a:t>
            </a:r>
            <a:r>
              <a:rPr lang="en-US" sz="3800" dirty="0" err="1">
                <a:solidFill>
                  <a:srgbClr val="F0E09C"/>
                </a:solidFill>
                <a:latin typeface="Calibri" panose="020F0502020204030204" pitchFamily="34" charset="0"/>
                <a:cs typeface="Calibri" panose="020F0502020204030204" pitchFamily="34" charset="0"/>
              </a:rPr>
              <a:t>tao</a:t>
            </a:r>
            <a:r>
              <a:rPr lang="en-US" sz="3800" dirty="0">
                <a:solidFill>
                  <a:srgbClr val="F0E09C"/>
                </a:solidFill>
                <a:latin typeface="Calibri" panose="020F0502020204030204" pitchFamily="34" charset="0"/>
                <a:cs typeface="Calibri" panose="020F0502020204030204" pitchFamily="34" charset="0"/>
              </a:rPr>
              <a:t>, ang Espiritu ay </a:t>
            </a:r>
            <a:r>
              <a:rPr lang="en-US" sz="3800" dirty="0" err="1">
                <a:solidFill>
                  <a:srgbClr val="F0E09C"/>
                </a:solidFill>
                <a:latin typeface="Calibri" panose="020F0502020204030204" pitchFamily="34" charset="0"/>
                <a:cs typeface="Calibri" panose="020F0502020204030204" pitchFamily="34" charset="0"/>
              </a:rPr>
              <a:t>nagbibigay</a:t>
            </a:r>
            <a:r>
              <a:rPr lang="en-US" sz="3800" dirty="0">
                <a:solidFill>
                  <a:srgbClr val="F0E09C"/>
                </a:solidFill>
                <a:latin typeface="Calibri" panose="020F0502020204030204" pitchFamily="34" charset="0"/>
                <a:cs typeface="Calibri" panose="020F0502020204030204" pitchFamily="34" charset="0"/>
              </a:rPr>
              <a:t> ng </a:t>
            </a:r>
            <a:r>
              <a:rPr lang="en-US" sz="3800" dirty="0" err="1">
                <a:solidFill>
                  <a:srgbClr val="F0E09C"/>
                </a:solidFill>
                <a:latin typeface="Calibri" panose="020F0502020204030204" pitchFamily="34" charset="0"/>
                <a:cs typeface="Calibri" panose="020F0502020204030204" pitchFamily="34" charset="0"/>
              </a:rPr>
              <a:t>kakayahang</a:t>
            </a:r>
            <a:r>
              <a:rPr lang="en-US" sz="3800" dirty="0">
                <a:solidFill>
                  <a:srgbClr val="F0E09C"/>
                </a:solidFill>
                <a:latin typeface="Calibri" panose="020F0502020204030204" pitchFamily="34" charset="0"/>
                <a:cs typeface="Calibri" panose="020F0502020204030204" pitchFamily="34" charset="0"/>
              </a:rPr>
              <a:t> </a:t>
            </a:r>
            <a:r>
              <a:rPr lang="en-US" sz="3800" dirty="0" err="1">
                <a:solidFill>
                  <a:srgbClr val="F0E09C"/>
                </a:solidFill>
                <a:latin typeface="Calibri" panose="020F0502020204030204" pitchFamily="34" charset="0"/>
                <a:cs typeface="Calibri" panose="020F0502020204030204" pitchFamily="34" charset="0"/>
              </a:rPr>
              <a:t>magbigay</a:t>
            </a:r>
            <a:r>
              <a:rPr lang="en-US" sz="3800" dirty="0">
                <a:solidFill>
                  <a:srgbClr val="F0E09C"/>
                </a:solidFill>
                <a:latin typeface="Calibri" panose="020F0502020204030204" pitchFamily="34" charset="0"/>
                <a:cs typeface="Calibri" panose="020F0502020204030204" pitchFamily="34" charset="0"/>
              </a:rPr>
              <a:t> ng </a:t>
            </a:r>
            <a:r>
              <a:rPr lang="en-US" sz="3800" dirty="0" err="1">
                <a:solidFill>
                  <a:srgbClr val="F0E09C"/>
                </a:solidFill>
                <a:latin typeface="Calibri" panose="020F0502020204030204" pitchFamily="34" charset="0"/>
                <a:cs typeface="Calibri" panose="020F0502020204030204" pitchFamily="34" charset="0"/>
              </a:rPr>
              <a:t>matalinong</a:t>
            </a:r>
            <a:r>
              <a:rPr lang="en-US" sz="3800" dirty="0">
                <a:solidFill>
                  <a:srgbClr val="F0E09C"/>
                </a:solidFill>
                <a:latin typeface="Calibri" panose="020F0502020204030204" pitchFamily="34" charset="0"/>
                <a:cs typeface="Calibri" panose="020F0502020204030204" pitchFamily="34" charset="0"/>
              </a:rPr>
              <a:t> </a:t>
            </a:r>
            <a:r>
              <a:rPr lang="en-US" sz="3800" dirty="0" err="1">
                <a:solidFill>
                  <a:srgbClr val="F0E09C"/>
                </a:solidFill>
                <a:latin typeface="Calibri" panose="020F0502020204030204" pitchFamily="34" charset="0"/>
                <a:cs typeface="Calibri" panose="020F0502020204030204" pitchFamily="34" charset="0"/>
              </a:rPr>
              <a:t>payo</a:t>
            </a:r>
            <a:r>
              <a:rPr lang="en-US" sz="3800" dirty="0">
                <a:solidFill>
                  <a:srgbClr val="F0E09C"/>
                </a:solidFill>
                <a:latin typeface="Calibri" panose="020F0502020204030204" pitchFamily="34" charset="0"/>
                <a:cs typeface="Calibri" panose="020F0502020204030204" pitchFamily="34" charset="0"/>
              </a:rPr>
              <a:t>; </a:t>
            </a:r>
            <a:r>
              <a:rPr lang="en-US" sz="3800" dirty="0" err="1">
                <a:solidFill>
                  <a:srgbClr val="F0E09C"/>
                </a:solidFill>
                <a:latin typeface="Calibri" panose="020F0502020204030204" pitchFamily="34" charset="0"/>
                <a:cs typeface="Calibri" panose="020F0502020204030204" pitchFamily="34" charset="0"/>
              </a:rPr>
              <a:t>sa</a:t>
            </a:r>
            <a:r>
              <a:rPr lang="en-US" sz="3800" dirty="0">
                <a:solidFill>
                  <a:srgbClr val="F0E09C"/>
                </a:solidFill>
                <a:latin typeface="Calibri" panose="020F0502020204030204" pitchFamily="34" charset="0"/>
                <a:cs typeface="Calibri" panose="020F0502020204030204" pitchFamily="34" charset="0"/>
              </a:rPr>
              <a:t> isa naman, ang Espiritu ring </a:t>
            </a:r>
            <a:r>
              <a:rPr lang="en-US" sz="3800" dirty="0" err="1">
                <a:solidFill>
                  <a:srgbClr val="F0E09C"/>
                </a:solidFill>
                <a:latin typeface="Calibri" panose="020F0502020204030204" pitchFamily="34" charset="0"/>
                <a:cs typeface="Calibri" panose="020F0502020204030204" pitchFamily="34" charset="0"/>
              </a:rPr>
              <a:t>iyon</a:t>
            </a:r>
            <a:r>
              <a:rPr lang="en-US" sz="3800" dirty="0">
                <a:solidFill>
                  <a:srgbClr val="F0E09C"/>
                </a:solidFill>
                <a:latin typeface="Calibri" panose="020F0502020204030204" pitchFamily="34" charset="0"/>
                <a:cs typeface="Calibri" panose="020F0502020204030204" pitchFamily="34" charset="0"/>
              </a:rPr>
              <a:t> ay </a:t>
            </a:r>
            <a:r>
              <a:rPr lang="en-US" sz="3800" dirty="0" err="1">
                <a:solidFill>
                  <a:srgbClr val="F0E09C"/>
                </a:solidFill>
                <a:latin typeface="Calibri" panose="020F0502020204030204" pitchFamily="34" charset="0"/>
                <a:cs typeface="Calibri" panose="020F0502020204030204" pitchFamily="34" charset="0"/>
              </a:rPr>
              <a:t>nagbibigay</a:t>
            </a:r>
            <a:r>
              <a:rPr lang="en-US" sz="3800" dirty="0">
                <a:solidFill>
                  <a:srgbClr val="F0E09C"/>
                </a:solidFill>
                <a:latin typeface="Calibri" panose="020F0502020204030204" pitchFamily="34" charset="0"/>
                <a:cs typeface="Calibri" panose="020F0502020204030204" pitchFamily="34" charset="0"/>
              </a:rPr>
              <a:t> ng </a:t>
            </a:r>
            <a:r>
              <a:rPr lang="en-US" sz="3800" dirty="0" err="1">
                <a:solidFill>
                  <a:srgbClr val="F0E09C"/>
                </a:solidFill>
                <a:latin typeface="Calibri" panose="020F0502020204030204" pitchFamily="34" charset="0"/>
                <a:cs typeface="Calibri" panose="020F0502020204030204" pitchFamily="34" charset="0"/>
              </a:rPr>
              <a:t>mensahe</a:t>
            </a:r>
            <a:r>
              <a:rPr lang="en-US" sz="3800" dirty="0">
                <a:solidFill>
                  <a:srgbClr val="F0E09C"/>
                </a:solidFill>
                <a:latin typeface="Calibri" panose="020F0502020204030204" pitchFamily="34" charset="0"/>
                <a:cs typeface="Calibri" panose="020F0502020204030204" pitchFamily="34" charset="0"/>
              </a:rPr>
              <a:t> ng </a:t>
            </a:r>
            <a:r>
              <a:rPr lang="en-US" sz="3800" dirty="0" err="1">
                <a:solidFill>
                  <a:srgbClr val="F0E09C"/>
                </a:solidFill>
                <a:latin typeface="Calibri" panose="020F0502020204030204" pitchFamily="34" charset="0"/>
                <a:cs typeface="Calibri" panose="020F0502020204030204" pitchFamily="34" charset="0"/>
              </a:rPr>
              <a:t>espesyal</a:t>
            </a:r>
            <a:r>
              <a:rPr lang="en-US" sz="3800" dirty="0">
                <a:solidFill>
                  <a:srgbClr val="F0E09C"/>
                </a:solidFill>
                <a:latin typeface="Calibri" panose="020F0502020204030204" pitchFamily="34" charset="0"/>
                <a:cs typeface="Calibri" panose="020F0502020204030204" pitchFamily="34" charset="0"/>
              </a:rPr>
              <a:t> </a:t>
            </a:r>
            <a:r>
              <a:rPr lang="en-US" sz="3800" dirty="0" err="1">
                <a:solidFill>
                  <a:srgbClr val="F0E09C"/>
                </a:solidFill>
                <a:latin typeface="Calibri" panose="020F0502020204030204" pitchFamily="34" charset="0"/>
                <a:cs typeface="Calibri" panose="020F0502020204030204" pitchFamily="34" charset="0"/>
              </a:rPr>
              <a:t>na</a:t>
            </a:r>
            <a:r>
              <a:rPr lang="en-US" sz="3800" dirty="0">
                <a:solidFill>
                  <a:srgbClr val="F0E09C"/>
                </a:solidFill>
                <a:latin typeface="Calibri" panose="020F0502020204030204" pitchFamily="34" charset="0"/>
                <a:cs typeface="Calibri" panose="020F0502020204030204" pitchFamily="34" charset="0"/>
              </a:rPr>
              <a:t> </a:t>
            </a:r>
            <a:r>
              <a:rPr lang="en-US" sz="3800" dirty="0" err="1">
                <a:solidFill>
                  <a:srgbClr val="F0E09C"/>
                </a:solidFill>
                <a:latin typeface="Calibri" panose="020F0502020204030204" pitchFamily="34" charset="0"/>
                <a:cs typeface="Calibri" panose="020F0502020204030204" pitchFamily="34" charset="0"/>
              </a:rPr>
              <a:t>kaalaman</a:t>
            </a:r>
            <a:r>
              <a:rPr lang="en-US" sz="3800" dirty="0">
                <a:solidFill>
                  <a:srgbClr val="F0E09C"/>
                </a:solidFill>
                <a:latin typeface="Calibri" panose="020F0502020204030204" pitchFamily="34" charset="0"/>
                <a:cs typeface="Calibri" panose="020F0502020204030204" pitchFamily="34" charset="0"/>
              </a:rPr>
              <a:t>. Sa isa naman, ang Espiritu ring </a:t>
            </a:r>
            <a:r>
              <a:rPr lang="en-US" sz="3800" dirty="0" err="1">
                <a:solidFill>
                  <a:srgbClr val="F0E09C"/>
                </a:solidFill>
                <a:latin typeface="Calibri" panose="020F0502020204030204" pitchFamily="34" charset="0"/>
                <a:cs typeface="Calibri" panose="020F0502020204030204" pitchFamily="34" charset="0"/>
              </a:rPr>
              <a:t>iyon</a:t>
            </a:r>
            <a:r>
              <a:rPr lang="en-US" sz="3800" dirty="0">
                <a:solidFill>
                  <a:srgbClr val="F0E09C"/>
                </a:solidFill>
                <a:latin typeface="Calibri" panose="020F0502020204030204" pitchFamily="34" charset="0"/>
                <a:cs typeface="Calibri" panose="020F0502020204030204" pitchFamily="34" charset="0"/>
              </a:rPr>
              <a:t> ay </a:t>
            </a:r>
            <a:r>
              <a:rPr lang="en-US" sz="3800" dirty="0" err="1">
                <a:solidFill>
                  <a:srgbClr val="F0E09C"/>
                </a:solidFill>
                <a:latin typeface="Calibri" panose="020F0502020204030204" pitchFamily="34" charset="0"/>
                <a:cs typeface="Calibri" panose="020F0502020204030204" pitchFamily="34" charset="0"/>
              </a:rPr>
              <a:t>nagbibigay</a:t>
            </a:r>
            <a:r>
              <a:rPr lang="en-US" sz="3800" dirty="0">
                <a:solidFill>
                  <a:srgbClr val="F0E09C"/>
                </a:solidFill>
                <a:latin typeface="Calibri" panose="020F0502020204030204" pitchFamily="34" charset="0"/>
                <a:cs typeface="Calibri" panose="020F0502020204030204" pitchFamily="34" charset="0"/>
              </a:rPr>
              <a:t> ng </a:t>
            </a:r>
            <a:r>
              <a:rPr lang="en-US" sz="3800" dirty="0" err="1">
                <a:solidFill>
                  <a:srgbClr val="F0E09C"/>
                </a:solidFill>
                <a:latin typeface="Calibri" panose="020F0502020204030204" pitchFamily="34" charset="0"/>
                <a:cs typeface="Calibri" panose="020F0502020204030204" pitchFamily="34" charset="0"/>
              </a:rPr>
              <a:t>dakilang</a:t>
            </a:r>
            <a:r>
              <a:rPr lang="en-US" sz="3800" dirty="0">
                <a:solidFill>
                  <a:srgbClr val="F0E09C"/>
                </a:solidFill>
                <a:latin typeface="Calibri" panose="020F0502020204030204" pitchFamily="34" charset="0"/>
                <a:cs typeface="Calibri" panose="020F0502020204030204" pitchFamily="34" charset="0"/>
              </a:rPr>
              <a:t> </a:t>
            </a:r>
            <a:r>
              <a:rPr lang="en-US" sz="3800" dirty="0" err="1">
                <a:solidFill>
                  <a:srgbClr val="F0E09C"/>
                </a:solidFill>
                <a:latin typeface="Calibri" panose="020F0502020204030204" pitchFamily="34" charset="0"/>
                <a:cs typeface="Calibri" panose="020F0502020204030204" pitchFamily="34" charset="0"/>
              </a:rPr>
              <a:t>pananampalataya</a:t>
            </a:r>
            <a:r>
              <a:rPr lang="en-US" sz="3800" dirty="0">
                <a:solidFill>
                  <a:srgbClr val="F0E09C"/>
                </a:solidFill>
                <a:latin typeface="Calibri" panose="020F0502020204030204" pitchFamily="34" charset="0"/>
                <a:cs typeface="Calibri" panose="020F0502020204030204" pitchFamily="34" charset="0"/>
              </a:rPr>
              <a:t>, at </a:t>
            </a:r>
            <a:r>
              <a:rPr lang="en-US" sz="3800" dirty="0" err="1">
                <a:solidFill>
                  <a:srgbClr val="F0E09C"/>
                </a:solidFill>
                <a:latin typeface="Calibri" panose="020F0502020204030204" pitchFamily="34" charset="0"/>
                <a:cs typeface="Calibri" panose="020F0502020204030204" pitchFamily="34" charset="0"/>
              </a:rPr>
              <a:t>sa</a:t>
            </a:r>
            <a:r>
              <a:rPr lang="en-US" sz="3800" dirty="0">
                <a:solidFill>
                  <a:srgbClr val="F0E09C"/>
                </a:solidFill>
                <a:latin typeface="Calibri" panose="020F0502020204030204" pitchFamily="34" charset="0"/>
                <a:cs typeface="Calibri" panose="020F0502020204030204" pitchFamily="34" charset="0"/>
              </a:rPr>
              <a:t> </a:t>
            </a:r>
            <a:r>
              <a:rPr lang="en-US" sz="3800" dirty="0" err="1">
                <a:solidFill>
                  <a:srgbClr val="F0E09C"/>
                </a:solidFill>
                <a:latin typeface="Calibri" panose="020F0502020204030204" pitchFamily="34" charset="0"/>
                <a:cs typeface="Calibri" panose="020F0502020204030204" pitchFamily="34" charset="0"/>
              </a:rPr>
              <a:t>iba</a:t>
            </a:r>
            <a:r>
              <a:rPr lang="en-US" sz="3800" dirty="0">
                <a:solidFill>
                  <a:srgbClr val="F0E09C"/>
                </a:solidFill>
                <a:latin typeface="Calibri" panose="020F0502020204030204" pitchFamily="34" charset="0"/>
                <a:cs typeface="Calibri" panose="020F0502020204030204" pitchFamily="34" charset="0"/>
              </a:rPr>
              <a:t> naman, ang Espiritu ring </a:t>
            </a:r>
            <a:r>
              <a:rPr lang="en-US" sz="3800" dirty="0" err="1">
                <a:solidFill>
                  <a:srgbClr val="F0E09C"/>
                </a:solidFill>
                <a:latin typeface="Calibri" panose="020F0502020204030204" pitchFamily="34" charset="0"/>
                <a:cs typeface="Calibri" panose="020F0502020204030204" pitchFamily="34" charset="0"/>
              </a:rPr>
              <a:t>iyon</a:t>
            </a:r>
            <a:r>
              <a:rPr lang="en-US" sz="3800" dirty="0">
                <a:solidFill>
                  <a:srgbClr val="F0E09C"/>
                </a:solidFill>
                <a:latin typeface="Calibri" panose="020F0502020204030204" pitchFamily="34" charset="0"/>
                <a:cs typeface="Calibri" panose="020F0502020204030204" pitchFamily="34" charset="0"/>
              </a:rPr>
              <a:t> ay </a:t>
            </a:r>
            <a:r>
              <a:rPr lang="en-US" sz="3800" dirty="0" err="1">
                <a:solidFill>
                  <a:srgbClr val="F0E09C"/>
                </a:solidFill>
                <a:latin typeface="Calibri" panose="020F0502020204030204" pitchFamily="34" charset="0"/>
                <a:cs typeface="Calibri" panose="020F0502020204030204" pitchFamily="34" charset="0"/>
              </a:rPr>
              <a:t>nagbibigay</a:t>
            </a:r>
            <a:r>
              <a:rPr lang="en-US" sz="3800" dirty="0">
                <a:solidFill>
                  <a:srgbClr val="F0E09C"/>
                </a:solidFill>
                <a:latin typeface="Calibri" panose="020F0502020204030204" pitchFamily="34" charset="0"/>
                <a:cs typeface="Calibri" panose="020F0502020204030204" pitchFamily="34" charset="0"/>
              </a:rPr>
              <a:t> ng </a:t>
            </a:r>
            <a:r>
              <a:rPr lang="en-US" sz="3800" dirty="0" err="1">
                <a:solidFill>
                  <a:srgbClr val="F0E09C"/>
                </a:solidFill>
                <a:latin typeface="Calibri" panose="020F0502020204030204" pitchFamily="34" charset="0"/>
                <a:cs typeface="Calibri" panose="020F0502020204030204" pitchFamily="34" charset="0"/>
              </a:rPr>
              <a:t>kaloob</a:t>
            </a:r>
            <a:r>
              <a:rPr lang="en-US" sz="3800" dirty="0">
                <a:solidFill>
                  <a:srgbClr val="F0E09C"/>
                </a:solidFill>
                <a:latin typeface="Calibri" panose="020F0502020204030204" pitchFamily="34" charset="0"/>
                <a:cs typeface="Calibri" panose="020F0502020204030204" pitchFamily="34" charset="0"/>
              </a:rPr>
              <a:t> ng </a:t>
            </a:r>
            <a:r>
              <a:rPr lang="en-US" sz="3800" dirty="0" err="1">
                <a:solidFill>
                  <a:srgbClr val="F0E09C"/>
                </a:solidFill>
                <a:latin typeface="Calibri" panose="020F0502020204030204" pitchFamily="34" charset="0"/>
                <a:cs typeface="Calibri" panose="020F0502020204030204" pitchFamily="34" charset="0"/>
              </a:rPr>
              <a:t>pagpapagaling</a:t>
            </a:r>
            <a:r>
              <a:rPr lang="en-US" sz="3800" dirty="0">
                <a:solidFill>
                  <a:srgbClr val="F0E09C"/>
                </a:solidFill>
                <a:latin typeface="Calibri" panose="020F0502020204030204" pitchFamily="34" charset="0"/>
                <a:cs typeface="Calibri" panose="020F0502020204030204" pitchFamily="34" charset="0"/>
              </a:rPr>
              <a:t>…. Kayo </a:t>
            </a:r>
            <a:r>
              <a:rPr lang="en-US" sz="3800" dirty="0" err="1">
                <a:solidFill>
                  <a:srgbClr val="F0E09C"/>
                </a:solidFill>
                <a:latin typeface="Calibri" panose="020F0502020204030204" pitchFamily="34" charset="0"/>
                <a:cs typeface="Calibri" panose="020F0502020204030204" pitchFamily="34" charset="0"/>
              </a:rPr>
              <a:t>ngang</a:t>
            </a:r>
            <a:r>
              <a:rPr lang="en-US" sz="3800" dirty="0">
                <a:solidFill>
                  <a:srgbClr val="F0E09C"/>
                </a:solidFill>
                <a:latin typeface="Calibri" panose="020F0502020204030204" pitchFamily="34" charset="0"/>
                <a:cs typeface="Calibri" panose="020F0502020204030204" pitchFamily="34" charset="0"/>
              </a:rPr>
              <a:t> lahat ay </a:t>
            </a:r>
            <a:r>
              <a:rPr lang="en-US" sz="3800" dirty="0" err="1">
                <a:solidFill>
                  <a:srgbClr val="F0E09C"/>
                </a:solidFill>
                <a:latin typeface="Calibri" panose="020F0502020204030204" pitchFamily="34" charset="0"/>
                <a:cs typeface="Calibri" panose="020F0502020204030204" pitchFamily="34" charset="0"/>
              </a:rPr>
              <a:t>katawan</a:t>
            </a:r>
            <a:r>
              <a:rPr lang="en-US" sz="3800" dirty="0">
                <a:solidFill>
                  <a:srgbClr val="F0E09C"/>
                </a:solidFill>
                <a:latin typeface="Calibri" panose="020F0502020204030204" pitchFamily="34" charset="0"/>
                <a:cs typeface="Calibri" panose="020F0502020204030204" pitchFamily="34" charset="0"/>
              </a:rPr>
              <a:t> </a:t>
            </a:r>
            <a:r>
              <a:rPr lang="en-US" sz="3800" dirty="0" err="1">
                <a:solidFill>
                  <a:srgbClr val="F0E09C"/>
                </a:solidFill>
                <a:latin typeface="Calibri" panose="020F0502020204030204" pitchFamily="34" charset="0"/>
                <a:cs typeface="Calibri" panose="020F0502020204030204" pitchFamily="34" charset="0"/>
              </a:rPr>
              <a:t>ni</a:t>
            </a:r>
            <a:r>
              <a:rPr lang="en-US" sz="3800" dirty="0">
                <a:solidFill>
                  <a:srgbClr val="F0E09C"/>
                </a:solidFill>
                <a:latin typeface="Calibri" panose="020F0502020204030204" pitchFamily="34" charset="0"/>
                <a:cs typeface="Calibri" panose="020F0502020204030204" pitchFamily="34" charset="0"/>
              </a:rPr>
              <a:t> Cristo, at ang </a:t>
            </a:r>
            <a:r>
              <a:rPr lang="en-US" sz="3800" dirty="0" err="1">
                <a:solidFill>
                  <a:srgbClr val="F0E09C"/>
                </a:solidFill>
                <a:latin typeface="Calibri" panose="020F0502020204030204" pitchFamily="34" charset="0"/>
                <a:cs typeface="Calibri" panose="020F0502020204030204" pitchFamily="34" charset="0"/>
              </a:rPr>
              <a:t>bawat</a:t>
            </a:r>
            <a:r>
              <a:rPr lang="en-US" sz="3800" dirty="0">
                <a:solidFill>
                  <a:srgbClr val="F0E09C"/>
                </a:solidFill>
                <a:latin typeface="Calibri" panose="020F0502020204030204" pitchFamily="34" charset="0"/>
                <a:cs typeface="Calibri" panose="020F0502020204030204" pitchFamily="34" charset="0"/>
              </a:rPr>
              <a:t> isa </a:t>
            </a:r>
            <a:r>
              <a:rPr lang="en-US" sz="3800" dirty="0" err="1">
                <a:solidFill>
                  <a:srgbClr val="F0E09C"/>
                </a:solidFill>
                <a:latin typeface="Calibri" panose="020F0502020204030204" pitchFamily="34" charset="0"/>
                <a:cs typeface="Calibri" panose="020F0502020204030204" pitchFamily="34" charset="0"/>
              </a:rPr>
              <a:t>sa</a:t>
            </a:r>
            <a:r>
              <a:rPr lang="en-US" sz="3800" dirty="0">
                <a:solidFill>
                  <a:srgbClr val="F0E09C"/>
                </a:solidFill>
                <a:latin typeface="Calibri" panose="020F0502020204030204" pitchFamily="34" charset="0"/>
                <a:cs typeface="Calibri" panose="020F0502020204030204" pitchFamily="34" charset="0"/>
              </a:rPr>
              <a:t> </a:t>
            </a:r>
            <a:r>
              <a:rPr lang="en-US" sz="3800" dirty="0" err="1">
                <a:solidFill>
                  <a:srgbClr val="F0E09C"/>
                </a:solidFill>
                <a:latin typeface="Calibri" panose="020F0502020204030204" pitchFamily="34" charset="0"/>
                <a:cs typeface="Calibri" panose="020F0502020204030204" pitchFamily="34" charset="0"/>
              </a:rPr>
              <a:t>inyo</a:t>
            </a:r>
            <a:r>
              <a:rPr lang="en-US" sz="3800" dirty="0">
                <a:solidFill>
                  <a:srgbClr val="F0E09C"/>
                </a:solidFill>
                <a:latin typeface="Calibri" panose="020F0502020204030204" pitchFamily="34" charset="0"/>
                <a:cs typeface="Calibri" panose="020F0502020204030204" pitchFamily="34" charset="0"/>
              </a:rPr>
              <a:t> ay </a:t>
            </a:r>
            <a:r>
              <a:rPr lang="en-US" sz="3800" dirty="0" err="1">
                <a:solidFill>
                  <a:srgbClr val="F0E09C"/>
                </a:solidFill>
                <a:latin typeface="Calibri" panose="020F0502020204030204" pitchFamily="34" charset="0"/>
                <a:cs typeface="Calibri" panose="020F0502020204030204" pitchFamily="34" charset="0"/>
              </a:rPr>
              <a:t>bahagi</a:t>
            </a:r>
            <a:r>
              <a:rPr lang="en-US" sz="3800" dirty="0">
                <a:solidFill>
                  <a:srgbClr val="F0E09C"/>
                </a:solidFill>
                <a:latin typeface="Calibri" panose="020F0502020204030204" pitchFamily="34" charset="0"/>
                <a:cs typeface="Calibri" panose="020F0502020204030204" pitchFamily="34" charset="0"/>
              </a:rPr>
              <a:t> </a:t>
            </a:r>
            <a:r>
              <a:rPr lang="en-US" sz="3800" dirty="0" err="1">
                <a:solidFill>
                  <a:srgbClr val="F0E09C"/>
                </a:solidFill>
                <a:latin typeface="Calibri" panose="020F0502020204030204" pitchFamily="34" charset="0"/>
                <a:cs typeface="Calibri" panose="020F0502020204030204" pitchFamily="34" charset="0"/>
              </a:rPr>
              <a:t>nito</a:t>
            </a:r>
            <a:r>
              <a:rPr lang="en-US" sz="3800" dirty="0">
                <a:solidFill>
                  <a:srgbClr val="F0E09C"/>
                </a:solidFill>
                <a:latin typeface="Calibri" panose="020F0502020204030204" pitchFamily="34" charset="0"/>
                <a:cs typeface="Calibri" panose="020F0502020204030204" pitchFamily="34" charset="0"/>
              </a:rPr>
              <a:t>.</a:t>
            </a:r>
          </a:p>
        </p:txBody>
      </p:sp>
      <p:pic>
        <p:nvPicPr>
          <p:cNvPr id="7" name="Picture 4" descr="One Body">
            <a:extLst>
              <a:ext uri="{FF2B5EF4-FFF2-40B4-BE49-F238E27FC236}">
                <a16:creationId xmlns:a16="http://schemas.microsoft.com/office/drawing/2014/main" id="{9ABAB28B-41D7-3F6C-F3AD-DC73578A6DF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2012198" y="212884"/>
            <a:ext cx="4312065" cy="9540716"/>
          </a:xfrm>
          <a:prstGeom prst="rect">
            <a:avLst/>
          </a:prstGeom>
          <a:noFill/>
          <a:effectLst>
            <a:softEdge rad="157535"/>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818668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325D073-3E2F-66A3-8AD6-239D3E732145}"/>
              </a:ext>
            </a:extLst>
          </p:cNvPr>
          <p:cNvSpPr/>
          <p:nvPr/>
        </p:nvSpPr>
        <p:spPr>
          <a:xfrm>
            <a:off x="0" y="-37318"/>
            <a:ext cx="17340263" cy="1080527"/>
          </a:xfrm>
          <a:prstGeom prst="rect">
            <a:avLst/>
          </a:prstGeom>
          <a:blipFill rotWithShape="1">
            <a:blip r:embed="rId3">
              <a:extLst>
                <a:ext uri="{28A0092B-C50C-407E-A947-70E740481C1C}">
                  <a14:useLocalDpi xmlns:a14="http://schemas.microsoft.com/office/drawing/2010/main"/>
                </a:ext>
              </a:extLst>
            </a:blip>
            <a:srcRect/>
            <a:tile tx="0" ty="0" sx="100000" sy="100000" flip="none" algn="tl"/>
          </a:blipFill>
          <a:ln w="12700" cap="flat">
            <a:noFill/>
            <a:miter lim="400000"/>
          </a:ln>
          <a:effectLst>
            <a:outerShdw blurRad="50800" dist="38100" dir="5400000" rotWithShape="0">
              <a:srgbClr val="000000">
                <a:alpha val="4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atinLnBrk="1"/>
            <a:endParaRPr lang="en-US">
              <a:solidFill>
                <a:srgbClr val="FFFFFF"/>
              </a:solidFill>
              <a:latin typeface="+mj-lt"/>
              <a:ea typeface="+mj-ea"/>
              <a:cs typeface="+mj-cs"/>
              <a:sym typeface="Baskerville"/>
            </a:endParaRPr>
          </a:p>
        </p:txBody>
      </p:sp>
      <p:sp>
        <p:nvSpPr>
          <p:cNvPr id="4" name="Shape 126">
            <a:extLst>
              <a:ext uri="{FF2B5EF4-FFF2-40B4-BE49-F238E27FC236}">
                <a16:creationId xmlns:a16="http://schemas.microsoft.com/office/drawing/2014/main" id="{CAF7F09E-019C-C67D-B709-67AEE6597A0D}"/>
              </a:ext>
            </a:extLst>
          </p:cNvPr>
          <p:cNvSpPr/>
          <p:nvPr/>
        </p:nvSpPr>
        <p:spPr>
          <a:xfrm>
            <a:off x="419553" y="-222602"/>
            <a:ext cx="8938437" cy="1143929"/>
          </a:xfrm>
          <a:prstGeom prst="rect">
            <a:avLst/>
          </a:prstGeom>
          <a:ln w="12700">
            <a:miter lim="400000"/>
          </a:ln>
          <a:effectLst>
            <a:outerShdw blurRad="190500" dist="8455" dir="5400000" rotWithShape="0">
              <a:srgbClr val="000000"/>
            </a:outerShdw>
          </a:effectLst>
          <a:extLst>
            <a:ext uri="{C572A759-6A51-4108-AA02-DFA0A04FC94B}">
              <ma14:wrappingTextBoxFlag xmlns="" xmlns:ma14="http://schemas.microsoft.com/office/mac/drawingml/2011/main" val="1"/>
            </a:ext>
          </a:extLst>
        </p:spPr>
        <p:txBody>
          <a:bodyPr lIns="0" tIns="0" rIns="0" bIns="0" anchor="b">
            <a:noAutofit/>
          </a:bodyPr>
          <a:lstStyle>
            <a:lvl1pPr defTabSz="457200">
              <a:defRPr sz="7600">
                <a:solidFill>
                  <a:srgbClr val="FFFFFF"/>
                </a:solidFill>
                <a:effectLst>
                  <a:outerShdw blurRad="63500" dist="25400" dir="2700000" rotWithShape="0">
                    <a:srgbClr val="000000">
                      <a:alpha val="70000"/>
                    </a:srgbClr>
                  </a:outerShdw>
                </a:effectLst>
                <a:latin typeface="Optima"/>
                <a:ea typeface="Optima"/>
                <a:cs typeface="Optima"/>
                <a:sym typeface="Optima"/>
              </a:defRPr>
            </a:lvl1pPr>
          </a:lstStyle>
          <a:p>
            <a:pPr lvl="0" algn="l" eaLnBrk="0" hangingPunct="0">
              <a:defRPr sz="1800">
                <a:solidFill>
                  <a:srgbClr val="000000"/>
                </a:solidFill>
                <a:effectLst/>
              </a:defRPr>
            </a:pPr>
            <a:r>
              <a:rPr lang="en-US" sz="5400" b="1" dirty="0" err="1">
                <a:solidFill>
                  <a:srgbClr val="FCF1C0"/>
                </a:solidFill>
                <a:latin typeface="Calibri" panose="020F0502020204030204" pitchFamily="34" charset="0"/>
                <a:cs typeface="Calibri" panose="020F0502020204030204" pitchFamily="34" charset="0"/>
              </a:rPr>
              <a:t>Buod</a:t>
            </a:r>
            <a:endParaRPr sz="4400" b="1" dirty="0">
              <a:solidFill>
                <a:srgbClr val="FCF1C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1755E396-4EAF-DF9C-3C28-DF40F1DD1E75}"/>
              </a:ext>
            </a:extLst>
          </p:cNvPr>
          <p:cNvSpPr txBox="1"/>
          <p:nvPr/>
        </p:nvSpPr>
        <p:spPr>
          <a:xfrm>
            <a:off x="1600200" y="1803549"/>
            <a:ext cx="13487400" cy="67403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742950" indent="-742950" algn="l">
              <a:buFont typeface="+mj-lt"/>
              <a:buAutoNum type="arabicParenR"/>
            </a:pP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Ang </a:t>
            </a:r>
            <a:r>
              <a:rPr lang="en-US" sz="480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pananampalataya</a:t>
            </a: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ay </a:t>
            </a:r>
            <a:r>
              <a:rPr lang="en-US" sz="480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isang</a:t>
            </a: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supernatural </a:t>
            </a:r>
            <a:r>
              <a:rPr lang="en-US" sz="480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na</a:t>
            </a: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regalo </a:t>
            </a:r>
            <a:r>
              <a:rPr lang="en-US" sz="480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mula</a:t>
            </a: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a:t>
            </a:r>
            <a:r>
              <a:rPr lang="en-US" sz="480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sa</a:t>
            </a: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a:t>
            </a:r>
            <a:r>
              <a:rPr lang="en-US" sz="480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Diyos</a:t>
            </a: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a:t>
            </a:r>
            <a:r>
              <a:rPr lang="en-US" sz="480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na</a:t>
            </a: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a:t>
            </a:r>
            <a:r>
              <a:rPr lang="en-US" sz="480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nagpapahintulot</a:t>
            </a: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a:t>
            </a:r>
            <a:r>
              <a:rPr lang="en-US" sz="480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sa</a:t>
            </a: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a:t>
            </a:r>
            <a:r>
              <a:rPr lang="en-US" sz="480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atin</a:t>
            </a: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a:t>
            </a:r>
            <a:r>
              <a:rPr lang="en-US" sz="480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na</a:t>
            </a: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a:t>
            </a:r>
            <a:r>
              <a:rPr lang="en-US" sz="480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makita</a:t>
            </a: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ang </a:t>
            </a:r>
            <a:r>
              <a:rPr lang="en-US" sz="480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realidad</a:t>
            </a: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ng </a:t>
            </a:r>
            <a:r>
              <a:rPr lang="en-US" sz="480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Diyos</a:t>
            </a: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a:t>
            </a:r>
            <a:r>
              <a:rPr lang="en-US" sz="480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nang</a:t>
            </a: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a:t>
            </a:r>
            <a:r>
              <a:rPr lang="en-US" sz="480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higit</a:t>
            </a: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pa </a:t>
            </a:r>
            <a:r>
              <a:rPr lang="en-US" sz="480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sa</a:t>
            </a: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a:t>
            </a:r>
            <a:r>
              <a:rPr lang="en-US" sz="480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ating</a:t>
            </a: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a:t>
            </a:r>
            <a:r>
              <a:rPr lang="en-US" sz="480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limang</a:t>
            </a: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a:t>
            </a:r>
            <a:r>
              <a:rPr lang="en-US" sz="480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pandama</a:t>
            </a: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a:t>
            </a:r>
          </a:p>
          <a:p>
            <a:pPr marL="742950" indent="-742950" algn="l">
              <a:buFont typeface="+mj-lt"/>
              <a:buAutoNum type="arabicParenR"/>
            </a:pPr>
            <a:endPar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endParaRPr>
          </a:p>
          <a:p>
            <a:pPr marL="742950" indent="-742950" algn="l">
              <a:buFont typeface="+mj-lt"/>
              <a:buAutoNum type="arabicParenR"/>
            </a:pP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Kung </a:t>
            </a:r>
            <a:r>
              <a:rPr lang="en-US" sz="480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walang</a:t>
            </a: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a:t>
            </a:r>
            <a:r>
              <a:rPr lang="en-US" sz="480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pananampalataya</a:t>
            </a: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a:t>
            </a:r>
            <a:r>
              <a:rPr lang="en-US" sz="480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bulag</a:t>
            </a: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tayo </a:t>
            </a:r>
            <a:r>
              <a:rPr lang="en-US" sz="480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sa</a:t>
            </a: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a:t>
            </a:r>
            <a:r>
              <a:rPr lang="en-US" sz="480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katotohanan</a:t>
            </a: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ng </a:t>
            </a:r>
            <a:r>
              <a:rPr lang="en-US" sz="480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Diyos</a:t>
            </a: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at </a:t>
            </a:r>
            <a:r>
              <a:rPr lang="en-US" sz="480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hindi</a:t>
            </a: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a:t>
            </a:r>
            <a:r>
              <a:rPr lang="en-US" sz="480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Siya</a:t>
            </a: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a:t>
            </a:r>
            <a:r>
              <a:rPr lang="en-US" sz="480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kailanman</a:t>
            </a: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 </a:t>
            </a:r>
            <a:r>
              <a:rPr lang="en-US" sz="4800" dirty="0" err="1">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mapalulugdan</a:t>
            </a:r>
            <a:r>
              <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a:t>
            </a:r>
          </a:p>
          <a:p>
            <a:pPr marL="742950" indent="-742950" algn="l">
              <a:buFont typeface="+mj-lt"/>
              <a:buAutoNum type="arabicParenR"/>
            </a:pPr>
            <a:endParaRPr lang="en-US" sz="4800" dirty="0">
              <a:solidFill>
                <a:srgbClr val="FFE89F"/>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96412820"/>
      </p:ext>
    </p:extLst>
  </p:cSld>
  <p:clrMapOvr>
    <a:masterClrMapping/>
  </p:clrMapOvr>
  <p:transition spd="med"/>
</p:sld>
</file>

<file path=ppt/theme/theme1.xml><?xml version="1.0" encoding="utf-8"?>
<a:theme xmlns:a="http://schemas.openxmlformats.org/drawingml/2006/main" name="PhotoPortfolio">
  <a:themeElements>
    <a:clrScheme name="PhotoPortfolio">
      <a:dk1>
        <a:srgbClr val="72675A"/>
      </a:dk1>
      <a:lt1>
        <a:srgbClr val="184172"/>
      </a:lt1>
      <a:dk2>
        <a:srgbClr val="A7A7A7"/>
      </a:dk2>
      <a:lt2>
        <a:srgbClr val="535353"/>
      </a:lt2>
      <a:accent1>
        <a:srgbClr val="95ABBF"/>
      </a:accent1>
      <a:accent2>
        <a:srgbClr val="8FAC7A"/>
      </a:accent2>
      <a:accent3>
        <a:srgbClr val="C6C190"/>
      </a:accent3>
      <a:accent4>
        <a:srgbClr val="C2B18B"/>
      </a:accent4>
      <a:accent5>
        <a:srgbClr val="D9A774"/>
      </a:accent5>
      <a:accent6>
        <a:srgbClr val="B78367"/>
      </a:accent6>
      <a:hlink>
        <a:srgbClr val="0000FF"/>
      </a:hlink>
      <a:folHlink>
        <a:srgbClr val="FF00FF"/>
      </a:folHlink>
    </a:clrScheme>
    <a:fontScheme name="PhotoPortfolio">
      <a:majorFont>
        <a:latin typeface="Avenir Roman"/>
        <a:ea typeface="Avenir Roman"/>
        <a:cs typeface="Avenir Roman"/>
      </a:majorFont>
      <a:minorFont>
        <a:latin typeface="Helvetica"/>
        <a:ea typeface="Helvetica"/>
        <a:cs typeface="Helvetica"/>
      </a:minorFont>
    </a:fontScheme>
    <a:fmtScheme name="Photo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0000"/>
              </a:srgbClr>
            </a:outerShdw>
          </a:effectLst>
        </a:effectStyle>
        <a:effectStyle>
          <a:effectLst>
            <a:outerShdw blurRad="50800" dist="38100" dir="5400000" rotWithShape="0">
              <a:srgbClr val="000000">
                <a:alpha val="40000"/>
              </a:srgbClr>
            </a:outerShdw>
          </a:effectLst>
        </a:effectStyle>
        <a:effectStyle>
          <a:effectLst>
            <a:outerShdw blurRad="50800" dist="38100" dir="5400000" rotWithShape="0">
              <a:srgbClr val="000000">
                <a:alpha val="4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lumMod val="60000"/>
            <a:lumOff val="40000"/>
          </a:schemeClr>
        </a:solidFill>
        <a:ln w="25400" cap="flat">
          <a:noFill/>
          <a:prstDash val="solid"/>
          <a:round/>
        </a:ln>
        <a:effectLst>
          <a:outerShdw blurRad="50800" dist="38100" dir="5400000" rotWithShape="0">
            <a:srgbClr val="000000">
              <a:alpha val="4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dirty="0">
            <a:ln>
              <a:noFill/>
            </a:ln>
            <a:solidFill>
              <a:srgbClr val="72675A"/>
            </a:solidFill>
            <a:effectLst/>
            <a:uFillTx/>
            <a:latin typeface="Cochin"/>
            <a:ea typeface="Cochin"/>
            <a:cs typeface="Cochin"/>
            <a:sym typeface="Cochin"/>
          </a:defRPr>
        </a:def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50800" dist="38100" dir="5400000" rotWithShape="0">
            <a:srgbClr val="000000">
              <a:alpha val="4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2675A"/>
            </a:solidFill>
            <a:effectLst/>
            <a:uFillTx/>
            <a:latin typeface="Cochin"/>
            <a:ea typeface="Cochin"/>
            <a:cs typeface="Cochin"/>
            <a:sym typeface="Coc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PhotoPortfolio">
  <a:themeElements>
    <a:clrScheme name="PhotoPortfolio">
      <a:dk1>
        <a:srgbClr val="FFFFFF"/>
      </a:dk1>
      <a:lt1>
        <a:srgbClr val="FF0000"/>
      </a:lt1>
      <a:dk2>
        <a:srgbClr val="A7A7A7"/>
      </a:dk2>
      <a:lt2>
        <a:srgbClr val="535353"/>
      </a:lt2>
      <a:accent1>
        <a:srgbClr val="95ABBF"/>
      </a:accent1>
      <a:accent2>
        <a:srgbClr val="8FAC7A"/>
      </a:accent2>
      <a:accent3>
        <a:srgbClr val="C6C190"/>
      </a:accent3>
      <a:accent4>
        <a:srgbClr val="C2B18B"/>
      </a:accent4>
      <a:accent5>
        <a:srgbClr val="D9A774"/>
      </a:accent5>
      <a:accent6>
        <a:srgbClr val="B78367"/>
      </a:accent6>
      <a:hlink>
        <a:srgbClr val="0000FF"/>
      </a:hlink>
      <a:folHlink>
        <a:srgbClr val="FF00FF"/>
      </a:folHlink>
    </a:clrScheme>
    <a:fontScheme name="PhotoPortfolio">
      <a:majorFont>
        <a:latin typeface="Avenir Roman"/>
        <a:ea typeface="Avenir Roman"/>
        <a:cs typeface="Avenir Roman"/>
      </a:majorFont>
      <a:minorFont>
        <a:latin typeface="Helvetica"/>
        <a:ea typeface="Helvetica"/>
        <a:cs typeface="Helvetica"/>
      </a:minorFont>
    </a:fontScheme>
    <a:fmtScheme name="Photo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0000"/>
              </a:srgbClr>
            </a:outerShdw>
          </a:effectLst>
        </a:effectStyle>
        <a:effectStyle>
          <a:effectLst>
            <a:outerShdw blurRad="50800" dist="38100" dir="5400000" rotWithShape="0">
              <a:srgbClr val="000000">
                <a:alpha val="40000"/>
              </a:srgbClr>
            </a:outerShdw>
          </a:effectLst>
        </a:effectStyle>
        <a:effectStyle>
          <a:effectLst>
            <a:outerShdw blurRad="50800" dist="38100" dir="5400000" rotWithShape="0">
              <a:srgbClr val="000000">
                <a:alpha val="4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84472"/>
        </a:solidFill>
        <a:ln w="25400" cap="flat">
          <a:solidFill>
            <a:schemeClr val="accent1"/>
          </a:solidFill>
          <a:prstDash val="solid"/>
          <a:round/>
        </a:ln>
        <a:effectLst>
          <a:outerShdw blurRad="50800" dist="38100" dir="5400000" rotWithShape="0">
            <a:srgbClr val="000000">
              <a:alpha val="4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2675A"/>
            </a:solidFill>
            <a:effectLst/>
            <a:uFillTx/>
            <a:latin typeface="Cochin"/>
            <a:ea typeface="Cochin"/>
            <a:cs typeface="Cochin"/>
            <a:sym typeface="Coc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50800" dist="38100" dir="5400000" rotWithShape="0">
            <a:srgbClr val="000000">
              <a:alpha val="4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2675A"/>
            </a:solidFill>
            <a:effectLst/>
            <a:uFillTx/>
            <a:latin typeface="Cochin"/>
            <a:ea typeface="Cochin"/>
            <a:cs typeface="Cochin"/>
            <a:sym typeface="Coc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77958</TotalTime>
  <Words>1577</Words>
  <Application>Microsoft Macintosh PowerPoint</Application>
  <PresentationFormat>Custom</PresentationFormat>
  <Paragraphs>45</Paragraphs>
  <Slides>10</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Arial</vt:lpstr>
      <vt:lpstr>Arial</vt:lpstr>
      <vt:lpstr>Avenir Roman</vt:lpstr>
      <vt:lpstr>Calibri</vt:lpstr>
      <vt:lpstr>Cochin</vt:lpstr>
      <vt:lpstr>Segoe UI Black</vt:lpstr>
      <vt:lpstr>system-ui</vt:lpstr>
      <vt:lpstr>PhotoPortfolio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Jesse Hall</dc:creator>
  <cp:lastModifiedBy>Jesse Hall</cp:lastModifiedBy>
  <cp:revision>298</cp:revision>
  <cp:lastPrinted>2026-06-06T01:59:20Z</cp:lastPrinted>
  <dcterms:modified xsi:type="dcterms:W3CDTF">2026-06-16T09:50:56Z</dcterms:modified>
</cp:coreProperties>
</file>