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80" r:id="rId2"/>
    <p:sldId id="694" r:id="rId3"/>
    <p:sldId id="703" r:id="rId4"/>
    <p:sldId id="696" r:id="rId5"/>
    <p:sldId id="700" r:id="rId6"/>
    <p:sldId id="695" r:id="rId7"/>
    <p:sldId id="687" r:id="rId8"/>
    <p:sldId id="701" r:id="rId9"/>
    <p:sldId id="702" r:id="rId10"/>
    <p:sldId id="705" r:id="rId11"/>
    <p:sldId id="704" r:id="rId12"/>
    <p:sldId id="635" r:id="rId13"/>
    <p:sldId id="632" r:id="rId14"/>
    <p:sldId id="707" r:id="rId15"/>
    <p:sldId id="708" r:id="rId16"/>
    <p:sldId id="709" r:id="rId17"/>
    <p:sldId id="710" r:id="rId18"/>
    <p:sldId id="711" r:id="rId19"/>
    <p:sldId id="712" r:id="rId20"/>
    <p:sldId id="713" r:id="rId21"/>
    <p:sldId id="718" r:id="rId22"/>
    <p:sldId id="717" r:id="rId23"/>
    <p:sldId id="714" r:id="rId24"/>
    <p:sldId id="715" r:id="rId25"/>
    <p:sldId id="716" r:id="rId26"/>
  </p:sldIdLst>
  <p:sldSz cx="17340263" cy="9753600"/>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za Hall" initials="R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9F"/>
    <a:srgbClr val="3E3019"/>
    <a:srgbClr val="45250A"/>
    <a:srgbClr val="040404"/>
    <a:srgbClr val="C2AD6A"/>
    <a:srgbClr val="D2D2D2"/>
    <a:srgbClr val="EAC2A5"/>
    <a:srgbClr val="000000"/>
    <a:srgbClr val="A88D5A"/>
    <a:srgbClr val="B49A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DCE2E8"/>
          </a:solidFill>
        </a:fill>
      </a:tcStyle>
    </a:wholeTbl>
    <a:band2H>
      <a:tcTxStyle/>
      <a:tcStyle>
        <a:tcBdr/>
        <a:fill>
          <a:solidFill>
            <a:srgbClr val="EEF1F4"/>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1"/>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1"/>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1"/>
          </a:solidFill>
        </a:fill>
      </a:tcStyle>
    </a:firstRow>
  </a:tblStyle>
  <a:tblStyle styleId="{C7B018BB-80A7-4F77-B60F-C8B233D01FF8}"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EAE9DB"/>
          </a:solidFill>
        </a:fill>
      </a:tcStyle>
    </a:wholeTbl>
    <a:band2H>
      <a:tcTxStyle/>
      <a:tcStyle>
        <a:tcBdr/>
        <a:fill>
          <a:solidFill>
            <a:srgbClr val="F5F4EE"/>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3"/>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3"/>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3"/>
          </a:solidFill>
        </a:fill>
      </a:tcStyle>
    </a:firstRow>
  </a:tblStyle>
  <a:tblStyle styleId="{EEE7283C-3CF3-47DC-8721-378D4A62B228}"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E5D8D2"/>
          </a:solidFill>
        </a:fill>
      </a:tcStyle>
    </a:wholeTbl>
    <a:band2H>
      <a:tcTxStyle/>
      <a:tcStyle>
        <a:tcBdr/>
        <a:fill>
          <a:solidFill>
            <a:srgbClr val="F3ECEA"/>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6"/>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6"/>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6"/>
          </a:solidFill>
        </a:fill>
      </a:tcStyle>
    </a:firstRow>
  </a:tblStyle>
  <a:tblStyle styleId="{CF821DB8-F4EB-4A41-A1BA-3FCAFE7338EE}" styleName="">
    <a:tblBg/>
    <a:wholeTbl>
      <a:tcTxStyle b="off" i="off">
        <a:font>
          <a:latin typeface="Cochin"/>
          <a:ea typeface="Cochin"/>
          <a:cs typeface="Cochin"/>
        </a:font>
        <a:srgbClr val="72675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BEAE9"/>
          </a:solidFill>
        </a:fill>
      </a:tcStyle>
    </a:wholeTbl>
    <a:band2H>
      <a:tcTxStyle/>
      <a:tcStyle>
        <a:tcBdr/>
        <a:fill>
          <a:solidFill>
            <a:srgbClr val="184472"/>
          </a:solidFill>
        </a:fill>
      </a:tcStyle>
    </a:band2H>
    <a:firstCol>
      <a:tcTxStyle b="on" i="off">
        <a:font>
          <a:latin typeface="Cochin"/>
          <a:ea typeface="Cochin"/>
          <a:cs typeface="Cochin"/>
        </a:font>
        <a:srgbClr val="18447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chin"/>
          <a:ea typeface="Cochin"/>
          <a:cs typeface="Cochin"/>
        </a:font>
        <a:srgbClr val="72675A"/>
      </a:tcTxStyle>
      <a:tcStyle>
        <a:tcBdr>
          <a:left>
            <a:ln w="12700" cap="flat">
              <a:noFill/>
              <a:miter lim="400000"/>
            </a:ln>
          </a:left>
          <a:right>
            <a:ln w="12700" cap="flat">
              <a:noFill/>
              <a:miter lim="400000"/>
            </a:ln>
          </a:right>
          <a:top>
            <a:ln w="50800" cap="flat">
              <a:solidFill>
                <a:srgbClr val="72675A"/>
              </a:solidFill>
              <a:prstDash val="solid"/>
              <a:round/>
            </a:ln>
          </a:top>
          <a:bottom>
            <a:ln w="25400" cap="flat">
              <a:solidFill>
                <a:srgbClr val="72675A"/>
              </a:solidFill>
              <a:prstDash val="solid"/>
              <a:round/>
            </a:ln>
          </a:bottom>
          <a:insideH>
            <a:ln w="12700" cap="flat">
              <a:noFill/>
              <a:miter lim="400000"/>
            </a:ln>
          </a:insideH>
          <a:insideV>
            <a:ln w="12700" cap="flat">
              <a:noFill/>
              <a:miter lim="400000"/>
            </a:ln>
          </a:insideV>
        </a:tcBdr>
        <a:fill>
          <a:solidFill>
            <a:srgbClr val="184472"/>
          </a:solidFill>
        </a:fill>
      </a:tcStyle>
    </a:lastRow>
    <a:firstRow>
      <a:tcTxStyle b="on" i="off">
        <a:font>
          <a:latin typeface="Cochin"/>
          <a:ea typeface="Cochin"/>
          <a:cs typeface="Cochin"/>
        </a:font>
        <a:srgbClr val="184472"/>
      </a:tcTxStyle>
      <a:tcStyle>
        <a:tcBdr>
          <a:left>
            <a:ln w="12700" cap="flat">
              <a:noFill/>
              <a:miter lim="400000"/>
            </a:ln>
          </a:left>
          <a:right>
            <a:ln w="12700" cap="flat">
              <a:noFill/>
              <a:miter lim="400000"/>
            </a:ln>
          </a:right>
          <a:top>
            <a:ln w="25400" cap="flat">
              <a:solidFill>
                <a:srgbClr val="72675A"/>
              </a:solidFill>
              <a:prstDash val="solid"/>
              <a:round/>
            </a:ln>
          </a:top>
          <a:bottom>
            <a:ln w="25400" cap="flat">
              <a:solidFill>
                <a:srgbClr val="72675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D4D2D0"/>
          </a:solidFill>
        </a:fill>
      </a:tcStyle>
    </a:wholeTbl>
    <a:band2H>
      <a:tcTxStyle/>
      <a:tcStyle>
        <a:tcBdr/>
        <a:fill>
          <a:solidFill>
            <a:srgbClr val="EBEAE9"/>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72675A"/>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72675A"/>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72675A"/>
          </a:solidFill>
        </a:fill>
      </a:tcStyle>
    </a:firstRow>
  </a:tblStyle>
  <a:tblStyle styleId="{2708684C-4D16-4618-839F-0558EEFCDFE6}" styleName="">
    <a:tblBg/>
    <a:wholeTbl>
      <a:tcTxStyle b="off"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12700" cap="flat">
              <a:solidFill>
                <a:srgbClr val="72675A"/>
              </a:solidFill>
              <a:prstDash val="solid"/>
              <a:round/>
            </a:ln>
          </a:top>
          <a:bottom>
            <a:ln w="127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solidFill>
            <a:srgbClr val="72675A">
              <a:alpha val="20000"/>
            </a:srgbClr>
          </a:solidFill>
        </a:fill>
      </a:tcStyle>
    </a:wholeTbl>
    <a:band2H>
      <a:tcTxStyle/>
      <a:tcStyle>
        <a:tcBdr/>
        <a:fill>
          <a:solidFill>
            <a:srgbClr val="FFFFFF"/>
          </a:solidFill>
        </a:fill>
      </a:tcStyle>
    </a:band2H>
    <a:firstCol>
      <a:tcTxStyle b="on"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12700" cap="flat">
              <a:solidFill>
                <a:srgbClr val="72675A"/>
              </a:solidFill>
              <a:prstDash val="solid"/>
              <a:round/>
            </a:ln>
          </a:top>
          <a:bottom>
            <a:ln w="127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solidFill>
            <a:srgbClr val="72675A">
              <a:alpha val="20000"/>
            </a:srgbClr>
          </a:solidFill>
        </a:fill>
      </a:tcStyle>
    </a:firstCol>
    <a:lastRow>
      <a:tcTxStyle b="on"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50800" cap="flat">
              <a:solidFill>
                <a:srgbClr val="72675A"/>
              </a:solidFill>
              <a:prstDash val="solid"/>
              <a:round/>
            </a:ln>
          </a:top>
          <a:bottom>
            <a:ln w="127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noFill/>
        </a:fill>
      </a:tcStyle>
    </a:lastRow>
    <a:firstRow>
      <a:tcTxStyle b="on"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12700" cap="flat">
              <a:solidFill>
                <a:srgbClr val="72675A"/>
              </a:solidFill>
              <a:prstDash val="solid"/>
              <a:round/>
            </a:ln>
          </a:top>
          <a:bottom>
            <a:ln w="254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4" autoAdjust="0"/>
    <p:restoredTop sz="93829" autoAdjust="0"/>
  </p:normalViewPr>
  <p:slideViewPr>
    <p:cSldViewPr snapToGrid="0">
      <p:cViewPr varScale="1">
        <p:scale>
          <a:sx n="49" d="100"/>
          <a:sy n="49" d="100"/>
        </p:scale>
        <p:origin x="208" y="7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422275" y="704850"/>
            <a:ext cx="6257925" cy="3521075"/>
          </a:xfrm>
          <a:prstGeom prst="rect">
            <a:avLst/>
          </a:prstGeom>
        </p:spPr>
        <p:txBody>
          <a:bodyPr lIns="94225" tIns="47113" rIns="94225" bIns="47113"/>
          <a:lstStyle/>
          <a:p>
            <a:endParaRPr/>
          </a:p>
        </p:txBody>
      </p:sp>
      <p:sp>
        <p:nvSpPr>
          <p:cNvPr id="111" name="Shape 111"/>
          <p:cNvSpPr>
            <a:spLocks noGrp="1"/>
          </p:cNvSpPr>
          <p:nvPr>
            <p:ph type="body" sz="quarter" idx="1"/>
          </p:nvPr>
        </p:nvSpPr>
        <p:spPr>
          <a:xfrm>
            <a:off x="946997" y="4459526"/>
            <a:ext cx="5208482" cy="4224814"/>
          </a:xfrm>
          <a:prstGeom prst="rect">
            <a:avLst/>
          </a:prstGeom>
        </p:spPr>
        <p:txBody>
          <a:bodyPr lIns="94225" tIns="47113" rIns="94225" bIns="47113"/>
          <a:lstStyle/>
          <a:p>
            <a:endParaRPr/>
          </a:p>
        </p:txBody>
      </p:sp>
    </p:spTree>
    <p:extLst>
      <p:ext uri="{BB962C8B-B14F-4D97-AF65-F5344CB8AC3E}">
        <p14:creationId xmlns:p14="http://schemas.microsoft.com/office/powerpoint/2010/main" val="673061245"/>
      </p:ext>
    </p:extLst>
  </p:cSld>
  <p:clrMap bg1="dk1" tx1="lt1" bg2="dk2" tx2="lt2" accent1="accent1" accent2="accent2" accent3="accent3" accent4="accent4" accent5="accent5" accent6="accent6" hlink="hlink" folHlink="folHlink"/>
  <p:notesStyle>
    <a:lvl1pPr defTabSz="457200" latinLnBrk="0">
      <a:lnSpc>
        <a:spcPct val="125000"/>
      </a:lnSpc>
      <a:defRPr sz="2400">
        <a:solidFill>
          <a:srgbClr val="FF0000"/>
        </a:solidFill>
        <a:latin typeface="+mj-lt"/>
        <a:ea typeface="+mj-ea"/>
        <a:cs typeface="+mj-cs"/>
        <a:sym typeface="Avenir Roman"/>
      </a:defRPr>
    </a:lvl1pPr>
    <a:lvl2pPr indent="228600" defTabSz="457200" latinLnBrk="0">
      <a:lnSpc>
        <a:spcPct val="125000"/>
      </a:lnSpc>
      <a:defRPr sz="2400">
        <a:solidFill>
          <a:srgbClr val="FF0000"/>
        </a:solidFill>
        <a:latin typeface="+mj-lt"/>
        <a:ea typeface="+mj-ea"/>
        <a:cs typeface="+mj-cs"/>
        <a:sym typeface="Avenir Roman"/>
      </a:defRPr>
    </a:lvl2pPr>
    <a:lvl3pPr indent="457200" defTabSz="457200" latinLnBrk="0">
      <a:lnSpc>
        <a:spcPct val="125000"/>
      </a:lnSpc>
      <a:defRPr sz="2400">
        <a:solidFill>
          <a:srgbClr val="FF0000"/>
        </a:solidFill>
        <a:latin typeface="+mj-lt"/>
        <a:ea typeface="+mj-ea"/>
        <a:cs typeface="+mj-cs"/>
        <a:sym typeface="Avenir Roman"/>
      </a:defRPr>
    </a:lvl3pPr>
    <a:lvl4pPr indent="685800" defTabSz="457200" latinLnBrk="0">
      <a:lnSpc>
        <a:spcPct val="125000"/>
      </a:lnSpc>
      <a:defRPr sz="2400">
        <a:solidFill>
          <a:srgbClr val="FF0000"/>
        </a:solidFill>
        <a:latin typeface="+mj-lt"/>
        <a:ea typeface="+mj-ea"/>
        <a:cs typeface="+mj-cs"/>
        <a:sym typeface="Avenir Roman"/>
      </a:defRPr>
    </a:lvl4pPr>
    <a:lvl5pPr indent="914400" defTabSz="457200" latinLnBrk="0">
      <a:lnSpc>
        <a:spcPct val="125000"/>
      </a:lnSpc>
      <a:defRPr sz="2400">
        <a:solidFill>
          <a:srgbClr val="FF0000"/>
        </a:solidFill>
        <a:latin typeface="+mj-lt"/>
        <a:ea typeface="+mj-ea"/>
        <a:cs typeface="+mj-cs"/>
        <a:sym typeface="Avenir Roman"/>
      </a:defRPr>
    </a:lvl5pPr>
    <a:lvl6pPr indent="1143000" defTabSz="457200" latinLnBrk="0">
      <a:lnSpc>
        <a:spcPct val="125000"/>
      </a:lnSpc>
      <a:defRPr sz="2400">
        <a:solidFill>
          <a:srgbClr val="FF0000"/>
        </a:solidFill>
        <a:latin typeface="+mj-lt"/>
        <a:ea typeface="+mj-ea"/>
        <a:cs typeface="+mj-cs"/>
        <a:sym typeface="Avenir Roman"/>
      </a:defRPr>
    </a:lvl6pPr>
    <a:lvl7pPr indent="1371600" defTabSz="457200" latinLnBrk="0">
      <a:lnSpc>
        <a:spcPct val="125000"/>
      </a:lnSpc>
      <a:defRPr sz="2400">
        <a:solidFill>
          <a:srgbClr val="FF0000"/>
        </a:solidFill>
        <a:latin typeface="+mj-lt"/>
        <a:ea typeface="+mj-ea"/>
        <a:cs typeface="+mj-cs"/>
        <a:sym typeface="Avenir Roman"/>
      </a:defRPr>
    </a:lvl7pPr>
    <a:lvl8pPr indent="1600200" defTabSz="457200" latinLnBrk="0">
      <a:lnSpc>
        <a:spcPct val="125000"/>
      </a:lnSpc>
      <a:defRPr sz="2400">
        <a:solidFill>
          <a:srgbClr val="FF0000"/>
        </a:solidFill>
        <a:latin typeface="+mj-lt"/>
        <a:ea typeface="+mj-ea"/>
        <a:cs typeface="+mj-cs"/>
        <a:sym typeface="Avenir Roman"/>
      </a:defRPr>
    </a:lvl8pPr>
    <a:lvl9pPr indent="1828800" defTabSz="457200" latinLnBrk="0">
      <a:lnSpc>
        <a:spcPct val="125000"/>
      </a:lnSpc>
      <a:defRPr sz="2400">
        <a:solidFill>
          <a:srgbClr val="FF0000"/>
        </a:solidFill>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6122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914352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3983189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endParaRPr lang="en-US" sz="1500" b="1" i="1" dirty="0"/>
          </a:p>
          <a:p>
            <a:pPr marL="304583" indent="-304583">
              <a:lnSpc>
                <a:spcPct val="100000"/>
              </a:lnSpc>
              <a:buSzPct val="100000"/>
              <a:buChar char="-"/>
              <a:defRPr sz="1400">
                <a:solidFill>
                  <a:srgbClr val="000000"/>
                </a:solidFill>
              </a:defRPr>
            </a:pPr>
            <a:endParaRPr sz="1500" dirty="0"/>
          </a:p>
        </p:txBody>
      </p:sp>
    </p:spTree>
    <p:extLst>
      <p:ext uri="{BB962C8B-B14F-4D97-AF65-F5344CB8AC3E}">
        <p14:creationId xmlns:p14="http://schemas.microsoft.com/office/powerpoint/2010/main" val="2320223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endParaRPr lang="en-US" sz="1500" b="1" i="1" dirty="0"/>
          </a:p>
          <a:p>
            <a:pPr marL="304583" indent="-304583">
              <a:lnSpc>
                <a:spcPct val="100000"/>
              </a:lnSpc>
              <a:buSzPct val="100000"/>
              <a:buChar char="-"/>
              <a:defRPr sz="1400">
                <a:solidFill>
                  <a:srgbClr val="000000"/>
                </a:solidFill>
              </a:defRPr>
            </a:pPr>
            <a:endParaRPr sz="1500" dirty="0"/>
          </a:p>
        </p:txBody>
      </p:sp>
    </p:spTree>
    <p:extLst>
      <p:ext uri="{BB962C8B-B14F-4D97-AF65-F5344CB8AC3E}">
        <p14:creationId xmlns:p14="http://schemas.microsoft.com/office/powerpoint/2010/main" val="4158502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69321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298433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655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3072301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385750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49060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338109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494048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415361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587185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074290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843613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24187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3563507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4215665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355374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844174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3689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439377" y="3416300"/>
            <a:ext cx="14901789" cy="2921000"/>
          </a:xfrm>
          <a:prstGeom prst="rect">
            <a:avLst/>
          </a:prstGeom>
        </p:spPr>
        <p:txBody>
          <a:bodyPr lIns="0" tIns="0" rIns="0" bIns="0"/>
          <a:lstStyle>
            <a:lvl1pPr defTabSz="584200">
              <a:defRPr sz="5800" cap="all" spc="232">
                <a:solidFill>
                  <a:srgbClr val="EBEBEB"/>
                </a:solidFill>
                <a:effectLst>
                  <a:outerShdw blurRad="25400" dist="25400" dir="16200000" rotWithShape="0">
                    <a:srgbClr val="000000">
                      <a:alpha val="50000"/>
                    </a:srgbClr>
                  </a:outerShdw>
                </a:effectLst>
                <a:latin typeface="Cochin"/>
                <a:ea typeface="Cochin"/>
                <a:cs typeface="Cochin"/>
                <a:sym typeface="Cochin"/>
              </a:defRPr>
            </a:lvl1pPr>
          </a:lstStyle>
          <a:p>
            <a:r>
              <a:t>Title Text</a:t>
            </a:r>
          </a:p>
        </p:txBody>
      </p:sp>
      <p:sp>
        <p:nvSpPr>
          <p:cNvPr id="12" name="Slide Number"/>
          <p:cNvSpPr txBox="1">
            <a:spLocks noGrp="1"/>
          </p:cNvSpPr>
          <p:nvPr>
            <p:ph type="sldNum" sz="quarter" idx="2"/>
          </p:nvPr>
        </p:nvSpPr>
        <p:spPr>
          <a:xfrm>
            <a:off x="12055426" y="8851375"/>
            <a:ext cx="371764" cy="377535"/>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 Center">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285167" y="1371600"/>
            <a:ext cx="9347486" cy="1905000"/>
          </a:xfrm>
        </p:spPr>
        <p:txBody>
          <a:bodyPr/>
          <a:lstStyle>
            <a:lvl1pPr marL="0" indent="0" algn="l" eaLnBrk="0" hangingPunct="0">
              <a:spcBef>
                <a:spcPts val="0"/>
              </a:spcBef>
              <a:buNone/>
              <a:defRPr sz="3200" baseline="0">
                <a:solidFill>
                  <a:schemeClr val="accent2">
                    <a:lumMod val="20000"/>
                    <a:lumOff val="80000"/>
                  </a:schemeClr>
                </a:solidFill>
              </a:defRPr>
            </a:lvl1pPr>
            <a:lvl2pPr eaLnBrk="0" hangingPunct="0">
              <a:spcBef>
                <a:spcPts val="0"/>
              </a:spcBef>
              <a:defRPr baseline="0">
                <a:solidFill>
                  <a:schemeClr val="accent2">
                    <a:lumMod val="20000"/>
                    <a:lumOff val="80000"/>
                  </a:schemeClr>
                </a:solidFill>
              </a:defRPr>
            </a:lvl2pPr>
          </a:lstStyle>
          <a:p>
            <a:pPr lvl="0"/>
            <a:r>
              <a:rPr lang="en-US" dirty="0"/>
              <a:t>Click to edit Master text </a:t>
            </a:r>
            <a:r>
              <a:rPr lang="en-US" dirty="0" err="1"/>
              <a:t>stylfdfddfdes</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363484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7011" y="130951"/>
            <a:ext cx="15606242" cy="214489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normAutofit/>
          </a:bodyPr>
          <a:lstStyle/>
          <a:p>
            <a:r>
              <a:t>Title Text</a:t>
            </a:r>
          </a:p>
        </p:txBody>
      </p:sp>
      <p:sp>
        <p:nvSpPr>
          <p:cNvPr id="3" name="Body Level One…"/>
          <p:cNvSpPr txBox="1">
            <a:spLocks noGrp="1"/>
          </p:cNvSpPr>
          <p:nvPr>
            <p:ph type="body" idx="1"/>
          </p:nvPr>
        </p:nvSpPr>
        <p:spPr>
          <a:xfrm>
            <a:off x="867011" y="2275838"/>
            <a:ext cx="15606242" cy="7477762"/>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6101488" y="9111020"/>
            <a:ext cx="371764" cy="377535"/>
          </a:xfrm>
          <a:prstGeom prst="rect">
            <a:avLst/>
          </a:prstGeom>
          <a:ln w="12700">
            <a:miter lim="400000"/>
          </a:ln>
        </p:spPr>
        <p:txBody>
          <a:bodyPr wrap="none" lIns="65022" tIns="65022" rIns="65022" bIns="65022" anchor="ctr">
            <a:spAutoFit/>
          </a:bodyPr>
          <a:lstStyle>
            <a:lvl1pPr algn="r" defTabSz="914400">
              <a:defRPr sz="1600">
                <a:solidFill>
                  <a:srgbClr val="888888"/>
                </a:solidFill>
                <a:latin typeface="Calibri"/>
                <a:ea typeface="Calibri"/>
                <a:cs typeface="Calibri"/>
                <a:sym typeface="Calibri"/>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9pPr>
    </p:titleStyle>
    <p:bodyStyle>
      <a:lvl1pPr marL="471487" marR="0" indent="-471487"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1pPr>
      <a:lvl2pPr marL="906234" marR="0" indent="-449034"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2pPr>
      <a:lvl3pPr marL="1333500" marR="0" indent="-41910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3pPr>
      <a:lvl4pPr marL="1874520" marR="0" indent="-502919"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4pPr>
      <a:lvl5pPr marL="23317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5pPr>
      <a:lvl6pPr marL="27889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6pPr>
      <a:lvl7pPr marL="32461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7pPr>
      <a:lvl8pPr marL="37033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8pPr>
      <a:lvl9pPr marL="41605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23JW-FdeTDo"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6EmP-_GPEmI"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50013"/>
          </a:srgbClr>
        </a:solidFill>
        <a:effectLst/>
      </p:bgPr>
    </p:bg>
    <p:spTree>
      <p:nvGrpSpPr>
        <p:cNvPr id="1" name=""/>
        <p:cNvGrpSpPr/>
        <p:nvPr/>
      </p:nvGrpSpPr>
      <p:grpSpPr>
        <a:xfrm>
          <a:off x="0" y="0"/>
          <a:ext cx="0" cy="0"/>
          <a:chOff x="0" y="0"/>
          <a:chExt cx="0" cy="0"/>
        </a:xfrm>
      </p:grpSpPr>
      <p:sp>
        <p:nvSpPr>
          <p:cNvPr id="2" name="AutoShape 2" descr="Generated image">
            <a:extLst>
              <a:ext uri="{FF2B5EF4-FFF2-40B4-BE49-F238E27FC236}">
                <a16:creationId xmlns:a16="http://schemas.microsoft.com/office/drawing/2014/main" id="{844F6D6B-58D6-57E0-1357-1560EB59AE4F}"/>
              </a:ext>
            </a:extLst>
          </p:cNvPr>
          <p:cNvSpPr>
            <a:spLocks noChangeAspect="1" noChangeArrowheads="1"/>
          </p:cNvSpPr>
          <p:nvPr/>
        </p:nvSpPr>
        <p:spPr bwMode="auto">
          <a:xfrm>
            <a:off x="8516938" y="472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book and hammers on a table&#10;&#10;Description automatically generated">
            <a:extLst>
              <a:ext uri="{FF2B5EF4-FFF2-40B4-BE49-F238E27FC236}">
                <a16:creationId xmlns:a16="http://schemas.microsoft.com/office/drawing/2014/main" id="{FEFF2D83-D9E4-3D90-B73B-08B841ACB8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5" r="-1985"/>
          <a:stretch/>
        </p:blipFill>
        <p:spPr>
          <a:xfrm>
            <a:off x="-209006" y="0"/>
            <a:ext cx="18209624" cy="9734550"/>
          </a:xfrm>
          <a:prstGeom prst="rect">
            <a:avLst/>
          </a:prstGeom>
        </p:spPr>
      </p:pic>
      <p:sp>
        <p:nvSpPr>
          <p:cNvPr id="11" name="Triangle 10">
            <a:extLst>
              <a:ext uri="{FF2B5EF4-FFF2-40B4-BE49-F238E27FC236}">
                <a16:creationId xmlns:a16="http://schemas.microsoft.com/office/drawing/2014/main" id="{72BE896A-31CA-432F-5DAB-779EC88CA5EF}"/>
              </a:ext>
            </a:extLst>
          </p:cNvPr>
          <p:cNvSpPr/>
          <p:nvPr/>
        </p:nvSpPr>
        <p:spPr>
          <a:xfrm rot="19498178">
            <a:off x="-1741892" y="4761403"/>
            <a:ext cx="5316179" cy="3789023"/>
          </a:xfrm>
          <a:prstGeom prst="triangle">
            <a:avLst/>
          </a:prstGeom>
          <a:solidFill>
            <a:srgbClr val="3E3019"/>
          </a:solidFill>
          <a:ln w="25400" cap="flat">
            <a:noFill/>
            <a:prstDash val="solid"/>
            <a:round/>
          </a:ln>
          <a:effectLst>
            <a:outerShdw blurRad="50800" dist="381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72675A"/>
              </a:solidFill>
              <a:effectLst/>
              <a:uFillTx/>
              <a:latin typeface="Cochin"/>
              <a:ea typeface="Cochin"/>
              <a:cs typeface="Cochin"/>
              <a:sym typeface="Cochin"/>
            </a:endParaRPr>
          </a:p>
        </p:txBody>
      </p:sp>
      <p:sp>
        <p:nvSpPr>
          <p:cNvPr id="10" name="TextBox 9">
            <a:extLst>
              <a:ext uri="{FF2B5EF4-FFF2-40B4-BE49-F238E27FC236}">
                <a16:creationId xmlns:a16="http://schemas.microsoft.com/office/drawing/2014/main" id="{26379E7D-215B-837A-EC05-C21E7F1D6551}"/>
              </a:ext>
            </a:extLst>
          </p:cNvPr>
          <p:cNvSpPr txBox="1"/>
          <p:nvPr/>
        </p:nvSpPr>
        <p:spPr>
          <a:xfrm>
            <a:off x="-1199046" y="6135545"/>
            <a:ext cx="525126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rPr>
              <a:t>Session</a:t>
            </a:r>
            <a:r>
              <a:rPr kumimoji="0" lang="en-US" sz="54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rPr>
              <a:t> </a:t>
            </a:r>
            <a:r>
              <a:rPr kumimoji="0" lang="en-US" sz="60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rPr>
              <a:t>1</a:t>
            </a:r>
          </a:p>
          <a:p>
            <a:pPr marL="0" marR="0" indent="0" algn="l" defTabSz="584200" rtl="0" fontAlgn="auto" latinLnBrk="0" hangingPunct="0">
              <a:lnSpc>
                <a:spcPct val="100000"/>
              </a:lnSpc>
              <a:spcBef>
                <a:spcPts val="0"/>
              </a:spcBef>
              <a:spcAft>
                <a:spcPts val="0"/>
              </a:spcAft>
              <a:buClrTx/>
              <a:buSzTx/>
              <a:buFontTx/>
              <a:buNone/>
              <a:tabLst/>
            </a:pPr>
            <a:r>
              <a:rPr lang="en-US" sz="2400" b="1"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Passion and Prayer</a:t>
            </a:r>
            <a:endParaRPr kumimoji="0" lang="en-US" sz="24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endParaRPr>
          </a:p>
        </p:txBody>
      </p:sp>
    </p:spTree>
    <p:extLst>
      <p:ext uri="{BB962C8B-B14F-4D97-AF65-F5344CB8AC3E}">
        <p14:creationId xmlns:p14="http://schemas.microsoft.com/office/powerpoint/2010/main" val="26396682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0" y="0"/>
            <a:ext cx="17340263" cy="1065485"/>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562632" y="-751454"/>
            <a:ext cx="8497437"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E89F"/>
                </a:solidFill>
                <a:latin typeface="Calibri" panose="020F0502020204030204" pitchFamily="34" charset="0"/>
                <a:cs typeface="Calibri" panose="020F0502020204030204" pitchFamily="34" charset="0"/>
              </a:rPr>
              <a:t>Preparing for the call</a:t>
            </a:r>
            <a:endParaRPr sz="5200" b="1" dirty="0">
              <a:solidFill>
                <a:srgbClr val="FFE89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EF48896-24B8-8F52-FE22-DD9B4124E5EF}"/>
              </a:ext>
            </a:extLst>
          </p:cNvPr>
          <p:cNvSpPr txBox="1"/>
          <p:nvPr/>
        </p:nvSpPr>
        <p:spPr>
          <a:xfrm>
            <a:off x="998803" y="1816939"/>
            <a:ext cx="6436713" cy="9828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3600"/>
              </a:spcAft>
              <a:buClrTx/>
              <a:buSzTx/>
              <a:buFont typeface="Wingdings" pitchFamily="2" charset="2"/>
              <a:buChar char="§"/>
              <a:tabLst/>
            </a:pPr>
            <a:r>
              <a:rPr kumimoji="0" lang="en-US" sz="40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Ensure the work is grounded in the Lord’s approval and provision</a:t>
            </a:r>
          </a:p>
          <a:p>
            <a:pPr marL="571500" indent="-571500" algn="l">
              <a:spcAft>
                <a:spcPts val="3600"/>
              </a:spcAft>
              <a:buFont typeface="Wingdings" pitchFamily="2" charset="2"/>
              <a:buChar char="§"/>
            </a:pPr>
            <a:r>
              <a:rPr lang="en-US" sz="4000" b="1" dirty="0">
                <a:solidFill>
                  <a:srgbClr val="FFE89F"/>
                </a:solidFill>
                <a:latin typeface="Calibri" panose="020F0502020204030204" pitchFamily="34" charset="0"/>
                <a:cs typeface="Calibri" panose="020F0502020204030204" pitchFamily="34" charset="0"/>
              </a:rPr>
              <a:t>Before setting off to work, study the situation</a:t>
            </a:r>
          </a:p>
          <a:p>
            <a:pPr marL="571500" indent="-571500" algn="l">
              <a:spcAft>
                <a:spcPts val="1200"/>
              </a:spcAft>
              <a:buFont typeface="Wingdings" pitchFamily="2" charset="2"/>
              <a:buChar char="§"/>
            </a:pPr>
            <a:r>
              <a:rPr lang="en-US" sz="4000" b="1" dirty="0">
                <a:solidFill>
                  <a:srgbClr val="FFE89F"/>
                </a:solidFill>
                <a:latin typeface="Calibri" panose="020F0502020204030204" pitchFamily="34" charset="0"/>
                <a:cs typeface="Calibri" panose="020F0502020204030204" pitchFamily="34" charset="0"/>
              </a:rPr>
              <a:t>Establish a faithful vision with a clear objectives:</a:t>
            </a:r>
          </a:p>
          <a:p>
            <a:pPr marL="1485900" lvl="1" indent="-571500" algn="l">
              <a:buFont typeface="Arial" panose="020B0604020202020204" pitchFamily="34" charset="0"/>
              <a:buChar char="•"/>
            </a:pPr>
            <a:r>
              <a:rPr lang="en-US" b="1" dirty="0">
                <a:solidFill>
                  <a:schemeClr val="accent5">
                    <a:lumMod val="60000"/>
                    <a:lumOff val="40000"/>
                  </a:schemeClr>
                </a:solidFill>
                <a:latin typeface="Calibri" panose="020F0502020204030204" pitchFamily="34" charset="0"/>
                <a:cs typeface="Calibri" panose="020F0502020204030204" pitchFamily="34" charset="0"/>
              </a:rPr>
              <a:t>Glorify God</a:t>
            </a:r>
          </a:p>
          <a:p>
            <a:pPr marL="1485900" lvl="1" indent="-571500" algn="l">
              <a:buFont typeface="Arial" panose="020B0604020202020204" pitchFamily="34" charset="0"/>
              <a:buChar char="•"/>
            </a:pPr>
            <a:r>
              <a:rPr lang="en-US" b="1" dirty="0">
                <a:solidFill>
                  <a:schemeClr val="accent5">
                    <a:lumMod val="60000"/>
                    <a:lumOff val="40000"/>
                  </a:schemeClr>
                </a:solidFill>
                <a:latin typeface="Calibri" panose="020F0502020204030204" pitchFamily="34" charset="0"/>
                <a:cs typeface="Calibri" panose="020F0502020204030204" pitchFamily="34" charset="0"/>
              </a:rPr>
              <a:t>Make Disciple</a:t>
            </a:r>
            <a:r>
              <a:rPr lang="en-US" sz="4000" b="1" i="1" dirty="0">
                <a:solidFill>
                  <a:srgbClr val="FFE89F"/>
                </a:solidFill>
                <a:latin typeface="Calibri" panose="020F0502020204030204" pitchFamily="34" charset="0"/>
                <a:cs typeface="Calibri" panose="020F0502020204030204" pitchFamily="34" charset="0"/>
              </a:rPr>
              <a:t>        </a:t>
            </a:r>
            <a:endParaRPr lang="en-US" sz="4000" b="1" i="1" dirty="0">
              <a:solidFill>
                <a:srgbClr val="92D050"/>
              </a:solidFill>
              <a:latin typeface="Calibri" panose="020F0502020204030204" pitchFamily="34" charset="0"/>
              <a:cs typeface="Calibri" panose="020F0502020204030204" pitchFamily="34" charset="0"/>
            </a:endParaRPr>
          </a:p>
          <a:p>
            <a:pPr marL="571500" indent="-571500" algn="l">
              <a:spcAft>
                <a:spcPts val="4200"/>
              </a:spcAft>
              <a:buFont typeface="Wingdings" pitchFamily="2" charset="2"/>
              <a:buChar char="§"/>
            </a:pPr>
            <a:endParaRPr lang="en-US" sz="4000" b="1" i="1" dirty="0">
              <a:solidFill>
                <a:srgbClr val="92D050"/>
              </a:solidFill>
              <a:latin typeface="Calibri" panose="020F0502020204030204" pitchFamily="34" charset="0"/>
              <a:cs typeface="Calibri" panose="020F0502020204030204" pitchFamily="34" charset="0"/>
            </a:endParaRPr>
          </a:p>
          <a:p>
            <a:pPr marL="685800" indent="-685800" algn="l">
              <a:spcAft>
                <a:spcPts val="4200"/>
              </a:spcAft>
              <a:buFont typeface="Wingdings" pitchFamily="2" charset="2"/>
              <a:buChar char="§"/>
            </a:pPr>
            <a:endParaRPr lang="en-US" sz="4800" b="1" i="1" dirty="0">
              <a:solidFill>
                <a:srgbClr val="92D050"/>
              </a:solidFill>
              <a:latin typeface="Calibri" panose="020F0502020204030204" pitchFamily="34" charset="0"/>
              <a:cs typeface="Calibri" panose="020F0502020204030204" pitchFamily="34" charset="0"/>
            </a:endParaRPr>
          </a:p>
          <a:p>
            <a:pPr marL="685800" marR="0" indent="-685800" algn="ctr" defTabSz="584200" rtl="0" fontAlgn="auto" latinLnBrk="0" hangingPunct="0">
              <a:lnSpc>
                <a:spcPct val="100000"/>
              </a:lnSpc>
              <a:spcBef>
                <a:spcPts val="0"/>
              </a:spcBef>
              <a:spcAft>
                <a:spcPts val="0"/>
              </a:spcAft>
              <a:buClrTx/>
              <a:buSzTx/>
              <a:buFont typeface="Wingdings" pitchFamily="2" charset="2"/>
              <a:buChar char="§"/>
              <a:tabLst/>
            </a:pPr>
            <a:endPar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p:txBody>
      </p:sp>
      <p:sp>
        <p:nvSpPr>
          <p:cNvPr id="5" name="TextBox 4">
            <a:extLst>
              <a:ext uri="{FF2B5EF4-FFF2-40B4-BE49-F238E27FC236}">
                <a16:creationId xmlns:a16="http://schemas.microsoft.com/office/drawing/2014/main" id="{16E437CF-45AC-55CA-BC8D-A07838C81E75}"/>
              </a:ext>
            </a:extLst>
          </p:cNvPr>
          <p:cNvSpPr txBox="1"/>
          <p:nvPr/>
        </p:nvSpPr>
        <p:spPr>
          <a:xfrm>
            <a:off x="7435516" y="1892894"/>
            <a:ext cx="8746956" cy="8417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85900" lvl="3" indent="-571500" algn="l">
              <a:spcAft>
                <a:spcPts val="4200"/>
              </a:spcAft>
              <a:buFont typeface="Wingdings" pitchFamily="2" charset="2"/>
              <a:buChar char="§"/>
            </a:pPr>
            <a:r>
              <a:rPr lang="en-US" sz="3600" b="1" i="1" dirty="0">
                <a:solidFill>
                  <a:schemeClr val="accent4">
                    <a:lumMod val="60000"/>
                    <a:lumOff val="40000"/>
                  </a:schemeClr>
                </a:solidFill>
                <a:latin typeface="Calibri" panose="020F0502020204030204" pitchFamily="34" charset="0"/>
                <a:cs typeface="Calibri" panose="020F0502020204030204" pitchFamily="34" charset="0"/>
              </a:rPr>
              <a:t>Tyeken </a:t>
            </a:r>
            <a:r>
              <a:rPr lang="en-US" sz="3600" b="1" i="1" dirty="0" err="1">
                <a:solidFill>
                  <a:schemeClr val="accent4">
                    <a:lumMod val="60000"/>
                    <a:lumOff val="40000"/>
                  </a:schemeClr>
                </a:solidFill>
                <a:latin typeface="Calibri" panose="020F0502020204030204" pitchFamily="34" charset="0"/>
                <a:cs typeface="Calibri" panose="020F0502020204030204" pitchFamily="34" charset="0"/>
              </a:rPr>
              <a:t>na</a:t>
            </a:r>
            <a:r>
              <a:rPr lang="en-US" sz="3600" b="1" i="1" dirty="0">
                <a:solidFill>
                  <a:schemeClr val="accent4">
                    <a:lumMod val="60000"/>
                    <a:lumOff val="40000"/>
                  </a:schemeClr>
                </a:solidFill>
                <a:latin typeface="Calibri" panose="020F0502020204030204" pitchFamily="34" charset="0"/>
                <a:cs typeface="Calibri" panose="020F0502020204030204" pitchFamily="34" charset="0"/>
              </a:rPr>
              <a:t> ang </a:t>
            </a:r>
            <a:r>
              <a:rPr lang="en-US" sz="3600" b="1" i="1" dirty="0" err="1">
                <a:solidFill>
                  <a:schemeClr val="accent4">
                    <a:lumMod val="60000"/>
                    <a:lumOff val="40000"/>
                  </a:schemeClr>
                </a:solidFill>
                <a:latin typeface="Calibri" panose="020F0502020204030204" pitchFamily="34" charset="0"/>
                <a:cs typeface="Calibri" panose="020F0502020204030204" pitchFamily="34" charset="0"/>
              </a:rPr>
              <a:t>gawain</a:t>
            </a:r>
            <a:r>
              <a:rPr lang="en-US" sz="3600" b="1" i="1" dirty="0">
                <a:solidFill>
                  <a:schemeClr val="accent4">
                    <a:lumMod val="60000"/>
                    <a:lumOff val="40000"/>
                  </a:schemeClr>
                </a:solidFill>
                <a:latin typeface="Calibri" panose="020F0502020204030204" pitchFamily="34" charset="0"/>
                <a:cs typeface="Calibri" panose="020F0502020204030204" pitchFamily="34" charset="0"/>
              </a:rPr>
              <a:t> ay </a:t>
            </a:r>
            <a:r>
              <a:rPr lang="en-US" sz="3600" b="1" i="1" dirty="0" err="1">
                <a:solidFill>
                  <a:schemeClr val="accent4">
                    <a:lumMod val="60000"/>
                    <a:lumOff val="40000"/>
                  </a:schemeClr>
                </a:solidFill>
                <a:latin typeface="Calibri" panose="020F0502020204030204" pitchFamily="34" charset="0"/>
                <a:cs typeface="Calibri" panose="020F0502020204030204" pitchFamily="34" charset="0"/>
              </a:rPr>
              <a:t>nakabatay</a:t>
            </a:r>
            <a:r>
              <a:rPr lang="en-US" sz="3600" b="1" i="1" dirty="0">
                <a:solidFill>
                  <a:schemeClr val="accent4">
                    <a:lumMod val="60000"/>
                    <a:lumOff val="40000"/>
                  </a:schemeClr>
                </a:solidFill>
                <a:latin typeface="Calibri" panose="020F0502020204030204" pitchFamily="34" charset="0"/>
                <a:cs typeface="Calibri" panose="020F0502020204030204" pitchFamily="34" charset="0"/>
              </a:rPr>
              <a:t> </a:t>
            </a:r>
            <a:r>
              <a:rPr lang="en-US" sz="3600" b="1" i="1" dirty="0" err="1">
                <a:solidFill>
                  <a:schemeClr val="accent4">
                    <a:lumMod val="60000"/>
                    <a:lumOff val="40000"/>
                  </a:schemeClr>
                </a:solidFill>
                <a:latin typeface="Calibri" panose="020F0502020204030204" pitchFamily="34" charset="0"/>
                <a:cs typeface="Calibri" panose="020F0502020204030204" pitchFamily="34" charset="0"/>
              </a:rPr>
              <a:t>sa</a:t>
            </a:r>
            <a:r>
              <a:rPr lang="en-US" sz="3600" b="1" i="1" dirty="0">
                <a:solidFill>
                  <a:schemeClr val="accent4">
                    <a:lumMod val="60000"/>
                    <a:lumOff val="40000"/>
                  </a:schemeClr>
                </a:solidFill>
                <a:latin typeface="Calibri" panose="020F0502020204030204" pitchFamily="34" charset="0"/>
                <a:cs typeface="Calibri" panose="020F0502020204030204" pitchFamily="34" charset="0"/>
              </a:rPr>
              <a:t> </a:t>
            </a:r>
            <a:r>
              <a:rPr lang="en-US" sz="3600" b="1" i="1" dirty="0" err="1">
                <a:solidFill>
                  <a:schemeClr val="accent4">
                    <a:lumMod val="60000"/>
                    <a:lumOff val="40000"/>
                  </a:schemeClr>
                </a:solidFill>
                <a:latin typeface="Calibri" panose="020F0502020204030204" pitchFamily="34" charset="0"/>
                <a:cs typeface="Calibri" panose="020F0502020204030204" pitchFamily="34" charset="0"/>
              </a:rPr>
              <a:t>pagsang-ayon</a:t>
            </a:r>
            <a:r>
              <a:rPr lang="en-US" sz="3600" b="1" i="1" dirty="0">
                <a:solidFill>
                  <a:schemeClr val="accent4">
                    <a:lumMod val="60000"/>
                    <a:lumOff val="40000"/>
                  </a:schemeClr>
                </a:solidFill>
                <a:latin typeface="Calibri" panose="020F0502020204030204" pitchFamily="34" charset="0"/>
                <a:cs typeface="Calibri" panose="020F0502020204030204" pitchFamily="34" charset="0"/>
              </a:rPr>
              <a:t> at </a:t>
            </a:r>
            <a:r>
              <a:rPr lang="en-US" sz="3600" b="1" i="1" dirty="0" err="1">
                <a:solidFill>
                  <a:schemeClr val="accent4">
                    <a:lumMod val="60000"/>
                    <a:lumOff val="40000"/>
                  </a:schemeClr>
                </a:solidFill>
                <a:latin typeface="Calibri" panose="020F0502020204030204" pitchFamily="34" charset="0"/>
                <a:cs typeface="Calibri" panose="020F0502020204030204" pitchFamily="34" charset="0"/>
              </a:rPr>
              <a:t>pagkakaloob</a:t>
            </a:r>
            <a:r>
              <a:rPr lang="en-US" sz="3600" b="1" i="1" dirty="0">
                <a:solidFill>
                  <a:schemeClr val="accent4">
                    <a:lumMod val="60000"/>
                    <a:lumOff val="40000"/>
                  </a:schemeClr>
                </a:solidFill>
                <a:latin typeface="Calibri" panose="020F0502020204030204" pitchFamily="34" charset="0"/>
                <a:cs typeface="Calibri" panose="020F0502020204030204" pitchFamily="34" charset="0"/>
              </a:rPr>
              <a:t> ng </a:t>
            </a:r>
            <a:r>
              <a:rPr lang="en-US" b="1" i="1" dirty="0" err="1">
                <a:solidFill>
                  <a:schemeClr val="accent4">
                    <a:lumMod val="60000"/>
                    <a:lumOff val="40000"/>
                  </a:schemeClr>
                </a:solidFill>
                <a:latin typeface="Calibri" panose="020F0502020204030204" pitchFamily="34" charset="0"/>
                <a:cs typeface="Calibri" panose="020F0502020204030204" pitchFamily="34" charset="0"/>
              </a:rPr>
              <a:t>Panginoon</a:t>
            </a:r>
            <a:endParaRPr lang="en-US" b="1" i="1" dirty="0">
              <a:solidFill>
                <a:schemeClr val="accent4">
                  <a:lumMod val="60000"/>
                  <a:lumOff val="40000"/>
                </a:schemeClr>
              </a:solidFill>
              <a:latin typeface="Calibri" panose="020F0502020204030204" pitchFamily="34" charset="0"/>
              <a:cs typeface="Calibri" panose="020F0502020204030204" pitchFamily="34" charset="0"/>
            </a:endParaRPr>
          </a:p>
          <a:p>
            <a:pPr marL="1485900" lvl="3" indent="-571500" algn="l">
              <a:spcAft>
                <a:spcPts val="4200"/>
              </a:spcAft>
              <a:buFont typeface="Wingdings" pitchFamily="2" charset="2"/>
              <a:buChar char="§"/>
            </a:pPr>
            <a:r>
              <a:rPr lang="en-US" b="1" i="1" dirty="0">
                <a:solidFill>
                  <a:schemeClr val="accent4">
                    <a:lumMod val="60000"/>
                    <a:lumOff val="40000"/>
                  </a:schemeClr>
                </a:solidFill>
                <a:latin typeface="Calibri" panose="020F0502020204030204" pitchFamily="34" charset="0"/>
                <a:cs typeface="Calibri" panose="020F0502020204030204" pitchFamily="34" charset="0"/>
              </a:rPr>
              <a:t>Bago </a:t>
            </a:r>
            <a:r>
              <a:rPr lang="en-US" b="1" i="1" dirty="0" err="1">
                <a:solidFill>
                  <a:schemeClr val="accent4">
                    <a:lumMod val="60000"/>
                    <a:lumOff val="40000"/>
                  </a:schemeClr>
                </a:solidFill>
                <a:latin typeface="Calibri" panose="020F0502020204030204" pitchFamily="34" charset="0"/>
                <a:cs typeface="Calibri" panose="020F0502020204030204" pitchFamily="34" charset="0"/>
              </a:rPr>
              <a:t>umalis</a:t>
            </a:r>
            <a:r>
              <a:rPr lang="en-US" b="1" i="1" dirty="0">
                <a:solidFill>
                  <a:schemeClr val="accent4">
                    <a:lumMod val="60000"/>
                    <a:lumOff val="40000"/>
                  </a:schemeClr>
                </a:solidFill>
                <a:latin typeface="Calibri" panose="020F0502020204030204" pitchFamily="34" charset="0"/>
                <a:cs typeface="Calibri" panose="020F0502020204030204" pitchFamily="34" charset="0"/>
              </a:rPr>
              <a:t> </a:t>
            </a:r>
            <a:r>
              <a:rPr lang="en-US" b="1" i="1" dirty="0" err="1">
                <a:solidFill>
                  <a:schemeClr val="accent4">
                    <a:lumMod val="60000"/>
                    <a:lumOff val="40000"/>
                  </a:schemeClr>
                </a:solidFill>
                <a:latin typeface="Calibri" panose="020F0502020204030204" pitchFamily="34" charset="0"/>
                <a:cs typeface="Calibri" panose="020F0502020204030204" pitchFamily="34" charset="0"/>
              </a:rPr>
              <a:t>upang</a:t>
            </a:r>
            <a:r>
              <a:rPr lang="en-US" b="1" i="1" dirty="0">
                <a:solidFill>
                  <a:schemeClr val="accent4">
                    <a:lumMod val="60000"/>
                    <a:lumOff val="40000"/>
                  </a:schemeClr>
                </a:solidFill>
                <a:latin typeface="Calibri" panose="020F0502020204030204" pitchFamily="34" charset="0"/>
                <a:cs typeface="Calibri" panose="020F0502020204030204" pitchFamily="34" charset="0"/>
              </a:rPr>
              <a:t> </a:t>
            </a:r>
            <a:r>
              <a:rPr lang="en-US" b="1" i="1" dirty="0" err="1">
                <a:solidFill>
                  <a:schemeClr val="accent4">
                    <a:lumMod val="60000"/>
                    <a:lumOff val="40000"/>
                  </a:schemeClr>
                </a:solidFill>
                <a:latin typeface="Calibri" panose="020F0502020204030204" pitchFamily="34" charset="0"/>
                <a:cs typeface="Calibri" panose="020F0502020204030204" pitchFamily="34" charset="0"/>
              </a:rPr>
              <a:t>magtrabaho</a:t>
            </a:r>
            <a:r>
              <a:rPr lang="en-US" b="1" i="1" dirty="0">
                <a:solidFill>
                  <a:schemeClr val="accent4">
                    <a:lumMod val="60000"/>
                    <a:lumOff val="40000"/>
                  </a:schemeClr>
                </a:solidFill>
                <a:latin typeface="Calibri" panose="020F0502020204030204" pitchFamily="34" charset="0"/>
                <a:cs typeface="Calibri" panose="020F0502020204030204" pitchFamily="34" charset="0"/>
              </a:rPr>
              <a:t>, </a:t>
            </a:r>
            <a:r>
              <a:rPr lang="en-US" b="1" i="1" dirty="0" err="1">
                <a:solidFill>
                  <a:schemeClr val="accent4">
                    <a:lumMod val="60000"/>
                    <a:lumOff val="40000"/>
                  </a:schemeClr>
                </a:solidFill>
                <a:latin typeface="Calibri" panose="020F0502020204030204" pitchFamily="34" charset="0"/>
                <a:cs typeface="Calibri" panose="020F0502020204030204" pitchFamily="34" charset="0"/>
              </a:rPr>
              <a:t>pag-aralan</a:t>
            </a:r>
            <a:r>
              <a:rPr lang="en-US" b="1" i="1" dirty="0">
                <a:solidFill>
                  <a:schemeClr val="accent4">
                    <a:lumMod val="60000"/>
                    <a:lumOff val="40000"/>
                  </a:schemeClr>
                </a:solidFill>
                <a:latin typeface="Calibri" panose="020F0502020204030204" pitchFamily="34" charset="0"/>
                <a:cs typeface="Calibri" panose="020F0502020204030204" pitchFamily="34" charset="0"/>
              </a:rPr>
              <a:t> ang </a:t>
            </a:r>
            <a:r>
              <a:rPr lang="en-US" b="1" i="1" dirty="0" err="1">
                <a:solidFill>
                  <a:schemeClr val="accent4">
                    <a:lumMod val="60000"/>
                    <a:lumOff val="40000"/>
                  </a:schemeClr>
                </a:solidFill>
                <a:latin typeface="Calibri" panose="020F0502020204030204" pitchFamily="34" charset="0"/>
                <a:cs typeface="Calibri" panose="020F0502020204030204" pitchFamily="34" charset="0"/>
              </a:rPr>
              <a:t>sitwasyon</a:t>
            </a:r>
            <a:r>
              <a:rPr lang="en-US" b="1" i="1" dirty="0">
                <a:solidFill>
                  <a:schemeClr val="accent4">
                    <a:lumMod val="60000"/>
                    <a:lumOff val="40000"/>
                  </a:schemeClr>
                </a:solidFill>
                <a:latin typeface="Calibri" panose="020F0502020204030204" pitchFamily="34" charset="0"/>
                <a:cs typeface="Calibri" panose="020F0502020204030204" pitchFamily="34" charset="0"/>
              </a:rPr>
              <a:t>.</a:t>
            </a:r>
            <a:r>
              <a:rPr lang="en-US" dirty="0"/>
              <a:t> </a:t>
            </a:r>
          </a:p>
          <a:p>
            <a:pPr marL="1485900" lvl="3" indent="-571500" algn="l">
              <a:spcAft>
                <a:spcPts val="1200"/>
              </a:spcAft>
              <a:buFont typeface="Wingdings" pitchFamily="2" charset="2"/>
              <a:buChar char="§"/>
            </a:pPr>
            <a:r>
              <a:rPr lang="en-US" b="1" i="1" dirty="0" err="1">
                <a:solidFill>
                  <a:schemeClr val="accent5">
                    <a:lumMod val="60000"/>
                    <a:lumOff val="40000"/>
                  </a:schemeClr>
                </a:solidFill>
                <a:latin typeface="Calibri" panose="020F0502020204030204" pitchFamily="34" charset="0"/>
                <a:cs typeface="Calibri" panose="020F0502020204030204" pitchFamily="34" charset="0"/>
              </a:rPr>
              <a:t>Magtatag</a:t>
            </a:r>
            <a:r>
              <a:rPr lang="en-US" b="1" i="1" dirty="0">
                <a:solidFill>
                  <a:schemeClr val="accent5">
                    <a:lumMod val="60000"/>
                    <a:lumOff val="40000"/>
                  </a:schemeClr>
                </a:solidFill>
                <a:latin typeface="Calibri" panose="020F0502020204030204" pitchFamily="34" charset="0"/>
                <a:cs typeface="Calibri" panose="020F0502020204030204" pitchFamily="34" charset="0"/>
              </a:rPr>
              <a:t> ng </a:t>
            </a:r>
            <a:r>
              <a:rPr lang="en-US" b="1" i="1" dirty="0" err="1">
                <a:solidFill>
                  <a:schemeClr val="accent5">
                    <a:lumMod val="60000"/>
                    <a:lumOff val="40000"/>
                  </a:schemeClr>
                </a:solidFill>
                <a:latin typeface="Calibri" panose="020F0502020204030204" pitchFamily="34" charset="0"/>
                <a:cs typeface="Calibri" panose="020F0502020204030204" pitchFamily="34" charset="0"/>
              </a:rPr>
              <a:t>isang</a:t>
            </a:r>
            <a:r>
              <a:rPr lang="en-US" b="1" i="1" dirty="0">
                <a:solidFill>
                  <a:schemeClr val="accent5">
                    <a:lumMod val="60000"/>
                    <a:lumOff val="40000"/>
                  </a:schemeClr>
                </a:solidFill>
                <a:latin typeface="Calibri" panose="020F0502020204030204" pitchFamily="34" charset="0"/>
                <a:cs typeface="Calibri" panose="020F0502020204030204" pitchFamily="34" charset="0"/>
              </a:rPr>
              <a:t> </a:t>
            </a:r>
            <a:r>
              <a:rPr lang="en-US" b="1" i="1" dirty="0" err="1">
                <a:solidFill>
                  <a:schemeClr val="accent5">
                    <a:lumMod val="60000"/>
                    <a:lumOff val="40000"/>
                  </a:schemeClr>
                </a:solidFill>
                <a:latin typeface="Calibri" panose="020F0502020204030204" pitchFamily="34" charset="0"/>
                <a:cs typeface="Calibri" panose="020F0502020204030204" pitchFamily="34" charset="0"/>
              </a:rPr>
              <a:t>tapat</a:t>
            </a:r>
            <a:r>
              <a:rPr lang="en-US" b="1" i="1" dirty="0">
                <a:solidFill>
                  <a:schemeClr val="accent5">
                    <a:lumMod val="60000"/>
                    <a:lumOff val="40000"/>
                  </a:schemeClr>
                </a:solidFill>
                <a:latin typeface="Calibri" panose="020F0502020204030204" pitchFamily="34" charset="0"/>
                <a:cs typeface="Calibri" panose="020F0502020204030204" pitchFamily="34" charset="0"/>
              </a:rPr>
              <a:t> </a:t>
            </a:r>
            <a:r>
              <a:rPr lang="en-US" b="1" i="1" dirty="0" err="1">
                <a:solidFill>
                  <a:schemeClr val="accent5">
                    <a:lumMod val="60000"/>
                    <a:lumOff val="40000"/>
                  </a:schemeClr>
                </a:solidFill>
                <a:latin typeface="Calibri" panose="020F0502020204030204" pitchFamily="34" charset="0"/>
                <a:cs typeface="Calibri" panose="020F0502020204030204" pitchFamily="34" charset="0"/>
              </a:rPr>
              <a:t>na</a:t>
            </a:r>
            <a:r>
              <a:rPr lang="en-US" b="1" i="1" dirty="0">
                <a:solidFill>
                  <a:schemeClr val="accent5">
                    <a:lumMod val="60000"/>
                    <a:lumOff val="40000"/>
                  </a:schemeClr>
                </a:solidFill>
                <a:latin typeface="Calibri" panose="020F0502020204030204" pitchFamily="34" charset="0"/>
                <a:cs typeface="Calibri" panose="020F0502020204030204" pitchFamily="34" charset="0"/>
              </a:rPr>
              <a:t> </a:t>
            </a:r>
            <a:r>
              <a:rPr lang="en-US" b="1" i="1" dirty="0" err="1">
                <a:solidFill>
                  <a:schemeClr val="accent5">
                    <a:lumMod val="60000"/>
                    <a:lumOff val="40000"/>
                  </a:schemeClr>
                </a:solidFill>
                <a:latin typeface="Calibri" panose="020F0502020204030204" pitchFamily="34" charset="0"/>
                <a:cs typeface="Calibri" panose="020F0502020204030204" pitchFamily="34" charset="0"/>
              </a:rPr>
              <a:t>bisyon</a:t>
            </a:r>
            <a:r>
              <a:rPr lang="en-US" b="1" i="1" dirty="0">
                <a:solidFill>
                  <a:schemeClr val="accent5">
                    <a:lumMod val="60000"/>
                    <a:lumOff val="40000"/>
                  </a:schemeClr>
                </a:solidFill>
                <a:latin typeface="Calibri" panose="020F0502020204030204" pitchFamily="34" charset="0"/>
                <a:cs typeface="Calibri" panose="020F0502020204030204" pitchFamily="34" charset="0"/>
              </a:rPr>
              <a:t> g </a:t>
            </a:r>
            <a:r>
              <a:rPr lang="en-US" b="1" i="1" dirty="0" err="1">
                <a:solidFill>
                  <a:schemeClr val="accent5">
                    <a:lumMod val="60000"/>
                    <a:lumOff val="40000"/>
                  </a:schemeClr>
                </a:solidFill>
                <a:latin typeface="Calibri" panose="020F0502020204030204" pitchFamily="34" charset="0"/>
                <a:cs typeface="Calibri" panose="020F0502020204030204" pitchFamily="34" charset="0"/>
              </a:rPr>
              <a:t>na</a:t>
            </a:r>
            <a:r>
              <a:rPr lang="en-US" b="1" i="1" dirty="0">
                <a:solidFill>
                  <a:schemeClr val="accent5">
                    <a:lumMod val="60000"/>
                    <a:lumOff val="40000"/>
                  </a:schemeClr>
                </a:solidFill>
                <a:latin typeface="Calibri" panose="020F0502020204030204" pitchFamily="34" charset="0"/>
                <a:cs typeface="Calibri" panose="020F0502020204030204" pitchFamily="34" charset="0"/>
              </a:rPr>
              <a:t> may </a:t>
            </a:r>
            <a:r>
              <a:rPr lang="en-US" b="1" i="1" dirty="0" err="1">
                <a:solidFill>
                  <a:schemeClr val="accent5">
                    <a:lumMod val="60000"/>
                    <a:lumOff val="40000"/>
                  </a:schemeClr>
                </a:solidFill>
                <a:latin typeface="Calibri" panose="020F0502020204030204" pitchFamily="34" charset="0"/>
                <a:cs typeface="Calibri" panose="020F0502020204030204" pitchFamily="34" charset="0"/>
              </a:rPr>
              <a:t>malinaw</a:t>
            </a:r>
            <a:r>
              <a:rPr lang="en-US" b="1" i="1" dirty="0">
                <a:solidFill>
                  <a:schemeClr val="accent5">
                    <a:lumMod val="60000"/>
                    <a:lumOff val="40000"/>
                  </a:schemeClr>
                </a:solidFill>
                <a:latin typeface="Calibri" panose="020F0502020204030204" pitchFamily="34" charset="0"/>
                <a:cs typeface="Calibri" panose="020F0502020204030204" pitchFamily="34" charset="0"/>
              </a:rPr>
              <a:t> </a:t>
            </a:r>
            <a:r>
              <a:rPr lang="en-US" b="1" i="1" dirty="0" err="1">
                <a:solidFill>
                  <a:schemeClr val="accent5">
                    <a:lumMod val="60000"/>
                    <a:lumOff val="40000"/>
                  </a:schemeClr>
                </a:solidFill>
                <a:latin typeface="Calibri" panose="020F0502020204030204" pitchFamily="34" charset="0"/>
                <a:cs typeface="Calibri" panose="020F0502020204030204" pitchFamily="34" charset="0"/>
              </a:rPr>
              <a:t>na</a:t>
            </a:r>
            <a:r>
              <a:rPr lang="en-US" b="1" i="1" dirty="0">
                <a:solidFill>
                  <a:schemeClr val="accent5">
                    <a:lumMod val="60000"/>
                    <a:lumOff val="40000"/>
                  </a:schemeClr>
                </a:solidFill>
                <a:latin typeface="Calibri" panose="020F0502020204030204" pitchFamily="34" charset="0"/>
                <a:cs typeface="Calibri" panose="020F0502020204030204" pitchFamily="34" charset="0"/>
              </a:rPr>
              <a:t> </a:t>
            </a:r>
            <a:r>
              <a:rPr lang="en-US" b="1" i="1" dirty="0" err="1">
                <a:solidFill>
                  <a:schemeClr val="accent5">
                    <a:lumMod val="60000"/>
                    <a:lumOff val="40000"/>
                  </a:schemeClr>
                </a:solidFill>
                <a:latin typeface="Calibri" panose="020F0502020204030204" pitchFamily="34" charset="0"/>
                <a:cs typeface="Calibri" panose="020F0502020204030204" pitchFamily="34" charset="0"/>
              </a:rPr>
              <a:t>mga</a:t>
            </a:r>
            <a:r>
              <a:rPr lang="en-US" b="1" i="1" dirty="0">
                <a:solidFill>
                  <a:schemeClr val="accent5">
                    <a:lumMod val="60000"/>
                    <a:lumOff val="40000"/>
                  </a:schemeClr>
                </a:solidFill>
                <a:latin typeface="Calibri" panose="020F0502020204030204" pitchFamily="34" charset="0"/>
                <a:cs typeface="Calibri" panose="020F0502020204030204" pitchFamily="34" charset="0"/>
              </a:rPr>
              <a:t> </a:t>
            </a:r>
            <a:r>
              <a:rPr lang="en-US" b="1" i="1" dirty="0" err="1">
                <a:solidFill>
                  <a:schemeClr val="accent5">
                    <a:lumMod val="60000"/>
                    <a:lumOff val="40000"/>
                  </a:schemeClr>
                </a:solidFill>
                <a:latin typeface="Calibri" panose="020F0502020204030204" pitchFamily="34" charset="0"/>
                <a:cs typeface="Calibri" panose="020F0502020204030204" pitchFamily="34" charset="0"/>
              </a:rPr>
              <a:t>layunin</a:t>
            </a:r>
            <a:r>
              <a:rPr lang="en-US" b="1" i="1" dirty="0">
                <a:latin typeface="Calibri" panose="020F0502020204030204" pitchFamily="34" charset="0"/>
                <a:cs typeface="Calibri" panose="020F0502020204030204" pitchFamily="34" charset="0"/>
              </a:rPr>
              <a:t>:</a:t>
            </a:r>
          </a:p>
          <a:p>
            <a:pPr marL="914400" lvl="8" algn="l">
              <a:spcAft>
                <a:spcPts val="600"/>
              </a:spcAft>
            </a:pPr>
            <a:r>
              <a:rPr lang="en-US" b="1" dirty="0">
                <a:solidFill>
                  <a:srgbClr val="FFE89F"/>
                </a:solidFill>
                <a:latin typeface="Calibri" panose="020F0502020204030204" pitchFamily="34" charset="0"/>
                <a:cs typeface="Calibri" panose="020F0502020204030204" pitchFamily="34" charset="0"/>
              </a:rPr>
              <a:t>    ・</a:t>
            </a:r>
            <a:r>
              <a:rPr lang="en-US" b="1" dirty="0" err="1">
                <a:solidFill>
                  <a:srgbClr val="FFE89F"/>
                </a:solidFill>
                <a:latin typeface="Calibri" panose="020F0502020204030204" pitchFamily="34" charset="0"/>
                <a:cs typeface="Calibri" panose="020F0502020204030204" pitchFamily="34" charset="0"/>
              </a:rPr>
              <a:t>Luwalhatiin</a:t>
            </a:r>
            <a:r>
              <a:rPr lang="en-US" b="1" dirty="0">
                <a:solidFill>
                  <a:srgbClr val="FFE89F"/>
                </a:solidFill>
                <a:latin typeface="Calibri" panose="020F0502020204030204" pitchFamily="34" charset="0"/>
                <a:cs typeface="Calibri" panose="020F0502020204030204" pitchFamily="34" charset="0"/>
              </a:rPr>
              <a:t> ang </a:t>
            </a:r>
            <a:r>
              <a:rPr lang="en-US" b="1" dirty="0" err="1">
                <a:solidFill>
                  <a:srgbClr val="FFE89F"/>
                </a:solidFill>
                <a:latin typeface="Calibri" panose="020F0502020204030204" pitchFamily="34" charset="0"/>
                <a:cs typeface="Calibri" panose="020F0502020204030204" pitchFamily="34" charset="0"/>
              </a:rPr>
              <a:t>Diyos</a:t>
            </a:r>
            <a:r>
              <a:rPr lang="en-US" b="1" dirty="0">
                <a:solidFill>
                  <a:srgbClr val="FFE89F"/>
                </a:solidFill>
                <a:latin typeface="Calibri" panose="020F0502020204030204" pitchFamily="34" charset="0"/>
                <a:cs typeface="Calibri" panose="020F0502020204030204" pitchFamily="34" charset="0"/>
              </a:rPr>
              <a:t> </a:t>
            </a:r>
          </a:p>
          <a:p>
            <a:pPr marL="914400" lvl="8" algn="l">
              <a:spcAft>
                <a:spcPts val="600"/>
              </a:spcAft>
            </a:pPr>
            <a:r>
              <a:rPr lang="en-US" b="1" dirty="0">
                <a:solidFill>
                  <a:srgbClr val="FFE89F"/>
                </a:solidFill>
                <a:latin typeface="Calibri" panose="020F0502020204030204" pitchFamily="34" charset="0"/>
                <a:cs typeface="Calibri" panose="020F0502020204030204" pitchFamily="34" charset="0"/>
              </a:rPr>
              <a:t>    ・</a:t>
            </a:r>
            <a:r>
              <a:rPr lang="en-US" b="1" dirty="0" err="1">
                <a:solidFill>
                  <a:srgbClr val="FFE89F"/>
                </a:solidFill>
                <a:latin typeface="Calibri" panose="020F0502020204030204" pitchFamily="34" charset="0"/>
                <a:cs typeface="Calibri" panose="020F0502020204030204" pitchFamily="34" charset="0"/>
              </a:rPr>
              <a:t>Gumawa</a:t>
            </a:r>
            <a:r>
              <a:rPr lang="en-US" b="1" dirty="0">
                <a:solidFill>
                  <a:srgbClr val="FFE89F"/>
                </a:solidFill>
                <a:latin typeface="Calibri" panose="020F0502020204030204" pitchFamily="34" charset="0"/>
                <a:cs typeface="Calibri" panose="020F0502020204030204" pitchFamily="34" charset="0"/>
              </a:rPr>
              <a:t> ng </a:t>
            </a:r>
            <a:r>
              <a:rPr lang="en-US" b="1" dirty="0" err="1">
                <a:solidFill>
                  <a:srgbClr val="FFE89F"/>
                </a:solidFill>
                <a:latin typeface="Calibri" panose="020F0502020204030204" pitchFamily="34" charset="0"/>
                <a:cs typeface="Calibri" panose="020F0502020204030204" pitchFamily="34" charset="0"/>
              </a:rPr>
              <a:t>mga</a:t>
            </a:r>
            <a:r>
              <a:rPr lang="en-US" b="1" dirty="0">
                <a:solidFill>
                  <a:srgbClr val="FFE89F"/>
                </a:solidFill>
                <a:latin typeface="Calibri" panose="020F0502020204030204" pitchFamily="34" charset="0"/>
                <a:cs typeface="Calibri" panose="020F0502020204030204" pitchFamily="34" charset="0"/>
              </a:rPr>
              <a:t> </a:t>
            </a:r>
            <a:r>
              <a:rPr lang="en-US" b="1" dirty="0" err="1">
                <a:solidFill>
                  <a:srgbClr val="FFE89F"/>
                </a:solidFill>
                <a:latin typeface="Calibri" panose="020F0502020204030204" pitchFamily="34" charset="0"/>
                <a:cs typeface="Calibri" panose="020F0502020204030204" pitchFamily="34" charset="0"/>
              </a:rPr>
              <a:t>alagad</a:t>
            </a:r>
            <a:endParaRPr lang="en-US" b="1" dirty="0">
              <a:solidFill>
                <a:srgbClr val="FFE89F"/>
              </a:solidFill>
              <a:latin typeface="Calibri" panose="020F0502020204030204" pitchFamily="34" charset="0"/>
              <a:cs typeface="Calibri" panose="020F0502020204030204" pitchFamily="34" charset="0"/>
            </a:endParaRPr>
          </a:p>
          <a:p>
            <a:pPr marL="1485900" lvl="3" indent="-571500" algn="l">
              <a:spcAft>
                <a:spcPts val="4200"/>
              </a:spcAft>
              <a:buFont typeface="Wingdings" pitchFamily="2" charset="2"/>
              <a:buChar char="§"/>
            </a:pPr>
            <a:endParaRPr lang="en-US" b="1" i="1" dirty="0">
              <a:solidFill>
                <a:schemeClr val="accent4">
                  <a:lumMod val="60000"/>
                  <a:lumOff val="40000"/>
                </a:schemeClr>
              </a:solidFill>
              <a:latin typeface="Calibri" panose="020F0502020204030204" pitchFamily="34" charset="0"/>
              <a:cs typeface="Calibri" panose="020F0502020204030204" pitchFamily="34" charset="0"/>
            </a:endParaRPr>
          </a:p>
          <a:p>
            <a:pPr marL="1485900" lvl="3" indent="-571500" algn="l">
              <a:spcAft>
                <a:spcPts val="4200"/>
              </a:spcAft>
              <a:buFont typeface="Wingdings" pitchFamily="2" charset="2"/>
              <a:buChar char="§"/>
            </a:pPr>
            <a:endParaRPr lang="en-US" sz="3600" b="1" i="1" dirty="0">
              <a:solidFill>
                <a:schemeClr val="accent4">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4035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dissolve">
                                      <p:cBhvr>
                                        <p:cTn id="27" dur="500"/>
                                        <p:tgtEl>
                                          <p:spTgt spid="6">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dissolve">
                                      <p:cBhvr>
                                        <p:cTn id="30" dur="500"/>
                                        <p:tgtEl>
                                          <p:spTgt spid="6">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dissolve">
                                      <p:cBhvr>
                                        <p:cTn id="33" dur="5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dissolve">
                                      <p:cBhvr>
                                        <p:cTn id="38" dur="500"/>
                                        <p:tgtEl>
                                          <p:spTgt spid="5">
                                            <p:txEl>
                                              <p:pRg st="2" end="2"/>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dissolve">
                                      <p:cBhvr>
                                        <p:cTn id="41" dur="500"/>
                                        <p:tgtEl>
                                          <p:spTgt spid="5">
                                            <p:txEl>
                                              <p:pRg st="3" end="3"/>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dissolve">
                                      <p:cBhvr>
                                        <p:cTn id="4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25D073-3E2F-66A3-8AD6-239D3E732145}"/>
              </a:ext>
            </a:extLst>
          </p:cNvPr>
          <p:cNvSpPr/>
          <p:nvPr/>
        </p:nvSpPr>
        <p:spPr>
          <a:xfrm>
            <a:off x="0" y="-37318"/>
            <a:ext cx="17340263" cy="1080527"/>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sp>
        <p:nvSpPr>
          <p:cNvPr id="4" name="Shape 126">
            <a:extLst>
              <a:ext uri="{FF2B5EF4-FFF2-40B4-BE49-F238E27FC236}">
                <a16:creationId xmlns:a16="http://schemas.microsoft.com/office/drawing/2014/main" id="{CAF7F09E-019C-C67D-B709-67AEE6597A0D}"/>
              </a:ext>
            </a:extLst>
          </p:cNvPr>
          <p:cNvSpPr/>
          <p:nvPr/>
        </p:nvSpPr>
        <p:spPr>
          <a:xfrm>
            <a:off x="419553" y="-222602"/>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br>
              <a:rPr lang="en-US" sz="5400" b="1" dirty="0">
                <a:solidFill>
                  <a:srgbClr val="FCF1C0"/>
                </a:solidFill>
                <a:latin typeface="Calibri" panose="020F0502020204030204" pitchFamily="34" charset="0"/>
                <a:cs typeface="Calibri" panose="020F0502020204030204" pitchFamily="34" charset="0"/>
              </a:rPr>
            </a:br>
            <a:r>
              <a:rPr lang="en-US" sz="5400" b="1" dirty="0">
                <a:solidFill>
                  <a:srgbClr val="FCF1C0"/>
                </a:solidFill>
                <a:latin typeface="Calibri" panose="020F0502020204030204" pitchFamily="34" charset="0"/>
                <a:cs typeface="Calibri" panose="020F0502020204030204" pitchFamily="34" charset="0"/>
              </a:rPr>
              <a:t>1 Thessalonians 5:11a</a:t>
            </a:r>
            <a:endParaRPr sz="4400" b="1" dirty="0">
              <a:solidFill>
                <a:srgbClr val="FCF1C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9499B83-E9F9-A02E-FB47-DE0FA2AE50EC}"/>
              </a:ext>
            </a:extLst>
          </p:cNvPr>
          <p:cNvSpPr txBox="1"/>
          <p:nvPr/>
        </p:nvSpPr>
        <p:spPr>
          <a:xfrm>
            <a:off x="666204" y="1999344"/>
            <a:ext cx="1519210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800" dirty="0">
                <a:solidFill>
                  <a:srgbClr val="FFE89F"/>
                </a:solidFill>
                <a:latin typeface="Calibri" panose="020F0502020204030204" pitchFamily="34" charset="0"/>
                <a:cs typeface="Calibri" panose="020F0502020204030204" pitchFamily="34" charset="0"/>
              </a:rPr>
              <a:t>Therefore encourage one another and </a:t>
            </a:r>
            <a:r>
              <a:rPr lang="en-US" sz="4800" u="sng" dirty="0">
                <a:solidFill>
                  <a:srgbClr val="FFC000"/>
                </a:solidFill>
                <a:latin typeface="Calibri" panose="020F0502020204030204" pitchFamily="34" charset="0"/>
                <a:cs typeface="Calibri" panose="020F0502020204030204" pitchFamily="34" charset="0"/>
              </a:rPr>
              <a:t>build each other up</a:t>
            </a:r>
            <a:r>
              <a:rPr lang="en-US" sz="4800" dirty="0">
                <a:solidFill>
                  <a:srgbClr val="FFE89F"/>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D8A9C573-306C-1C0E-D3B5-AFD49216BE35}"/>
              </a:ext>
            </a:extLst>
          </p:cNvPr>
          <p:cNvSpPr txBox="1"/>
          <p:nvPr/>
        </p:nvSpPr>
        <p:spPr>
          <a:xfrm>
            <a:off x="911950" y="3181028"/>
            <a:ext cx="12357464"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endParaRPr lang="en-US" dirty="0"/>
          </a:p>
          <a:p>
            <a:pPr marL="0" marR="0" indent="0" algn="l" defTabSz="584200" rtl="0" fontAlgn="auto" latinLnBrk="0" hangingPunct="0">
              <a:lnSpc>
                <a:spcPct val="100000"/>
              </a:lnSpc>
              <a:spcBef>
                <a:spcPts val="0"/>
              </a:spcBef>
              <a:spcAft>
                <a:spcPts val="0"/>
              </a:spcAft>
              <a:buClrTx/>
              <a:buSzTx/>
              <a:buFontTx/>
              <a:buNone/>
              <a:tabLst/>
            </a:pPr>
            <a:r>
              <a:rPr lang="en-US" sz="4400" dirty="0">
                <a:solidFill>
                  <a:schemeClr val="bg1">
                    <a:lumMod val="40000"/>
                    <a:lumOff val="60000"/>
                  </a:schemeClr>
                </a:solidFill>
                <a:latin typeface="Calibri" panose="020F0502020204030204" pitchFamily="34" charset="0"/>
                <a:cs typeface="Calibri" panose="020F0502020204030204" pitchFamily="34" charset="0"/>
              </a:rPr>
              <a:t>T</a:t>
            </a:r>
            <a:r>
              <a:rPr kumimoji="0" lang="en-US" sz="4400" b="0" i="0" u="none" strike="noStrike" cap="none" spc="0" normalizeH="0" baseline="0" dirty="0">
                <a:ln>
                  <a:noFill/>
                </a:ln>
                <a:solidFill>
                  <a:schemeClr val="bg1">
                    <a:lumMod val="40000"/>
                    <a:lumOff val="60000"/>
                  </a:schemeClr>
                </a:solidFill>
                <a:effectLst/>
                <a:uFillTx/>
                <a:latin typeface="Calibri" panose="020F0502020204030204" pitchFamily="34" charset="0"/>
                <a:cs typeface="Calibri" panose="020F0502020204030204" pitchFamily="34" charset="0"/>
                <a:sym typeface="Cochin"/>
              </a:rPr>
              <a:t>o build a house, erect a building, build up from a foundation, </a:t>
            </a:r>
            <a:r>
              <a:rPr lang="en-US" sz="4400" dirty="0">
                <a:solidFill>
                  <a:schemeClr val="bg1">
                    <a:lumMod val="40000"/>
                    <a:lumOff val="60000"/>
                  </a:schemeClr>
                </a:solidFill>
                <a:latin typeface="Calibri" panose="020F0502020204030204" pitchFamily="34" charset="0"/>
                <a:cs typeface="Calibri" panose="020F0502020204030204" pitchFamily="34" charset="0"/>
              </a:rPr>
              <a:t>restore by rebuilding</a:t>
            </a:r>
          </a:p>
          <a:p>
            <a:pPr marL="0" marR="0" indent="0" algn="l" defTabSz="584200" rtl="0" fontAlgn="auto" latinLnBrk="0" hangingPunct="0">
              <a:lnSpc>
                <a:spcPct val="100000"/>
              </a:lnSpc>
              <a:spcBef>
                <a:spcPts val="0"/>
              </a:spcBef>
              <a:spcAft>
                <a:spcPts val="0"/>
              </a:spcAft>
              <a:buClrTx/>
              <a:buSzTx/>
              <a:buFontTx/>
              <a:buNone/>
              <a:tabLst/>
            </a:pPr>
            <a:endParaRPr lang="en-US" dirty="0">
              <a:solidFill>
                <a:srgbClr val="FFC000"/>
              </a:solidFill>
              <a:latin typeface="Calibri" panose="020F0502020204030204" pitchFamily="34" charset="0"/>
              <a:cs typeface="Calibri" panose="020F0502020204030204" pitchFamily="34" charset="0"/>
            </a:endParaRPr>
          </a:p>
          <a:p>
            <a:pPr marL="0" marR="0" indent="0" algn="l" defTabSz="584200" rtl="0" fontAlgn="auto" latinLnBrk="0" hangingPunct="0">
              <a:lnSpc>
                <a:spcPct val="100000"/>
              </a:lnSpc>
              <a:spcBef>
                <a:spcPts val="0"/>
              </a:spcBef>
              <a:spcAft>
                <a:spcPts val="0"/>
              </a:spcAft>
              <a:buClrTx/>
              <a:buSzTx/>
              <a:buFontTx/>
              <a:buNone/>
              <a:tabLst/>
            </a:pPr>
            <a:r>
              <a:rPr lang="en-US" sz="4400" dirty="0" err="1">
                <a:solidFill>
                  <a:schemeClr val="accent4">
                    <a:lumMod val="60000"/>
                    <a:lumOff val="40000"/>
                  </a:schemeClr>
                </a:solidFill>
                <a:latin typeface="Calibri" panose="020F0502020204030204" pitchFamily="34" charset="0"/>
                <a:cs typeface="Calibri" panose="020F0502020204030204" pitchFamily="34" charset="0"/>
              </a:rPr>
              <a:t>Magpatayo</a:t>
            </a:r>
            <a:r>
              <a:rPr lang="en-US" sz="4400" dirty="0">
                <a:solidFill>
                  <a:schemeClr val="accent4">
                    <a:lumMod val="60000"/>
                    <a:lumOff val="40000"/>
                  </a:schemeClr>
                </a:solidFill>
                <a:latin typeface="Calibri" panose="020F0502020204030204" pitchFamily="34" charset="0"/>
                <a:cs typeface="Calibri" panose="020F0502020204030204" pitchFamily="34" charset="0"/>
              </a:rPr>
              <a:t> ng </a:t>
            </a:r>
            <a:r>
              <a:rPr lang="en-US" sz="4400" dirty="0" err="1">
                <a:solidFill>
                  <a:schemeClr val="accent4">
                    <a:lumMod val="60000"/>
                    <a:lumOff val="40000"/>
                  </a:schemeClr>
                </a:solidFill>
                <a:latin typeface="Calibri" panose="020F0502020204030204" pitchFamily="34" charset="0"/>
                <a:cs typeface="Calibri" panose="020F0502020204030204" pitchFamily="34" charset="0"/>
              </a:rPr>
              <a:t>bahay</a:t>
            </a:r>
            <a:r>
              <a:rPr lang="en-US" sz="4400" dirty="0">
                <a:solidFill>
                  <a:schemeClr val="accent4">
                    <a:lumMod val="60000"/>
                    <a:lumOff val="40000"/>
                  </a:schemeClr>
                </a:solidFill>
                <a:latin typeface="Calibri" panose="020F0502020204030204" pitchFamily="34" charset="0"/>
                <a:cs typeface="Calibri" panose="020F0502020204030204" pitchFamily="34" charset="0"/>
              </a:rPr>
              <a:t>, </a:t>
            </a:r>
            <a:r>
              <a:rPr lang="en-US" sz="4400" dirty="0" err="1">
                <a:solidFill>
                  <a:schemeClr val="accent4">
                    <a:lumMod val="60000"/>
                    <a:lumOff val="40000"/>
                  </a:schemeClr>
                </a:solidFill>
                <a:latin typeface="Calibri" panose="020F0502020204030204" pitchFamily="34" charset="0"/>
                <a:cs typeface="Calibri" panose="020F0502020204030204" pitchFamily="34" charset="0"/>
              </a:rPr>
              <a:t>magtayo</a:t>
            </a:r>
            <a:r>
              <a:rPr lang="en-US" sz="4400" dirty="0">
                <a:solidFill>
                  <a:schemeClr val="accent4">
                    <a:lumMod val="60000"/>
                    <a:lumOff val="40000"/>
                  </a:schemeClr>
                </a:solidFill>
                <a:latin typeface="Calibri" panose="020F0502020204030204" pitchFamily="34" charset="0"/>
                <a:cs typeface="Calibri" panose="020F0502020204030204" pitchFamily="34" charset="0"/>
              </a:rPr>
              <a:t> ng </a:t>
            </a:r>
            <a:r>
              <a:rPr lang="en-US" sz="4400" dirty="0" err="1">
                <a:solidFill>
                  <a:schemeClr val="accent4">
                    <a:lumMod val="60000"/>
                    <a:lumOff val="40000"/>
                  </a:schemeClr>
                </a:solidFill>
                <a:latin typeface="Calibri" panose="020F0502020204030204" pitchFamily="34" charset="0"/>
                <a:cs typeface="Calibri" panose="020F0502020204030204" pitchFamily="34" charset="0"/>
              </a:rPr>
              <a:t>gusali</a:t>
            </a:r>
            <a:r>
              <a:rPr lang="en-US" sz="4400" dirty="0">
                <a:solidFill>
                  <a:schemeClr val="accent4">
                    <a:lumMod val="60000"/>
                    <a:lumOff val="40000"/>
                  </a:schemeClr>
                </a:solidFill>
                <a:latin typeface="Calibri" panose="020F0502020204030204" pitchFamily="34" charset="0"/>
                <a:cs typeface="Calibri" panose="020F0502020204030204" pitchFamily="34" charset="0"/>
              </a:rPr>
              <a:t>, </a:t>
            </a:r>
            <a:r>
              <a:rPr lang="en-US" sz="4400" dirty="0" err="1">
                <a:solidFill>
                  <a:schemeClr val="accent4">
                    <a:lumMod val="60000"/>
                    <a:lumOff val="40000"/>
                  </a:schemeClr>
                </a:solidFill>
                <a:latin typeface="Calibri" panose="020F0502020204030204" pitchFamily="34" charset="0"/>
                <a:cs typeface="Calibri" panose="020F0502020204030204" pitchFamily="34" charset="0"/>
              </a:rPr>
              <a:t>magtayo</a:t>
            </a:r>
            <a:r>
              <a:rPr lang="en-US" sz="4400" dirty="0">
                <a:solidFill>
                  <a:schemeClr val="accent4">
                    <a:lumMod val="60000"/>
                    <a:lumOff val="40000"/>
                  </a:schemeClr>
                </a:solidFill>
                <a:latin typeface="Calibri" panose="020F0502020204030204" pitchFamily="34" charset="0"/>
                <a:cs typeface="Calibri" panose="020F0502020204030204" pitchFamily="34" charset="0"/>
              </a:rPr>
              <a:t> </a:t>
            </a:r>
            <a:r>
              <a:rPr lang="en-US" sz="4400" dirty="0" err="1">
                <a:solidFill>
                  <a:schemeClr val="accent4">
                    <a:lumMod val="60000"/>
                    <a:lumOff val="40000"/>
                  </a:schemeClr>
                </a:solidFill>
                <a:latin typeface="Calibri" panose="020F0502020204030204" pitchFamily="34" charset="0"/>
                <a:cs typeface="Calibri" panose="020F0502020204030204" pitchFamily="34" charset="0"/>
              </a:rPr>
              <a:t>pataas</a:t>
            </a:r>
            <a:r>
              <a:rPr lang="en-US" sz="4400" dirty="0">
                <a:solidFill>
                  <a:schemeClr val="accent4">
                    <a:lumMod val="60000"/>
                    <a:lumOff val="40000"/>
                  </a:schemeClr>
                </a:solidFill>
                <a:latin typeface="Calibri" panose="020F0502020204030204" pitchFamily="34" charset="0"/>
                <a:cs typeface="Calibri" panose="020F0502020204030204" pitchFamily="34" charset="0"/>
              </a:rPr>
              <a:t> </a:t>
            </a:r>
            <a:r>
              <a:rPr lang="en-US" sz="4400" dirty="0" err="1">
                <a:solidFill>
                  <a:schemeClr val="accent4">
                    <a:lumMod val="60000"/>
                    <a:lumOff val="40000"/>
                  </a:schemeClr>
                </a:solidFill>
                <a:latin typeface="Calibri" panose="020F0502020204030204" pitchFamily="34" charset="0"/>
                <a:cs typeface="Calibri" panose="020F0502020204030204" pitchFamily="34" charset="0"/>
              </a:rPr>
              <a:t>mula</a:t>
            </a:r>
            <a:r>
              <a:rPr lang="en-US" sz="4400" dirty="0">
                <a:solidFill>
                  <a:schemeClr val="accent4">
                    <a:lumMod val="60000"/>
                    <a:lumOff val="40000"/>
                  </a:schemeClr>
                </a:solidFill>
                <a:latin typeface="Calibri" panose="020F0502020204030204" pitchFamily="34" charset="0"/>
                <a:cs typeface="Calibri" panose="020F0502020204030204" pitchFamily="34" charset="0"/>
              </a:rPr>
              <a:t> </a:t>
            </a:r>
            <a:r>
              <a:rPr lang="en-US" sz="4400" dirty="0" err="1">
                <a:solidFill>
                  <a:schemeClr val="accent4">
                    <a:lumMod val="60000"/>
                    <a:lumOff val="40000"/>
                  </a:schemeClr>
                </a:solidFill>
                <a:latin typeface="Calibri" panose="020F0502020204030204" pitchFamily="34" charset="0"/>
                <a:cs typeface="Calibri" panose="020F0502020204030204" pitchFamily="34" charset="0"/>
              </a:rPr>
              <a:t>sa</a:t>
            </a:r>
            <a:r>
              <a:rPr lang="en-US" sz="4400" dirty="0">
                <a:solidFill>
                  <a:schemeClr val="accent4">
                    <a:lumMod val="60000"/>
                    <a:lumOff val="40000"/>
                  </a:schemeClr>
                </a:solidFill>
                <a:latin typeface="Calibri" panose="020F0502020204030204" pitchFamily="34" charset="0"/>
                <a:cs typeface="Calibri" panose="020F0502020204030204" pitchFamily="34" charset="0"/>
              </a:rPr>
              <a:t> </a:t>
            </a:r>
            <a:r>
              <a:rPr lang="en-US" sz="4400" dirty="0" err="1">
                <a:solidFill>
                  <a:schemeClr val="accent4">
                    <a:lumMod val="60000"/>
                    <a:lumOff val="40000"/>
                  </a:schemeClr>
                </a:solidFill>
                <a:latin typeface="Calibri" panose="020F0502020204030204" pitchFamily="34" charset="0"/>
                <a:cs typeface="Calibri" panose="020F0502020204030204" pitchFamily="34" charset="0"/>
              </a:rPr>
              <a:t>pundasyon</a:t>
            </a:r>
            <a:endParaRPr kumimoji="0" lang="en-US" sz="4400" b="0" u="none" strike="noStrike" cap="none" spc="0" normalizeH="0" baseline="0" dirty="0">
              <a:ln>
                <a:noFill/>
              </a:ln>
              <a:solidFill>
                <a:schemeClr val="accent4">
                  <a:lumMod val="60000"/>
                  <a:lumOff val="40000"/>
                </a:schemeClr>
              </a:solidFill>
              <a:effectLst/>
              <a:uFillTx/>
              <a:latin typeface="Calibri" panose="020F0502020204030204" pitchFamily="34" charset="0"/>
              <a:cs typeface="Calibri" panose="020F0502020204030204" pitchFamily="34" charset="0"/>
              <a:sym typeface="Cochin"/>
            </a:endParaRPr>
          </a:p>
          <a:p>
            <a:pPr marL="0" marR="0" indent="0" algn="l" defTabSz="584200" rtl="0" fontAlgn="auto" latinLnBrk="0" hangingPunct="0">
              <a:lnSpc>
                <a:spcPct val="100000"/>
              </a:lnSpc>
              <a:spcBef>
                <a:spcPts val="0"/>
              </a:spcBef>
              <a:spcAft>
                <a:spcPts val="0"/>
              </a:spcAft>
              <a:buClrTx/>
              <a:buSzTx/>
              <a:buFontTx/>
              <a:buNone/>
              <a:tabLst/>
            </a:pPr>
            <a:endParaRPr lang="en-US" dirty="0">
              <a:solidFill>
                <a:srgbClr val="FFC000"/>
              </a:solidFill>
              <a:latin typeface="Calibri" panose="020F0502020204030204" pitchFamily="34" charset="0"/>
              <a:cs typeface="Calibri" panose="020F0502020204030204" pitchFamily="34" charset="0"/>
            </a:endParaRPr>
          </a:p>
          <a:p>
            <a:pPr marL="0" marR="0" indent="0" algn="l"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72675A"/>
              </a:solidFill>
              <a:effectLst/>
              <a:uFillTx/>
              <a:latin typeface="Cochin"/>
              <a:ea typeface="Cochin"/>
              <a:cs typeface="Cochin"/>
              <a:sym typeface="Cochin"/>
            </a:endParaRPr>
          </a:p>
        </p:txBody>
      </p:sp>
      <p:sp>
        <p:nvSpPr>
          <p:cNvPr id="10" name="TextBox 9">
            <a:extLst>
              <a:ext uri="{FF2B5EF4-FFF2-40B4-BE49-F238E27FC236}">
                <a16:creationId xmlns:a16="http://schemas.microsoft.com/office/drawing/2014/main" id="{9FE443EF-6CBE-4032-8804-A4A15A1D17CC}"/>
              </a:ext>
            </a:extLst>
          </p:cNvPr>
          <p:cNvSpPr txBox="1"/>
          <p:nvPr/>
        </p:nvSpPr>
        <p:spPr>
          <a:xfrm>
            <a:off x="10086975" y="187129"/>
            <a:ext cx="88011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000" b="1" u="none" strike="noStrike" cap="none" spc="0" normalizeH="0" baseline="0" dirty="0">
                <a:ln>
                  <a:noFill/>
                </a:ln>
                <a:solidFill>
                  <a:schemeClr val="bg1">
                    <a:lumMod val="20000"/>
                    <a:lumOff val="80000"/>
                  </a:schemeClr>
                </a:solidFill>
                <a:effectLst/>
                <a:uFillTx/>
                <a:latin typeface="Cochin"/>
                <a:ea typeface="Cochin"/>
                <a:cs typeface="Cochin"/>
                <a:sym typeface="Cochin"/>
              </a:rPr>
              <a:t>Edify </a:t>
            </a:r>
            <a:r>
              <a:rPr kumimoji="0" lang="en-US" b="1" u="none" strike="noStrike" cap="none" spc="0" normalizeH="0" baseline="0" dirty="0">
                <a:ln>
                  <a:noFill/>
                </a:ln>
                <a:solidFill>
                  <a:schemeClr val="bg1">
                    <a:lumMod val="20000"/>
                    <a:lumOff val="80000"/>
                  </a:schemeClr>
                </a:solidFill>
                <a:effectLst/>
                <a:uFillTx/>
                <a:latin typeface="Cochin"/>
                <a:ea typeface="Cochin"/>
                <a:cs typeface="Cochin"/>
                <a:sym typeface="Cochin"/>
              </a:rPr>
              <a:t>– </a:t>
            </a:r>
            <a:r>
              <a:rPr lang="en-US" sz="4000" b="1" dirty="0" err="1">
                <a:solidFill>
                  <a:schemeClr val="bg1">
                    <a:lumMod val="20000"/>
                    <a:lumOff val="80000"/>
                  </a:schemeClr>
                </a:solidFill>
              </a:rPr>
              <a:t>O</a:t>
            </a:r>
            <a:r>
              <a:rPr kumimoji="0" lang="en-US" sz="4000" b="1" u="none" strike="noStrike" cap="none" spc="0" normalizeH="0" baseline="0" dirty="0" err="1">
                <a:ln>
                  <a:noFill/>
                </a:ln>
                <a:solidFill>
                  <a:schemeClr val="bg1">
                    <a:lumMod val="20000"/>
                    <a:lumOff val="80000"/>
                  </a:schemeClr>
                </a:solidFill>
                <a:effectLst/>
                <a:uFillTx/>
                <a:latin typeface="Cochin"/>
                <a:ea typeface="Cochin"/>
                <a:cs typeface="Cochin"/>
                <a:sym typeface="Cochin"/>
              </a:rPr>
              <a:t>ikedomeo</a:t>
            </a:r>
            <a:r>
              <a:rPr kumimoji="0" lang="en-US" sz="4000" b="1" u="none" strike="noStrike" cap="none" spc="0" normalizeH="0" baseline="0" dirty="0">
                <a:ln>
                  <a:noFill/>
                </a:ln>
                <a:solidFill>
                  <a:schemeClr val="bg1">
                    <a:lumMod val="20000"/>
                    <a:lumOff val="80000"/>
                  </a:schemeClr>
                </a:solidFill>
                <a:effectLst/>
                <a:uFillTx/>
                <a:latin typeface="Cochin"/>
                <a:ea typeface="Cochin"/>
                <a:cs typeface="Cochin"/>
                <a:sym typeface="Cochin"/>
              </a:rPr>
              <a:t> </a:t>
            </a:r>
            <a:endParaRPr kumimoji="0" lang="en-US" b="1" u="none" strike="noStrike" cap="none" spc="0" normalizeH="0" baseline="0" dirty="0">
              <a:ln>
                <a:noFill/>
              </a:ln>
              <a:solidFill>
                <a:schemeClr val="bg1">
                  <a:lumMod val="20000"/>
                  <a:lumOff val="80000"/>
                </a:schemeClr>
              </a:solidFill>
              <a:effectLst/>
              <a:uFillTx/>
              <a:latin typeface="Cochin"/>
              <a:ea typeface="Cochin"/>
              <a:cs typeface="Cochin"/>
              <a:sym typeface="Cochin"/>
            </a:endParaRPr>
          </a:p>
        </p:txBody>
      </p:sp>
      <p:cxnSp>
        <p:nvCxnSpPr>
          <p:cNvPr id="12" name="Straight Arrow Connector 11">
            <a:extLst>
              <a:ext uri="{FF2B5EF4-FFF2-40B4-BE49-F238E27FC236}">
                <a16:creationId xmlns:a16="http://schemas.microsoft.com/office/drawing/2014/main" id="{19925FC6-4E47-E2E4-17BC-F446D32C4234}"/>
              </a:ext>
            </a:extLst>
          </p:cNvPr>
          <p:cNvCxnSpPr>
            <a:cxnSpLocks/>
          </p:cNvCxnSpPr>
          <p:nvPr/>
        </p:nvCxnSpPr>
        <p:spPr>
          <a:xfrm flipH="1" flipV="1">
            <a:off x="11572875" y="921327"/>
            <a:ext cx="828675" cy="1147413"/>
          </a:xfrm>
          <a:prstGeom prst="straightConnector1">
            <a:avLst/>
          </a:prstGeom>
          <a:noFill/>
          <a:ln w="57150" cap="flat">
            <a:solidFill>
              <a:schemeClr val="accent1"/>
            </a:solidFill>
            <a:prstDash val="solid"/>
            <a:round/>
            <a:tailEnd type="triangle"/>
          </a:ln>
          <a:effectLst>
            <a:outerShdw blurRad="50800" dist="381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9552510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
          <p:cNvSpPr/>
          <p:nvPr/>
        </p:nvSpPr>
        <p:spPr>
          <a:xfrm>
            <a:off x="-1" y="0"/>
            <a:ext cx="17340263" cy="1134533"/>
          </a:xfrm>
          <a:prstGeom prst="rect">
            <a:avLst/>
          </a:prstGeom>
          <a:blipFill>
            <a:blip r:embed="rId3"/>
          </a:blipFill>
          <a:ln w="12700">
            <a:miter lim="400000"/>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latin typeface="Baskerville"/>
                <a:ea typeface="Baskerville"/>
                <a:cs typeface="Baskerville"/>
                <a:sym typeface="Baskerville"/>
              </a:defRPr>
            </a:pPr>
            <a:endParaRPr dirty="0"/>
          </a:p>
        </p:txBody>
      </p:sp>
      <p:sp>
        <p:nvSpPr>
          <p:cNvPr id="125" name="Shape 67"/>
          <p:cNvSpPr txBox="1"/>
          <p:nvPr/>
        </p:nvSpPr>
        <p:spPr>
          <a:xfrm>
            <a:off x="467862" y="242554"/>
            <a:ext cx="10722069" cy="615553"/>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gn="l" defTabSz="457200">
              <a:defRPr sz="7500">
                <a:solidFill>
                  <a:srgbClr val="FFE181"/>
                </a:solidFill>
                <a:latin typeface="Optima"/>
                <a:ea typeface="Optima"/>
                <a:cs typeface="Optima"/>
                <a:sym typeface="Optima"/>
              </a:defRPr>
            </a:lvl1pPr>
          </a:lstStyle>
          <a:p>
            <a:r>
              <a:rPr lang="en-US" sz="4000" b="1" dirty="0">
                <a:latin typeface="Segoe UI Black" panose="020B0A02040204020203" pitchFamily="34" charset="0"/>
                <a:ea typeface="Segoe UI Black" panose="020B0A02040204020203" pitchFamily="34" charset="0"/>
              </a:rPr>
              <a:t>Ephesians 4:11-13</a:t>
            </a:r>
            <a:endParaRPr sz="4000" b="1" dirty="0">
              <a:latin typeface="Segoe UI Black" panose="020B0A02040204020203" pitchFamily="34" charset="0"/>
              <a:ea typeface="Segoe UI Black" panose="020B0A02040204020203" pitchFamily="34" charset="0"/>
            </a:endParaRPr>
          </a:p>
        </p:txBody>
      </p:sp>
      <p:sp>
        <p:nvSpPr>
          <p:cNvPr id="10" name="TextBox 9">
            <a:extLst>
              <a:ext uri="{FF2B5EF4-FFF2-40B4-BE49-F238E27FC236}">
                <a16:creationId xmlns:a16="http://schemas.microsoft.com/office/drawing/2014/main" id="{A1E67228-4591-7D06-79B9-DDBEBAF33106}"/>
              </a:ext>
            </a:extLst>
          </p:cNvPr>
          <p:cNvSpPr txBox="1"/>
          <p:nvPr/>
        </p:nvSpPr>
        <p:spPr>
          <a:xfrm>
            <a:off x="7038109" y="1635292"/>
            <a:ext cx="8741756" cy="53663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20000"/>
              </a:lnSpc>
            </a:pPr>
            <a:r>
              <a:rPr lang="en-US" dirty="0">
                <a:solidFill>
                  <a:srgbClr val="FFE89F"/>
                </a:solidFill>
                <a:latin typeface="Calibri" panose="020F0502020204030204" pitchFamily="34" charset="0"/>
                <a:ea typeface="Calibri" panose="020F0502020204030204" pitchFamily="34" charset="0"/>
                <a:cs typeface="Calibri" panose="020F0502020204030204" pitchFamily="34" charset="0"/>
              </a:rPr>
              <a:t>And it was He who gave some to be apostles, some to be prophets, some to be evangelists, and some to be pastors and teachers, </a:t>
            </a:r>
            <a:r>
              <a:rPr lang="en-US" b="1" i="1" dirty="0">
                <a:solidFill>
                  <a:srgbClr val="FFC000"/>
                </a:solidFill>
                <a:latin typeface="Calibri" panose="020F0502020204030204" pitchFamily="34" charset="0"/>
                <a:ea typeface="Calibri" panose="020F0502020204030204" pitchFamily="34" charset="0"/>
                <a:cs typeface="Calibri" panose="020F0502020204030204" pitchFamily="34" charset="0"/>
              </a:rPr>
              <a:t>to equip the saints for works of ministry and to build up the body of Christ</a:t>
            </a:r>
            <a:r>
              <a:rPr lang="en-US" dirty="0">
                <a:solidFill>
                  <a:srgbClr val="FFE89F"/>
                </a:solidFill>
                <a:latin typeface="Calibri" panose="020F0502020204030204" pitchFamily="34" charset="0"/>
                <a:ea typeface="Calibri" panose="020F0502020204030204" pitchFamily="34" charset="0"/>
                <a:cs typeface="Calibri" panose="020F0502020204030204" pitchFamily="34" charset="0"/>
              </a:rPr>
              <a:t>, until we all reach unity in the faith and in the knowledge of the Son of God, as we mature to the full measure of the stature of Christ.</a:t>
            </a:r>
            <a:r>
              <a:rPr lang="en-US" dirty="0">
                <a:solidFill>
                  <a:srgbClr val="FFE89F"/>
                </a:solidFill>
                <a:latin typeface="Calibri" panose="020F0502020204030204" pitchFamily="34" charset="0"/>
                <a:cs typeface="Calibri" panose="020F0502020204030204" pitchFamily="34" charset="0"/>
              </a:rPr>
              <a:t> </a:t>
            </a:r>
          </a:p>
        </p:txBody>
      </p:sp>
      <p:sp>
        <p:nvSpPr>
          <p:cNvPr id="11" name="TextBox 10">
            <a:extLst>
              <a:ext uri="{FF2B5EF4-FFF2-40B4-BE49-F238E27FC236}">
                <a16:creationId xmlns:a16="http://schemas.microsoft.com/office/drawing/2014/main" id="{9CCB8912-79CD-1DDD-D734-D6DAC391CC34}"/>
              </a:ext>
            </a:extLst>
          </p:cNvPr>
          <p:cNvSpPr txBox="1"/>
          <p:nvPr/>
        </p:nvSpPr>
        <p:spPr>
          <a:xfrm>
            <a:off x="7379226" y="7502392"/>
            <a:ext cx="805360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b="1" dirty="0">
                <a:solidFill>
                  <a:srgbClr val="EAC2A5"/>
                </a:solidFill>
                <a:latin typeface="Calibri" panose="020F0502020204030204" pitchFamily="34" charset="0"/>
                <a:cs typeface="Calibri" panose="020F0502020204030204" pitchFamily="34" charset="0"/>
              </a:rPr>
              <a:t>Spiritual gifts equip you to fulfill your God-appointed role in the body of Christ</a:t>
            </a:r>
          </a:p>
        </p:txBody>
      </p:sp>
      <p:pic>
        <p:nvPicPr>
          <p:cNvPr id="1028" name="Picture 4" descr="A Body or a Bag of Body Parts. A Wholly Unusual October Reflection | by  Greg J Barber | Medium">
            <a:extLst>
              <a:ext uri="{FF2B5EF4-FFF2-40B4-BE49-F238E27FC236}">
                <a16:creationId xmlns:a16="http://schemas.microsoft.com/office/drawing/2014/main" id="{1AD22567-9AEC-2B94-F1F3-56ABA92982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44928" y="-5735803"/>
            <a:ext cx="8384298" cy="4790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standing in a circle with their arms raised&#10;&#10;Description automatically generated">
            <a:extLst>
              <a:ext uri="{FF2B5EF4-FFF2-40B4-BE49-F238E27FC236}">
                <a16:creationId xmlns:a16="http://schemas.microsoft.com/office/drawing/2014/main" id="{833D061B-B81B-2EC1-51D6-84A5A92151D7}"/>
              </a:ext>
            </a:extLst>
          </p:cNvPr>
          <p:cNvPicPr>
            <a:picLocks noChangeAspect="1"/>
          </p:cNvPicPr>
          <p:nvPr/>
        </p:nvPicPr>
        <p:blipFill>
          <a:blip r:embed="rId5">
            <a:alphaModFix amt="58000"/>
            <a:extLst>
              <a:ext uri="{28A0092B-C50C-407E-A947-70E740481C1C}">
                <a14:useLocalDpi xmlns:a14="http://schemas.microsoft.com/office/drawing/2010/main"/>
              </a:ext>
            </a:extLst>
          </a:blip>
          <a:stretch>
            <a:fillRect/>
          </a:stretch>
        </p:blipFill>
        <p:spPr>
          <a:xfrm>
            <a:off x="269927" y="1100661"/>
            <a:ext cx="6502400" cy="9753600"/>
          </a:xfrm>
          <a:prstGeom prst="rect">
            <a:avLst/>
          </a:prstGeom>
        </p:spPr>
      </p:pic>
    </p:spTree>
    <p:extLst>
      <p:ext uri="{BB962C8B-B14F-4D97-AF65-F5344CB8AC3E}">
        <p14:creationId xmlns:p14="http://schemas.microsoft.com/office/powerpoint/2010/main" val="6655076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
          <p:cNvSpPr/>
          <p:nvPr/>
        </p:nvSpPr>
        <p:spPr>
          <a:xfrm>
            <a:off x="-1" y="1"/>
            <a:ext cx="17340263" cy="841174"/>
          </a:xfrm>
          <a:prstGeom prst="rect">
            <a:avLst/>
          </a:prstGeom>
          <a:blipFill>
            <a:blip r:embed="rId3"/>
          </a:blipFill>
          <a:ln w="12700">
            <a:miter lim="400000"/>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latin typeface="Baskerville"/>
                <a:ea typeface="Baskerville"/>
                <a:cs typeface="Baskerville"/>
                <a:sym typeface="Baskerville"/>
              </a:defRPr>
            </a:pPr>
            <a:endParaRPr dirty="0"/>
          </a:p>
        </p:txBody>
      </p:sp>
      <p:sp>
        <p:nvSpPr>
          <p:cNvPr id="125" name="Shape 67"/>
          <p:cNvSpPr txBox="1"/>
          <p:nvPr/>
        </p:nvSpPr>
        <p:spPr>
          <a:xfrm>
            <a:off x="253925" y="112811"/>
            <a:ext cx="10722069" cy="615553"/>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ctr">
            <a:spAutoFit/>
          </a:bodyPr>
          <a:lstStyle>
            <a:lvl1pPr algn="l" defTabSz="457200">
              <a:defRPr sz="7500">
                <a:solidFill>
                  <a:srgbClr val="FFE181"/>
                </a:solidFill>
                <a:latin typeface="Optima"/>
                <a:ea typeface="Optima"/>
                <a:cs typeface="Optima"/>
                <a:sym typeface="Optima"/>
              </a:defRPr>
            </a:lvl1pPr>
          </a:lstStyle>
          <a:p>
            <a:r>
              <a:rPr lang="en-US" sz="4000" b="1" dirty="0">
                <a:latin typeface="Segoe UI Black" panose="020B0A02040204020203" pitchFamily="34" charset="0"/>
                <a:ea typeface="Segoe UI Black" panose="020B0A02040204020203" pitchFamily="34" charset="0"/>
              </a:rPr>
              <a:t>Gifts of the Spirit</a:t>
            </a:r>
            <a:endParaRPr sz="4000" b="1" dirty="0">
              <a:latin typeface="Segoe UI Black" panose="020B0A02040204020203" pitchFamily="34" charset="0"/>
              <a:ea typeface="Segoe UI Black" panose="020B0A02040204020203" pitchFamily="34" charset="0"/>
            </a:endParaRPr>
          </a:p>
        </p:txBody>
      </p:sp>
      <p:sp>
        <p:nvSpPr>
          <p:cNvPr id="2" name="TextBox 1">
            <a:extLst>
              <a:ext uri="{FF2B5EF4-FFF2-40B4-BE49-F238E27FC236}">
                <a16:creationId xmlns:a16="http://schemas.microsoft.com/office/drawing/2014/main" id="{C090A61E-99AF-3C4E-0BDB-40B17273F36D}"/>
              </a:ext>
            </a:extLst>
          </p:cNvPr>
          <p:cNvSpPr txBox="1"/>
          <p:nvPr/>
        </p:nvSpPr>
        <p:spPr>
          <a:xfrm>
            <a:off x="2220656" y="1692699"/>
            <a:ext cx="3331792" cy="656590"/>
          </a:xfrm>
          <a:prstGeom prst="rect">
            <a:avLst/>
          </a:prstGeom>
          <a:solidFill>
            <a:srgbClr val="00206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rgbClr val="FFC000"/>
                </a:solidFill>
                <a:latin typeface="Calibri" panose="020F0502020204030204" pitchFamily="34" charset="0"/>
                <a:cs typeface="Calibri" panose="020F0502020204030204" pitchFamily="34" charset="0"/>
              </a:rPr>
              <a:t>Regularly used</a:t>
            </a:r>
          </a:p>
        </p:txBody>
      </p:sp>
      <p:sp>
        <p:nvSpPr>
          <p:cNvPr id="8" name="TextBox 7">
            <a:extLst>
              <a:ext uri="{FF2B5EF4-FFF2-40B4-BE49-F238E27FC236}">
                <a16:creationId xmlns:a16="http://schemas.microsoft.com/office/drawing/2014/main" id="{40096FC7-743F-943A-54C4-5FB0CE07D222}"/>
              </a:ext>
            </a:extLst>
          </p:cNvPr>
          <p:cNvSpPr txBox="1"/>
          <p:nvPr/>
        </p:nvSpPr>
        <p:spPr>
          <a:xfrm>
            <a:off x="2259537" y="2533513"/>
            <a:ext cx="3900201" cy="6365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Serving</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Administration</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Faith</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Encouragement</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Giving</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Leadership</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Showing mercy</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Prayer language</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Teacher</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Evangelist</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Pastor</a:t>
            </a:r>
            <a:endParaRPr lang="en-US" sz="2700" dirty="0">
              <a:solidFill>
                <a:srgbClr val="FFE89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6F21139-3DDF-9878-D011-8CC4364D5BC3}"/>
              </a:ext>
            </a:extLst>
          </p:cNvPr>
          <p:cNvSpPr txBox="1"/>
          <p:nvPr/>
        </p:nvSpPr>
        <p:spPr>
          <a:xfrm>
            <a:off x="7371591" y="1652729"/>
            <a:ext cx="2907542" cy="656590"/>
          </a:xfrm>
          <a:prstGeom prst="rect">
            <a:avLst/>
          </a:prstGeom>
          <a:solidFill>
            <a:srgbClr val="00206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rgbClr val="FFC000"/>
                </a:solidFill>
                <a:latin typeface="Calibri" panose="020F0502020204030204" pitchFamily="34" charset="0"/>
                <a:cs typeface="Calibri" panose="020F0502020204030204" pitchFamily="34" charset="0"/>
              </a:rPr>
              <a:t>Situational</a:t>
            </a:r>
          </a:p>
        </p:txBody>
      </p:sp>
      <p:sp>
        <p:nvSpPr>
          <p:cNvPr id="7" name="TextBox 6">
            <a:extLst>
              <a:ext uri="{FF2B5EF4-FFF2-40B4-BE49-F238E27FC236}">
                <a16:creationId xmlns:a16="http://schemas.microsoft.com/office/drawing/2014/main" id="{8F285D59-ED30-115E-3E71-CEAC6A1A1E98}"/>
              </a:ext>
            </a:extLst>
          </p:cNvPr>
          <p:cNvSpPr txBox="1"/>
          <p:nvPr/>
        </p:nvSpPr>
        <p:spPr>
          <a:xfrm>
            <a:off x="12465006" y="1652729"/>
            <a:ext cx="2907542" cy="656590"/>
          </a:xfrm>
          <a:prstGeom prst="rect">
            <a:avLst/>
          </a:prstGeom>
          <a:solidFill>
            <a:srgbClr val="00206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rgbClr val="FFC000"/>
                </a:solidFill>
                <a:latin typeface="Calibri" panose="020F0502020204030204" pitchFamily="34" charset="0"/>
                <a:cs typeface="Calibri" panose="020F0502020204030204" pitchFamily="34" charset="0"/>
              </a:rPr>
              <a:t>Absent</a:t>
            </a:r>
          </a:p>
        </p:txBody>
      </p:sp>
      <p:sp>
        <p:nvSpPr>
          <p:cNvPr id="11" name="TextBox 10">
            <a:extLst>
              <a:ext uri="{FF2B5EF4-FFF2-40B4-BE49-F238E27FC236}">
                <a16:creationId xmlns:a16="http://schemas.microsoft.com/office/drawing/2014/main" id="{6F3CD56B-A223-8D44-07EF-D779C2E73E73}"/>
              </a:ext>
            </a:extLst>
          </p:cNvPr>
          <p:cNvSpPr txBox="1"/>
          <p:nvPr/>
        </p:nvSpPr>
        <p:spPr>
          <a:xfrm>
            <a:off x="7371591" y="2533513"/>
            <a:ext cx="6623222" cy="63248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spcAft>
                <a:spcPts val="12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Word of Knowledge</a:t>
            </a:r>
          </a:p>
          <a:p>
            <a:pPr marL="457200" indent="-457200" algn="l">
              <a:spcAft>
                <a:spcPts val="12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Word of Wisdom</a:t>
            </a:r>
          </a:p>
          <a:p>
            <a:pPr marL="457200" indent="-457200" algn="l">
              <a:spcAft>
                <a:spcPts val="6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Discerning spirits</a:t>
            </a:r>
          </a:p>
          <a:p>
            <a:pPr marL="457200" indent="-457200" algn="l">
              <a:spcAft>
                <a:spcPts val="1200"/>
              </a:spcAft>
              <a:buFont typeface="Wingdings" pitchFamily="2" charset="2"/>
              <a:buChar char="§"/>
            </a:pPr>
            <a:endParaRPr lang="en-US" sz="3200" dirty="0">
              <a:solidFill>
                <a:srgbClr val="FFE89F"/>
              </a:solidFill>
              <a:latin typeface="Calibri" panose="020F0502020204030204" pitchFamily="34" charset="0"/>
              <a:cs typeface="Calibri" panose="020F0502020204030204" pitchFamily="34" charset="0"/>
            </a:endParaRPr>
          </a:p>
          <a:p>
            <a:pPr marL="457200" indent="-457200" algn="l">
              <a:spcAft>
                <a:spcPts val="1200"/>
              </a:spcAft>
              <a:buFont typeface="Wingdings" pitchFamily="2" charset="2"/>
              <a:buChar char="§"/>
            </a:pPr>
            <a:endParaRPr lang="en-US" sz="3200" dirty="0">
              <a:solidFill>
                <a:srgbClr val="FFE89F"/>
              </a:solidFill>
              <a:latin typeface="Calibri" panose="020F0502020204030204" pitchFamily="34" charset="0"/>
              <a:cs typeface="Calibri" panose="020F0502020204030204" pitchFamily="34" charset="0"/>
            </a:endParaRPr>
          </a:p>
          <a:p>
            <a:pPr marL="457200" indent="-457200" algn="l">
              <a:spcAft>
                <a:spcPts val="12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Miracles</a:t>
            </a:r>
          </a:p>
          <a:p>
            <a:pPr marL="457200" indent="-457200" algn="l">
              <a:spcAft>
                <a:spcPts val="12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Prophecy</a:t>
            </a:r>
          </a:p>
          <a:p>
            <a:pPr marL="457200" indent="-457200" algn="l">
              <a:spcAft>
                <a:spcPts val="12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Prophetic tongue</a:t>
            </a:r>
          </a:p>
          <a:p>
            <a:pPr marL="457200" indent="-457200" algn="l">
              <a:spcAft>
                <a:spcPts val="12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Interpretation of tongues</a:t>
            </a:r>
          </a:p>
          <a:p>
            <a:pPr marL="457200" indent="-457200" algn="l">
              <a:spcAft>
                <a:spcPts val="12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Foreign Tongues</a:t>
            </a:r>
          </a:p>
        </p:txBody>
      </p:sp>
      <p:sp>
        <p:nvSpPr>
          <p:cNvPr id="13" name="TextBox 12">
            <a:extLst>
              <a:ext uri="{FF2B5EF4-FFF2-40B4-BE49-F238E27FC236}">
                <a16:creationId xmlns:a16="http://schemas.microsoft.com/office/drawing/2014/main" id="{7358B6D6-9831-B77A-2D80-2674E0F59E76}"/>
              </a:ext>
            </a:extLst>
          </p:cNvPr>
          <p:cNvSpPr txBox="1"/>
          <p:nvPr/>
        </p:nvSpPr>
        <p:spPr>
          <a:xfrm>
            <a:off x="12685887" y="2501041"/>
            <a:ext cx="2520779"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spcAft>
                <a:spcPts val="12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Apostles</a:t>
            </a:r>
          </a:p>
          <a:p>
            <a:pPr marL="457200" indent="-457200" algn="l">
              <a:spcAft>
                <a:spcPts val="1200"/>
              </a:spcAft>
              <a:buFont typeface="Wingdings" pitchFamily="2" charset="2"/>
              <a:buChar char="§"/>
            </a:pPr>
            <a:r>
              <a:rPr lang="en-US" sz="3200" dirty="0">
                <a:solidFill>
                  <a:srgbClr val="FFE89F"/>
                </a:solidFill>
                <a:latin typeface="Calibri" panose="020F0502020204030204" pitchFamily="34" charset="0"/>
                <a:cs typeface="Calibri" panose="020F0502020204030204" pitchFamily="34" charset="0"/>
              </a:rPr>
              <a:t>Prophets</a:t>
            </a:r>
          </a:p>
        </p:txBody>
      </p:sp>
      <p:sp>
        <p:nvSpPr>
          <p:cNvPr id="4" name="TextBox 3">
            <a:extLst>
              <a:ext uri="{FF2B5EF4-FFF2-40B4-BE49-F238E27FC236}">
                <a16:creationId xmlns:a16="http://schemas.microsoft.com/office/drawing/2014/main" id="{8E27C769-4F72-0763-D0E2-5E3642290E8B}"/>
              </a:ext>
            </a:extLst>
          </p:cNvPr>
          <p:cNvSpPr txBox="1"/>
          <p:nvPr/>
        </p:nvSpPr>
        <p:spPr>
          <a:xfrm>
            <a:off x="7371591" y="4915486"/>
            <a:ext cx="3444304" cy="656590"/>
          </a:xfrm>
          <a:prstGeom prst="rect">
            <a:avLst/>
          </a:prstGeom>
          <a:solidFill>
            <a:srgbClr val="00206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rgbClr val="FFC000"/>
                </a:solidFill>
                <a:latin typeface="Calibri" panose="020F0502020204030204" pitchFamily="34" charset="0"/>
                <a:cs typeface="Calibri" panose="020F0502020204030204" pitchFamily="34" charset="0"/>
              </a:rPr>
              <a:t>Very Situational</a:t>
            </a:r>
          </a:p>
        </p:txBody>
      </p:sp>
    </p:spTree>
    <p:extLst>
      <p:ext uri="{BB962C8B-B14F-4D97-AF65-F5344CB8AC3E}">
        <p14:creationId xmlns:p14="http://schemas.microsoft.com/office/powerpoint/2010/main" val="10457748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1" y="0"/>
            <a:ext cx="17340263" cy="1065485"/>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562632" y="-751454"/>
            <a:ext cx="8497437"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E89F"/>
                </a:solidFill>
                <a:latin typeface="Calibri" panose="020F0502020204030204" pitchFamily="34" charset="0"/>
                <a:cs typeface="Calibri" panose="020F0502020204030204" pitchFamily="34" charset="0"/>
              </a:rPr>
              <a:t>God has given us:</a:t>
            </a:r>
            <a:endParaRPr sz="5200" b="1" dirty="0">
              <a:solidFill>
                <a:srgbClr val="FFE89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EF48896-24B8-8F52-FE22-DD9B4124E5EF}"/>
              </a:ext>
            </a:extLst>
          </p:cNvPr>
          <p:cNvSpPr txBox="1"/>
          <p:nvPr/>
        </p:nvSpPr>
        <p:spPr>
          <a:xfrm>
            <a:off x="562632" y="1661935"/>
            <a:ext cx="7695543" cy="72430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marR="0" indent="-857250" algn="l" defTabSz="584200" rtl="0" fontAlgn="auto" latinLnBrk="0" hangingPunct="0">
              <a:lnSpc>
                <a:spcPct val="100000"/>
              </a:lnSpc>
              <a:spcBef>
                <a:spcPts val="0"/>
              </a:spcBef>
              <a:spcAft>
                <a:spcPts val="3600"/>
              </a:spcAft>
              <a:buClrTx/>
              <a:buSzTx/>
              <a:buFont typeface="Wingdings" pitchFamily="2" charset="2"/>
              <a:buChar char="§"/>
              <a:tabLst/>
            </a:pPr>
            <a:r>
              <a:rPr kumimoji="0" lang="en-US" sz="4800" b="1" i="0" u="none" strike="noStrike" cap="none" spc="0" normalizeH="0" baseline="0" dirty="0">
                <a:ln>
                  <a:noFill/>
                </a:ln>
                <a:solidFill>
                  <a:srgbClr val="FFC000"/>
                </a:solidFill>
                <a:effectLst/>
                <a:uFillTx/>
                <a:latin typeface="Calibri" panose="020F0502020204030204" pitchFamily="34" charset="0"/>
                <a:cs typeface="Calibri" panose="020F0502020204030204" pitchFamily="34" charset="0"/>
                <a:sym typeface="Cochin"/>
              </a:rPr>
              <a:t>Power: </a:t>
            </a:r>
            <a:r>
              <a:rPr kumimoji="0" lang="en-US" sz="4000" b="1" i="1"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Confidence,</a:t>
            </a:r>
            <a:r>
              <a:rPr kumimoji="0" lang="en-US" sz="4000" b="1" i="1" u="none" strike="noStrike" cap="none" spc="0" normalizeH="0" dirty="0">
                <a:ln>
                  <a:noFill/>
                </a:ln>
                <a:solidFill>
                  <a:srgbClr val="FFE89F"/>
                </a:solidFill>
                <a:effectLst/>
                <a:uFillTx/>
                <a:latin typeface="Calibri" panose="020F0502020204030204" pitchFamily="34" charset="0"/>
                <a:cs typeface="Calibri" panose="020F0502020204030204" pitchFamily="34" charset="0"/>
                <a:sym typeface="Cochin"/>
              </a:rPr>
              <a:t> moral excellence, ability to do supernatural acts</a:t>
            </a:r>
          </a:p>
          <a:p>
            <a:pPr marL="857250" indent="-857250" algn="l">
              <a:spcAft>
                <a:spcPts val="3600"/>
              </a:spcAft>
              <a:buFont typeface="Wingdings" pitchFamily="2" charset="2"/>
              <a:buChar char="§"/>
            </a:pPr>
            <a:r>
              <a:rPr kumimoji="0" lang="en-US" sz="4800" b="1" i="1" u="none" strike="noStrike" cap="none" spc="0" normalizeH="0" baseline="0" dirty="0">
                <a:ln>
                  <a:noFill/>
                </a:ln>
                <a:solidFill>
                  <a:srgbClr val="FFC000"/>
                </a:solidFill>
                <a:effectLst/>
                <a:uFillTx/>
                <a:latin typeface="Calibri" panose="020F0502020204030204" pitchFamily="34" charset="0"/>
                <a:cs typeface="Calibri" panose="020F0502020204030204" pitchFamily="34" charset="0"/>
                <a:sym typeface="Cochin"/>
              </a:rPr>
              <a:t>Agape</a:t>
            </a:r>
            <a:r>
              <a:rPr kumimoji="0" lang="en-US" sz="4800" b="1" i="1"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a:t>
            </a:r>
            <a:r>
              <a:rPr kumimoji="0" lang="en-US" sz="4800" b="1" i="1" u="none" strike="noStrike" cap="none" spc="0" normalizeH="0" dirty="0">
                <a:ln>
                  <a:noFill/>
                </a:ln>
                <a:solidFill>
                  <a:srgbClr val="FFE89F"/>
                </a:solidFill>
                <a:effectLst/>
                <a:uFillTx/>
                <a:latin typeface="Calibri" panose="020F0502020204030204" pitchFamily="34" charset="0"/>
                <a:cs typeface="Calibri" panose="020F0502020204030204" pitchFamily="34" charset="0"/>
                <a:sym typeface="Cochin"/>
              </a:rPr>
              <a:t> </a:t>
            </a:r>
            <a:r>
              <a:rPr kumimoji="0" lang="en-US" sz="4000" b="1" i="1" u="none" strike="noStrike" cap="none" spc="0" normalizeH="0" dirty="0">
                <a:ln>
                  <a:noFill/>
                </a:ln>
                <a:solidFill>
                  <a:srgbClr val="FFE89F"/>
                </a:solidFill>
                <a:effectLst/>
                <a:uFillTx/>
                <a:latin typeface="Calibri" panose="020F0502020204030204" pitchFamily="34" charset="0"/>
                <a:cs typeface="Calibri" panose="020F0502020204030204" pitchFamily="34" charset="0"/>
                <a:sym typeface="Cochin"/>
              </a:rPr>
              <a:t>Unconditional love that is the source of our love for even our enemies</a:t>
            </a:r>
            <a:endParaRPr kumimoji="0" lang="en-US" sz="4800" b="1" i="1" u="none" strike="noStrike" cap="none" spc="0" normalizeH="0" dirty="0">
              <a:ln>
                <a:noFill/>
              </a:ln>
              <a:solidFill>
                <a:srgbClr val="FFE89F"/>
              </a:solidFill>
              <a:effectLst/>
              <a:uFillTx/>
              <a:latin typeface="Calibri" panose="020F0502020204030204" pitchFamily="34" charset="0"/>
              <a:cs typeface="Calibri" panose="020F0502020204030204" pitchFamily="34" charset="0"/>
              <a:sym typeface="Cochin"/>
            </a:endParaRPr>
          </a:p>
          <a:p>
            <a:pPr marL="857250" indent="-857250" algn="l">
              <a:spcAft>
                <a:spcPts val="2400"/>
              </a:spcAft>
              <a:buFont typeface="Wingdings" pitchFamily="2" charset="2"/>
              <a:buChar char="§"/>
            </a:pPr>
            <a:r>
              <a:rPr lang="en-US" sz="4800" b="1" i="1" baseline="0" dirty="0">
                <a:solidFill>
                  <a:srgbClr val="FFC000"/>
                </a:solidFill>
                <a:latin typeface="Calibri" panose="020F0502020204030204" pitchFamily="34" charset="0"/>
                <a:cs typeface="Calibri" panose="020F0502020204030204" pitchFamily="34" charset="0"/>
              </a:rPr>
              <a:t>Sound</a:t>
            </a:r>
            <a:r>
              <a:rPr lang="en-US" sz="4800" b="1" i="1" dirty="0">
                <a:solidFill>
                  <a:srgbClr val="FFC000"/>
                </a:solidFill>
                <a:latin typeface="Calibri" panose="020F0502020204030204" pitchFamily="34" charset="0"/>
                <a:cs typeface="Calibri" panose="020F0502020204030204" pitchFamily="34" charset="0"/>
              </a:rPr>
              <a:t> mind: </a:t>
            </a:r>
            <a:r>
              <a:rPr lang="en-US" sz="4000" b="1" i="1" dirty="0">
                <a:solidFill>
                  <a:srgbClr val="FFE89F"/>
                </a:solidFill>
                <a:latin typeface="Calibri" panose="020F0502020204030204" pitchFamily="34" charset="0"/>
                <a:cs typeface="Calibri" panose="020F0502020204030204" pitchFamily="34" charset="0"/>
              </a:rPr>
              <a:t>Calmness based on trust in God’s calling and equipping</a:t>
            </a:r>
            <a:endPar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p:txBody>
      </p:sp>
      <p:sp>
        <p:nvSpPr>
          <p:cNvPr id="5" name="TextBox 4">
            <a:extLst>
              <a:ext uri="{FF2B5EF4-FFF2-40B4-BE49-F238E27FC236}">
                <a16:creationId xmlns:a16="http://schemas.microsoft.com/office/drawing/2014/main" id="{59C60B16-FB78-9A80-CDD6-3BEF300E1D8C}"/>
              </a:ext>
            </a:extLst>
          </p:cNvPr>
          <p:cNvSpPr txBox="1"/>
          <p:nvPr/>
        </p:nvSpPr>
        <p:spPr>
          <a:xfrm>
            <a:off x="9082089" y="1359288"/>
            <a:ext cx="7399131" cy="7848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57250" indent="-857250" algn="l">
              <a:spcAft>
                <a:spcPts val="3600"/>
              </a:spcAft>
              <a:buFont typeface="Wingdings" pitchFamily="2" charset="2"/>
              <a:buChar char="§"/>
            </a:pPr>
            <a:r>
              <a:rPr lang="en-US" sz="4000" b="1" dirty="0" err="1">
                <a:solidFill>
                  <a:srgbClr val="FFC000"/>
                </a:solidFill>
                <a:latin typeface="Calibri" panose="020F0502020204030204" pitchFamily="34" charset="0"/>
                <a:cs typeface="Calibri" panose="020F0502020204030204" pitchFamily="34" charset="0"/>
              </a:rPr>
              <a:t>Kapangyarihan</a:t>
            </a:r>
            <a:r>
              <a:rPr lang="en-US" sz="4000" b="1" dirty="0">
                <a:solidFill>
                  <a:srgbClr val="FFC000"/>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Kumpiyansa</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kahusayang</a:t>
            </a:r>
            <a:r>
              <a:rPr lang="en-US" sz="3600" b="1" i="1" dirty="0">
                <a:solidFill>
                  <a:srgbClr val="FFE89F"/>
                </a:solidFill>
                <a:latin typeface="Calibri" panose="020F0502020204030204" pitchFamily="34" charset="0"/>
                <a:cs typeface="Calibri" panose="020F0502020204030204" pitchFamily="34" charset="0"/>
              </a:rPr>
              <a:t> moral, </a:t>
            </a:r>
            <a:r>
              <a:rPr lang="en-US" sz="3600" b="1" i="1" dirty="0" err="1">
                <a:solidFill>
                  <a:srgbClr val="FFE89F"/>
                </a:solidFill>
                <a:latin typeface="Calibri" panose="020F0502020204030204" pitchFamily="34" charset="0"/>
                <a:cs typeface="Calibri" panose="020F0502020204030204" pitchFamily="34" charset="0"/>
              </a:rPr>
              <a:t>kakayahang</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gumawa</a:t>
            </a:r>
            <a:r>
              <a:rPr lang="en-US" sz="3600" b="1" i="1" dirty="0">
                <a:solidFill>
                  <a:srgbClr val="FFE89F"/>
                </a:solidFill>
                <a:latin typeface="Calibri" panose="020F0502020204030204" pitchFamily="34" charset="0"/>
                <a:cs typeface="Calibri" panose="020F0502020204030204" pitchFamily="34" charset="0"/>
              </a:rPr>
              <a:t> ng </a:t>
            </a:r>
            <a:r>
              <a:rPr lang="en-US" sz="3600" b="1" i="1" dirty="0" err="1">
                <a:solidFill>
                  <a:srgbClr val="FFE89F"/>
                </a:solidFill>
                <a:latin typeface="Calibri" panose="020F0502020204030204" pitchFamily="34" charset="0"/>
                <a:cs typeface="Calibri" panose="020F0502020204030204" pitchFamily="34" charset="0"/>
              </a:rPr>
              <a:t>mga</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sobrenatural</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na</a:t>
            </a:r>
            <a:r>
              <a:rPr lang="en-US" sz="3600" b="1" i="1" dirty="0">
                <a:solidFill>
                  <a:srgbClr val="FFE89F"/>
                </a:solidFill>
                <a:latin typeface="Calibri" panose="020F0502020204030204" pitchFamily="34" charset="0"/>
                <a:cs typeface="Calibri" panose="020F0502020204030204" pitchFamily="34" charset="0"/>
              </a:rPr>
              <a:t> Gawain</a:t>
            </a:r>
          </a:p>
          <a:p>
            <a:pPr marL="857250" indent="-857250" algn="l">
              <a:spcAft>
                <a:spcPts val="3600"/>
              </a:spcAft>
              <a:buFont typeface="Wingdings" pitchFamily="2" charset="2"/>
              <a:buChar char="§"/>
            </a:pPr>
            <a:r>
              <a:rPr lang="en-US" sz="4000" b="1" dirty="0">
                <a:solidFill>
                  <a:srgbClr val="FFC000"/>
                </a:solidFill>
                <a:latin typeface="Calibri" panose="020F0502020204030204" pitchFamily="34" charset="0"/>
                <a:cs typeface="Calibri" panose="020F0502020204030204" pitchFamily="34" charset="0"/>
              </a:rPr>
              <a:t>Agape: </a:t>
            </a:r>
            <a:r>
              <a:rPr lang="en-US" sz="3600" b="1" i="1" dirty="0">
                <a:solidFill>
                  <a:srgbClr val="FFE89F"/>
                </a:solidFill>
                <a:latin typeface="Calibri" panose="020F0502020204030204" pitchFamily="34" charset="0"/>
                <a:cs typeface="Calibri" panose="020F0502020204030204" pitchFamily="34" charset="0"/>
              </a:rPr>
              <a:t>Walang </a:t>
            </a:r>
            <a:r>
              <a:rPr lang="en-US" sz="3600" b="1" i="1" dirty="0" err="1">
                <a:solidFill>
                  <a:srgbClr val="FFE89F"/>
                </a:solidFill>
                <a:latin typeface="Calibri" panose="020F0502020204030204" pitchFamily="34" charset="0"/>
                <a:cs typeface="Calibri" panose="020F0502020204030204" pitchFamily="34" charset="0"/>
              </a:rPr>
              <a:t>kondisyong</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pag-ibig</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na</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siyang</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pinagmumulan</a:t>
            </a:r>
            <a:r>
              <a:rPr lang="en-US" sz="3600" b="1" i="1" dirty="0">
                <a:solidFill>
                  <a:srgbClr val="FFE89F"/>
                </a:solidFill>
                <a:latin typeface="Calibri" panose="020F0502020204030204" pitchFamily="34" charset="0"/>
                <a:cs typeface="Calibri" panose="020F0502020204030204" pitchFamily="34" charset="0"/>
              </a:rPr>
              <a:t> ng </a:t>
            </a:r>
            <a:r>
              <a:rPr lang="en-US" sz="3600" b="1" i="1" dirty="0" err="1">
                <a:solidFill>
                  <a:srgbClr val="FFE89F"/>
                </a:solidFill>
                <a:latin typeface="Calibri" panose="020F0502020204030204" pitchFamily="34" charset="0"/>
                <a:cs typeface="Calibri" panose="020F0502020204030204" pitchFamily="34" charset="0"/>
              </a:rPr>
              <a:t>ating</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pagmamahal</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maging</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sa</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ating</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mga</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kaaway</a:t>
            </a:r>
            <a:endParaRPr lang="en-US" sz="3600" b="1" i="1" dirty="0">
              <a:solidFill>
                <a:srgbClr val="FFE89F"/>
              </a:solidFill>
              <a:latin typeface="Calibri" panose="020F0502020204030204" pitchFamily="34" charset="0"/>
              <a:cs typeface="Calibri" panose="020F0502020204030204" pitchFamily="34" charset="0"/>
            </a:endParaRPr>
          </a:p>
          <a:p>
            <a:pPr marL="857250" indent="-857250" algn="l">
              <a:spcAft>
                <a:spcPts val="3600"/>
              </a:spcAft>
              <a:buFont typeface="Wingdings" pitchFamily="2" charset="2"/>
              <a:buChar char="§"/>
            </a:pPr>
            <a:r>
              <a:rPr lang="en-US" sz="4000" b="1" dirty="0" err="1">
                <a:solidFill>
                  <a:srgbClr val="FFC000"/>
                </a:solidFill>
                <a:latin typeface="Calibri" panose="020F0502020204030204" pitchFamily="34" charset="0"/>
                <a:cs typeface="Calibri" panose="020F0502020204030204" pitchFamily="34" charset="0"/>
              </a:rPr>
              <a:t>Maayos</a:t>
            </a:r>
            <a:r>
              <a:rPr lang="en-US" sz="4000" b="1" dirty="0">
                <a:solidFill>
                  <a:srgbClr val="FFC000"/>
                </a:solidFill>
                <a:latin typeface="Calibri" panose="020F0502020204030204" pitchFamily="34" charset="0"/>
                <a:cs typeface="Calibri" panose="020F0502020204030204" pitchFamily="34" charset="0"/>
              </a:rPr>
              <a:t> </a:t>
            </a:r>
            <a:r>
              <a:rPr lang="en-US" sz="4000" b="1" dirty="0" err="1">
                <a:solidFill>
                  <a:srgbClr val="FFC000"/>
                </a:solidFill>
                <a:latin typeface="Calibri" panose="020F0502020204030204" pitchFamily="34" charset="0"/>
                <a:cs typeface="Calibri" panose="020F0502020204030204" pitchFamily="34" charset="0"/>
              </a:rPr>
              <a:t>na</a:t>
            </a:r>
            <a:r>
              <a:rPr lang="en-US" sz="4000" b="1" dirty="0">
                <a:solidFill>
                  <a:srgbClr val="FFC000"/>
                </a:solidFill>
                <a:latin typeface="Calibri" panose="020F0502020204030204" pitchFamily="34" charset="0"/>
                <a:cs typeface="Calibri" panose="020F0502020204030204" pitchFamily="34" charset="0"/>
              </a:rPr>
              <a:t> </a:t>
            </a:r>
            <a:r>
              <a:rPr lang="en-US" sz="4000" b="1" dirty="0" err="1">
                <a:solidFill>
                  <a:srgbClr val="FFC000"/>
                </a:solidFill>
                <a:latin typeface="Calibri" panose="020F0502020204030204" pitchFamily="34" charset="0"/>
                <a:cs typeface="Calibri" panose="020F0502020204030204" pitchFamily="34" charset="0"/>
              </a:rPr>
              <a:t>pag-iisip</a:t>
            </a:r>
            <a:r>
              <a:rPr lang="en-US" sz="40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Kapanatagan</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na</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nakabatay</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sa</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pagtitiwala</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sa</a:t>
            </a:r>
            <a:r>
              <a:rPr lang="en-US" sz="3600" b="1" i="1" dirty="0">
                <a:solidFill>
                  <a:srgbClr val="FFE89F"/>
                </a:solidFill>
                <a:latin typeface="Calibri" panose="020F0502020204030204" pitchFamily="34" charset="0"/>
                <a:cs typeface="Calibri" panose="020F0502020204030204" pitchFamily="34" charset="0"/>
              </a:rPr>
              <a:t> </a:t>
            </a:r>
            <a:r>
              <a:rPr lang="en-US" sz="3600" b="1" i="1" dirty="0" err="1">
                <a:solidFill>
                  <a:srgbClr val="FFE89F"/>
                </a:solidFill>
                <a:latin typeface="Calibri" panose="020F0502020204030204" pitchFamily="34" charset="0"/>
                <a:cs typeface="Calibri" panose="020F0502020204030204" pitchFamily="34" charset="0"/>
              </a:rPr>
              <a:t>pagtawag</a:t>
            </a:r>
            <a:r>
              <a:rPr lang="en-US" sz="3600" b="1" i="1" dirty="0">
                <a:solidFill>
                  <a:srgbClr val="FFE89F"/>
                </a:solidFill>
                <a:latin typeface="Calibri" panose="020F0502020204030204" pitchFamily="34" charset="0"/>
                <a:cs typeface="Calibri" panose="020F0502020204030204" pitchFamily="34" charset="0"/>
              </a:rPr>
              <a:t> at </a:t>
            </a:r>
            <a:r>
              <a:rPr lang="en-US" sz="3600" b="1" i="1" dirty="0" err="1">
                <a:solidFill>
                  <a:srgbClr val="FFE89F"/>
                </a:solidFill>
                <a:latin typeface="Calibri" panose="020F0502020204030204" pitchFamily="34" charset="0"/>
                <a:cs typeface="Calibri" panose="020F0502020204030204" pitchFamily="34" charset="0"/>
              </a:rPr>
              <a:t>pagbibigay-kakayahan</a:t>
            </a:r>
            <a:r>
              <a:rPr lang="en-US" sz="3600" b="1" i="1" dirty="0">
                <a:solidFill>
                  <a:srgbClr val="FFE89F"/>
                </a:solidFill>
                <a:latin typeface="Calibri" panose="020F0502020204030204" pitchFamily="34" charset="0"/>
                <a:cs typeface="Calibri" panose="020F0502020204030204" pitchFamily="34" charset="0"/>
              </a:rPr>
              <a:t> ng </a:t>
            </a:r>
            <a:r>
              <a:rPr lang="en-US" sz="3600" b="1" i="1" dirty="0" err="1">
                <a:solidFill>
                  <a:srgbClr val="FFE89F"/>
                </a:solidFill>
                <a:latin typeface="Calibri" panose="020F0502020204030204" pitchFamily="34" charset="0"/>
                <a:cs typeface="Calibri" panose="020F0502020204030204" pitchFamily="34" charset="0"/>
              </a:rPr>
              <a:t>Diyos</a:t>
            </a:r>
            <a:r>
              <a:rPr lang="en-US" sz="3600" b="1" i="1" dirty="0">
                <a:solidFill>
                  <a:srgbClr val="FFE89F"/>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3993752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527535" y="0"/>
            <a:ext cx="4723806" cy="9753600"/>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961523" y="3479024"/>
            <a:ext cx="4723806"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C000"/>
                </a:solidFill>
                <a:latin typeface="Chalkduster" panose="03050602040202020205" pitchFamily="66" charset="77"/>
                <a:cs typeface="Calibri" panose="020F0502020204030204" pitchFamily="34" charset="0"/>
              </a:rPr>
              <a:t>Summary</a:t>
            </a:r>
          </a:p>
          <a:p>
            <a:pPr lvl="0" algn="l" eaLnBrk="0" hangingPunct="0">
              <a:defRPr sz="1800">
                <a:solidFill>
                  <a:srgbClr val="000000"/>
                </a:solidFill>
                <a:effectLst/>
              </a:defRPr>
            </a:pPr>
            <a:r>
              <a:rPr lang="en-US" sz="5200" b="1" dirty="0">
                <a:solidFill>
                  <a:srgbClr val="FFC000"/>
                </a:solidFill>
                <a:latin typeface="Chalkduster" panose="03050602040202020205" pitchFamily="66" charset="77"/>
                <a:cs typeface="Calibri" panose="020F0502020204030204" pitchFamily="34" charset="0"/>
              </a:rPr>
              <a:t>Kingdom Builders 2</a:t>
            </a:r>
            <a:endParaRPr sz="5200" b="1" dirty="0">
              <a:solidFill>
                <a:srgbClr val="FFC000"/>
              </a:solidFill>
              <a:latin typeface="Chalkduster" panose="03050602040202020205" pitchFamily="66" charset="77"/>
              <a:cs typeface="Calibri" panose="020F0502020204030204" pitchFamily="34" charset="0"/>
            </a:endParaRPr>
          </a:p>
        </p:txBody>
      </p:sp>
      <p:sp>
        <p:nvSpPr>
          <p:cNvPr id="6" name="TextBox 5">
            <a:extLst>
              <a:ext uri="{FF2B5EF4-FFF2-40B4-BE49-F238E27FC236}">
                <a16:creationId xmlns:a16="http://schemas.microsoft.com/office/drawing/2014/main" id="{BEF48896-24B8-8F52-FE22-DD9B4124E5EF}"/>
              </a:ext>
            </a:extLst>
          </p:cNvPr>
          <p:cNvSpPr txBox="1"/>
          <p:nvPr/>
        </p:nvSpPr>
        <p:spPr>
          <a:xfrm>
            <a:off x="5685329" y="848598"/>
            <a:ext cx="10957571" cy="89050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Ensure your work is grounded in the Lord’s authority and provision</a:t>
            </a:r>
          </a:p>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lang="en-US" sz="4800" b="1" dirty="0">
                <a:solidFill>
                  <a:srgbClr val="FFE89F"/>
                </a:solidFill>
                <a:latin typeface="Calibri" panose="020F0502020204030204" pitchFamily="34" charset="0"/>
                <a:cs typeface="Calibri" panose="020F0502020204030204" pitchFamily="34" charset="0"/>
              </a:rPr>
              <a:t>Get to know the work and the people to which you are called</a:t>
            </a:r>
          </a:p>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We are called to build disciples</a:t>
            </a:r>
            <a:r>
              <a:rPr kumimoji="0" lang="en-US" sz="4800" b="1" i="0" u="none" strike="noStrike" cap="none" spc="0" normalizeH="0" dirty="0">
                <a:ln>
                  <a:noFill/>
                </a:ln>
                <a:solidFill>
                  <a:srgbClr val="FFE89F"/>
                </a:solidFill>
                <a:effectLst/>
                <a:uFillTx/>
                <a:latin typeface="Calibri" panose="020F0502020204030204" pitchFamily="34" charset="0"/>
                <a:cs typeface="Calibri" panose="020F0502020204030204" pitchFamily="34" charset="0"/>
                <a:sym typeface="Cochin"/>
              </a:rPr>
              <a:t> of Christ who are operating in their gifts</a:t>
            </a:r>
          </a:p>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lang="en-US" sz="4800" b="1" baseline="0" dirty="0">
                <a:solidFill>
                  <a:srgbClr val="FFE89F"/>
                </a:solidFill>
                <a:latin typeface="Calibri" panose="020F0502020204030204" pitchFamily="34" charset="0"/>
                <a:cs typeface="Calibri" panose="020F0502020204030204" pitchFamily="34" charset="0"/>
              </a:rPr>
              <a:t>God</a:t>
            </a:r>
            <a:r>
              <a:rPr lang="en-US" sz="4800" b="1" dirty="0">
                <a:solidFill>
                  <a:srgbClr val="FFE89F"/>
                </a:solidFill>
                <a:latin typeface="Calibri" panose="020F0502020204030204" pitchFamily="34" charset="0"/>
                <a:cs typeface="Calibri" panose="020F0502020204030204" pitchFamily="34" charset="0"/>
              </a:rPr>
              <a:t> has given us a bold heart and mind to testify of Christ</a:t>
            </a:r>
            <a:endPar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p:txBody>
      </p:sp>
    </p:spTree>
    <p:extLst>
      <p:ext uri="{BB962C8B-B14F-4D97-AF65-F5344CB8AC3E}">
        <p14:creationId xmlns:p14="http://schemas.microsoft.com/office/powerpoint/2010/main" val="367718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dissolv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enerated image">
            <a:extLst>
              <a:ext uri="{FF2B5EF4-FFF2-40B4-BE49-F238E27FC236}">
                <a16:creationId xmlns:a16="http://schemas.microsoft.com/office/drawing/2014/main" id="{844F6D6B-58D6-57E0-1357-1560EB59AE4F}"/>
              </a:ext>
            </a:extLst>
          </p:cNvPr>
          <p:cNvSpPr>
            <a:spLocks noChangeAspect="1" noChangeArrowheads="1"/>
          </p:cNvSpPr>
          <p:nvPr/>
        </p:nvSpPr>
        <p:spPr bwMode="auto">
          <a:xfrm>
            <a:off x="8516938" y="472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book and hammers on a table&#10;&#10;Description automatically generated">
            <a:extLst>
              <a:ext uri="{FF2B5EF4-FFF2-40B4-BE49-F238E27FC236}">
                <a16:creationId xmlns:a16="http://schemas.microsoft.com/office/drawing/2014/main" id="{FEFF2D83-D9E4-3D90-B73B-08B841ACB8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5" r="-1985"/>
          <a:stretch/>
        </p:blipFill>
        <p:spPr>
          <a:xfrm>
            <a:off x="-209006" y="0"/>
            <a:ext cx="18209624" cy="9734550"/>
          </a:xfrm>
          <a:prstGeom prst="rect">
            <a:avLst/>
          </a:prstGeom>
        </p:spPr>
      </p:pic>
      <p:sp>
        <p:nvSpPr>
          <p:cNvPr id="11" name="Triangle 10">
            <a:extLst>
              <a:ext uri="{FF2B5EF4-FFF2-40B4-BE49-F238E27FC236}">
                <a16:creationId xmlns:a16="http://schemas.microsoft.com/office/drawing/2014/main" id="{72BE896A-31CA-432F-5DAB-779EC88CA5EF}"/>
              </a:ext>
            </a:extLst>
          </p:cNvPr>
          <p:cNvSpPr/>
          <p:nvPr/>
        </p:nvSpPr>
        <p:spPr>
          <a:xfrm rot="19498178">
            <a:off x="-1731588" y="4782000"/>
            <a:ext cx="5316179" cy="3789023"/>
          </a:xfrm>
          <a:prstGeom prst="triangle">
            <a:avLst/>
          </a:prstGeom>
          <a:solidFill>
            <a:srgbClr val="3E3019"/>
          </a:solidFill>
          <a:ln w="25400" cap="flat">
            <a:noFill/>
            <a:prstDash val="solid"/>
            <a:round/>
          </a:ln>
          <a:effectLst>
            <a:outerShdw blurRad="50800" dist="381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72675A"/>
              </a:solidFill>
              <a:effectLst/>
              <a:uFillTx/>
              <a:latin typeface="Cochin"/>
              <a:ea typeface="Cochin"/>
              <a:cs typeface="Cochin"/>
              <a:sym typeface="Cochin"/>
            </a:endParaRPr>
          </a:p>
        </p:txBody>
      </p:sp>
      <p:sp>
        <p:nvSpPr>
          <p:cNvPr id="10" name="TextBox 9">
            <a:extLst>
              <a:ext uri="{FF2B5EF4-FFF2-40B4-BE49-F238E27FC236}">
                <a16:creationId xmlns:a16="http://schemas.microsoft.com/office/drawing/2014/main" id="{26379E7D-215B-837A-EC05-C21E7F1D6551}"/>
              </a:ext>
            </a:extLst>
          </p:cNvPr>
          <p:cNvSpPr txBox="1"/>
          <p:nvPr/>
        </p:nvSpPr>
        <p:spPr>
          <a:xfrm>
            <a:off x="-1240177" y="6030555"/>
            <a:ext cx="5251269"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rPr>
              <a:t>Session</a:t>
            </a:r>
            <a:r>
              <a:rPr kumimoji="0" lang="en-US" sz="54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rPr>
              <a:t> </a:t>
            </a:r>
            <a:r>
              <a:rPr kumimoji="0" lang="en-US" sz="60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rPr>
              <a:t>3</a:t>
            </a:r>
          </a:p>
          <a:p>
            <a:pPr marL="0" marR="0" indent="0" algn="l" defTabSz="584200" rtl="0" fontAlgn="auto" latinLnBrk="0" hangingPunct="0">
              <a:lnSpc>
                <a:spcPct val="100000"/>
              </a:lnSpc>
              <a:spcBef>
                <a:spcPts val="0"/>
              </a:spcBef>
              <a:spcAft>
                <a:spcPts val="0"/>
              </a:spcAft>
              <a:buClrTx/>
              <a:buSzTx/>
              <a:buFontTx/>
              <a:buNone/>
              <a:tabLst/>
            </a:pPr>
            <a:r>
              <a:rPr lang="en-US" sz="3200" b="1"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Guarding &amp; Rest</a:t>
            </a:r>
            <a:endParaRPr kumimoji="0" lang="en-US" sz="28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endParaRPr>
          </a:p>
        </p:txBody>
      </p:sp>
    </p:spTree>
    <p:extLst>
      <p:ext uri="{BB962C8B-B14F-4D97-AF65-F5344CB8AC3E}">
        <p14:creationId xmlns:p14="http://schemas.microsoft.com/office/powerpoint/2010/main" val="32192362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0" y="0"/>
            <a:ext cx="17340263" cy="1065485"/>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562632" y="-751454"/>
            <a:ext cx="8497437"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E89F"/>
                </a:solidFill>
                <a:latin typeface="Calibri" panose="020F0502020204030204" pitchFamily="34" charset="0"/>
                <a:cs typeface="Calibri" panose="020F0502020204030204" pitchFamily="34" charset="0"/>
              </a:rPr>
              <a:t>The Large Task</a:t>
            </a:r>
            <a:endParaRPr sz="5200" b="1" dirty="0">
              <a:solidFill>
                <a:srgbClr val="FFE89F"/>
              </a:solidFill>
              <a:latin typeface="Calibri" panose="020F0502020204030204" pitchFamily="34" charset="0"/>
              <a:cs typeface="Calibri" panose="020F0502020204030204" pitchFamily="34" charset="0"/>
            </a:endParaRPr>
          </a:p>
        </p:txBody>
      </p:sp>
      <p:pic>
        <p:nvPicPr>
          <p:cNvPr id="9" name="Picture 8" descr="A group of people working in a destroyed city&#10;&#10;Description automatically generated">
            <a:extLst>
              <a:ext uri="{FF2B5EF4-FFF2-40B4-BE49-F238E27FC236}">
                <a16:creationId xmlns:a16="http://schemas.microsoft.com/office/drawing/2014/main" id="{9C791F8B-EC8C-2AF7-7011-F151058033C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163000"/>
                    </a14:imgEffect>
                    <a14:imgEffect>
                      <a14:brightnessContrast bright="20000" contrast="3000"/>
                    </a14:imgEffect>
                  </a14:imgLayer>
                </a14:imgProps>
              </a:ext>
              <a:ext uri="{28A0092B-C50C-407E-A947-70E740481C1C}">
                <a14:useLocalDpi xmlns:a14="http://schemas.microsoft.com/office/drawing/2010/main"/>
              </a:ext>
            </a:extLst>
          </a:blip>
          <a:srcRect b="-1"/>
          <a:stretch/>
        </p:blipFill>
        <p:spPr>
          <a:xfrm>
            <a:off x="-1" y="1065485"/>
            <a:ext cx="17340263" cy="8670625"/>
          </a:xfrm>
          <a:prstGeom prst="rect">
            <a:avLst/>
          </a:prstGeom>
        </p:spPr>
      </p:pic>
    </p:spTree>
    <p:extLst>
      <p:ext uri="{BB962C8B-B14F-4D97-AF65-F5344CB8AC3E}">
        <p14:creationId xmlns:p14="http://schemas.microsoft.com/office/powerpoint/2010/main" val="420979436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0" y="0"/>
            <a:ext cx="17340263" cy="1065485"/>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562632" y="-751454"/>
            <a:ext cx="8497437"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E89F"/>
                </a:solidFill>
                <a:latin typeface="Calibri" panose="020F0502020204030204" pitchFamily="34" charset="0"/>
                <a:cs typeface="Calibri" panose="020F0502020204030204" pitchFamily="34" charset="0"/>
              </a:rPr>
              <a:t>Nehemiah 4:10-12</a:t>
            </a:r>
            <a:endParaRPr sz="5200" b="1" dirty="0">
              <a:solidFill>
                <a:srgbClr val="FFE89F"/>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9138AC3-6BA4-F922-15C4-925A9E3923B3}"/>
              </a:ext>
            </a:extLst>
          </p:cNvPr>
          <p:cNvSpPr txBox="1"/>
          <p:nvPr/>
        </p:nvSpPr>
        <p:spPr>
          <a:xfrm>
            <a:off x="1133862" y="1816939"/>
            <a:ext cx="14296682" cy="65864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lgn="l">
              <a:spcAft>
                <a:spcPts val="600"/>
              </a:spcAft>
              <a:buFont typeface="Wingdings" pitchFamily="2" charset="2"/>
              <a:buChar char="§"/>
            </a:pPr>
            <a:r>
              <a:rPr lang="en-US" sz="4200" b="0" i="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Then the people of Judah began to complain, “The workers are getting tired, and there is so much rubble to be moved. We will never be able to build the wall by ourselves.”</a:t>
            </a:r>
          </a:p>
          <a:p>
            <a:pPr marL="571500" indent="-571500" algn="l">
              <a:spcAft>
                <a:spcPts val="600"/>
              </a:spcAft>
              <a:buFont typeface="Wingdings" pitchFamily="2" charset="2"/>
              <a:buChar char="§"/>
            </a:pPr>
            <a:endParaRPr lang="en-US" sz="4200" b="1" baseline="300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a:p>
            <a:pPr marL="571500" indent="-571500" algn="l">
              <a:spcAft>
                <a:spcPts val="600"/>
              </a:spcAft>
              <a:buFont typeface="Wingdings" pitchFamily="2" charset="2"/>
              <a:buChar char="§"/>
            </a:pPr>
            <a:r>
              <a:rPr lang="en-US" sz="4200" b="0" i="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Meanwhile, our enemies were saying, “Before they know what’s happening, we will swoop down on them and kill them and end their work.”</a:t>
            </a:r>
          </a:p>
          <a:p>
            <a:pPr marL="571500" indent="-571500" algn="l">
              <a:spcAft>
                <a:spcPts val="1800"/>
              </a:spcAft>
              <a:buFont typeface="Wingdings" pitchFamily="2" charset="2"/>
              <a:buChar char="§"/>
            </a:pPr>
            <a:endParaRPr lang="en-US" sz="4200" b="1" baseline="300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a:p>
            <a:pPr marL="571500" indent="-571500" algn="l">
              <a:spcAft>
                <a:spcPts val="1800"/>
              </a:spcAft>
              <a:buFont typeface="Wingdings" pitchFamily="2" charset="2"/>
              <a:buChar char="§"/>
            </a:pPr>
            <a:r>
              <a:rPr lang="en-US" sz="4200" b="0" i="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The Jews who lived near the enemy came and told us again and again, “They will come from all directions and attack us!”</a:t>
            </a:r>
          </a:p>
        </p:txBody>
      </p:sp>
    </p:spTree>
    <p:extLst>
      <p:ext uri="{BB962C8B-B14F-4D97-AF65-F5344CB8AC3E}">
        <p14:creationId xmlns:p14="http://schemas.microsoft.com/office/powerpoint/2010/main" val="75490460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uzzle&#10;&#10;Description automatically generated">
            <a:extLst>
              <a:ext uri="{FF2B5EF4-FFF2-40B4-BE49-F238E27FC236}">
                <a16:creationId xmlns:a16="http://schemas.microsoft.com/office/drawing/2014/main" id="{369737EB-DE9D-DDC1-3025-035D144B6D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858000" cy="9759083"/>
          </a:xfrm>
          <a:prstGeom prst="rect">
            <a:avLst/>
          </a:prstGeom>
        </p:spPr>
      </p:pic>
      <p:pic>
        <p:nvPicPr>
          <p:cNvPr id="8" name="Picture 7" descr="A close-up of a puzzle&#10;&#10;Description automatically generated">
            <a:extLst>
              <a:ext uri="{FF2B5EF4-FFF2-40B4-BE49-F238E27FC236}">
                <a16:creationId xmlns:a16="http://schemas.microsoft.com/office/drawing/2014/main" id="{3C4390A7-26AB-0552-4862-D61E93CB43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17340263" cy="9759083"/>
          </a:xfrm>
          <a:prstGeom prst="rect">
            <a:avLst/>
          </a:prstGeom>
        </p:spPr>
      </p:pic>
    </p:spTree>
    <p:extLst>
      <p:ext uri="{BB962C8B-B14F-4D97-AF65-F5344CB8AC3E}">
        <p14:creationId xmlns:p14="http://schemas.microsoft.com/office/powerpoint/2010/main" val="37720257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7FA32E-CCC1-102D-F0C6-728995B88997}"/>
              </a:ext>
            </a:extLst>
          </p:cNvPr>
          <p:cNvSpPr txBox="1"/>
          <p:nvPr/>
        </p:nvSpPr>
        <p:spPr>
          <a:xfrm>
            <a:off x="582889" y="1445091"/>
            <a:ext cx="6895550" cy="68634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b="0" i="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But when Sanballat the </a:t>
            </a:r>
            <a:r>
              <a:rPr lang="en-US" sz="4000" b="0" i="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Horonite</a:t>
            </a:r>
            <a:r>
              <a:rPr lang="en-US" sz="4000" b="0" i="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000" b="0" i="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Tobiah</a:t>
            </a:r>
            <a:r>
              <a:rPr lang="en-US" sz="4000" b="0" i="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the Ammonite official and Geshem the Arab heard about it, they mocked and ridiculed us. “What is this you are doing?” they asked. “Are you rebelling against the king?”</a:t>
            </a:r>
            <a:r>
              <a:rPr lang="en-US" sz="4000" b="1" i="0" baseline="300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000" b="0" i="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I answered them by saying, “The God of heaven will give us success</a:t>
            </a:r>
            <a:r>
              <a:rPr lang="en-US" sz="40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therefore we his servants will arise and build</a:t>
            </a:r>
            <a:endParaRPr lang="en-US" sz="4000" b="0" i="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325D073-3E2F-66A3-8AD6-239D3E732145}"/>
              </a:ext>
            </a:extLst>
          </p:cNvPr>
          <p:cNvSpPr/>
          <p:nvPr/>
        </p:nvSpPr>
        <p:spPr>
          <a:xfrm>
            <a:off x="0" y="-37318"/>
            <a:ext cx="17340263" cy="1080527"/>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sp>
        <p:nvSpPr>
          <p:cNvPr id="4" name="Shape 126">
            <a:extLst>
              <a:ext uri="{FF2B5EF4-FFF2-40B4-BE49-F238E27FC236}">
                <a16:creationId xmlns:a16="http://schemas.microsoft.com/office/drawing/2014/main" id="{CAF7F09E-019C-C67D-B709-67AEE6597A0D}"/>
              </a:ext>
            </a:extLst>
          </p:cNvPr>
          <p:cNvSpPr/>
          <p:nvPr/>
        </p:nvSpPr>
        <p:spPr>
          <a:xfrm>
            <a:off x="419553" y="-222602"/>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br>
              <a:rPr lang="en-US" sz="5400" b="1" dirty="0">
                <a:solidFill>
                  <a:srgbClr val="FCF1C0"/>
                </a:solidFill>
                <a:latin typeface="Calibri" panose="020F0502020204030204" pitchFamily="34" charset="0"/>
                <a:cs typeface="Calibri" panose="020F0502020204030204" pitchFamily="34" charset="0"/>
              </a:rPr>
            </a:br>
            <a:r>
              <a:rPr lang="en-US" sz="5400" b="1" dirty="0">
                <a:solidFill>
                  <a:srgbClr val="FCF1C0"/>
                </a:solidFill>
                <a:latin typeface="Calibri" panose="020F0502020204030204" pitchFamily="34" charset="0"/>
                <a:cs typeface="Calibri" panose="020F0502020204030204" pitchFamily="34" charset="0"/>
              </a:rPr>
              <a:t>Nehemiah 2:19-20a</a:t>
            </a:r>
            <a:endParaRPr sz="4400" b="1" dirty="0">
              <a:solidFill>
                <a:srgbClr val="FCF1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47CEB50-1BA4-2A0D-B871-D911FEABE2F9}"/>
              </a:ext>
            </a:extLst>
          </p:cNvPr>
          <p:cNvSpPr txBox="1"/>
          <p:nvPr/>
        </p:nvSpPr>
        <p:spPr>
          <a:xfrm>
            <a:off x="8670131" y="1614367"/>
            <a:ext cx="7918293" cy="65248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Ngunit</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nang</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mabalitaan</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ito</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nina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Sanballat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Horonita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Tobias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opisyal</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Ammonita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Geshem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Arabo</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kami ay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kanilang</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kinutya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nilait</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Ano</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itong</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ginagawa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ninyo</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tanong</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nila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Naghihimagsik</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ba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kayo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laban</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sa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hari</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Sinagot</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ko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sila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sa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pagsasabing</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‘Ang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Diyos</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ng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langit</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ang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magbibigay</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sa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amin ng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tagumpay</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kaya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kaming</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Kanyang</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mga</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lingkod</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ay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babangon</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 at </a:t>
            </a:r>
            <a:r>
              <a:rPr lang="en-US" sz="3800" dirty="0" err="1">
                <a:solidFill>
                  <a:schemeClr val="accent6">
                    <a:lumMod val="40000"/>
                    <a:lumOff val="60000"/>
                  </a:schemeClr>
                </a:solidFill>
                <a:latin typeface="Times New Roman" panose="02020603050405020304" pitchFamily="18" charset="0"/>
                <a:cs typeface="Times New Roman" panose="02020603050405020304" pitchFamily="18" charset="0"/>
              </a:rPr>
              <a:t>magtatayo</a:t>
            </a:r>
            <a:r>
              <a:rPr lang="en-US" sz="3800" dirty="0">
                <a:solidFill>
                  <a:schemeClr val="accent6">
                    <a:lumMod val="40000"/>
                    <a:lumOff val="60000"/>
                  </a:schemeClr>
                </a:solidFill>
                <a:latin typeface="Times New Roman" panose="02020603050405020304" pitchFamily="18" charset="0"/>
                <a:cs typeface="Times New Roman" panose="02020603050405020304" pitchFamily="18" charset="0"/>
              </a:rPr>
              <a:t>…’”</a:t>
            </a:r>
            <a:endParaRPr lang="en-US" sz="3800" b="0" i="0" dirty="0">
              <a:solidFill>
                <a:schemeClr val="accent6">
                  <a:lumMod val="40000"/>
                  <a:lumOff val="60000"/>
                </a:schemeClr>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75228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0" y="0"/>
            <a:ext cx="17340263" cy="1065485"/>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562632" y="-751454"/>
            <a:ext cx="8497437"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E89F"/>
                </a:solidFill>
                <a:latin typeface="Calibri" panose="020F0502020204030204" pitchFamily="34" charset="0"/>
                <a:cs typeface="Calibri" panose="020F0502020204030204" pitchFamily="34" charset="0"/>
              </a:rPr>
              <a:t>Pastor Alan Redpath</a:t>
            </a:r>
            <a:endParaRPr sz="5200" b="1" dirty="0">
              <a:solidFill>
                <a:srgbClr val="FFE89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8D9C12F-4116-62F4-186C-C6637F1A07FA}"/>
              </a:ext>
            </a:extLst>
          </p:cNvPr>
          <p:cNvSpPr txBox="1"/>
          <p:nvPr/>
        </p:nvSpPr>
        <p:spPr>
          <a:xfrm>
            <a:off x="721310" y="1968172"/>
            <a:ext cx="6825719" cy="6186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74320" marR="0" algn="l">
              <a:spcBef>
                <a:spcPts val="0"/>
              </a:spcBef>
              <a:spcAft>
                <a:spcPts val="2400"/>
              </a:spcAft>
            </a:pPr>
            <a:r>
              <a:rPr lang="en-US" sz="4400" dirty="0">
                <a:solidFill>
                  <a:srgbClr val="FFE89F"/>
                </a:solidFill>
                <a:effectLst/>
                <a:latin typeface="Calibri" panose="020F0502020204030204" pitchFamily="34" charset="0"/>
                <a:ea typeface="Times New Roman" panose="02020603050405020304" pitchFamily="18" charset="0"/>
              </a:rPr>
              <a:t>“</a:t>
            </a:r>
            <a:r>
              <a:rPr lang="en-US" sz="4400" i="1" dirty="0">
                <a:solidFill>
                  <a:srgbClr val="FFE89F"/>
                </a:solidFill>
                <a:effectLst/>
                <a:latin typeface="Calibri" panose="020F0502020204030204" pitchFamily="34" charset="0"/>
                <a:ea typeface="Times New Roman" panose="02020603050405020304" pitchFamily="18" charset="0"/>
              </a:rPr>
              <a:t>There is no winning without warfare; there is no opportunity without opposition; there is no victory without vigilance. For whenever the people of God say, ‘Let us arise and build,’ Satan says, ‘Let me arise and oppose.’”</a:t>
            </a:r>
            <a:r>
              <a:rPr lang="en-US" sz="4400" dirty="0">
                <a:solidFill>
                  <a:srgbClr val="FFE89F"/>
                </a:solidFill>
                <a:effectLst/>
                <a:latin typeface="Calibri" panose="020F0502020204030204" pitchFamily="34" charset="0"/>
                <a:ea typeface="Times New Roman" panose="02020603050405020304" pitchFamily="18" charset="0"/>
              </a:rPr>
              <a:t> </a:t>
            </a:r>
            <a:endParaRPr lang="en-US" sz="3200" dirty="0">
              <a:solidFill>
                <a:srgbClr val="FFE89F"/>
              </a:solidFill>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6811AE1B-220C-F74A-6C65-B775E1E521AC}"/>
              </a:ext>
            </a:extLst>
          </p:cNvPr>
          <p:cNvSpPr txBox="1"/>
          <p:nvPr/>
        </p:nvSpPr>
        <p:spPr>
          <a:xfrm>
            <a:off x="8610428" y="1783507"/>
            <a:ext cx="8008525" cy="6555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dirty="0">
                <a:solidFill>
                  <a:srgbClr val="FFC000"/>
                </a:solidFill>
                <a:latin typeface="Calibri" panose="020F0502020204030204" pitchFamily="34" charset="0"/>
                <a:cs typeface="Calibri" panose="020F0502020204030204" pitchFamily="34" charset="0"/>
              </a:rPr>
              <a:t>“</a:t>
            </a:r>
            <a:r>
              <a:rPr lang="en-US" sz="4200" dirty="0">
                <a:solidFill>
                  <a:srgbClr val="FFC000"/>
                </a:solidFill>
                <a:latin typeface="Calibri" panose="020F0502020204030204" pitchFamily="34" charset="0"/>
                <a:cs typeface="Calibri" panose="020F0502020204030204" pitchFamily="34" charset="0"/>
              </a:rPr>
              <a:t>Walang </a:t>
            </a:r>
            <a:r>
              <a:rPr lang="en-US" sz="4200" dirty="0" err="1">
                <a:solidFill>
                  <a:srgbClr val="FFC000"/>
                </a:solidFill>
                <a:latin typeface="Calibri" panose="020F0502020204030204" pitchFamily="34" charset="0"/>
                <a:cs typeface="Calibri" panose="020F0502020204030204" pitchFamily="34" charset="0"/>
              </a:rPr>
              <a:t>pagtatagumpay</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nang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walang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pakikidigma</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walang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oportunidad</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nang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walang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pagsalungat</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walang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tagumpay</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nang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walang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pagbabantay</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Sapagkat</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sa</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tuwing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sinasabi</a:t>
            </a:r>
            <a:r>
              <a:rPr lang="en-US" sz="4200" dirty="0">
                <a:solidFill>
                  <a:srgbClr val="FFC000"/>
                </a:solidFill>
                <a:latin typeface="Calibri" panose="020F0502020204030204" pitchFamily="34" charset="0"/>
                <a:cs typeface="Calibri" panose="020F0502020204030204" pitchFamily="34" charset="0"/>
              </a:rPr>
              <a:t> ng </a:t>
            </a:r>
            <a:r>
              <a:rPr lang="en-US" sz="4200" dirty="0" err="1">
                <a:solidFill>
                  <a:srgbClr val="FFC000"/>
                </a:solidFill>
                <a:latin typeface="Calibri" panose="020F0502020204030204" pitchFamily="34" charset="0"/>
                <a:cs typeface="Calibri" panose="020F0502020204030204" pitchFamily="34" charset="0"/>
              </a:rPr>
              <a:t>mga</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tao</a:t>
            </a:r>
            <a:r>
              <a:rPr lang="en-US" sz="4200" dirty="0">
                <a:solidFill>
                  <a:srgbClr val="FFC000"/>
                </a:solidFill>
                <a:latin typeface="Calibri" panose="020F0502020204030204" pitchFamily="34" charset="0"/>
                <a:cs typeface="Calibri" panose="020F0502020204030204" pitchFamily="34" charset="0"/>
              </a:rPr>
              <a:t> ng </a:t>
            </a:r>
            <a:r>
              <a:rPr lang="en-US" sz="4200" dirty="0" err="1">
                <a:solidFill>
                  <a:srgbClr val="FFC000"/>
                </a:solidFill>
                <a:latin typeface="Calibri" panose="020F0502020204030204" pitchFamily="34" charset="0"/>
                <a:cs typeface="Calibri" panose="020F0502020204030204" pitchFamily="34" charset="0"/>
              </a:rPr>
              <a:t>Diyos</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Tayo’y</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bumangon</a:t>
            </a:r>
            <a:r>
              <a:rPr lang="en-US" sz="4200" dirty="0">
                <a:solidFill>
                  <a:srgbClr val="FFC000"/>
                </a:solidFill>
                <a:latin typeface="Calibri" panose="020F0502020204030204" pitchFamily="34" charset="0"/>
                <a:cs typeface="Calibri" panose="020F0502020204030204" pitchFamily="34" charset="0"/>
              </a:rPr>
              <a:t> at </a:t>
            </a:r>
            <a:r>
              <a:rPr lang="en-US" sz="4200" dirty="0" err="1">
                <a:solidFill>
                  <a:srgbClr val="FFC000"/>
                </a:solidFill>
                <a:latin typeface="Calibri" panose="020F0502020204030204" pitchFamily="34" charset="0"/>
                <a:cs typeface="Calibri" panose="020F0502020204030204" pitchFamily="34" charset="0"/>
              </a:rPr>
              <a:t>magtayo</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sinasabi</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ni</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Satanas</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Hayaan</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ninyo</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akong</a:t>
            </a:r>
            <a:r>
              <a:rPr lang="en-US" sz="4200" dirty="0">
                <a:solidFill>
                  <a:srgbClr val="FFC000"/>
                </a:solidFill>
                <a:latin typeface="Calibri" panose="020F0502020204030204" pitchFamily="34" charset="0"/>
                <a:cs typeface="Calibri" panose="020F0502020204030204" pitchFamily="34" charset="0"/>
              </a:rPr>
              <a:t> </a:t>
            </a:r>
            <a:r>
              <a:rPr lang="en-US" sz="4200" dirty="0" err="1">
                <a:solidFill>
                  <a:srgbClr val="FFC000"/>
                </a:solidFill>
                <a:latin typeface="Calibri" panose="020F0502020204030204" pitchFamily="34" charset="0"/>
                <a:cs typeface="Calibri" panose="020F0502020204030204" pitchFamily="34" charset="0"/>
              </a:rPr>
              <a:t>bumangon</a:t>
            </a:r>
            <a:r>
              <a:rPr lang="en-US" sz="4200" dirty="0">
                <a:solidFill>
                  <a:srgbClr val="FFC000"/>
                </a:solidFill>
                <a:latin typeface="Calibri" panose="020F0502020204030204" pitchFamily="34" charset="0"/>
                <a:cs typeface="Calibri" panose="020F0502020204030204" pitchFamily="34" charset="0"/>
              </a:rPr>
              <a:t> at </a:t>
            </a:r>
            <a:r>
              <a:rPr lang="en-US" sz="4200" dirty="0" err="1">
                <a:solidFill>
                  <a:srgbClr val="FFC000"/>
                </a:solidFill>
                <a:latin typeface="Calibri" panose="020F0502020204030204" pitchFamily="34" charset="0"/>
                <a:cs typeface="Calibri" panose="020F0502020204030204" pitchFamily="34" charset="0"/>
              </a:rPr>
              <a:t>sumalungat</a:t>
            </a:r>
            <a:r>
              <a:rPr lang="en-US" sz="4200" dirty="0">
                <a:solidFill>
                  <a:srgbClr val="FFC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5972394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CC822B-7173-071A-51A5-4F1590F7ABB2}"/>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3509D613-C4CD-7208-FD77-39C38F125131}"/>
              </a:ext>
            </a:extLst>
          </p:cNvPr>
          <p:cNvSpPr txBox="1"/>
          <p:nvPr/>
        </p:nvSpPr>
        <p:spPr>
          <a:xfrm>
            <a:off x="1890508" y="4494350"/>
            <a:ext cx="1355924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2"/>
              </a:rPr>
              <a:t>https://www.youtube.com/watch?v=23JW-FdeTDo</a:t>
            </a:r>
            <a:endParaRPr lang="en-US" dirty="0"/>
          </a:p>
          <a:p>
            <a:endParaRPr lang="en-US" dirty="0"/>
          </a:p>
        </p:txBody>
      </p:sp>
    </p:spTree>
    <p:extLst>
      <p:ext uri="{BB962C8B-B14F-4D97-AF65-F5344CB8AC3E}">
        <p14:creationId xmlns:p14="http://schemas.microsoft.com/office/powerpoint/2010/main" val="146761101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B39C2-76C4-AFAB-7719-C713FC22C76D}"/>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69D8ECB6-3AD2-68A3-87CE-D5655280F424}"/>
              </a:ext>
            </a:extLst>
          </p:cNvPr>
          <p:cNvSpPr txBox="1"/>
          <p:nvPr/>
        </p:nvSpPr>
        <p:spPr>
          <a:xfrm>
            <a:off x="2769326" y="3676471"/>
            <a:ext cx="12305211"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2"/>
              </a:rPr>
              <a:t>https://www.youtube.com/watch?v=6EmP-_GPEmI</a:t>
            </a:r>
            <a:endParaRPr lang="en-US" dirty="0"/>
          </a:p>
          <a:p>
            <a:endParaRPr lang="en-US" dirty="0"/>
          </a:p>
        </p:txBody>
      </p:sp>
    </p:spTree>
    <p:extLst>
      <p:ext uri="{BB962C8B-B14F-4D97-AF65-F5344CB8AC3E}">
        <p14:creationId xmlns:p14="http://schemas.microsoft.com/office/powerpoint/2010/main" val="190891271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1" y="0"/>
            <a:ext cx="17340263" cy="1065485"/>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562632" y="-751454"/>
            <a:ext cx="8497437"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E89F"/>
                </a:solidFill>
                <a:latin typeface="Calibri" panose="020F0502020204030204" pitchFamily="34" charset="0"/>
                <a:cs typeface="Calibri" panose="020F0502020204030204" pitchFamily="34" charset="0"/>
              </a:rPr>
              <a:t>Armed and Equipped</a:t>
            </a:r>
            <a:endParaRPr sz="5200" b="1" dirty="0">
              <a:solidFill>
                <a:srgbClr val="FFE89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EF48896-24B8-8F52-FE22-DD9B4124E5EF}"/>
              </a:ext>
            </a:extLst>
          </p:cNvPr>
          <p:cNvSpPr txBox="1"/>
          <p:nvPr/>
        </p:nvSpPr>
        <p:spPr>
          <a:xfrm>
            <a:off x="659865" y="2221708"/>
            <a:ext cx="7744692" cy="6258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lvl="2" indent="-742950" algn="l">
              <a:spcAft>
                <a:spcPts val="4200"/>
              </a:spcAft>
              <a:buFont typeface="+mj-lt"/>
              <a:buAutoNum type="arabicParenR"/>
            </a:pPr>
            <a:r>
              <a:rPr lang="en-US" sz="4000" b="1" dirty="0">
                <a:solidFill>
                  <a:srgbClr val="FFE89F"/>
                </a:solidFill>
                <a:latin typeface="Calibri" panose="020F0502020204030204" pitchFamily="34" charset="0"/>
                <a:cs typeface="Calibri" panose="020F0502020204030204" pitchFamily="34" charset="0"/>
              </a:rPr>
              <a:t>Being equipped and employed for works of service…they are operating in their gifts</a:t>
            </a:r>
          </a:p>
          <a:p>
            <a:pPr marL="742950" indent="-742950" algn="l">
              <a:spcAft>
                <a:spcPts val="1200"/>
              </a:spcAft>
              <a:buFont typeface="+mj-lt"/>
              <a:buAutoNum type="arabicParenR" startAt="2"/>
            </a:pPr>
            <a:r>
              <a:rPr lang="en-US" sz="4000" b="1" dirty="0">
                <a:solidFill>
                  <a:srgbClr val="FFE89F"/>
                </a:solidFill>
                <a:latin typeface="Calibri" panose="020F0502020204030204" pitchFamily="34" charset="0"/>
                <a:cs typeface="Calibri" panose="020F0502020204030204" pitchFamily="34" charset="0"/>
              </a:rPr>
              <a:t>Unified in the faith because they are growing in the knowledge of Christ and are confident in what they believe</a:t>
            </a:r>
          </a:p>
          <a:p>
            <a:pPr marR="0" algn="l" defTabSz="584200" rtl="0" fontAlgn="auto" latinLnBrk="0" hangingPunct="0">
              <a:lnSpc>
                <a:spcPct val="100000"/>
              </a:lnSpc>
              <a:spcBef>
                <a:spcPts val="0"/>
              </a:spcBef>
              <a:spcAft>
                <a:spcPts val="4200"/>
              </a:spcAft>
              <a:buClrTx/>
              <a:buSzTx/>
              <a:tabLst/>
            </a:pPr>
            <a:r>
              <a:rPr kumimoji="0" lang="en-US" sz="4000" b="1" i="1"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  </a:t>
            </a:r>
            <a:endParaRPr kumimoji="0" lang="en-US" sz="40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p:txBody>
      </p:sp>
      <p:sp>
        <p:nvSpPr>
          <p:cNvPr id="5" name="TextBox 4">
            <a:extLst>
              <a:ext uri="{FF2B5EF4-FFF2-40B4-BE49-F238E27FC236}">
                <a16:creationId xmlns:a16="http://schemas.microsoft.com/office/drawing/2014/main" id="{C669432B-74E9-B4EF-62C1-51680B1925A5}"/>
              </a:ext>
            </a:extLst>
          </p:cNvPr>
          <p:cNvSpPr txBox="1"/>
          <p:nvPr/>
        </p:nvSpPr>
        <p:spPr>
          <a:xfrm>
            <a:off x="8598598" y="2221708"/>
            <a:ext cx="8741664"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31520" lvl="5" algn="l">
              <a:spcAft>
                <a:spcPts val="4800"/>
              </a:spcAft>
            </a:pPr>
            <a:r>
              <a:rPr lang="en-US" sz="3600" dirty="0">
                <a:solidFill>
                  <a:srgbClr val="FFC000"/>
                </a:solidFill>
                <a:latin typeface="Calibri" panose="020F0502020204030204" pitchFamily="34" charset="0"/>
                <a:cs typeface="Calibri" panose="020F0502020204030204" pitchFamily="34" charset="0"/>
              </a:rPr>
              <a:t>Dahil </a:t>
            </a:r>
            <a:r>
              <a:rPr lang="en-US" sz="3600" dirty="0" err="1">
                <a:solidFill>
                  <a:srgbClr val="FFC000"/>
                </a:solidFill>
                <a:latin typeface="Calibri" panose="020F0502020204030204" pitchFamily="34" charset="0"/>
                <a:cs typeface="Calibri" panose="020F0502020204030204" pitchFamily="34" charset="0"/>
              </a:rPr>
              <a:t>sila</a:t>
            </a:r>
            <a:r>
              <a:rPr lang="en-US" sz="3600" dirty="0">
                <a:solidFill>
                  <a:srgbClr val="FFC000"/>
                </a:solidFill>
                <a:latin typeface="Calibri" panose="020F0502020204030204" pitchFamily="34" charset="0"/>
                <a:cs typeface="Calibri" panose="020F0502020204030204" pitchFamily="34" charset="0"/>
              </a:rPr>
              <a:t> ay </a:t>
            </a:r>
            <a:r>
              <a:rPr lang="en-US" sz="3600" dirty="0" err="1">
                <a:solidFill>
                  <a:srgbClr val="FFC000"/>
                </a:solidFill>
                <a:latin typeface="Calibri" panose="020F0502020204030204" pitchFamily="34" charset="0"/>
                <a:cs typeface="Calibri" panose="020F0502020204030204" pitchFamily="34" charset="0"/>
              </a:rPr>
              <a:t>nasasangkapan</a:t>
            </a:r>
            <a:r>
              <a:rPr lang="en-US" sz="3600" dirty="0">
                <a:solidFill>
                  <a:srgbClr val="FFC000"/>
                </a:solidFill>
                <a:latin typeface="Calibri" panose="020F0502020204030204" pitchFamily="34" charset="0"/>
                <a:cs typeface="Calibri" panose="020F0502020204030204" pitchFamily="34" charset="0"/>
              </a:rPr>
              <a:t> at </a:t>
            </a:r>
            <a:r>
              <a:rPr lang="en-US" sz="3600" dirty="0" err="1">
                <a:solidFill>
                  <a:srgbClr val="FFC000"/>
                </a:solidFill>
                <a:latin typeface="Calibri" panose="020F0502020204030204" pitchFamily="34" charset="0"/>
                <a:cs typeface="Calibri" panose="020F0502020204030204" pitchFamily="34" charset="0"/>
              </a:rPr>
              <a:t>ginagamit</a:t>
            </a:r>
            <a:r>
              <a:rPr lang="en-US" sz="3600" dirty="0">
                <a:solidFill>
                  <a:srgbClr val="FFC000"/>
                </a:solidFill>
                <a:latin typeface="Calibri" panose="020F0502020204030204" pitchFamily="34" charset="0"/>
                <a:cs typeface="Calibri" panose="020F0502020204030204" pitchFamily="34" charset="0"/>
              </a:rPr>
              <a:t> para </a:t>
            </a:r>
            <a:r>
              <a:rPr lang="en-US" sz="3600" dirty="0" err="1">
                <a:solidFill>
                  <a:srgbClr val="FFC000"/>
                </a:solidFill>
                <a:latin typeface="Calibri" panose="020F0502020204030204" pitchFamily="34" charset="0"/>
                <a:cs typeface="Calibri" panose="020F0502020204030204" pitchFamily="34" charset="0"/>
              </a:rPr>
              <a:t>sa</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mga</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gawain</a:t>
            </a:r>
            <a:r>
              <a:rPr lang="en-US" sz="3600" dirty="0">
                <a:solidFill>
                  <a:srgbClr val="FFC000"/>
                </a:solidFill>
                <a:latin typeface="Calibri" panose="020F0502020204030204" pitchFamily="34" charset="0"/>
                <a:cs typeface="Calibri" panose="020F0502020204030204" pitchFamily="34" charset="0"/>
              </a:rPr>
              <a:t> ng </a:t>
            </a:r>
            <a:r>
              <a:rPr lang="en-US" sz="3600" dirty="0" err="1">
                <a:solidFill>
                  <a:srgbClr val="FFC000"/>
                </a:solidFill>
                <a:latin typeface="Calibri" panose="020F0502020204030204" pitchFamily="34" charset="0"/>
                <a:cs typeface="Calibri" panose="020F0502020204030204" pitchFamily="34" charset="0"/>
              </a:rPr>
              <a:t>paglilingkod</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ginagamit</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nila</a:t>
            </a:r>
            <a:r>
              <a:rPr lang="en-US" sz="3600" dirty="0">
                <a:solidFill>
                  <a:srgbClr val="FFC000"/>
                </a:solidFill>
                <a:latin typeface="Calibri" panose="020F0502020204030204" pitchFamily="34" charset="0"/>
                <a:cs typeface="Calibri" panose="020F0502020204030204" pitchFamily="34" charset="0"/>
              </a:rPr>
              <a:t> ang </a:t>
            </a:r>
            <a:r>
              <a:rPr lang="en-US" sz="3600" dirty="0" err="1">
                <a:solidFill>
                  <a:srgbClr val="FFC000"/>
                </a:solidFill>
                <a:latin typeface="Calibri" panose="020F0502020204030204" pitchFamily="34" charset="0"/>
                <a:cs typeface="Calibri" panose="020F0502020204030204" pitchFamily="34" charset="0"/>
              </a:rPr>
              <a:t>kanilang</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mga</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kaloob</a:t>
            </a:r>
            <a:r>
              <a:rPr lang="en-US" sz="3600" dirty="0">
                <a:solidFill>
                  <a:srgbClr val="FFC000"/>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FC347BB1-6010-DAB4-D73A-93534578DE85}"/>
              </a:ext>
            </a:extLst>
          </p:cNvPr>
          <p:cNvSpPr txBox="1"/>
          <p:nvPr/>
        </p:nvSpPr>
        <p:spPr>
          <a:xfrm>
            <a:off x="8670130" y="4623405"/>
            <a:ext cx="8008251"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31520" algn="l">
              <a:spcAft>
                <a:spcPts val="4200"/>
              </a:spcAft>
            </a:pPr>
            <a:r>
              <a:rPr lang="en-US" sz="3600" dirty="0" err="1">
                <a:solidFill>
                  <a:srgbClr val="FFC000"/>
                </a:solidFill>
                <a:latin typeface="Calibri" panose="020F0502020204030204" pitchFamily="34" charset="0"/>
                <a:cs typeface="Calibri" panose="020F0502020204030204" pitchFamily="34" charset="0"/>
              </a:rPr>
              <a:t>Nagkakaisa</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sa</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pananampalataya</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dahil</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sila</a:t>
            </a:r>
            <a:r>
              <a:rPr lang="en-US" sz="3600" dirty="0">
                <a:solidFill>
                  <a:srgbClr val="FFC000"/>
                </a:solidFill>
                <a:latin typeface="Calibri" panose="020F0502020204030204" pitchFamily="34" charset="0"/>
                <a:cs typeface="Calibri" panose="020F0502020204030204" pitchFamily="34" charset="0"/>
              </a:rPr>
              <a:t> ay </a:t>
            </a:r>
            <a:r>
              <a:rPr lang="en-US" sz="3600" dirty="0" err="1">
                <a:solidFill>
                  <a:srgbClr val="FFC000"/>
                </a:solidFill>
                <a:latin typeface="Calibri" panose="020F0502020204030204" pitchFamily="34" charset="0"/>
                <a:cs typeface="Calibri" panose="020F0502020204030204" pitchFamily="34" charset="0"/>
              </a:rPr>
              <a:t>lumalago</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sa</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kaalaman</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tungkol</a:t>
            </a:r>
            <a:r>
              <a:rPr lang="en-US" sz="3600" dirty="0">
                <a:solidFill>
                  <a:srgbClr val="FFC000"/>
                </a:solidFill>
                <a:latin typeface="Calibri" panose="020F0502020204030204" pitchFamily="34" charset="0"/>
                <a:cs typeface="Calibri" panose="020F0502020204030204" pitchFamily="34" charset="0"/>
              </a:rPr>
              <a:t> kay Cristo at may </a:t>
            </a:r>
            <a:r>
              <a:rPr lang="en-US" sz="3600" dirty="0" err="1">
                <a:solidFill>
                  <a:srgbClr val="FFC000"/>
                </a:solidFill>
                <a:latin typeface="Calibri" panose="020F0502020204030204" pitchFamily="34" charset="0"/>
                <a:cs typeface="Calibri" panose="020F0502020204030204" pitchFamily="34" charset="0"/>
              </a:rPr>
              <a:t>pagtitiwala</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sa</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kanilang</a:t>
            </a:r>
            <a:r>
              <a:rPr lang="en-US" sz="3600" dirty="0">
                <a:solidFill>
                  <a:srgbClr val="FFC000"/>
                </a:solidFill>
                <a:latin typeface="Calibri" panose="020F0502020204030204" pitchFamily="34" charset="0"/>
                <a:cs typeface="Calibri" panose="020F0502020204030204" pitchFamily="34" charset="0"/>
              </a:rPr>
              <a:t> </a:t>
            </a:r>
            <a:r>
              <a:rPr lang="en-US" sz="3600" dirty="0" err="1">
                <a:solidFill>
                  <a:srgbClr val="FFC000"/>
                </a:solidFill>
                <a:latin typeface="Calibri" panose="020F0502020204030204" pitchFamily="34" charset="0"/>
                <a:cs typeface="Calibri" panose="020F0502020204030204" pitchFamily="34" charset="0"/>
              </a:rPr>
              <a:t>pinaniniwalaan</a:t>
            </a:r>
            <a:r>
              <a:rPr lang="en-US" sz="3600" dirty="0">
                <a:solidFill>
                  <a:srgbClr val="FFC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1426786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1" y="0"/>
            <a:ext cx="17340263" cy="1065485"/>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562632" y="-751454"/>
            <a:ext cx="8497437"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E89F"/>
                </a:solidFill>
                <a:latin typeface="Calibri" panose="020F0502020204030204" pitchFamily="34" charset="0"/>
                <a:cs typeface="Calibri" panose="020F0502020204030204" pitchFamily="34" charset="0"/>
              </a:rPr>
              <a:t>Hudson Taylor</a:t>
            </a:r>
            <a:endParaRPr sz="5200" b="1" dirty="0">
              <a:solidFill>
                <a:srgbClr val="FFE89F"/>
              </a:solidFill>
              <a:latin typeface="Calibri" panose="020F0502020204030204" pitchFamily="34" charset="0"/>
              <a:cs typeface="Calibri" panose="020F0502020204030204" pitchFamily="34" charset="0"/>
            </a:endParaRPr>
          </a:p>
        </p:txBody>
      </p:sp>
      <p:pic>
        <p:nvPicPr>
          <p:cNvPr id="6146" name="Picture 2" descr="A Biography of James Hudson Taylor, Missionary to China">
            <a:extLst>
              <a:ext uri="{FF2B5EF4-FFF2-40B4-BE49-F238E27FC236}">
                <a16:creationId xmlns:a16="http://schemas.microsoft.com/office/drawing/2014/main" id="{A63038BA-BABE-17C9-5D25-781F93AD058B}"/>
              </a:ext>
            </a:extLst>
          </p:cNvPr>
          <p:cNvPicPr>
            <a:picLocks noChangeAspect="1" noChangeArrowheads="1"/>
          </p:cNvPicPr>
          <p:nvPr/>
        </p:nvPicPr>
        <p:blipFill rotWithShape="1">
          <a:blip r:embed="rId4"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bwMode="auto">
          <a:xfrm flipH="1">
            <a:off x="8860970" y="1337968"/>
            <a:ext cx="7990241" cy="7933572"/>
          </a:xfrm>
          <a:prstGeom prst="rect">
            <a:avLst/>
          </a:prstGeom>
          <a:noFill/>
          <a:effectLst>
            <a:softEdge rad="216437"/>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E0261FA-8539-8B45-7171-EDF54F2A395B}"/>
              </a:ext>
            </a:extLst>
          </p:cNvPr>
          <p:cNvSpPr txBox="1"/>
          <p:nvPr/>
        </p:nvSpPr>
        <p:spPr>
          <a:xfrm>
            <a:off x="1033337" y="1816939"/>
            <a:ext cx="7054069"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ts val="5560"/>
              </a:lnSpc>
            </a:pPr>
            <a:r>
              <a:rPr lang="en-US" sz="4800" dirty="0">
                <a:solidFill>
                  <a:srgbClr val="FFE89F"/>
                </a:solidFill>
                <a:latin typeface="Gabriola" pitchFamily="82" charset="0"/>
                <a:cs typeface="Dreaming Outloud Pro" panose="03050502040302030504" pitchFamily="66" charset="77"/>
              </a:rPr>
              <a:t>"I have striven in vain to rest in Him. I'll strive no more. For has He not promised to abide with me—never to leave me, never to fail me?" </a:t>
            </a:r>
          </a:p>
        </p:txBody>
      </p:sp>
      <p:sp>
        <p:nvSpPr>
          <p:cNvPr id="10" name="TextBox 9">
            <a:extLst>
              <a:ext uri="{FF2B5EF4-FFF2-40B4-BE49-F238E27FC236}">
                <a16:creationId xmlns:a16="http://schemas.microsoft.com/office/drawing/2014/main" id="{27C42F34-6D79-7CC7-78AC-A03ACFAFD962}"/>
              </a:ext>
            </a:extLst>
          </p:cNvPr>
          <p:cNvSpPr txBox="1"/>
          <p:nvPr/>
        </p:nvSpPr>
        <p:spPr>
          <a:xfrm>
            <a:off x="1033337" y="5304754"/>
            <a:ext cx="6434262"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800" dirty="0">
                <a:solidFill>
                  <a:srgbClr val="FFE89F"/>
                </a:solidFill>
                <a:latin typeface="Gabriola" pitchFamily="82" charset="0"/>
              </a:rPr>
              <a:t>"God, even my God, was a living bright Reality, and all I had to do was joyful service."</a:t>
            </a:r>
          </a:p>
        </p:txBody>
      </p:sp>
    </p:spTree>
    <p:extLst>
      <p:ext uri="{BB962C8B-B14F-4D97-AF65-F5344CB8AC3E}">
        <p14:creationId xmlns:p14="http://schemas.microsoft.com/office/powerpoint/2010/main" val="182413016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1" y="1"/>
            <a:ext cx="17340264" cy="1123950"/>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423610" y="-673876"/>
            <a:ext cx="15349790"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C000"/>
                </a:solidFill>
                <a:latin typeface="Chalkduster" panose="03050602040202020205" pitchFamily="66" charset="77"/>
                <a:cs typeface="Calibri" panose="020F0502020204030204" pitchFamily="34" charset="0"/>
              </a:rPr>
              <a:t>Summary Kingdom Builders 3</a:t>
            </a:r>
            <a:endParaRPr sz="5200" b="1" dirty="0">
              <a:solidFill>
                <a:srgbClr val="FFC000"/>
              </a:solidFill>
              <a:latin typeface="Chalkduster" panose="03050602040202020205" pitchFamily="66" charset="77"/>
              <a:cs typeface="Calibri" panose="020F0502020204030204" pitchFamily="34" charset="0"/>
            </a:endParaRPr>
          </a:p>
        </p:txBody>
      </p:sp>
      <p:sp>
        <p:nvSpPr>
          <p:cNvPr id="6" name="TextBox 5">
            <a:extLst>
              <a:ext uri="{FF2B5EF4-FFF2-40B4-BE49-F238E27FC236}">
                <a16:creationId xmlns:a16="http://schemas.microsoft.com/office/drawing/2014/main" id="{BEF48896-24B8-8F52-FE22-DD9B4124E5EF}"/>
              </a:ext>
            </a:extLst>
          </p:cNvPr>
          <p:cNvSpPr txBox="1"/>
          <p:nvPr/>
        </p:nvSpPr>
        <p:spPr>
          <a:xfrm>
            <a:off x="539304" y="1832611"/>
            <a:ext cx="7718497" cy="7981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marR="0" indent="-742950" algn="l" defTabSz="584200" rtl="0" fontAlgn="auto" latinLnBrk="0" hangingPunct="0">
              <a:lnSpc>
                <a:spcPct val="100000"/>
              </a:lnSpc>
              <a:spcBef>
                <a:spcPts val="0"/>
              </a:spcBef>
              <a:spcAft>
                <a:spcPts val="4200"/>
              </a:spcAft>
              <a:buClrTx/>
              <a:buSzTx/>
              <a:buFont typeface="+mj-lt"/>
              <a:buAutoNum type="arabicParenR"/>
              <a:tabLst/>
            </a:pPr>
            <a:r>
              <a:rPr lang="en-US" b="1" dirty="0">
                <a:solidFill>
                  <a:srgbClr val="FFE89F"/>
                </a:solidFill>
                <a:latin typeface="Calibri" panose="020F0502020204030204" pitchFamily="34" charset="0"/>
                <a:cs typeface="Calibri" panose="020F0502020204030204" pitchFamily="34" charset="0"/>
              </a:rPr>
              <a:t>Christian ministry may seem overwhelming</a:t>
            </a:r>
          </a:p>
          <a:p>
            <a:pPr marL="742950" marR="0" indent="-742950" algn="l" defTabSz="584200" rtl="0" fontAlgn="auto" latinLnBrk="0" hangingPunct="0">
              <a:lnSpc>
                <a:spcPct val="100000"/>
              </a:lnSpc>
              <a:spcBef>
                <a:spcPts val="0"/>
              </a:spcBef>
              <a:spcAft>
                <a:spcPts val="4200"/>
              </a:spcAft>
              <a:buClrTx/>
              <a:buSzTx/>
              <a:buFont typeface="+mj-lt"/>
              <a:buAutoNum type="arabicParenR"/>
              <a:tabLst/>
            </a:pPr>
            <a:r>
              <a:rPr lang="en-US" b="1" dirty="0">
                <a:solidFill>
                  <a:srgbClr val="FFE89F"/>
                </a:solidFill>
                <a:latin typeface="Calibri" panose="020F0502020204030204" pitchFamily="34" charset="0"/>
                <a:cs typeface="Calibri" panose="020F0502020204030204" pitchFamily="34" charset="0"/>
              </a:rPr>
              <a:t>There is much work to do and often opposition to it</a:t>
            </a:r>
          </a:p>
          <a:p>
            <a:pPr marL="742950" indent="-742950" algn="l">
              <a:spcAft>
                <a:spcPts val="4200"/>
              </a:spcAft>
              <a:buFont typeface="+mj-lt"/>
              <a:buAutoNum type="arabicParenR"/>
            </a:pPr>
            <a:r>
              <a:rPr lang="en-US" b="1" baseline="0" dirty="0">
                <a:solidFill>
                  <a:srgbClr val="FFE89F"/>
                </a:solidFill>
                <a:latin typeface="Calibri" panose="020F0502020204030204" pitchFamily="34" charset="0"/>
                <a:cs typeface="Calibri" panose="020F0502020204030204" pitchFamily="34" charset="0"/>
              </a:rPr>
              <a:t>Focus</a:t>
            </a:r>
            <a:r>
              <a:rPr lang="en-US" b="1" dirty="0">
                <a:solidFill>
                  <a:srgbClr val="FFE89F"/>
                </a:solidFill>
                <a:latin typeface="Calibri" panose="020F0502020204030204" pitchFamily="34" charset="0"/>
                <a:cs typeface="Calibri" panose="020F0502020204030204" pitchFamily="34" charset="0"/>
              </a:rPr>
              <a:t> on making disciples who operate in their gifts and stand against false teaching</a:t>
            </a:r>
          </a:p>
          <a:p>
            <a:pPr marL="742950" indent="-742950" algn="l">
              <a:spcAft>
                <a:spcPts val="4200"/>
              </a:spcAft>
              <a:buFont typeface="+mj-lt"/>
              <a:buAutoNum type="arabicParenR"/>
            </a:pPr>
            <a:r>
              <a:rPr lang="en-US" b="1" baseline="0" dirty="0">
                <a:solidFill>
                  <a:srgbClr val="FFE89F"/>
                </a:solidFill>
                <a:latin typeface="Calibri" panose="020F0502020204030204" pitchFamily="34" charset="0"/>
                <a:cs typeface="Calibri" panose="020F0502020204030204" pitchFamily="34" charset="0"/>
              </a:rPr>
              <a:t>Rest</a:t>
            </a:r>
            <a:r>
              <a:rPr lang="en-US" b="1" dirty="0">
                <a:solidFill>
                  <a:srgbClr val="FFE89F"/>
                </a:solidFill>
                <a:latin typeface="Calibri" panose="020F0502020204030204" pitchFamily="34" charset="0"/>
                <a:cs typeface="Calibri" panose="020F0502020204030204" pitchFamily="34" charset="0"/>
              </a:rPr>
              <a:t> outside the work, in the work, and always in Christ</a:t>
            </a:r>
          </a:p>
          <a:p>
            <a:pPr marL="0" marR="0" indent="0" algn="ctr" defTabSz="584200" rtl="0" fontAlgn="auto" latinLnBrk="0" hangingPunct="0">
              <a:lnSpc>
                <a:spcPct val="100000"/>
              </a:lnSpc>
              <a:spcBef>
                <a:spcPts val="0"/>
              </a:spcBef>
              <a:spcAft>
                <a:spcPts val="0"/>
              </a:spcAft>
              <a:buClrTx/>
              <a:buSzTx/>
              <a:buFontTx/>
              <a:buNone/>
              <a:tabLst/>
            </a:pPr>
            <a:endPar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p:txBody>
      </p:sp>
      <p:sp>
        <p:nvSpPr>
          <p:cNvPr id="5" name="TextBox 4">
            <a:extLst>
              <a:ext uri="{FF2B5EF4-FFF2-40B4-BE49-F238E27FC236}">
                <a16:creationId xmlns:a16="http://schemas.microsoft.com/office/drawing/2014/main" id="{37197856-C688-F709-D6FA-4AF2AA4F1BFF}"/>
              </a:ext>
            </a:extLst>
          </p:cNvPr>
          <p:cNvSpPr txBox="1"/>
          <p:nvPr/>
        </p:nvSpPr>
        <p:spPr>
          <a:xfrm>
            <a:off x="9306858" y="1661936"/>
            <a:ext cx="7494101" cy="7463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indent="-742950" algn="l">
              <a:spcAft>
                <a:spcPts val="4200"/>
              </a:spcAft>
              <a:buFont typeface="+mj-lt"/>
              <a:buAutoNum type="arabicParenR"/>
            </a:pPr>
            <a:r>
              <a:rPr lang="en-US" sz="3400" b="1" dirty="0" err="1">
                <a:solidFill>
                  <a:srgbClr val="FFC000"/>
                </a:solidFill>
                <a:latin typeface="Calibri" panose="020F0502020204030204" pitchFamily="34" charset="0"/>
                <a:cs typeface="Calibri" panose="020F0502020204030204" pitchFamily="34" charset="0"/>
              </a:rPr>
              <a:t>Maaaring</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mukhang</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napakabigat</a:t>
            </a:r>
            <a:r>
              <a:rPr lang="en-US" sz="3400" b="1" dirty="0">
                <a:solidFill>
                  <a:srgbClr val="FFC000"/>
                </a:solidFill>
                <a:latin typeface="Calibri" panose="020F0502020204030204" pitchFamily="34" charset="0"/>
                <a:cs typeface="Calibri" panose="020F0502020204030204" pitchFamily="34" charset="0"/>
              </a:rPr>
              <a:t> ng </a:t>
            </a:r>
            <a:r>
              <a:rPr lang="en-US" sz="3400" b="1" dirty="0" err="1">
                <a:solidFill>
                  <a:srgbClr val="FFC000"/>
                </a:solidFill>
                <a:latin typeface="Calibri" panose="020F0502020204030204" pitchFamily="34" charset="0"/>
                <a:cs typeface="Calibri" panose="020F0502020204030204" pitchFamily="34" charset="0"/>
              </a:rPr>
              <a:t>ministeryong</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Kristiyano</a:t>
            </a:r>
            <a:endParaRPr lang="en-US" sz="3400" b="1" dirty="0">
              <a:solidFill>
                <a:srgbClr val="FFC000"/>
              </a:solidFill>
              <a:latin typeface="Calibri" panose="020F0502020204030204" pitchFamily="34" charset="0"/>
              <a:cs typeface="Calibri" panose="020F0502020204030204" pitchFamily="34" charset="0"/>
            </a:endParaRPr>
          </a:p>
          <a:p>
            <a:pPr marL="742950" indent="-742950" algn="l">
              <a:spcAft>
                <a:spcPts val="4200"/>
              </a:spcAft>
              <a:buFont typeface="+mj-lt"/>
              <a:buAutoNum type="arabicParenR"/>
            </a:pPr>
            <a:r>
              <a:rPr lang="en-US" sz="3400" b="1" dirty="0">
                <a:solidFill>
                  <a:srgbClr val="FFC000"/>
                </a:solidFill>
                <a:latin typeface="Calibri" panose="020F0502020204030204" pitchFamily="34" charset="0"/>
                <a:cs typeface="Calibri" panose="020F0502020204030204" pitchFamily="34" charset="0"/>
              </a:rPr>
              <a:t>Maraming </a:t>
            </a:r>
            <a:r>
              <a:rPr lang="en-US" sz="3400" b="1" dirty="0" err="1">
                <a:solidFill>
                  <a:srgbClr val="FFC000"/>
                </a:solidFill>
                <a:latin typeface="Calibri" panose="020F0502020204030204" pitchFamily="34" charset="0"/>
                <a:cs typeface="Calibri" panose="020F0502020204030204" pitchFamily="34" charset="0"/>
              </a:rPr>
              <a:t>gawaing</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kailangang</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gawin</a:t>
            </a:r>
            <a:r>
              <a:rPr lang="en-US" sz="3400" b="1" dirty="0">
                <a:solidFill>
                  <a:srgbClr val="FFC000"/>
                </a:solidFill>
                <a:latin typeface="Calibri" panose="020F0502020204030204" pitchFamily="34" charset="0"/>
                <a:cs typeface="Calibri" panose="020F0502020204030204" pitchFamily="34" charset="0"/>
              </a:rPr>
              <a:t> at </a:t>
            </a:r>
            <a:r>
              <a:rPr lang="en-US" sz="3400" b="1" dirty="0" err="1">
                <a:solidFill>
                  <a:srgbClr val="FFC000"/>
                </a:solidFill>
                <a:latin typeface="Calibri" panose="020F0502020204030204" pitchFamily="34" charset="0"/>
                <a:cs typeface="Calibri" panose="020F0502020204030204" pitchFamily="34" charset="0"/>
              </a:rPr>
              <a:t>madalas</a:t>
            </a:r>
            <a:r>
              <a:rPr lang="en-US" sz="3400" b="1" dirty="0">
                <a:solidFill>
                  <a:srgbClr val="FFC000"/>
                </a:solidFill>
                <a:latin typeface="Calibri" panose="020F0502020204030204" pitchFamily="34" charset="0"/>
                <a:cs typeface="Calibri" panose="020F0502020204030204" pitchFamily="34" charset="0"/>
              </a:rPr>
              <a:t> ay may </a:t>
            </a:r>
            <a:r>
              <a:rPr lang="en-US" sz="3400" b="1" dirty="0" err="1">
                <a:solidFill>
                  <a:srgbClr val="FFC000"/>
                </a:solidFill>
                <a:latin typeface="Calibri" panose="020F0502020204030204" pitchFamily="34" charset="0"/>
                <a:cs typeface="Calibri" panose="020F0502020204030204" pitchFamily="34" charset="0"/>
              </a:rPr>
              <a:t>pagtutol</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dito</a:t>
            </a:r>
            <a:endParaRPr lang="en-US" sz="3400" b="1" dirty="0">
              <a:solidFill>
                <a:srgbClr val="FFC000"/>
              </a:solidFill>
              <a:latin typeface="Calibri" panose="020F0502020204030204" pitchFamily="34" charset="0"/>
              <a:cs typeface="Calibri" panose="020F0502020204030204" pitchFamily="34" charset="0"/>
            </a:endParaRPr>
          </a:p>
          <a:p>
            <a:pPr marL="742950" indent="-742950" algn="l">
              <a:spcAft>
                <a:spcPts val="4200"/>
              </a:spcAft>
              <a:buFont typeface="+mj-lt"/>
              <a:buAutoNum type="arabicParenR"/>
            </a:pPr>
            <a:r>
              <a:rPr lang="en-US" sz="3400" b="1" dirty="0" err="1">
                <a:solidFill>
                  <a:srgbClr val="FFC000"/>
                </a:solidFill>
                <a:latin typeface="Calibri" panose="020F0502020204030204" pitchFamily="34" charset="0"/>
                <a:cs typeface="Calibri" panose="020F0502020204030204" pitchFamily="34" charset="0"/>
              </a:rPr>
              <a:t>Magpokus</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sa</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paggawa</a:t>
            </a:r>
            <a:r>
              <a:rPr lang="en-US" sz="3400" b="1" dirty="0">
                <a:solidFill>
                  <a:srgbClr val="FFC000"/>
                </a:solidFill>
                <a:latin typeface="Calibri" panose="020F0502020204030204" pitchFamily="34" charset="0"/>
                <a:cs typeface="Calibri" panose="020F0502020204030204" pitchFamily="34" charset="0"/>
              </a:rPr>
              <a:t> ng </a:t>
            </a:r>
            <a:r>
              <a:rPr lang="en-US" sz="3400" b="1" dirty="0" err="1">
                <a:solidFill>
                  <a:srgbClr val="FFC000"/>
                </a:solidFill>
                <a:latin typeface="Calibri" panose="020F0502020204030204" pitchFamily="34" charset="0"/>
                <a:cs typeface="Calibri" panose="020F0502020204030204" pitchFamily="34" charset="0"/>
              </a:rPr>
              <a:t>mga</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alagad</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na</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ginagamit</a:t>
            </a:r>
            <a:r>
              <a:rPr lang="en-US" sz="3400" b="1" dirty="0">
                <a:solidFill>
                  <a:srgbClr val="FFC000"/>
                </a:solidFill>
                <a:latin typeface="Calibri" panose="020F0502020204030204" pitchFamily="34" charset="0"/>
                <a:cs typeface="Calibri" panose="020F0502020204030204" pitchFamily="34" charset="0"/>
              </a:rPr>
              <a:t> ang </a:t>
            </a:r>
            <a:r>
              <a:rPr lang="en-US" sz="3400" b="1" dirty="0" err="1">
                <a:solidFill>
                  <a:srgbClr val="FFC000"/>
                </a:solidFill>
                <a:latin typeface="Calibri" panose="020F0502020204030204" pitchFamily="34" charset="0"/>
                <a:cs typeface="Calibri" panose="020F0502020204030204" pitchFamily="34" charset="0"/>
              </a:rPr>
              <a:t>kanilang</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mga</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kaloob</a:t>
            </a:r>
            <a:r>
              <a:rPr lang="en-US" sz="3400" b="1" dirty="0">
                <a:solidFill>
                  <a:srgbClr val="FFC000"/>
                </a:solidFill>
                <a:latin typeface="Calibri" panose="020F0502020204030204" pitchFamily="34" charset="0"/>
                <a:cs typeface="Calibri" panose="020F0502020204030204" pitchFamily="34" charset="0"/>
              </a:rPr>
              <a:t> at </a:t>
            </a:r>
            <a:r>
              <a:rPr lang="en-US" sz="3400" b="1" dirty="0" err="1">
                <a:solidFill>
                  <a:srgbClr val="FFC000"/>
                </a:solidFill>
                <a:latin typeface="Calibri" panose="020F0502020204030204" pitchFamily="34" charset="0"/>
                <a:cs typeface="Calibri" panose="020F0502020204030204" pitchFamily="34" charset="0"/>
              </a:rPr>
              <a:t>naninindigan</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laban</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sa</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maling</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katuruan</a:t>
            </a:r>
            <a:endParaRPr lang="en-US" sz="3400" b="1" dirty="0">
              <a:solidFill>
                <a:srgbClr val="FFC000"/>
              </a:solidFill>
              <a:latin typeface="Calibri" panose="020F0502020204030204" pitchFamily="34" charset="0"/>
              <a:cs typeface="Calibri" panose="020F0502020204030204" pitchFamily="34" charset="0"/>
            </a:endParaRPr>
          </a:p>
          <a:p>
            <a:pPr marL="742950" indent="-742950" algn="l">
              <a:spcAft>
                <a:spcPts val="4200"/>
              </a:spcAft>
              <a:buFont typeface="+mj-lt"/>
              <a:buAutoNum type="arabicParenR"/>
            </a:pPr>
            <a:r>
              <a:rPr lang="en-US" sz="3400" b="1" dirty="0" err="1">
                <a:solidFill>
                  <a:srgbClr val="FFC000"/>
                </a:solidFill>
                <a:latin typeface="Calibri" panose="020F0502020204030204" pitchFamily="34" charset="0"/>
                <a:cs typeface="Calibri" panose="020F0502020204030204" pitchFamily="34" charset="0"/>
              </a:rPr>
              <a:t>Magpahinga</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sa</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labas</a:t>
            </a:r>
            <a:r>
              <a:rPr lang="en-US" sz="3400" b="1" dirty="0">
                <a:solidFill>
                  <a:srgbClr val="FFC000"/>
                </a:solidFill>
                <a:latin typeface="Calibri" panose="020F0502020204030204" pitchFamily="34" charset="0"/>
                <a:cs typeface="Calibri" panose="020F0502020204030204" pitchFamily="34" charset="0"/>
              </a:rPr>
              <a:t> ng </a:t>
            </a:r>
            <a:r>
              <a:rPr lang="en-US" sz="3400" b="1" dirty="0" err="1">
                <a:solidFill>
                  <a:srgbClr val="FFC000"/>
                </a:solidFill>
                <a:latin typeface="Calibri" panose="020F0502020204030204" pitchFamily="34" charset="0"/>
                <a:cs typeface="Calibri" panose="020F0502020204030204" pitchFamily="34" charset="0"/>
              </a:rPr>
              <a:t>gawain</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sa</a:t>
            </a:r>
            <a:r>
              <a:rPr lang="en-US" sz="3400" b="1" dirty="0">
                <a:solidFill>
                  <a:srgbClr val="FFC000"/>
                </a:solidFill>
                <a:latin typeface="Calibri" panose="020F0502020204030204" pitchFamily="34" charset="0"/>
                <a:cs typeface="Calibri" panose="020F0502020204030204" pitchFamily="34" charset="0"/>
              </a:rPr>
              <a:t> </a:t>
            </a:r>
            <a:r>
              <a:rPr lang="en-US" sz="3400" b="1" dirty="0" err="1">
                <a:solidFill>
                  <a:srgbClr val="FFC000"/>
                </a:solidFill>
                <a:latin typeface="Calibri" panose="020F0502020204030204" pitchFamily="34" charset="0"/>
                <a:cs typeface="Calibri" panose="020F0502020204030204" pitchFamily="34" charset="0"/>
              </a:rPr>
              <a:t>gitna</a:t>
            </a:r>
            <a:r>
              <a:rPr lang="en-US" sz="3400" b="1" dirty="0">
                <a:solidFill>
                  <a:srgbClr val="FFC000"/>
                </a:solidFill>
                <a:latin typeface="Calibri" panose="020F0502020204030204" pitchFamily="34" charset="0"/>
                <a:cs typeface="Calibri" panose="020F0502020204030204" pitchFamily="34" charset="0"/>
              </a:rPr>
              <a:t> ng </a:t>
            </a:r>
            <a:r>
              <a:rPr lang="en-US" sz="3400" b="1" dirty="0" err="1">
                <a:solidFill>
                  <a:srgbClr val="FFC000"/>
                </a:solidFill>
                <a:latin typeface="Calibri" panose="020F0502020204030204" pitchFamily="34" charset="0"/>
                <a:cs typeface="Calibri" panose="020F0502020204030204" pitchFamily="34" charset="0"/>
              </a:rPr>
              <a:t>gawain</a:t>
            </a:r>
            <a:r>
              <a:rPr lang="en-US" sz="3400" b="1" dirty="0">
                <a:solidFill>
                  <a:srgbClr val="FFC000"/>
                </a:solidFill>
                <a:latin typeface="Calibri" panose="020F0502020204030204" pitchFamily="34" charset="0"/>
                <a:cs typeface="Calibri" panose="020F0502020204030204" pitchFamily="34" charset="0"/>
              </a:rPr>
              <a:t>, at </a:t>
            </a:r>
            <a:r>
              <a:rPr lang="en-US" sz="3400" b="1" dirty="0" err="1">
                <a:solidFill>
                  <a:srgbClr val="FFC000"/>
                </a:solidFill>
                <a:latin typeface="Calibri" panose="020F0502020204030204" pitchFamily="34" charset="0"/>
                <a:cs typeface="Calibri" panose="020F0502020204030204" pitchFamily="34" charset="0"/>
              </a:rPr>
              <a:t>laging</a:t>
            </a:r>
            <a:r>
              <a:rPr lang="en-US" sz="3400" b="1" dirty="0">
                <a:solidFill>
                  <a:srgbClr val="FFC000"/>
                </a:solidFill>
                <a:latin typeface="Calibri" panose="020F0502020204030204" pitchFamily="34" charset="0"/>
                <a:cs typeface="Calibri" panose="020F0502020204030204" pitchFamily="34" charset="0"/>
              </a:rPr>
              <a:t> kay Cristo</a:t>
            </a:r>
            <a:endParaRPr kumimoji="0" lang="en-US" sz="3400" b="1" i="0" u="none" strike="noStrike" cap="none" spc="0" normalizeH="0" baseline="0" dirty="0">
              <a:ln>
                <a:noFill/>
              </a:ln>
              <a:solidFill>
                <a:srgbClr val="FFC000"/>
              </a:solidFill>
              <a:effectLst/>
              <a:uFillTx/>
              <a:latin typeface="Calibri" panose="020F0502020204030204" pitchFamily="34" charset="0"/>
              <a:cs typeface="Calibri" panose="020F0502020204030204" pitchFamily="34" charset="0"/>
              <a:sym typeface="Cochin"/>
            </a:endParaRPr>
          </a:p>
        </p:txBody>
      </p:sp>
    </p:spTree>
    <p:extLst>
      <p:ext uri="{BB962C8B-B14F-4D97-AF65-F5344CB8AC3E}">
        <p14:creationId xmlns:p14="http://schemas.microsoft.com/office/powerpoint/2010/main" val="26507319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dissolv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dissolv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dissolv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 calcmode="lin" valueType="num">
                                      <p:cBhvr additive="base">
                                        <p:cTn id="4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0" y="1"/>
            <a:ext cx="17340263" cy="914400"/>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6" name="TextBox 5">
            <a:extLst>
              <a:ext uri="{FF2B5EF4-FFF2-40B4-BE49-F238E27FC236}">
                <a16:creationId xmlns:a16="http://schemas.microsoft.com/office/drawing/2014/main" id="{BEF48896-24B8-8F52-FE22-DD9B4124E5EF}"/>
              </a:ext>
            </a:extLst>
          </p:cNvPr>
          <p:cNvSpPr txBox="1"/>
          <p:nvPr/>
        </p:nvSpPr>
        <p:spPr>
          <a:xfrm>
            <a:off x="1472161" y="1863544"/>
            <a:ext cx="12268890" cy="5227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kumimoji="0" lang="en-US" sz="60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Rebuild broken lives,</a:t>
            </a:r>
            <a:r>
              <a:rPr kumimoji="0" lang="en-US" sz="6000" b="1" i="0" u="none" strike="noStrike" cap="none" spc="0" normalizeH="0" dirty="0">
                <a:ln>
                  <a:noFill/>
                </a:ln>
                <a:solidFill>
                  <a:srgbClr val="FFE89F"/>
                </a:solidFill>
                <a:effectLst/>
                <a:uFillTx/>
                <a:latin typeface="Calibri" panose="020F0502020204030204" pitchFamily="34" charset="0"/>
                <a:cs typeface="Calibri" panose="020F0502020204030204" pitchFamily="34" charset="0"/>
                <a:sym typeface="Cochin"/>
              </a:rPr>
              <a:t> build disciples</a:t>
            </a:r>
            <a:endParaRPr kumimoji="0" lang="en-US" sz="60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lang="en-US" sz="6000" b="1" dirty="0">
                <a:solidFill>
                  <a:srgbClr val="FFE89F"/>
                </a:solidFill>
                <a:latin typeface="Calibri" panose="020F0502020204030204" pitchFamily="34" charset="0"/>
                <a:cs typeface="Calibri" panose="020F0502020204030204" pitchFamily="34" charset="0"/>
              </a:rPr>
              <a:t>Defend our people</a:t>
            </a:r>
          </a:p>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kumimoji="0" lang="en-US" sz="60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Rest in Christ</a:t>
            </a:r>
          </a:p>
          <a:p>
            <a:pPr marL="0" marR="0" indent="0" algn="ctr" defTabSz="584200" rtl="0" fontAlgn="auto" latinLnBrk="0" hangingPunct="0">
              <a:lnSpc>
                <a:spcPct val="100000"/>
              </a:lnSpc>
              <a:spcBef>
                <a:spcPts val="0"/>
              </a:spcBef>
              <a:spcAft>
                <a:spcPts val="0"/>
              </a:spcAft>
              <a:buClrTx/>
              <a:buSzTx/>
              <a:buFontTx/>
              <a:buNone/>
              <a:tabLst/>
            </a:pPr>
            <a:endPar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p:txBody>
      </p:sp>
      <p:sp>
        <p:nvSpPr>
          <p:cNvPr id="5" name="Shape 126">
            <a:extLst>
              <a:ext uri="{FF2B5EF4-FFF2-40B4-BE49-F238E27FC236}">
                <a16:creationId xmlns:a16="http://schemas.microsoft.com/office/drawing/2014/main" id="{0D9059C3-D5C5-4A1D-8E67-3696D8F0CD3B}"/>
              </a:ext>
            </a:extLst>
          </p:cNvPr>
          <p:cNvSpPr/>
          <p:nvPr/>
        </p:nvSpPr>
        <p:spPr>
          <a:xfrm>
            <a:off x="256715" y="-229528"/>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br>
              <a:rPr lang="en-US" sz="5400" b="1" dirty="0">
                <a:solidFill>
                  <a:schemeClr val="accent3">
                    <a:lumMod val="60000"/>
                    <a:lumOff val="40000"/>
                  </a:schemeClr>
                </a:solidFill>
                <a:latin typeface="Calibri" panose="020F0502020204030204" pitchFamily="34" charset="0"/>
                <a:cs typeface="Calibri" panose="020F0502020204030204" pitchFamily="34" charset="0"/>
              </a:rPr>
            </a:br>
            <a:r>
              <a:rPr lang="en-US" sz="5400" b="1" dirty="0">
                <a:solidFill>
                  <a:schemeClr val="accent3">
                    <a:lumMod val="60000"/>
                    <a:lumOff val="40000"/>
                  </a:schemeClr>
                </a:solidFill>
                <a:latin typeface="Calibri" panose="020F0502020204030204" pitchFamily="34" charset="0"/>
                <a:cs typeface="Calibri" panose="020F0502020204030204" pitchFamily="34" charset="0"/>
              </a:rPr>
              <a:t>Our calling</a:t>
            </a:r>
            <a:endParaRPr sz="4400" b="1" dirty="0">
              <a:solidFill>
                <a:schemeClr val="accent3">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58407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stroyed city with many people on it&#10;&#10;Description automatically generated with medium confidence">
            <a:extLst>
              <a:ext uri="{FF2B5EF4-FFF2-40B4-BE49-F238E27FC236}">
                <a16:creationId xmlns:a16="http://schemas.microsoft.com/office/drawing/2014/main" id="{C9B890BC-0910-7435-E5D5-55340077EE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7268476" cy="9753600"/>
          </a:xfrm>
          <a:prstGeom prst="rect">
            <a:avLst/>
          </a:prstGeom>
        </p:spPr>
      </p:pic>
      <p:pic>
        <p:nvPicPr>
          <p:cNvPr id="5" name="Picture 4" descr="A group of people in a line&#10;&#10;Description automatically generated">
            <a:extLst>
              <a:ext uri="{FF2B5EF4-FFF2-40B4-BE49-F238E27FC236}">
                <a16:creationId xmlns:a16="http://schemas.microsoft.com/office/drawing/2014/main" id="{E3912ECD-18F4-7B9E-15E4-7B26ABF4203C}"/>
              </a:ext>
            </a:extLst>
          </p:cNvPr>
          <p:cNvPicPr>
            <a:picLocks noChangeAspect="1"/>
          </p:cNvPicPr>
          <p:nvPr/>
        </p:nvPicPr>
        <p:blipFill>
          <a:blip r:embed="rId4">
            <a:alphaModFix amt="82000"/>
            <a:extLst>
              <a:ext uri="{28A0092B-C50C-407E-A947-70E740481C1C}">
                <a14:useLocalDpi xmlns:a14="http://schemas.microsoft.com/office/drawing/2010/main"/>
              </a:ext>
            </a:extLst>
          </a:blip>
          <a:stretch>
            <a:fillRect/>
          </a:stretch>
        </p:blipFill>
        <p:spPr>
          <a:xfrm>
            <a:off x="3435178" y="1910195"/>
            <a:ext cx="9749762" cy="5578000"/>
          </a:xfrm>
          <a:prstGeom prst="rect">
            <a:avLst/>
          </a:prstGeom>
          <a:effectLst>
            <a:outerShdw blurRad="63500" sx="102000" sy="102000" algn="ctr" rotWithShape="0">
              <a:prstClr val="black">
                <a:alpha val="40000"/>
              </a:prstClr>
            </a:outerShdw>
            <a:softEdge rad="395024"/>
          </a:effectLst>
        </p:spPr>
      </p:pic>
    </p:spTree>
    <p:extLst>
      <p:ext uri="{BB962C8B-B14F-4D97-AF65-F5344CB8AC3E}">
        <p14:creationId xmlns:p14="http://schemas.microsoft.com/office/powerpoint/2010/main" val="1478562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25D073-3E2F-66A3-8AD6-239D3E732145}"/>
              </a:ext>
            </a:extLst>
          </p:cNvPr>
          <p:cNvSpPr/>
          <p:nvPr/>
        </p:nvSpPr>
        <p:spPr>
          <a:xfrm>
            <a:off x="0" y="-37318"/>
            <a:ext cx="17340263" cy="1080527"/>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sp>
        <p:nvSpPr>
          <p:cNvPr id="4" name="Shape 126">
            <a:extLst>
              <a:ext uri="{FF2B5EF4-FFF2-40B4-BE49-F238E27FC236}">
                <a16:creationId xmlns:a16="http://schemas.microsoft.com/office/drawing/2014/main" id="{CAF7F09E-019C-C67D-B709-67AEE6597A0D}"/>
              </a:ext>
            </a:extLst>
          </p:cNvPr>
          <p:cNvSpPr/>
          <p:nvPr/>
        </p:nvSpPr>
        <p:spPr>
          <a:xfrm>
            <a:off x="419553" y="-222602"/>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br>
              <a:rPr lang="en-US" sz="5400" b="1" dirty="0">
                <a:solidFill>
                  <a:srgbClr val="FCF1C0"/>
                </a:solidFill>
                <a:latin typeface="Calibri" panose="020F0502020204030204" pitchFamily="34" charset="0"/>
                <a:cs typeface="Calibri" panose="020F0502020204030204" pitchFamily="34" charset="0"/>
              </a:rPr>
            </a:br>
            <a:r>
              <a:rPr lang="en-US" sz="5400" b="1" dirty="0">
                <a:solidFill>
                  <a:srgbClr val="FCF1C0"/>
                </a:solidFill>
                <a:latin typeface="Calibri" panose="020F0502020204030204" pitchFamily="34" charset="0"/>
                <a:cs typeface="Calibri" panose="020F0502020204030204" pitchFamily="34" charset="0"/>
              </a:rPr>
              <a:t>Nehemiah 1:3</a:t>
            </a:r>
            <a:endParaRPr sz="4400" b="1" dirty="0">
              <a:solidFill>
                <a:srgbClr val="FCF1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807F4D2-6E81-E188-851C-0C40A6A1AA0C}"/>
              </a:ext>
            </a:extLst>
          </p:cNvPr>
          <p:cNvSpPr txBox="1"/>
          <p:nvPr/>
        </p:nvSpPr>
        <p:spPr>
          <a:xfrm>
            <a:off x="876850" y="2533266"/>
            <a:ext cx="6557619"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i="1" dirty="0">
                <a:solidFill>
                  <a:schemeClr val="accent6">
                    <a:lumMod val="40000"/>
                    <a:lumOff val="60000"/>
                  </a:schemeClr>
                </a:solidFill>
                <a:effectLst/>
                <a:latin typeface="Calibri" panose="020F0502020204030204" pitchFamily="34" charset="0"/>
                <a:ea typeface="Times New Roman" panose="02020603050405020304" pitchFamily="18" charset="0"/>
              </a:rPr>
              <a:t>And they said to me, “The remnant there in the province who survived the captivity are in great distress and disgrace, and the wall of Jerusalem is broken down and its gates have been burned with fire.”</a:t>
            </a:r>
            <a:r>
              <a:rPr lang="en-US" sz="4000" dirty="0">
                <a:solidFill>
                  <a:schemeClr val="accent6">
                    <a:lumMod val="40000"/>
                    <a:lumOff val="60000"/>
                  </a:schemeClr>
                </a:solidFill>
                <a:effectLst/>
              </a:rPr>
              <a:t> </a:t>
            </a:r>
            <a:endParaRPr lang="en-US" sz="4000" dirty="0">
              <a:solidFill>
                <a:schemeClr val="accent6">
                  <a:lumMod val="40000"/>
                  <a:lumOff val="60000"/>
                </a:schemeClr>
              </a:solidFill>
            </a:endParaRPr>
          </a:p>
        </p:txBody>
      </p:sp>
      <p:sp>
        <p:nvSpPr>
          <p:cNvPr id="8" name="TextBox 7">
            <a:extLst>
              <a:ext uri="{FF2B5EF4-FFF2-40B4-BE49-F238E27FC236}">
                <a16:creationId xmlns:a16="http://schemas.microsoft.com/office/drawing/2014/main" id="{BFE01127-FD56-7108-691D-F454302F5197}"/>
              </a:ext>
            </a:extLst>
          </p:cNvPr>
          <p:cNvSpPr txBox="1"/>
          <p:nvPr/>
        </p:nvSpPr>
        <p:spPr>
          <a:xfrm>
            <a:off x="8670131" y="2533266"/>
            <a:ext cx="7533862"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dirty="0">
                <a:solidFill>
                  <a:srgbClr val="FFE89F"/>
                </a:solidFill>
              </a:rPr>
              <a:t>At </a:t>
            </a:r>
            <a:r>
              <a:rPr lang="en-US" sz="4000" dirty="0" err="1">
                <a:solidFill>
                  <a:srgbClr val="FFE89F"/>
                </a:solidFill>
              </a:rPr>
              <a:t>sinabi</a:t>
            </a:r>
            <a:r>
              <a:rPr lang="en-US" sz="4000" dirty="0">
                <a:solidFill>
                  <a:srgbClr val="FFE89F"/>
                </a:solidFill>
              </a:rPr>
              <a:t> </a:t>
            </a:r>
            <a:r>
              <a:rPr lang="en-US" sz="4000" dirty="0" err="1">
                <a:solidFill>
                  <a:srgbClr val="FFE89F"/>
                </a:solidFill>
              </a:rPr>
              <a:t>nila</a:t>
            </a:r>
            <a:r>
              <a:rPr lang="en-US" sz="4000" dirty="0">
                <a:solidFill>
                  <a:srgbClr val="FFE89F"/>
                </a:solidFill>
              </a:rPr>
              <a:t> </a:t>
            </a:r>
            <a:r>
              <a:rPr lang="en-US" sz="4000" dirty="0" err="1">
                <a:solidFill>
                  <a:srgbClr val="FFE89F"/>
                </a:solidFill>
              </a:rPr>
              <a:t>sa</a:t>
            </a:r>
            <a:r>
              <a:rPr lang="en-US" sz="4000" dirty="0">
                <a:solidFill>
                  <a:srgbClr val="FFE89F"/>
                </a:solidFill>
              </a:rPr>
              <a:t> akin, “Ang </a:t>
            </a:r>
            <a:r>
              <a:rPr lang="en-US" sz="4000" dirty="0" err="1">
                <a:solidFill>
                  <a:srgbClr val="FFE89F"/>
                </a:solidFill>
              </a:rPr>
              <a:t>nalabi</a:t>
            </a:r>
            <a:r>
              <a:rPr lang="en-US" sz="4000" dirty="0">
                <a:solidFill>
                  <a:srgbClr val="FFE89F"/>
                </a:solidFill>
              </a:rPr>
              <a:t> </a:t>
            </a:r>
            <a:r>
              <a:rPr lang="en-US" sz="4000" dirty="0" err="1">
                <a:solidFill>
                  <a:srgbClr val="FFE89F"/>
                </a:solidFill>
              </a:rPr>
              <a:t>roon</a:t>
            </a:r>
            <a:r>
              <a:rPr lang="en-US" sz="4000" dirty="0">
                <a:solidFill>
                  <a:srgbClr val="FFE89F"/>
                </a:solidFill>
              </a:rPr>
              <a:t> </a:t>
            </a:r>
            <a:r>
              <a:rPr lang="en-US" sz="4000" dirty="0" err="1">
                <a:solidFill>
                  <a:srgbClr val="FFE89F"/>
                </a:solidFill>
              </a:rPr>
              <a:t>sa</a:t>
            </a:r>
            <a:r>
              <a:rPr lang="en-US" sz="4000" dirty="0">
                <a:solidFill>
                  <a:srgbClr val="FFE89F"/>
                </a:solidFill>
              </a:rPr>
              <a:t> </a:t>
            </a:r>
            <a:r>
              <a:rPr lang="en-US" sz="4000" dirty="0" err="1">
                <a:solidFill>
                  <a:srgbClr val="FFE89F"/>
                </a:solidFill>
              </a:rPr>
              <a:t>lalawigan</a:t>
            </a:r>
            <a:r>
              <a:rPr lang="en-US" sz="4000" dirty="0">
                <a:solidFill>
                  <a:srgbClr val="FFE89F"/>
                </a:solidFill>
              </a:rPr>
              <a:t> </a:t>
            </a:r>
            <a:r>
              <a:rPr lang="en-US" sz="4000" dirty="0" err="1">
                <a:solidFill>
                  <a:srgbClr val="FFE89F"/>
                </a:solidFill>
              </a:rPr>
              <a:t>na</a:t>
            </a:r>
            <a:r>
              <a:rPr lang="en-US" sz="4000" dirty="0">
                <a:solidFill>
                  <a:srgbClr val="FFE89F"/>
                </a:solidFill>
              </a:rPr>
              <a:t> </a:t>
            </a:r>
            <a:r>
              <a:rPr lang="en-US" sz="4000" dirty="0" err="1">
                <a:solidFill>
                  <a:srgbClr val="FFE89F"/>
                </a:solidFill>
              </a:rPr>
              <a:t>nakaligtas</a:t>
            </a:r>
            <a:r>
              <a:rPr lang="en-US" sz="4000" dirty="0">
                <a:solidFill>
                  <a:srgbClr val="FFE89F"/>
                </a:solidFill>
              </a:rPr>
              <a:t> </a:t>
            </a:r>
            <a:r>
              <a:rPr lang="en-US" sz="4000" dirty="0" err="1">
                <a:solidFill>
                  <a:srgbClr val="FFE89F"/>
                </a:solidFill>
              </a:rPr>
              <a:t>sa</a:t>
            </a:r>
            <a:r>
              <a:rPr lang="en-US" sz="4000" dirty="0">
                <a:solidFill>
                  <a:srgbClr val="FFE89F"/>
                </a:solidFill>
              </a:rPr>
              <a:t> </a:t>
            </a:r>
            <a:r>
              <a:rPr lang="en-US" sz="4000" dirty="0" err="1">
                <a:solidFill>
                  <a:srgbClr val="FFE89F"/>
                </a:solidFill>
              </a:rPr>
              <a:t>pagkabihag</a:t>
            </a:r>
            <a:r>
              <a:rPr lang="en-US" sz="4000" dirty="0">
                <a:solidFill>
                  <a:srgbClr val="FFE89F"/>
                </a:solidFill>
              </a:rPr>
              <a:t> ay </a:t>
            </a:r>
            <a:r>
              <a:rPr lang="en-US" sz="4000" dirty="0" err="1">
                <a:solidFill>
                  <a:srgbClr val="FFE89F"/>
                </a:solidFill>
              </a:rPr>
              <a:t>nasa</a:t>
            </a:r>
            <a:r>
              <a:rPr lang="en-US" sz="4000" dirty="0">
                <a:solidFill>
                  <a:srgbClr val="FFE89F"/>
                </a:solidFill>
              </a:rPr>
              <a:t> </a:t>
            </a:r>
            <a:r>
              <a:rPr lang="en-US" sz="4000" dirty="0" err="1">
                <a:solidFill>
                  <a:srgbClr val="FFE89F"/>
                </a:solidFill>
              </a:rPr>
              <a:t>matinding</a:t>
            </a:r>
            <a:r>
              <a:rPr lang="en-US" sz="4000" dirty="0">
                <a:solidFill>
                  <a:srgbClr val="FFE89F"/>
                </a:solidFill>
              </a:rPr>
              <a:t> </a:t>
            </a:r>
            <a:r>
              <a:rPr lang="en-US" sz="4000" dirty="0" err="1">
                <a:solidFill>
                  <a:srgbClr val="FFE89F"/>
                </a:solidFill>
              </a:rPr>
              <a:t>paghihirap</a:t>
            </a:r>
            <a:r>
              <a:rPr lang="en-US" sz="4000" dirty="0">
                <a:solidFill>
                  <a:srgbClr val="FFE89F"/>
                </a:solidFill>
              </a:rPr>
              <a:t> at </a:t>
            </a:r>
            <a:r>
              <a:rPr lang="en-US" sz="4000" dirty="0" err="1">
                <a:solidFill>
                  <a:srgbClr val="FFE89F"/>
                </a:solidFill>
              </a:rPr>
              <a:t>kahihiyan</a:t>
            </a:r>
            <a:r>
              <a:rPr lang="en-US" sz="4000" dirty="0">
                <a:solidFill>
                  <a:srgbClr val="FFE89F"/>
                </a:solidFill>
              </a:rPr>
              <a:t>, at ang </a:t>
            </a:r>
            <a:r>
              <a:rPr lang="en-US" sz="4000" dirty="0" err="1">
                <a:solidFill>
                  <a:srgbClr val="FFE89F"/>
                </a:solidFill>
              </a:rPr>
              <a:t>pader</a:t>
            </a:r>
            <a:r>
              <a:rPr lang="en-US" sz="4000" dirty="0">
                <a:solidFill>
                  <a:srgbClr val="FFE89F"/>
                </a:solidFill>
              </a:rPr>
              <a:t> ng Jerusalem ay </a:t>
            </a:r>
            <a:r>
              <a:rPr lang="en-US" sz="4000" dirty="0" err="1">
                <a:solidFill>
                  <a:srgbClr val="FFE89F"/>
                </a:solidFill>
              </a:rPr>
              <a:t>wasak</a:t>
            </a:r>
            <a:r>
              <a:rPr lang="en-US" sz="4000" dirty="0">
                <a:solidFill>
                  <a:srgbClr val="FFE89F"/>
                </a:solidFill>
              </a:rPr>
              <a:t> at ang </a:t>
            </a:r>
            <a:r>
              <a:rPr lang="en-US" sz="4000" dirty="0" err="1">
                <a:solidFill>
                  <a:srgbClr val="FFE89F"/>
                </a:solidFill>
              </a:rPr>
              <a:t>mga</a:t>
            </a:r>
            <a:r>
              <a:rPr lang="en-US" sz="4000" dirty="0">
                <a:solidFill>
                  <a:srgbClr val="FFE89F"/>
                </a:solidFill>
              </a:rPr>
              <a:t> </a:t>
            </a:r>
            <a:r>
              <a:rPr lang="en-US" sz="4000" dirty="0" err="1">
                <a:solidFill>
                  <a:srgbClr val="FFE89F"/>
                </a:solidFill>
              </a:rPr>
              <a:t>pintuan</a:t>
            </a:r>
            <a:r>
              <a:rPr lang="en-US" sz="4000" dirty="0">
                <a:solidFill>
                  <a:srgbClr val="FFE89F"/>
                </a:solidFill>
              </a:rPr>
              <a:t> </a:t>
            </a:r>
            <a:r>
              <a:rPr lang="en-US" sz="4000" dirty="0" err="1">
                <a:solidFill>
                  <a:srgbClr val="FFE89F"/>
                </a:solidFill>
              </a:rPr>
              <a:t>nito</a:t>
            </a:r>
            <a:r>
              <a:rPr lang="en-US" sz="4000" dirty="0">
                <a:solidFill>
                  <a:srgbClr val="FFE89F"/>
                </a:solidFill>
              </a:rPr>
              <a:t> ay </a:t>
            </a:r>
            <a:r>
              <a:rPr lang="en-US" sz="4000" dirty="0" err="1">
                <a:solidFill>
                  <a:srgbClr val="FFE89F"/>
                </a:solidFill>
              </a:rPr>
              <a:t>sinunog</a:t>
            </a:r>
            <a:r>
              <a:rPr lang="en-US" sz="4000" dirty="0">
                <a:solidFill>
                  <a:srgbClr val="FFE89F"/>
                </a:solidFill>
              </a:rPr>
              <a:t> ng </a:t>
            </a:r>
            <a:r>
              <a:rPr lang="en-US" sz="4000" dirty="0" err="1">
                <a:solidFill>
                  <a:srgbClr val="FFE89F"/>
                </a:solidFill>
              </a:rPr>
              <a:t>apoy</a:t>
            </a:r>
            <a:r>
              <a:rPr lang="en-US" sz="4000" dirty="0">
                <a:solidFill>
                  <a:srgbClr val="FFE89F"/>
                </a:solidFill>
              </a:rPr>
              <a:t>.”</a:t>
            </a:r>
          </a:p>
        </p:txBody>
      </p:sp>
    </p:spTree>
    <p:extLst>
      <p:ext uri="{BB962C8B-B14F-4D97-AF65-F5344CB8AC3E}">
        <p14:creationId xmlns:p14="http://schemas.microsoft.com/office/powerpoint/2010/main" val="7985120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F90463-1838-9116-5321-1114DC92D70C}"/>
              </a:ext>
            </a:extLst>
          </p:cNvPr>
          <p:cNvSpPr txBox="1"/>
          <p:nvPr/>
        </p:nvSpPr>
        <p:spPr>
          <a:xfrm>
            <a:off x="9994784" y="5626398"/>
            <a:ext cx="6697362" cy="3170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000" i="0" dirty="0">
                <a:solidFill>
                  <a:srgbClr val="FFE89F"/>
                </a:solidFill>
                <a:effectLst>
                  <a:outerShdw blurRad="50800" dist="38100" dir="8100000" algn="tr" rotWithShape="0">
                    <a:prstClr val="black"/>
                  </a:outerShdw>
                </a:effectLst>
                <a:latin typeface="Calibri" panose="020F0502020204030204" pitchFamily="34" charset="0"/>
                <a:cs typeface="Calibri" panose="020F0502020204030204" pitchFamily="34" charset="0"/>
              </a:rPr>
              <a:t>Now when I heard these words, I sat down and wept and mourned for days; and I was fasting and praying before the God of heaven.</a:t>
            </a:r>
            <a:endParaRPr lang="en-US" sz="4000" dirty="0">
              <a:solidFill>
                <a:srgbClr val="FFE89F"/>
              </a:solidFill>
              <a:effectLst>
                <a:outerShdw blurRad="50800" dist="38100" dir="8100000" algn="tr" rotWithShape="0">
                  <a:prstClr val="black"/>
                </a:outerShdw>
              </a:effectLst>
              <a:latin typeface="Calibri" panose="020F0502020204030204" pitchFamily="34" charset="0"/>
              <a:cs typeface="Calibri" panose="020F0502020204030204" pitchFamily="34" charset="0"/>
            </a:endParaRPr>
          </a:p>
        </p:txBody>
      </p:sp>
      <p:pic>
        <p:nvPicPr>
          <p:cNvPr id="6" name="Picture 5" descr="A person with a beard and a robe with his hands up&#10;&#10;Description automatically generated">
            <a:extLst>
              <a:ext uri="{FF2B5EF4-FFF2-40B4-BE49-F238E27FC236}">
                <a16:creationId xmlns:a16="http://schemas.microsoft.com/office/drawing/2014/main" id="{EF3A110E-2D43-453D-E19F-23A5DDA3E9A3}"/>
              </a:ext>
            </a:extLst>
          </p:cNvPr>
          <p:cNvPicPr>
            <a:picLocks noChangeAspect="1"/>
          </p:cNvPicPr>
          <p:nvPr/>
        </p:nvPicPr>
        <p:blipFill>
          <a:blip r:embed="rId3">
            <a:alphaModFix amt="67000"/>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tretch>
            <a:fillRect/>
          </a:stretch>
        </p:blipFill>
        <p:spPr>
          <a:xfrm>
            <a:off x="188259" y="1333416"/>
            <a:ext cx="12538050" cy="8358700"/>
          </a:xfrm>
          <a:prstGeom prst="rect">
            <a:avLst/>
          </a:prstGeom>
        </p:spPr>
      </p:pic>
      <p:sp>
        <p:nvSpPr>
          <p:cNvPr id="7" name="Rectangle 6">
            <a:extLst>
              <a:ext uri="{FF2B5EF4-FFF2-40B4-BE49-F238E27FC236}">
                <a16:creationId xmlns:a16="http://schemas.microsoft.com/office/drawing/2014/main" id="{5619DDE0-663F-0201-E61A-D5203CFF9983}"/>
              </a:ext>
            </a:extLst>
          </p:cNvPr>
          <p:cNvSpPr/>
          <p:nvPr/>
        </p:nvSpPr>
        <p:spPr>
          <a:xfrm>
            <a:off x="0" y="-37318"/>
            <a:ext cx="17340263" cy="1080527"/>
          </a:xfrm>
          <a:prstGeom prst="rect">
            <a:avLst/>
          </a:prstGeom>
          <a:blipFill rotWithShape="1">
            <a:blip r:embed="rId5">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sp>
        <p:nvSpPr>
          <p:cNvPr id="8" name="Shape 126">
            <a:extLst>
              <a:ext uri="{FF2B5EF4-FFF2-40B4-BE49-F238E27FC236}">
                <a16:creationId xmlns:a16="http://schemas.microsoft.com/office/drawing/2014/main" id="{0E872649-E4CF-B704-9C1C-BC177A72FC6E}"/>
              </a:ext>
            </a:extLst>
          </p:cNvPr>
          <p:cNvSpPr/>
          <p:nvPr/>
        </p:nvSpPr>
        <p:spPr>
          <a:xfrm>
            <a:off x="419553" y="-222602"/>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br>
              <a:rPr lang="en-US" sz="5400" b="1" dirty="0">
                <a:solidFill>
                  <a:srgbClr val="FCF1C0"/>
                </a:solidFill>
                <a:latin typeface="Calibri" panose="020F0502020204030204" pitchFamily="34" charset="0"/>
                <a:cs typeface="Calibri" panose="020F0502020204030204" pitchFamily="34" charset="0"/>
              </a:rPr>
            </a:br>
            <a:r>
              <a:rPr lang="en-US" sz="5400" b="1" dirty="0">
                <a:solidFill>
                  <a:srgbClr val="FCF1C0"/>
                </a:solidFill>
                <a:latin typeface="Calibri" panose="020F0502020204030204" pitchFamily="34" charset="0"/>
                <a:cs typeface="Calibri" panose="020F0502020204030204" pitchFamily="34" charset="0"/>
              </a:rPr>
              <a:t>Nehemiah 1:4</a:t>
            </a:r>
            <a:endParaRPr sz="4400" b="1" dirty="0">
              <a:solidFill>
                <a:srgbClr val="FCF1C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C9AE07B-F054-C0F8-ED87-1F0F2912E2B2}"/>
              </a:ext>
            </a:extLst>
          </p:cNvPr>
          <p:cNvSpPr txBox="1"/>
          <p:nvPr/>
        </p:nvSpPr>
        <p:spPr>
          <a:xfrm>
            <a:off x="9994784" y="1541357"/>
            <a:ext cx="6697362"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Nang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marinig</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ko ang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mga</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salitang</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ito</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umupo</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ako</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umiyak</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nagluksa</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ng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ilang</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araw</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nag-</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aayuno</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nananalangin</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ako</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sa</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harap</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ng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Diyos</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 ng </a:t>
            </a:r>
            <a:r>
              <a:rPr lang="en-US" sz="3800" i="0" dirty="0" err="1">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langit</a:t>
            </a:r>
            <a:r>
              <a:rPr lang="en-US" sz="3800" i="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rPr>
              <a:t>.</a:t>
            </a:r>
            <a:endParaRPr lang="en-US" sz="3800" dirty="0">
              <a:solidFill>
                <a:srgbClr val="FFE89F"/>
              </a:solidFill>
              <a:effectLst>
                <a:outerShdw blurRad="50800" dist="38100" dir="8100000" algn="tr" rotWithShape="0">
                  <a:prstClr val="black"/>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47075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527535" y="0"/>
            <a:ext cx="4723806" cy="9753600"/>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829443" y="1291733"/>
            <a:ext cx="4723806"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C000"/>
                </a:solidFill>
                <a:latin typeface="Chalkduster" panose="03050602040202020205" pitchFamily="66" charset="77"/>
                <a:cs typeface="Calibri" panose="020F0502020204030204" pitchFamily="34" charset="0"/>
              </a:rPr>
              <a:t>Nehemiah’s prayer</a:t>
            </a:r>
            <a:endParaRPr sz="5200" b="1" dirty="0">
              <a:solidFill>
                <a:srgbClr val="FFC000"/>
              </a:solidFill>
              <a:latin typeface="Chalkduster" panose="03050602040202020205" pitchFamily="66" charset="77"/>
              <a:cs typeface="Calibri" panose="020F0502020204030204" pitchFamily="34" charset="0"/>
            </a:endParaRPr>
          </a:p>
        </p:txBody>
      </p:sp>
      <p:sp>
        <p:nvSpPr>
          <p:cNvPr id="6" name="TextBox 5">
            <a:extLst>
              <a:ext uri="{FF2B5EF4-FFF2-40B4-BE49-F238E27FC236}">
                <a16:creationId xmlns:a16="http://schemas.microsoft.com/office/drawing/2014/main" id="{BEF48896-24B8-8F52-FE22-DD9B4124E5EF}"/>
              </a:ext>
            </a:extLst>
          </p:cNvPr>
          <p:cNvSpPr txBox="1"/>
          <p:nvPr/>
        </p:nvSpPr>
        <p:spPr>
          <a:xfrm>
            <a:off x="6119317" y="1065485"/>
            <a:ext cx="10957571" cy="81509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kumimoji="0" lang="en-US" sz="60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God is great and awesome</a:t>
            </a:r>
          </a:p>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lang="en-US" sz="6000" b="1" dirty="0">
                <a:solidFill>
                  <a:srgbClr val="FFE89F"/>
                </a:solidFill>
                <a:latin typeface="Calibri" panose="020F0502020204030204" pitchFamily="34" charset="0"/>
                <a:cs typeface="Calibri" panose="020F0502020204030204" pitchFamily="34" charset="0"/>
              </a:rPr>
              <a:t>God keeps His promises</a:t>
            </a:r>
          </a:p>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kumimoji="0" lang="en-US" sz="60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God is Truth</a:t>
            </a:r>
          </a:p>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lang="en-US" sz="6000" b="1" dirty="0">
                <a:solidFill>
                  <a:srgbClr val="FFE89F"/>
                </a:solidFill>
                <a:latin typeface="Calibri" panose="020F0502020204030204" pitchFamily="34" charset="0"/>
                <a:cs typeface="Calibri" panose="020F0502020204030204" pitchFamily="34" charset="0"/>
              </a:rPr>
              <a:t>God is Just</a:t>
            </a:r>
          </a:p>
          <a:p>
            <a:pPr marL="857250" marR="0" indent="-857250" algn="l" defTabSz="584200" rtl="0" fontAlgn="auto" latinLnBrk="0" hangingPunct="0">
              <a:lnSpc>
                <a:spcPct val="100000"/>
              </a:lnSpc>
              <a:spcBef>
                <a:spcPts val="0"/>
              </a:spcBef>
              <a:spcAft>
                <a:spcPts val="4200"/>
              </a:spcAft>
              <a:buClrTx/>
              <a:buSzTx/>
              <a:buFont typeface="Wingdings" pitchFamily="2" charset="2"/>
              <a:buChar char="§"/>
              <a:tabLst/>
            </a:pPr>
            <a:r>
              <a:rPr kumimoji="0" lang="en-US" sz="60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God is Love</a:t>
            </a:r>
          </a:p>
          <a:p>
            <a:pPr marL="0" marR="0" indent="0" algn="ctr" defTabSz="584200" rtl="0" fontAlgn="auto" latinLnBrk="0" hangingPunct="0">
              <a:lnSpc>
                <a:spcPct val="100000"/>
              </a:lnSpc>
              <a:spcBef>
                <a:spcPts val="0"/>
              </a:spcBef>
              <a:spcAft>
                <a:spcPts val="0"/>
              </a:spcAft>
              <a:buClrTx/>
              <a:buSzTx/>
              <a:buFontTx/>
              <a:buNone/>
              <a:tabLst/>
            </a:pPr>
            <a:endPar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p:txBody>
      </p:sp>
      <p:pic>
        <p:nvPicPr>
          <p:cNvPr id="9" name="Picture 8" descr="A close-up of a text&#10;&#10;Description automatically generated">
            <a:extLst>
              <a:ext uri="{FF2B5EF4-FFF2-40B4-BE49-F238E27FC236}">
                <a16:creationId xmlns:a16="http://schemas.microsoft.com/office/drawing/2014/main" id="{6884A2E3-B644-7718-BD79-3A0B62DEB1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443" y="3725092"/>
            <a:ext cx="3757738" cy="3531228"/>
          </a:xfrm>
          <a:prstGeom prst="rect">
            <a:avLst/>
          </a:prstGeom>
        </p:spPr>
      </p:pic>
    </p:spTree>
    <p:extLst>
      <p:ext uri="{BB962C8B-B14F-4D97-AF65-F5344CB8AC3E}">
        <p14:creationId xmlns:p14="http://schemas.microsoft.com/office/powerpoint/2010/main" val="1402938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dissolv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dissolv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7D063-D824-E1AE-5E00-B440B0A60C98}"/>
              </a:ext>
            </a:extLst>
          </p:cNvPr>
          <p:cNvSpPr/>
          <p:nvPr/>
        </p:nvSpPr>
        <p:spPr>
          <a:xfrm>
            <a:off x="-1" y="0"/>
            <a:ext cx="17340263" cy="1065485"/>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dirty="0">
              <a:solidFill>
                <a:srgbClr val="FFFFFF"/>
              </a:solidFill>
              <a:latin typeface="+mj-lt"/>
              <a:ea typeface="+mj-ea"/>
              <a:cs typeface="+mj-cs"/>
              <a:sym typeface="Baskerville"/>
            </a:endParaRPr>
          </a:p>
        </p:txBody>
      </p:sp>
      <p:sp>
        <p:nvSpPr>
          <p:cNvPr id="3" name="Shape 126">
            <a:extLst>
              <a:ext uri="{FF2B5EF4-FFF2-40B4-BE49-F238E27FC236}">
                <a16:creationId xmlns:a16="http://schemas.microsoft.com/office/drawing/2014/main" id="{D65FC886-7338-436A-C64B-880E149A8BF3}"/>
              </a:ext>
            </a:extLst>
          </p:cNvPr>
          <p:cNvSpPr/>
          <p:nvPr/>
        </p:nvSpPr>
        <p:spPr>
          <a:xfrm>
            <a:off x="562632" y="-751454"/>
            <a:ext cx="8497437" cy="1661935"/>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200" b="1" dirty="0">
                <a:solidFill>
                  <a:srgbClr val="FFE89F"/>
                </a:solidFill>
                <a:latin typeface="Calibri" panose="020F0502020204030204" pitchFamily="34" charset="0"/>
                <a:cs typeface="Calibri" panose="020F0502020204030204" pitchFamily="34" charset="0"/>
              </a:rPr>
              <a:t>Nehemiah’s prayer</a:t>
            </a:r>
            <a:endParaRPr sz="5200" b="1" dirty="0">
              <a:solidFill>
                <a:srgbClr val="FFE89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EF48896-24B8-8F52-FE22-DD9B4124E5EF}"/>
              </a:ext>
            </a:extLst>
          </p:cNvPr>
          <p:cNvSpPr txBox="1"/>
          <p:nvPr/>
        </p:nvSpPr>
        <p:spPr>
          <a:xfrm>
            <a:off x="996910" y="1622178"/>
            <a:ext cx="13489483" cy="10967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marR="0" indent="-857250" algn="l" defTabSz="584200" rtl="0" fontAlgn="auto" latinLnBrk="0" hangingPunct="0">
              <a:lnSpc>
                <a:spcPct val="100000"/>
              </a:lnSpc>
              <a:spcBef>
                <a:spcPts val="0"/>
              </a:spcBef>
              <a:buClrTx/>
              <a:buSzTx/>
              <a:buFont typeface="Wingdings" pitchFamily="2" charset="2"/>
              <a:buChar char="§"/>
              <a:tabLst/>
            </a:pPr>
            <a:r>
              <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Begins with the character of God</a:t>
            </a:r>
          </a:p>
          <a:p>
            <a:pPr marR="0" algn="l" defTabSz="584200" rtl="0" fontAlgn="auto" latinLnBrk="0" hangingPunct="0">
              <a:lnSpc>
                <a:spcPct val="100000"/>
              </a:lnSpc>
              <a:spcBef>
                <a:spcPts val="0"/>
              </a:spcBef>
              <a:spcAft>
                <a:spcPts val="4200"/>
              </a:spcAft>
              <a:buClrTx/>
              <a:buSzTx/>
              <a:tabLst/>
            </a:pPr>
            <a:r>
              <a:rPr kumimoji="0" lang="en-US" sz="4800" b="1" i="1"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rPr>
              <a:t>      </a:t>
            </a:r>
            <a:r>
              <a:rPr kumimoji="0" lang="en-US" sz="4000" b="1" i="1" u="none" strike="noStrike" cap="none" spc="0" normalizeH="0" baseline="0" dirty="0" err="1">
                <a:ln>
                  <a:noFill/>
                </a:ln>
                <a:solidFill>
                  <a:srgbClr val="92D050"/>
                </a:solidFill>
                <a:effectLst/>
                <a:uFillTx/>
                <a:latin typeface="Calibri" panose="020F0502020204030204" pitchFamily="34" charset="0"/>
                <a:cs typeface="Calibri" panose="020F0502020204030204" pitchFamily="34" charset="0"/>
                <a:sym typeface="Cochin"/>
              </a:rPr>
              <a:t>Nagsisimula</a:t>
            </a:r>
            <a:r>
              <a:rPr kumimoji="0" lang="en-US" sz="4000" b="1" i="1" u="none" strike="noStrike" cap="none" spc="0" normalizeH="0" baseline="0" dirty="0">
                <a:ln>
                  <a:noFill/>
                </a:ln>
                <a:solidFill>
                  <a:srgbClr val="92D050"/>
                </a:solidFill>
                <a:effectLst/>
                <a:uFillTx/>
                <a:latin typeface="Calibri" panose="020F0502020204030204" pitchFamily="34" charset="0"/>
                <a:cs typeface="Calibri" panose="020F0502020204030204" pitchFamily="34" charset="0"/>
                <a:sym typeface="Cochin"/>
              </a:rPr>
              <a:t> </a:t>
            </a:r>
            <a:r>
              <a:rPr kumimoji="0" lang="en-US" sz="4000" b="1" i="1" u="none" strike="noStrike" cap="none" spc="0" normalizeH="0" baseline="0" dirty="0" err="1">
                <a:ln>
                  <a:noFill/>
                </a:ln>
                <a:solidFill>
                  <a:srgbClr val="92D050"/>
                </a:solidFill>
                <a:effectLst/>
                <a:uFillTx/>
                <a:latin typeface="Calibri" panose="020F0502020204030204" pitchFamily="34" charset="0"/>
                <a:cs typeface="Calibri" panose="020F0502020204030204" pitchFamily="34" charset="0"/>
                <a:sym typeface="Cochin"/>
              </a:rPr>
              <a:t>sa</a:t>
            </a:r>
            <a:r>
              <a:rPr kumimoji="0" lang="en-US" sz="4000" b="1" i="1" u="none" strike="noStrike" cap="none" spc="0" normalizeH="0" baseline="0" dirty="0">
                <a:ln>
                  <a:noFill/>
                </a:ln>
                <a:solidFill>
                  <a:srgbClr val="92D050"/>
                </a:solidFill>
                <a:effectLst/>
                <a:uFillTx/>
                <a:latin typeface="Calibri" panose="020F0502020204030204" pitchFamily="34" charset="0"/>
                <a:cs typeface="Calibri" panose="020F0502020204030204" pitchFamily="34" charset="0"/>
                <a:sym typeface="Cochin"/>
              </a:rPr>
              <a:t> </a:t>
            </a:r>
            <a:r>
              <a:rPr kumimoji="0" lang="en-US" sz="4000" b="1" i="1" u="none" strike="noStrike" cap="none" spc="0" normalizeH="0" baseline="0" dirty="0" err="1">
                <a:ln>
                  <a:noFill/>
                </a:ln>
                <a:solidFill>
                  <a:srgbClr val="92D050"/>
                </a:solidFill>
                <a:effectLst/>
                <a:uFillTx/>
                <a:latin typeface="Calibri" panose="020F0502020204030204" pitchFamily="34" charset="0"/>
                <a:cs typeface="Calibri" panose="020F0502020204030204" pitchFamily="34" charset="0"/>
                <a:sym typeface="Cochin"/>
              </a:rPr>
              <a:t>katangian</a:t>
            </a:r>
            <a:r>
              <a:rPr kumimoji="0" lang="en-US" sz="4000" b="1" i="1" u="none" strike="noStrike" cap="none" spc="0" normalizeH="0" baseline="0" dirty="0">
                <a:ln>
                  <a:noFill/>
                </a:ln>
                <a:solidFill>
                  <a:srgbClr val="92D050"/>
                </a:solidFill>
                <a:effectLst/>
                <a:uFillTx/>
                <a:latin typeface="Calibri" panose="020F0502020204030204" pitchFamily="34" charset="0"/>
                <a:cs typeface="Calibri" panose="020F0502020204030204" pitchFamily="34" charset="0"/>
                <a:sym typeface="Cochin"/>
              </a:rPr>
              <a:t> ng </a:t>
            </a:r>
            <a:r>
              <a:rPr kumimoji="0" lang="en-US" sz="4000" b="1" i="1" u="none" strike="noStrike" cap="none" spc="0" normalizeH="0" baseline="0" dirty="0" err="1">
                <a:ln>
                  <a:noFill/>
                </a:ln>
                <a:solidFill>
                  <a:srgbClr val="92D050"/>
                </a:solidFill>
                <a:effectLst/>
                <a:uFillTx/>
                <a:latin typeface="Calibri" panose="020F0502020204030204" pitchFamily="34" charset="0"/>
                <a:cs typeface="Calibri" panose="020F0502020204030204" pitchFamily="34" charset="0"/>
                <a:sym typeface="Cochin"/>
              </a:rPr>
              <a:t>Diyos</a:t>
            </a:r>
            <a:endParaRPr kumimoji="0" lang="en-US" sz="4000" b="1" i="1" u="none" strike="noStrike" cap="none" spc="0" normalizeH="0" baseline="0" dirty="0">
              <a:ln>
                <a:noFill/>
              </a:ln>
              <a:solidFill>
                <a:srgbClr val="92D050"/>
              </a:solidFill>
              <a:effectLst/>
              <a:uFillTx/>
              <a:latin typeface="Calibri" panose="020F0502020204030204" pitchFamily="34" charset="0"/>
              <a:cs typeface="Calibri" panose="020F0502020204030204" pitchFamily="34" charset="0"/>
              <a:sym typeface="Cochin"/>
            </a:endParaRPr>
          </a:p>
          <a:p>
            <a:pPr marL="857250" indent="-857250" algn="l">
              <a:buFont typeface="Wingdings" pitchFamily="2" charset="2"/>
              <a:buChar char="§"/>
            </a:pPr>
            <a:r>
              <a:rPr lang="en-US" sz="4800" b="1" dirty="0">
                <a:solidFill>
                  <a:srgbClr val="FFE89F"/>
                </a:solidFill>
                <a:latin typeface="Calibri" panose="020F0502020204030204" pitchFamily="34" charset="0"/>
                <a:cs typeface="Calibri" panose="020F0502020204030204" pitchFamily="34" charset="0"/>
              </a:rPr>
              <a:t>Addresses the root problem: sin</a:t>
            </a:r>
          </a:p>
          <a:p>
            <a:pPr algn="l">
              <a:spcAft>
                <a:spcPts val="4200"/>
              </a:spcAft>
            </a:pPr>
            <a:r>
              <a:rPr lang="en-US" sz="4000" b="1" i="1" dirty="0">
                <a:solidFill>
                  <a:srgbClr val="FFE89F"/>
                </a:solidFill>
                <a:latin typeface="Calibri" panose="020F0502020204030204" pitchFamily="34" charset="0"/>
                <a:cs typeface="Calibri" panose="020F0502020204030204" pitchFamily="34" charset="0"/>
              </a:rPr>
              <a:t>       </a:t>
            </a:r>
            <a:r>
              <a:rPr lang="en-US" sz="4000" b="1" i="1" dirty="0" err="1">
                <a:solidFill>
                  <a:srgbClr val="92D050"/>
                </a:solidFill>
                <a:latin typeface="Calibri" panose="020F0502020204030204" pitchFamily="34" charset="0"/>
                <a:cs typeface="Calibri" panose="020F0502020204030204" pitchFamily="34" charset="0"/>
              </a:rPr>
              <a:t>Tinutugunan</a:t>
            </a:r>
            <a:r>
              <a:rPr lang="en-US" sz="4000" b="1" i="1" dirty="0">
                <a:solidFill>
                  <a:srgbClr val="92D050"/>
                </a:solidFill>
                <a:latin typeface="Calibri" panose="020F0502020204030204" pitchFamily="34" charset="0"/>
                <a:cs typeface="Calibri" panose="020F0502020204030204" pitchFamily="34" charset="0"/>
              </a:rPr>
              <a:t> ang </a:t>
            </a:r>
            <a:r>
              <a:rPr lang="en-US" sz="4000" b="1" i="1" dirty="0" err="1">
                <a:solidFill>
                  <a:srgbClr val="92D050"/>
                </a:solidFill>
                <a:latin typeface="Calibri" panose="020F0502020204030204" pitchFamily="34" charset="0"/>
                <a:cs typeface="Calibri" panose="020F0502020204030204" pitchFamily="34" charset="0"/>
              </a:rPr>
              <a:t>ugat</a:t>
            </a:r>
            <a:r>
              <a:rPr lang="en-US" sz="4000" b="1" i="1" dirty="0">
                <a:solidFill>
                  <a:srgbClr val="92D050"/>
                </a:solidFill>
                <a:latin typeface="Calibri" panose="020F0502020204030204" pitchFamily="34" charset="0"/>
                <a:cs typeface="Calibri" panose="020F0502020204030204" pitchFamily="34" charset="0"/>
              </a:rPr>
              <a:t> ng </a:t>
            </a:r>
            <a:r>
              <a:rPr lang="en-US" sz="4000" b="1" i="1" dirty="0" err="1">
                <a:solidFill>
                  <a:srgbClr val="92D050"/>
                </a:solidFill>
                <a:latin typeface="Calibri" panose="020F0502020204030204" pitchFamily="34" charset="0"/>
                <a:cs typeface="Calibri" panose="020F0502020204030204" pitchFamily="34" charset="0"/>
              </a:rPr>
              <a:t>problema</a:t>
            </a:r>
            <a:r>
              <a:rPr lang="en-US" sz="4000" b="1" i="1" dirty="0">
                <a:solidFill>
                  <a:srgbClr val="92D050"/>
                </a:solidFill>
                <a:latin typeface="Calibri" panose="020F0502020204030204" pitchFamily="34" charset="0"/>
                <a:cs typeface="Calibri" panose="020F0502020204030204" pitchFamily="34" charset="0"/>
              </a:rPr>
              <a:t>: </a:t>
            </a:r>
            <a:r>
              <a:rPr lang="en-US" sz="4000" b="1" i="1" dirty="0" err="1">
                <a:solidFill>
                  <a:srgbClr val="92D050"/>
                </a:solidFill>
                <a:latin typeface="Calibri" panose="020F0502020204030204" pitchFamily="34" charset="0"/>
                <a:cs typeface="Calibri" panose="020F0502020204030204" pitchFamily="34" charset="0"/>
              </a:rPr>
              <a:t>kasalanan</a:t>
            </a:r>
            <a:endParaRPr lang="en-US" sz="4000" b="1" i="1" dirty="0">
              <a:solidFill>
                <a:srgbClr val="92D050"/>
              </a:solidFill>
              <a:latin typeface="Calibri" panose="020F0502020204030204" pitchFamily="34" charset="0"/>
              <a:cs typeface="Calibri" panose="020F0502020204030204" pitchFamily="34" charset="0"/>
            </a:endParaRPr>
          </a:p>
          <a:p>
            <a:pPr marL="857250" indent="-857250" algn="l">
              <a:buFont typeface="Wingdings" pitchFamily="2" charset="2"/>
              <a:buChar char="§"/>
            </a:pPr>
            <a:r>
              <a:rPr lang="en-US" sz="4800" b="1" dirty="0">
                <a:solidFill>
                  <a:srgbClr val="FFE89F"/>
                </a:solidFill>
                <a:latin typeface="Calibri" panose="020F0502020204030204" pitchFamily="34" charset="0"/>
                <a:cs typeface="Calibri" panose="020F0502020204030204" pitchFamily="34" charset="0"/>
              </a:rPr>
              <a:t>Prays the promises of God</a:t>
            </a:r>
          </a:p>
          <a:p>
            <a:pPr algn="l">
              <a:spcAft>
                <a:spcPts val="4200"/>
              </a:spcAft>
            </a:pPr>
            <a:r>
              <a:rPr lang="en-US" sz="4000" b="1" i="1" dirty="0">
                <a:solidFill>
                  <a:srgbClr val="92D050"/>
                </a:solidFill>
                <a:latin typeface="Calibri" panose="020F0502020204030204" pitchFamily="34" charset="0"/>
                <a:cs typeface="Calibri" panose="020F0502020204030204" pitchFamily="34" charset="0"/>
              </a:rPr>
              <a:t>       </a:t>
            </a:r>
            <a:r>
              <a:rPr lang="en-US" sz="4000" b="1" i="1" dirty="0" err="1">
                <a:solidFill>
                  <a:srgbClr val="92D050"/>
                </a:solidFill>
                <a:latin typeface="Calibri" panose="020F0502020204030204" pitchFamily="34" charset="0"/>
                <a:cs typeface="Calibri" panose="020F0502020204030204" pitchFamily="34" charset="0"/>
              </a:rPr>
              <a:t>Ipinapanalangin</a:t>
            </a:r>
            <a:r>
              <a:rPr lang="en-US" sz="4000" b="1" i="1" dirty="0">
                <a:solidFill>
                  <a:srgbClr val="92D050"/>
                </a:solidFill>
                <a:latin typeface="Calibri" panose="020F0502020204030204" pitchFamily="34" charset="0"/>
                <a:cs typeface="Calibri" panose="020F0502020204030204" pitchFamily="34" charset="0"/>
              </a:rPr>
              <a:t> ang </a:t>
            </a:r>
            <a:r>
              <a:rPr lang="en-US" sz="4000" b="1" i="1" dirty="0" err="1">
                <a:solidFill>
                  <a:srgbClr val="92D050"/>
                </a:solidFill>
                <a:latin typeface="Calibri" panose="020F0502020204030204" pitchFamily="34" charset="0"/>
                <a:cs typeface="Calibri" panose="020F0502020204030204" pitchFamily="34" charset="0"/>
              </a:rPr>
              <a:t>mga</a:t>
            </a:r>
            <a:r>
              <a:rPr lang="en-US" sz="4000" b="1" i="1" dirty="0">
                <a:solidFill>
                  <a:srgbClr val="92D050"/>
                </a:solidFill>
                <a:latin typeface="Calibri" panose="020F0502020204030204" pitchFamily="34" charset="0"/>
                <a:cs typeface="Calibri" panose="020F0502020204030204" pitchFamily="34" charset="0"/>
              </a:rPr>
              <a:t> </a:t>
            </a:r>
            <a:r>
              <a:rPr lang="en-US" sz="4000" b="1" i="1" dirty="0" err="1">
                <a:solidFill>
                  <a:srgbClr val="92D050"/>
                </a:solidFill>
                <a:latin typeface="Calibri" panose="020F0502020204030204" pitchFamily="34" charset="0"/>
                <a:cs typeface="Calibri" panose="020F0502020204030204" pitchFamily="34" charset="0"/>
              </a:rPr>
              <a:t>pangako</a:t>
            </a:r>
            <a:r>
              <a:rPr lang="en-US" sz="4000" b="1" i="1" dirty="0">
                <a:solidFill>
                  <a:srgbClr val="92D050"/>
                </a:solidFill>
                <a:latin typeface="Calibri" panose="020F0502020204030204" pitchFamily="34" charset="0"/>
                <a:cs typeface="Calibri" panose="020F0502020204030204" pitchFamily="34" charset="0"/>
              </a:rPr>
              <a:t> ng </a:t>
            </a:r>
            <a:r>
              <a:rPr lang="en-US" sz="4000" b="1" i="1" dirty="0" err="1">
                <a:solidFill>
                  <a:srgbClr val="92D050"/>
                </a:solidFill>
                <a:latin typeface="Calibri" panose="020F0502020204030204" pitchFamily="34" charset="0"/>
                <a:cs typeface="Calibri" panose="020F0502020204030204" pitchFamily="34" charset="0"/>
              </a:rPr>
              <a:t>Diyos</a:t>
            </a:r>
            <a:endParaRPr lang="en-US" sz="4000" b="1" i="1" dirty="0">
              <a:solidFill>
                <a:srgbClr val="92D050"/>
              </a:solidFill>
              <a:latin typeface="Calibri" panose="020F0502020204030204" pitchFamily="34" charset="0"/>
              <a:cs typeface="Calibri" panose="020F0502020204030204" pitchFamily="34" charset="0"/>
            </a:endParaRPr>
          </a:p>
          <a:p>
            <a:pPr marL="857250" indent="-857250" algn="l">
              <a:buFont typeface="Wingdings" pitchFamily="2" charset="2"/>
              <a:buChar char="§"/>
            </a:pPr>
            <a:r>
              <a:rPr lang="en-US" sz="4800" b="1" dirty="0">
                <a:solidFill>
                  <a:srgbClr val="FFE89F"/>
                </a:solidFill>
                <a:latin typeface="Calibri" panose="020F0502020204030204" pitchFamily="34" charset="0"/>
                <a:cs typeface="Calibri" panose="020F0502020204030204" pitchFamily="34" charset="0"/>
              </a:rPr>
              <a:t>Pray that the Lord be glorified in the work</a:t>
            </a:r>
          </a:p>
          <a:p>
            <a:pPr algn="l">
              <a:spcAft>
                <a:spcPts val="4200"/>
              </a:spcAft>
            </a:pPr>
            <a:r>
              <a:rPr lang="en-US" sz="4000" b="1" i="1" dirty="0">
                <a:solidFill>
                  <a:srgbClr val="FFE89F"/>
                </a:solidFill>
                <a:latin typeface="Calibri" panose="020F0502020204030204" pitchFamily="34" charset="0"/>
                <a:cs typeface="Calibri" panose="020F0502020204030204" pitchFamily="34" charset="0"/>
              </a:rPr>
              <a:t>        </a:t>
            </a:r>
            <a:r>
              <a:rPr lang="en-US" sz="4000" b="1" i="1" dirty="0" err="1">
                <a:solidFill>
                  <a:srgbClr val="92D050"/>
                </a:solidFill>
                <a:latin typeface="Calibri" panose="020F0502020204030204" pitchFamily="34" charset="0"/>
                <a:cs typeface="Calibri" panose="020F0502020204030204" pitchFamily="34" charset="0"/>
              </a:rPr>
              <a:t>Ipinapanalangin</a:t>
            </a:r>
            <a:r>
              <a:rPr lang="en-US" sz="4000" b="1" i="1" dirty="0">
                <a:solidFill>
                  <a:srgbClr val="92D050"/>
                </a:solidFill>
                <a:latin typeface="Calibri" panose="020F0502020204030204" pitchFamily="34" charset="0"/>
                <a:cs typeface="Calibri" panose="020F0502020204030204" pitchFamily="34" charset="0"/>
              </a:rPr>
              <a:t> </a:t>
            </a:r>
            <a:r>
              <a:rPr lang="en-US" sz="4000" b="1" i="1" dirty="0" err="1">
                <a:solidFill>
                  <a:srgbClr val="92D050"/>
                </a:solidFill>
                <a:latin typeface="Calibri" panose="020F0502020204030204" pitchFamily="34" charset="0"/>
                <a:cs typeface="Calibri" panose="020F0502020204030204" pitchFamily="34" charset="0"/>
              </a:rPr>
              <a:t>na</a:t>
            </a:r>
            <a:r>
              <a:rPr lang="en-US" sz="4000" b="1" i="1" dirty="0">
                <a:solidFill>
                  <a:srgbClr val="92D050"/>
                </a:solidFill>
                <a:latin typeface="Calibri" panose="020F0502020204030204" pitchFamily="34" charset="0"/>
                <a:cs typeface="Calibri" panose="020F0502020204030204" pitchFamily="34" charset="0"/>
              </a:rPr>
              <a:t> ang </a:t>
            </a:r>
            <a:r>
              <a:rPr lang="en-US" sz="4000" b="1" i="1" dirty="0" err="1">
                <a:solidFill>
                  <a:srgbClr val="92D050"/>
                </a:solidFill>
                <a:latin typeface="Calibri" panose="020F0502020204030204" pitchFamily="34" charset="0"/>
                <a:cs typeface="Calibri" panose="020F0502020204030204" pitchFamily="34" charset="0"/>
              </a:rPr>
              <a:t>Diyos</a:t>
            </a:r>
            <a:r>
              <a:rPr lang="en-US" sz="4000" b="1" i="1" dirty="0">
                <a:solidFill>
                  <a:srgbClr val="92D050"/>
                </a:solidFill>
                <a:latin typeface="Calibri" panose="020F0502020204030204" pitchFamily="34" charset="0"/>
                <a:cs typeface="Calibri" panose="020F0502020204030204" pitchFamily="34" charset="0"/>
              </a:rPr>
              <a:t> ay </a:t>
            </a:r>
            <a:r>
              <a:rPr lang="en-US" sz="4000" b="1" i="1" dirty="0" err="1">
                <a:solidFill>
                  <a:srgbClr val="92D050"/>
                </a:solidFill>
                <a:latin typeface="Calibri" panose="020F0502020204030204" pitchFamily="34" charset="0"/>
                <a:cs typeface="Calibri" panose="020F0502020204030204" pitchFamily="34" charset="0"/>
              </a:rPr>
              <a:t>maluwalhati</a:t>
            </a:r>
            <a:r>
              <a:rPr lang="en-US" sz="4000" b="1" i="1" dirty="0">
                <a:solidFill>
                  <a:srgbClr val="92D050"/>
                </a:solidFill>
                <a:latin typeface="Calibri" panose="020F0502020204030204" pitchFamily="34" charset="0"/>
                <a:cs typeface="Calibri" panose="020F0502020204030204" pitchFamily="34" charset="0"/>
              </a:rPr>
              <a:t> </a:t>
            </a:r>
            <a:r>
              <a:rPr lang="en-US" sz="4000" b="1" i="1" dirty="0" err="1">
                <a:solidFill>
                  <a:srgbClr val="92D050"/>
                </a:solidFill>
                <a:latin typeface="Calibri" panose="020F0502020204030204" pitchFamily="34" charset="0"/>
                <a:cs typeface="Calibri" panose="020F0502020204030204" pitchFamily="34" charset="0"/>
              </a:rPr>
              <a:t>sa</a:t>
            </a:r>
            <a:r>
              <a:rPr lang="en-US" sz="4000" b="1" i="1" dirty="0">
                <a:solidFill>
                  <a:srgbClr val="92D050"/>
                </a:solidFill>
                <a:latin typeface="Calibri" panose="020F0502020204030204" pitchFamily="34" charset="0"/>
                <a:cs typeface="Calibri" panose="020F0502020204030204" pitchFamily="34" charset="0"/>
              </a:rPr>
              <a:t> </a:t>
            </a:r>
            <a:r>
              <a:rPr lang="en-US" sz="4000" b="1" i="1" dirty="0" err="1">
                <a:solidFill>
                  <a:srgbClr val="92D050"/>
                </a:solidFill>
                <a:latin typeface="Calibri" panose="020F0502020204030204" pitchFamily="34" charset="0"/>
                <a:cs typeface="Calibri" panose="020F0502020204030204" pitchFamily="34" charset="0"/>
              </a:rPr>
              <a:t>gawain</a:t>
            </a:r>
            <a:endParaRPr lang="en-US" sz="4000" b="1" i="1" dirty="0">
              <a:solidFill>
                <a:srgbClr val="92D050"/>
              </a:solidFill>
              <a:latin typeface="Calibri" panose="020F0502020204030204" pitchFamily="34" charset="0"/>
              <a:cs typeface="Calibri" panose="020F0502020204030204" pitchFamily="34" charset="0"/>
            </a:endParaRPr>
          </a:p>
          <a:p>
            <a:pPr algn="l">
              <a:spcAft>
                <a:spcPts val="4200"/>
              </a:spcAft>
            </a:pPr>
            <a:endParaRPr lang="en-US" sz="4000" b="1" i="1" dirty="0">
              <a:solidFill>
                <a:srgbClr val="92D050"/>
              </a:solidFill>
              <a:latin typeface="Calibri" panose="020F0502020204030204" pitchFamily="34" charset="0"/>
              <a:cs typeface="Calibri" panose="020F0502020204030204" pitchFamily="34" charset="0"/>
            </a:endParaRPr>
          </a:p>
          <a:p>
            <a:pPr algn="l">
              <a:spcAft>
                <a:spcPts val="4200"/>
              </a:spcAft>
            </a:pPr>
            <a:endParaRPr lang="en-US" sz="4800" b="1" i="1" dirty="0">
              <a:solidFill>
                <a:srgbClr val="92D050"/>
              </a:solidFill>
              <a:latin typeface="Calibri" panose="020F0502020204030204" pitchFamily="34" charset="0"/>
              <a:cs typeface="Calibri" panose="020F0502020204030204" pitchFamily="34" charset="0"/>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4800" b="1" i="0" u="none" strike="noStrike" cap="none" spc="0" normalizeH="0" baseline="0" dirty="0">
              <a:ln>
                <a:noFill/>
              </a:ln>
              <a:solidFill>
                <a:srgbClr val="FFE89F"/>
              </a:solidFill>
              <a:effectLst/>
              <a:uFillTx/>
              <a:latin typeface="Calibri" panose="020F0502020204030204" pitchFamily="34" charset="0"/>
              <a:cs typeface="Calibri" panose="020F0502020204030204" pitchFamily="34" charset="0"/>
              <a:sym typeface="Cochin"/>
            </a:endParaRPr>
          </a:p>
        </p:txBody>
      </p:sp>
    </p:spTree>
    <p:extLst>
      <p:ext uri="{BB962C8B-B14F-4D97-AF65-F5344CB8AC3E}">
        <p14:creationId xmlns:p14="http://schemas.microsoft.com/office/powerpoint/2010/main" val="27842312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dissolve">
                                      <p:cBhvr>
                                        <p:cTn id="10" dur="500"/>
                                        <p:tgtEl>
                                          <p:spTgt spid="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dissolve">
                                      <p:cBhvr>
                                        <p:cTn id="15" dur="500"/>
                                        <p:tgtEl>
                                          <p:spTgt spid="6">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dissolve">
                                      <p:cBhvr>
                                        <p:cTn id="18" dur="500"/>
                                        <p:tgtEl>
                                          <p:spTgt spid="6">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dissolve">
                                      <p:cBhvr>
                                        <p:cTn id="23" dur="500"/>
                                        <p:tgtEl>
                                          <p:spTgt spid="6">
                                            <p:txEl>
                                              <p:pRg st="6" end="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dissolve">
                                      <p:cBhvr>
                                        <p:cTn id="2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enerated image">
            <a:extLst>
              <a:ext uri="{FF2B5EF4-FFF2-40B4-BE49-F238E27FC236}">
                <a16:creationId xmlns:a16="http://schemas.microsoft.com/office/drawing/2014/main" id="{844F6D6B-58D6-57E0-1357-1560EB59AE4F}"/>
              </a:ext>
            </a:extLst>
          </p:cNvPr>
          <p:cNvSpPr>
            <a:spLocks noChangeAspect="1" noChangeArrowheads="1"/>
          </p:cNvSpPr>
          <p:nvPr/>
        </p:nvSpPr>
        <p:spPr bwMode="auto">
          <a:xfrm>
            <a:off x="8516938" y="472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book and hammers on a table&#10;&#10;Description automatically generated">
            <a:extLst>
              <a:ext uri="{FF2B5EF4-FFF2-40B4-BE49-F238E27FC236}">
                <a16:creationId xmlns:a16="http://schemas.microsoft.com/office/drawing/2014/main" id="{FEFF2D83-D9E4-3D90-B73B-08B841ACB8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5" r="-1985"/>
          <a:stretch/>
        </p:blipFill>
        <p:spPr>
          <a:xfrm>
            <a:off x="-209006" y="0"/>
            <a:ext cx="18209624" cy="9734550"/>
          </a:xfrm>
          <a:prstGeom prst="rect">
            <a:avLst/>
          </a:prstGeom>
        </p:spPr>
      </p:pic>
      <p:sp>
        <p:nvSpPr>
          <p:cNvPr id="11" name="Triangle 10">
            <a:extLst>
              <a:ext uri="{FF2B5EF4-FFF2-40B4-BE49-F238E27FC236}">
                <a16:creationId xmlns:a16="http://schemas.microsoft.com/office/drawing/2014/main" id="{72BE896A-31CA-432F-5DAB-779EC88CA5EF}"/>
              </a:ext>
            </a:extLst>
          </p:cNvPr>
          <p:cNvSpPr/>
          <p:nvPr/>
        </p:nvSpPr>
        <p:spPr>
          <a:xfrm rot="19498178">
            <a:off x="-1731588" y="4782000"/>
            <a:ext cx="5316179" cy="3789023"/>
          </a:xfrm>
          <a:prstGeom prst="triangle">
            <a:avLst/>
          </a:prstGeom>
          <a:solidFill>
            <a:srgbClr val="3E3019"/>
          </a:solidFill>
          <a:ln w="25400" cap="flat">
            <a:noFill/>
            <a:prstDash val="solid"/>
            <a:round/>
          </a:ln>
          <a:effectLst>
            <a:outerShdw blurRad="50800" dist="381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72675A"/>
              </a:solidFill>
              <a:effectLst/>
              <a:uFillTx/>
              <a:latin typeface="Cochin"/>
              <a:ea typeface="Cochin"/>
              <a:cs typeface="Cochin"/>
              <a:sym typeface="Cochin"/>
            </a:endParaRPr>
          </a:p>
        </p:txBody>
      </p:sp>
      <p:sp>
        <p:nvSpPr>
          <p:cNvPr id="10" name="TextBox 9">
            <a:extLst>
              <a:ext uri="{FF2B5EF4-FFF2-40B4-BE49-F238E27FC236}">
                <a16:creationId xmlns:a16="http://schemas.microsoft.com/office/drawing/2014/main" id="{26379E7D-215B-837A-EC05-C21E7F1D6551}"/>
              </a:ext>
            </a:extLst>
          </p:cNvPr>
          <p:cNvSpPr txBox="1"/>
          <p:nvPr/>
        </p:nvSpPr>
        <p:spPr>
          <a:xfrm>
            <a:off x="-1097302" y="6202005"/>
            <a:ext cx="5251269"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rPr>
              <a:t>Session</a:t>
            </a:r>
            <a:r>
              <a:rPr kumimoji="0" lang="en-US" sz="54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rPr>
              <a:t> </a:t>
            </a:r>
            <a:r>
              <a:rPr kumimoji="0" lang="en-US" sz="60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rPr>
              <a:t>2</a:t>
            </a:r>
          </a:p>
          <a:p>
            <a:pPr marL="0" marR="0" indent="0" algn="l" defTabSz="584200" rtl="0" fontAlgn="auto" latinLnBrk="0" hangingPunct="0">
              <a:lnSpc>
                <a:spcPct val="100000"/>
              </a:lnSpc>
              <a:spcBef>
                <a:spcPts val="0"/>
              </a:spcBef>
              <a:spcAft>
                <a:spcPts val="0"/>
              </a:spcAft>
              <a:buClrTx/>
              <a:buSzTx/>
              <a:buFontTx/>
              <a:buNone/>
              <a:tabLst/>
            </a:pPr>
            <a:r>
              <a:rPr lang="en-US" sz="3200" b="1"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Edifying</a:t>
            </a:r>
            <a:endParaRPr kumimoji="0" lang="en-US" sz="2800" b="1" i="0" u="none" strike="noStrike" cap="none" spc="0" normalizeH="0" baseline="0" dirty="0">
              <a:ln>
                <a:noFill/>
              </a:ln>
              <a:solidFill>
                <a:srgbClr val="FFE89F"/>
              </a:solidFill>
              <a:effectLst>
                <a:outerShdw blurRad="50800" dist="38100" dir="8100000" algn="tr" rotWithShape="0">
                  <a:prstClr val="black">
                    <a:alpha val="40000"/>
                  </a:prstClr>
                </a:outerShdw>
              </a:effectLst>
              <a:uFillTx/>
              <a:latin typeface="Calibri" panose="020F0502020204030204" pitchFamily="34" charset="0"/>
              <a:cs typeface="Calibri" panose="020F0502020204030204" pitchFamily="34" charset="0"/>
              <a:sym typeface="Cochin"/>
            </a:endParaRPr>
          </a:p>
        </p:txBody>
      </p:sp>
    </p:spTree>
    <p:extLst>
      <p:ext uri="{BB962C8B-B14F-4D97-AF65-F5344CB8AC3E}">
        <p14:creationId xmlns:p14="http://schemas.microsoft.com/office/powerpoint/2010/main" val="2235010758"/>
      </p:ext>
    </p:extLst>
  </p:cSld>
  <p:clrMapOvr>
    <a:masterClrMapping/>
  </p:clrMapOvr>
  <p:transition spd="med"/>
</p:sld>
</file>

<file path=ppt/theme/theme1.xml><?xml version="1.0" encoding="utf-8"?>
<a:theme xmlns:a="http://schemas.openxmlformats.org/drawingml/2006/main" name="PhotoPortfolio">
  <a:themeElements>
    <a:clrScheme name="PhotoPortfolio">
      <a:dk1>
        <a:srgbClr val="72675A"/>
      </a:dk1>
      <a:lt1>
        <a:srgbClr val="184172"/>
      </a:lt1>
      <a:dk2>
        <a:srgbClr val="A7A7A7"/>
      </a:dk2>
      <a:lt2>
        <a:srgbClr val="535353"/>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Avenir Roman"/>
        <a:ea typeface="Avenir Roman"/>
        <a:cs typeface="Avenir Roman"/>
      </a:majorFont>
      <a:minorFont>
        <a:latin typeface="Helvetica"/>
        <a:ea typeface="Helvetica"/>
        <a:cs typeface="Helvetica"/>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60000"/>
            <a:lumOff val="40000"/>
          </a:schemeClr>
        </a:solidFill>
        <a:ln w="25400" cap="flat">
          <a:no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dirty="0">
            <a:ln>
              <a:noFill/>
            </a:ln>
            <a:solidFill>
              <a:srgbClr val="72675A"/>
            </a:solidFill>
            <a:effectLst/>
            <a:uFillTx/>
            <a:latin typeface="Cochin"/>
            <a:ea typeface="Cochin"/>
            <a:cs typeface="Cochin"/>
            <a:sym typeface="Cochin"/>
          </a:defRPr>
        </a:def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hotoPortfolio">
  <a:themeElements>
    <a:clrScheme name="PhotoPortfolio">
      <a:dk1>
        <a:srgbClr val="FFFFFF"/>
      </a:dk1>
      <a:lt1>
        <a:srgbClr val="FF0000"/>
      </a:lt1>
      <a:dk2>
        <a:srgbClr val="A7A7A7"/>
      </a:dk2>
      <a:lt2>
        <a:srgbClr val="535353"/>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Avenir Roman"/>
        <a:ea typeface="Avenir Roman"/>
        <a:cs typeface="Avenir Roman"/>
      </a:majorFont>
      <a:minorFont>
        <a:latin typeface="Helvetica"/>
        <a:ea typeface="Helvetica"/>
        <a:cs typeface="Helvetica"/>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84472"/>
        </a:solid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CA1D1C7-E59E-EF49-832B-AC8B4F8B0E98}">
  <we:reference id="wa200007063" version="1.5.0.0" store="en-US" storeType="OMEX"/>
  <we:alternateReferences>
    <we:reference id="wa200007063" version="1.5.0.0" store="wa200007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80790</TotalTime>
  <Words>3551</Words>
  <Application>Microsoft Macintosh PowerPoint</Application>
  <PresentationFormat>Custom</PresentationFormat>
  <Paragraphs>164</Paragraphs>
  <Slides>25</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Arial</vt:lpstr>
      <vt:lpstr>Avenir Roman</vt:lpstr>
      <vt:lpstr>Calibri</vt:lpstr>
      <vt:lpstr>Chalkduster</vt:lpstr>
      <vt:lpstr>Cochin</vt:lpstr>
      <vt:lpstr>Gabriola</vt:lpstr>
      <vt:lpstr>Segoe UI Black</vt:lpstr>
      <vt:lpstr>Times New Roman</vt:lpstr>
      <vt:lpstr>Wingdings</vt:lpstr>
      <vt:lpstr>PhotoPortfolio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Hall</dc:creator>
  <cp:lastModifiedBy>Jesse Hall</cp:lastModifiedBy>
  <cp:revision>299</cp:revision>
  <cp:lastPrinted>2026-06-03T05:50:47Z</cp:lastPrinted>
  <dcterms:modified xsi:type="dcterms:W3CDTF">2026-06-11T07:22:09Z</dcterms:modified>
</cp:coreProperties>
</file>