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614" r:id="rId3"/>
    <p:sldId id="615" r:id="rId4"/>
    <p:sldId id="584" r:id="rId5"/>
    <p:sldId id="575" r:id="rId6"/>
    <p:sldId id="583" r:id="rId7"/>
    <p:sldId id="552" r:id="rId8"/>
    <p:sldId id="572" r:id="rId9"/>
    <p:sldId id="498" r:id="rId10"/>
    <p:sldId id="574" r:id="rId11"/>
    <p:sldId id="617" r:id="rId12"/>
  </p:sldIdLst>
  <p:sldSz cx="17340263" cy="9753600"/>
  <p:notesSz cx="7102475" cy="938847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72675A"/>
        </a:solidFill>
        <a:effectLst/>
        <a:uFillTx/>
        <a:latin typeface="Cochin"/>
        <a:ea typeface="Cochin"/>
        <a:cs typeface="Cochin"/>
        <a:sym typeface="Cochin"/>
      </a:defRPr>
    </a:lvl1pPr>
    <a:lvl2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72675A"/>
        </a:solidFill>
        <a:effectLst/>
        <a:uFillTx/>
        <a:latin typeface="Cochin"/>
        <a:ea typeface="Cochin"/>
        <a:cs typeface="Cochin"/>
        <a:sym typeface="Cochin"/>
      </a:defRPr>
    </a:lvl2pPr>
    <a:lvl3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72675A"/>
        </a:solidFill>
        <a:effectLst/>
        <a:uFillTx/>
        <a:latin typeface="Cochin"/>
        <a:ea typeface="Cochin"/>
        <a:cs typeface="Cochin"/>
        <a:sym typeface="Cochin"/>
      </a:defRPr>
    </a:lvl3pPr>
    <a:lvl4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72675A"/>
        </a:solidFill>
        <a:effectLst/>
        <a:uFillTx/>
        <a:latin typeface="Cochin"/>
        <a:ea typeface="Cochin"/>
        <a:cs typeface="Cochin"/>
        <a:sym typeface="Cochin"/>
      </a:defRPr>
    </a:lvl4pPr>
    <a:lvl5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72675A"/>
        </a:solidFill>
        <a:effectLst/>
        <a:uFillTx/>
        <a:latin typeface="Cochin"/>
        <a:ea typeface="Cochin"/>
        <a:cs typeface="Cochin"/>
        <a:sym typeface="Cochin"/>
      </a:defRPr>
    </a:lvl5pPr>
    <a:lvl6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72675A"/>
        </a:solidFill>
        <a:effectLst/>
        <a:uFillTx/>
        <a:latin typeface="Cochin"/>
        <a:ea typeface="Cochin"/>
        <a:cs typeface="Cochin"/>
        <a:sym typeface="Cochin"/>
      </a:defRPr>
    </a:lvl6pPr>
    <a:lvl7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72675A"/>
        </a:solidFill>
        <a:effectLst/>
        <a:uFillTx/>
        <a:latin typeface="Cochin"/>
        <a:ea typeface="Cochin"/>
        <a:cs typeface="Cochin"/>
        <a:sym typeface="Cochin"/>
      </a:defRPr>
    </a:lvl7pPr>
    <a:lvl8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72675A"/>
        </a:solidFill>
        <a:effectLst/>
        <a:uFillTx/>
        <a:latin typeface="Cochin"/>
        <a:ea typeface="Cochin"/>
        <a:cs typeface="Cochin"/>
        <a:sym typeface="Cochin"/>
      </a:defRPr>
    </a:lvl8pPr>
    <a:lvl9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72675A"/>
        </a:solidFill>
        <a:effectLst/>
        <a:uFillTx/>
        <a:latin typeface="Cochin"/>
        <a:ea typeface="Cochin"/>
        <a:cs typeface="Cochin"/>
        <a:sym typeface="Cochin"/>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za Hall" initials="R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89F"/>
    <a:srgbClr val="040404"/>
    <a:srgbClr val="595959"/>
    <a:srgbClr val="939091"/>
    <a:srgbClr val="34332F"/>
    <a:srgbClr val="605546"/>
    <a:srgbClr val="EAC2A5"/>
    <a:srgbClr val="A18F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ochin"/>
          <a:ea typeface="Cochin"/>
          <a:cs typeface="Cochin"/>
        </a:font>
        <a:srgbClr val="72675A"/>
      </a:tcTxStyle>
      <a:tcStyle>
        <a:tcBdr>
          <a:left>
            <a:ln w="12700" cap="flat">
              <a:solidFill>
                <a:srgbClr val="184472"/>
              </a:solidFill>
              <a:prstDash val="solid"/>
              <a:round/>
            </a:ln>
          </a:left>
          <a:right>
            <a:ln w="12700" cap="flat">
              <a:solidFill>
                <a:srgbClr val="184472"/>
              </a:solidFill>
              <a:prstDash val="solid"/>
              <a:round/>
            </a:ln>
          </a:right>
          <a:top>
            <a:ln w="12700" cap="flat">
              <a:solidFill>
                <a:srgbClr val="184472"/>
              </a:solidFill>
              <a:prstDash val="solid"/>
              <a:round/>
            </a:ln>
          </a:top>
          <a:bottom>
            <a:ln w="12700" cap="flat">
              <a:solidFill>
                <a:srgbClr val="184472"/>
              </a:solidFill>
              <a:prstDash val="solid"/>
              <a:round/>
            </a:ln>
          </a:bottom>
          <a:insideH>
            <a:ln w="12700" cap="flat">
              <a:solidFill>
                <a:srgbClr val="184472"/>
              </a:solidFill>
              <a:prstDash val="solid"/>
              <a:round/>
            </a:ln>
          </a:insideH>
          <a:insideV>
            <a:ln w="12700" cap="flat">
              <a:solidFill>
                <a:srgbClr val="184472"/>
              </a:solidFill>
              <a:prstDash val="solid"/>
              <a:round/>
            </a:ln>
          </a:insideV>
        </a:tcBdr>
        <a:fill>
          <a:solidFill>
            <a:srgbClr val="DCE2E8"/>
          </a:solidFill>
        </a:fill>
      </a:tcStyle>
    </a:wholeTbl>
    <a:band2H>
      <a:tcTxStyle/>
      <a:tcStyle>
        <a:tcBdr/>
        <a:fill>
          <a:solidFill>
            <a:srgbClr val="EEF1F4"/>
          </a:solidFill>
        </a:fill>
      </a:tcStyle>
    </a:band2H>
    <a:firstCol>
      <a:tcTxStyle b="on" i="off">
        <a:font>
          <a:latin typeface="Cochin"/>
          <a:ea typeface="Cochin"/>
          <a:cs typeface="Cochin"/>
        </a:font>
        <a:srgbClr val="184472"/>
      </a:tcTxStyle>
      <a:tcStyle>
        <a:tcBdr>
          <a:left>
            <a:ln w="12700" cap="flat">
              <a:solidFill>
                <a:srgbClr val="184472"/>
              </a:solidFill>
              <a:prstDash val="solid"/>
              <a:round/>
            </a:ln>
          </a:left>
          <a:right>
            <a:ln w="12700" cap="flat">
              <a:solidFill>
                <a:srgbClr val="184472"/>
              </a:solidFill>
              <a:prstDash val="solid"/>
              <a:round/>
            </a:ln>
          </a:right>
          <a:top>
            <a:ln w="12700" cap="flat">
              <a:solidFill>
                <a:srgbClr val="184472"/>
              </a:solidFill>
              <a:prstDash val="solid"/>
              <a:round/>
            </a:ln>
          </a:top>
          <a:bottom>
            <a:ln w="12700" cap="flat">
              <a:solidFill>
                <a:srgbClr val="184472"/>
              </a:solidFill>
              <a:prstDash val="solid"/>
              <a:round/>
            </a:ln>
          </a:bottom>
          <a:insideH>
            <a:ln w="12700" cap="flat">
              <a:solidFill>
                <a:srgbClr val="184472"/>
              </a:solidFill>
              <a:prstDash val="solid"/>
              <a:round/>
            </a:ln>
          </a:insideH>
          <a:insideV>
            <a:ln w="12700" cap="flat">
              <a:solidFill>
                <a:srgbClr val="184472"/>
              </a:solidFill>
              <a:prstDash val="solid"/>
              <a:round/>
            </a:ln>
          </a:insideV>
        </a:tcBdr>
        <a:fill>
          <a:solidFill>
            <a:schemeClr val="accent1"/>
          </a:solidFill>
        </a:fill>
      </a:tcStyle>
    </a:firstCol>
    <a:lastRow>
      <a:tcTxStyle b="on" i="off">
        <a:font>
          <a:latin typeface="Cochin"/>
          <a:ea typeface="Cochin"/>
          <a:cs typeface="Cochin"/>
        </a:font>
        <a:srgbClr val="184472"/>
      </a:tcTxStyle>
      <a:tcStyle>
        <a:tcBdr>
          <a:left>
            <a:ln w="12700" cap="flat">
              <a:solidFill>
                <a:srgbClr val="184472"/>
              </a:solidFill>
              <a:prstDash val="solid"/>
              <a:round/>
            </a:ln>
          </a:left>
          <a:right>
            <a:ln w="12700" cap="flat">
              <a:solidFill>
                <a:srgbClr val="184472"/>
              </a:solidFill>
              <a:prstDash val="solid"/>
              <a:round/>
            </a:ln>
          </a:right>
          <a:top>
            <a:ln w="38100" cap="flat">
              <a:solidFill>
                <a:srgbClr val="184472"/>
              </a:solidFill>
              <a:prstDash val="solid"/>
              <a:round/>
            </a:ln>
          </a:top>
          <a:bottom>
            <a:ln w="12700" cap="flat">
              <a:solidFill>
                <a:srgbClr val="184472"/>
              </a:solidFill>
              <a:prstDash val="solid"/>
              <a:round/>
            </a:ln>
          </a:bottom>
          <a:insideH>
            <a:ln w="12700" cap="flat">
              <a:solidFill>
                <a:srgbClr val="184472"/>
              </a:solidFill>
              <a:prstDash val="solid"/>
              <a:round/>
            </a:ln>
          </a:insideH>
          <a:insideV>
            <a:ln w="12700" cap="flat">
              <a:solidFill>
                <a:srgbClr val="184472"/>
              </a:solidFill>
              <a:prstDash val="solid"/>
              <a:round/>
            </a:ln>
          </a:insideV>
        </a:tcBdr>
        <a:fill>
          <a:solidFill>
            <a:schemeClr val="accent1"/>
          </a:solidFill>
        </a:fill>
      </a:tcStyle>
    </a:lastRow>
    <a:firstRow>
      <a:tcTxStyle b="on" i="off">
        <a:font>
          <a:latin typeface="Cochin"/>
          <a:ea typeface="Cochin"/>
          <a:cs typeface="Cochin"/>
        </a:font>
        <a:srgbClr val="184472"/>
      </a:tcTxStyle>
      <a:tcStyle>
        <a:tcBdr>
          <a:left>
            <a:ln w="12700" cap="flat">
              <a:solidFill>
                <a:srgbClr val="184472"/>
              </a:solidFill>
              <a:prstDash val="solid"/>
              <a:round/>
            </a:ln>
          </a:left>
          <a:right>
            <a:ln w="12700" cap="flat">
              <a:solidFill>
                <a:srgbClr val="184472"/>
              </a:solidFill>
              <a:prstDash val="solid"/>
              <a:round/>
            </a:ln>
          </a:right>
          <a:top>
            <a:ln w="12700" cap="flat">
              <a:solidFill>
                <a:srgbClr val="184472"/>
              </a:solidFill>
              <a:prstDash val="solid"/>
              <a:round/>
            </a:ln>
          </a:top>
          <a:bottom>
            <a:ln w="38100" cap="flat">
              <a:solidFill>
                <a:srgbClr val="184472"/>
              </a:solidFill>
              <a:prstDash val="solid"/>
              <a:round/>
            </a:ln>
          </a:bottom>
          <a:insideH>
            <a:ln w="12700" cap="flat">
              <a:solidFill>
                <a:srgbClr val="184472"/>
              </a:solidFill>
              <a:prstDash val="solid"/>
              <a:round/>
            </a:ln>
          </a:insideH>
          <a:insideV>
            <a:ln w="12700" cap="flat">
              <a:solidFill>
                <a:srgbClr val="184472"/>
              </a:solidFill>
              <a:prstDash val="solid"/>
              <a:round/>
            </a:ln>
          </a:insideV>
        </a:tcBdr>
        <a:fill>
          <a:solidFill>
            <a:schemeClr val="accent1"/>
          </a:solidFill>
        </a:fill>
      </a:tcStyle>
    </a:firstRow>
  </a:tblStyle>
  <a:tblStyle styleId="{C7B018BB-80A7-4F77-B60F-C8B233D01FF8}" styleName="">
    <a:tblBg/>
    <a:wholeTbl>
      <a:tcTxStyle b="off" i="off">
        <a:font>
          <a:latin typeface="Cochin"/>
          <a:ea typeface="Cochin"/>
          <a:cs typeface="Cochin"/>
        </a:font>
        <a:srgbClr val="72675A"/>
      </a:tcTxStyle>
      <a:tcStyle>
        <a:tcBdr>
          <a:left>
            <a:ln w="12700" cap="flat">
              <a:solidFill>
                <a:srgbClr val="184472"/>
              </a:solidFill>
              <a:prstDash val="solid"/>
              <a:round/>
            </a:ln>
          </a:left>
          <a:right>
            <a:ln w="12700" cap="flat">
              <a:solidFill>
                <a:srgbClr val="184472"/>
              </a:solidFill>
              <a:prstDash val="solid"/>
              <a:round/>
            </a:ln>
          </a:right>
          <a:top>
            <a:ln w="12700" cap="flat">
              <a:solidFill>
                <a:srgbClr val="184472"/>
              </a:solidFill>
              <a:prstDash val="solid"/>
              <a:round/>
            </a:ln>
          </a:top>
          <a:bottom>
            <a:ln w="12700" cap="flat">
              <a:solidFill>
                <a:srgbClr val="184472"/>
              </a:solidFill>
              <a:prstDash val="solid"/>
              <a:round/>
            </a:ln>
          </a:bottom>
          <a:insideH>
            <a:ln w="12700" cap="flat">
              <a:solidFill>
                <a:srgbClr val="184472"/>
              </a:solidFill>
              <a:prstDash val="solid"/>
              <a:round/>
            </a:ln>
          </a:insideH>
          <a:insideV>
            <a:ln w="12700" cap="flat">
              <a:solidFill>
                <a:srgbClr val="184472"/>
              </a:solidFill>
              <a:prstDash val="solid"/>
              <a:round/>
            </a:ln>
          </a:insideV>
        </a:tcBdr>
        <a:fill>
          <a:solidFill>
            <a:srgbClr val="EAE9DB"/>
          </a:solidFill>
        </a:fill>
      </a:tcStyle>
    </a:wholeTbl>
    <a:band2H>
      <a:tcTxStyle/>
      <a:tcStyle>
        <a:tcBdr/>
        <a:fill>
          <a:solidFill>
            <a:srgbClr val="F5F4EE"/>
          </a:solidFill>
        </a:fill>
      </a:tcStyle>
    </a:band2H>
    <a:firstCol>
      <a:tcTxStyle b="on" i="off">
        <a:font>
          <a:latin typeface="Cochin"/>
          <a:ea typeface="Cochin"/>
          <a:cs typeface="Cochin"/>
        </a:font>
        <a:srgbClr val="184472"/>
      </a:tcTxStyle>
      <a:tcStyle>
        <a:tcBdr>
          <a:left>
            <a:ln w="12700" cap="flat">
              <a:solidFill>
                <a:srgbClr val="184472"/>
              </a:solidFill>
              <a:prstDash val="solid"/>
              <a:round/>
            </a:ln>
          </a:left>
          <a:right>
            <a:ln w="12700" cap="flat">
              <a:solidFill>
                <a:srgbClr val="184472"/>
              </a:solidFill>
              <a:prstDash val="solid"/>
              <a:round/>
            </a:ln>
          </a:right>
          <a:top>
            <a:ln w="12700" cap="flat">
              <a:solidFill>
                <a:srgbClr val="184472"/>
              </a:solidFill>
              <a:prstDash val="solid"/>
              <a:round/>
            </a:ln>
          </a:top>
          <a:bottom>
            <a:ln w="12700" cap="flat">
              <a:solidFill>
                <a:srgbClr val="184472"/>
              </a:solidFill>
              <a:prstDash val="solid"/>
              <a:round/>
            </a:ln>
          </a:bottom>
          <a:insideH>
            <a:ln w="12700" cap="flat">
              <a:solidFill>
                <a:srgbClr val="184472"/>
              </a:solidFill>
              <a:prstDash val="solid"/>
              <a:round/>
            </a:ln>
          </a:insideH>
          <a:insideV>
            <a:ln w="12700" cap="flat">
              <a:solidFill>
                <a:srgbClr val="184472"/>
              </a:solidFill>
              <a:prstDash val="solid"/>
              <a:round/>
            </a:ln>
          </a:insideV>
        </a:tcBdr>
        <a:fill>
          <a:solidFill>
            <a:schemeClr val="accent3"/>
          </a:solidFill>
        </a:fill>
      </a:tcStyle>
    </a:firstCol>
    <a:lastRow>
      <a:tcTxStyle b="on" i="off">
        <a:font>
          <a:latin typeface="Cochin"/>
          <a:ea typeface="Cochin"/>
          <a:cs typeface="Cochin"/>
        </a:font>
        <a:srgbClr val="184472"/>
      </a:tcTxStyle>
      <a:tcStyle>
        <a:tcBdr>
          <a:left>
            <a:ln w="12700" cap="flat">
              <a:solidFill>
                <a:srgbClr val="184472"/>
              </a:solidFill>
              <a:prstDash val="solid"/>
              <a:round/>
            </a:ln>
          </a:left>
          <a:right>
            <a:ln w="12700" cap="flat">
              <a:solidFill>
                <a:srgbClr val="184472"/>
              </a:solidFill>
              <a:prstDash val="solid"/>
              <a:round/>
            </a:ln>
          </a:right>
          <a:top>
            <a:ln w="38100" cap="flat">
              <a:solidFill>
                <a:srgbClr val="184472"/>
              </a:solidFill>
              <a:prstDash val="solid"/>
              <a:round/>
            </a:ln>
          </a:top>
          <a:bottom>
            <a:ln w="12700" cap="flat">
              <a:solidFill>
                <a:srgbClr val="184472"/>
              </a:solidFill>
              <a:prstDash val="solid"/>
              <a:round/>
            </a:ln>
          </a:bottom>
          <a:insideH>
            <a:ln w="12700" cap="flat">
              <a:solidFill>
                <a:srgbClr val="184472"/>
              </a:solidFill>
              <a:prstDash val="solid"/>
              <a:round/>
            </a:ln>
          </a:insideH>
          <a:insideV>
            <a:ln w="12700" cap="flat">
              <a:solidFill>
                <a:srgbClr val="184472"/>
              </a:solidFill>
              <a:prstDash val="solid"/>
              <a:round/>
            </a:ln>
          </a:insideV>
        </a:tcBdr>
        <a:fill>
          <a:solidFill>
            <a:schemeClr val="accent3"/>
          </a:solidFill>
        </a:fill>
      </a:tcStyle>
    </a:lastRow>
    <a:firstRow>
      <a:tcTxStyle b="on" i="off">
        <a:font>
          <a:latin typeface="Cochin"/>
          <a:ea typeface="Cochin"/>
          <a:cs typeface="Cochin"/>
        </a:font>
        <a:srgbClr val="184472"/>
      </a:tcTxStyle>
      <a:tcStyle>
        <a:tcBdr>
          <a:left>
            <a:ln w="12700" cap="flat">
              <a:solidFill>
                <a:srgbClr val="184472"/>
              </a:solidFill>
              <a:prstDash val="solid"/>
              <a:round/>
            </a:ln>
          </a:left>
          <a:right>
            <a:ln w="12700" cap="flat">
              <a:solidFill>
                <a:srgbClr val="184472"/>
              </a:solidFill>
              <a:prstDash val="solid"/>
              <a:round/>
            </a:ln>
          </a:right>
          <a:top>
            <a:ln w="12700" cap="flat">
              <a:solidFill>
                <a:srgbClr val="184472"/>
              </a:solidFill>
              <a:prstDash val="solid"/>
              <a:round/>
            </a:ln>
          </a:top>
          <a:bottom>
            <a:ln w="38100" cap="flat">
              <a:solidFill>
                <a:srgbClr val="184472"/>
              </a:solidFill>
              <a:prstDash val="solid"/>
              <a:round/>
            </a:ln>
          </a:bottom>
          <a:insideH>
            <a:ln w="12700" cap="flat">
              <a:solidFill>
                <a:srgbClr val="184472"/>
              </a:solidFill>
              <a:prstDash val="solid"/>
              <a:round/>
            </a:ln>
          </a:insideH>
          <a:insideV>
            <a:ln w="12700" cap="flat">
              <a:solidFill>
                <a:srgbClr val="184472"/>
              </a:solidFill>
              <a:prstDash val="solid"/>
              <a:round/>
            </a:ln>
          </a:insideV>
        </a:tcBdr>
        <a:fill>
          <a:solidFill>
            <a:schemeClr val="accent3"/>
          </a:solidFill>
        </a:fill>
      </a:tcStyle>
    </a:firstRow>
  </a:tblStyle>
  <a:tblStyle styleId="{EEE7283C-3CF3-47DC-8721-378D4A62B228}" styleName="">
    <a:tblBg/>
    <a:wholeTbl>
      <a:tcTxStyle b="off" i="off">
        <a:font>
          <a:latin typeface="Cochin"/>
          <a:ea typeface="Cochin"/>
          <a:cs typeface="Cochin"/>
        </a:font>
        <a:srgbClr val="72675A"/>
      </a:tcTxStyle>
      <a:tcStyle>
        <a:tcBdr>
          <a:left>
            <a:ln w="12700" cap="flat">
              <a:solidFill>
                <a:srgbClr val="184472"/>
              </a:solidFill>
              <a:prstDash val="solid"/>
              <a:round/>
            </a:ln>
          </a:left>
          <a:right>
            <a:ln w="12700" cap="flat">
              <a:solidFill>
                <a:srgbClr val="184472"/>
              </a:solidFill>
              <a:prstDash val="solid"/>
              <a:round/>
            </a:ln>
          </a:right>
          <a:top>
            <a:ln w="12700" cap="flat">
              <a:solidFill>
                <a:srgbClr val="184472"/>
              </a:solidFill>
              <a:prstDash val="solid"/>
              <a:round/>
            </a:ln>
          </a:top>
          <a:bottom>
            <a:ln w="12700" cap="flat">
              <a:solidFill>
                <a:srgbClr val="184472"/>
              </a:solidFill>
              <a:prstDash val="solid"/>
              <a:round/>
            </a:ln>
          </a:bottom>
          <a:insideH>
            <a:ln w="12700" cap="flat">
              <a:solidFill>
                <a:srgbClr val="184472"/>
              </a:solidFill>
              <a:prstDash val="solid"/>
              <a:round/>
            </a:ln>
          </a:insideH>
          <a:insideV>
            <a:ln w="12700" cap="flat">
              <a:solidFill>
                <a:srgbClr val="184472"/>
              </a:solidFill>
              <a:prstDash val="solid"/>
              <a:round/>
            </a:ln>
          </a:insideV>
        </a:tcBdr>
        <a:fill>
          <a:solidFill>
            <a:srgbClr val="E5D8D2"/>
          </a:solidFill>
        </a:fill>
      </a:tcStyle>
    </a:wholeTbl>
    <a:band2H>
      <a:tcTxStyle/>
      <a:tcStyle>
        <a:tcBdr/>
        <a:fill>
          <a:solidFill>
            <a:srgbClr val="F3ECEA"/>
          </a:solidFill>
        </a:fill>
      </a:tcStyle>
    </a:band2H>
    <a:firstCol>
      <a:tcTxStyle b="on" i="off">
        <a:font>
          <a:latin typeface="Cochin"/>
          <a:ea typeface="Cochin"/>
          <a:cs typeface="Cochin"/>
        </a:font>
        <a:srgbClr val="184472"/>
      </a:tcTxStyle>
      <a:tcStyle>
        <a:tcBdr>
          <a:left>
            <a:ln w="12700" cap="flat">
              <a:solidFill>
                <a:srgbClr val="184472"/>
              </a:solidFill>
              <a:prstDash val="solid"/>
              <a:round/>
            </a:ln>
          </a:left>
          <a:right>
            <a:ln w="12700" cap="flat">
              <a:solidFill>
                <a:srgbClr val="184472"/>
              </a:solidFill>
              <a:prstDash val="solid"/>
              <a:round/>
            </a:ln>
          </a:right>
          <a:top>
            <a:ln w="12700" cap="flat">
              <a:solidFill>
                <a:srgbClr val="184472"/>
              </a:solidFill>
              <a:prstDash val="solid"/>
              <a:round/>
            </a:ln>
          </a:top>
          <a:bottom>
            <a:ln w="12700" cap="flat">
              <a:solidFill>
                <a:srgbClr val="184472"/>
              </a:solidFill>
              <a:prstDash val="solid"/>
              <a:round/>
            </a:ln>
          </a:bottom>
          <a:insideH>
            <a:ln w="12700" cap="flat">
              <a:solidFill>
                <a:srgbClr val="184472"/>
              </a:solidFill>
              <a:prstDash val="solid"/>
              <a:round/>
            </a:ln>
          </a:insideH>
          <a:insideV>
            <a:ln w="12700" cap="flat">
              <a:solidFill>
                <a:srgbClr val="184472"/>
              </a:solidFill>
              <a:prstDash val="solid"/>
              <a:round/>
            </a:ln>
          </a:insideV>
        </a:tcBdr>
        <a:fill>
          <a:solidFill>
            <a:schemeClr val="accent6"/>
          </a:solidFill>
        </a:fill>
      </a:tcStyle>
    </a:firstCol>
    <a:lastRow>
      <a:tcTxStyle b="on" i="off">
        <a:font>
          <a:latin typeface="Cochin"/>
          <a:ea typeface="Cochin"/>
          <a:cs typeface="Cochin"/>
        </a:font>
        <a:srgbClr val="184472"/>
      </a:tcTxStyle>
      <a:tcStyle>
        <a:tcBdr>
          <a:left>
            <a:ln w="12700" cap="flat">
              <a:solidFill>
                <a:srgbClr val="184472"/>
              </a:solidFill>
              <a:prstDash val="solid"/>
              <a:round/>
            </a:ln>
          </a:left>
          <a:right>
            <a:ln w="12700" cap="flat">
              <a:solidFill>
                <a:srgbClr val="184472"/>
              </a:solidFill>
              <a:prstDash val="solid"/>
              <a:round/>
            </a:ln>
          </a:right>
          <a:top>
            <a:ln w="38100" cap="flat">
              <a:solidFill>
                <a:srgbClr val="184472"/>
              </a:solidFill>
              <a:prstDash val="solid"/>
              <a:round/>
            </a:ln>
          </a:top>
          <a:bottom>
            <a:ln w="12700" cap="flat">
              <a:solidFill>
                <a:srgbClr val="184472"/>
              </a:solidFill>
              <a:prstDash val="solid"/>
              <a:round/>
            </a:ln>
          </a:bottom>
          <a:insideH>
            <a:ln w="12700" cap="flat">
              <a:solidFill>
                <a:srgbClr val="184472"/>
              </a:solidFill>
              <a:prstDash val="solid"/>
              <a:round/>
            </a:ln>
          </a:insideH>
          <a:insideV>
            <a:ln w="12700" cap="flat">
              <a:solidFill>
                <a:srgbClr val="184472"/>
              </a:solidFill>
              <a:prstDash val="solid"/>
              <a:round/>
            </a:ln>
          </a:insideV>
        </a:tcBdr>
        <a:fill>
          <a:solidFill>
            <a:schemeClr val="accent6"/>
          </a:solidFill>
        </a:fill>
      </a:tcStyle>
    </a:lastRow>
    <a:firstRow>
      <a:tcTxStyle b="on" i="off">
        <a:font>
          <a:latin typeface="Cochin"/>
          <a:ea typeface="Cochin"/>
          <a:cs typeface="Cochin"/>
        </a:font>
        <a:srgbClr val="184472"/>
      </a:tcTxStyle>
      <a:tcStyle>
        <a:tcBdr>
          <a:left>
            <a:ln w="12700" cap="flat">
              <a:solidFill>
                <a:srgbClr val="184472"/>
              </a:solidFill>
              <a:prstDash val="solid"/>
              <a:round/>
            </a:ln>
          </a:left>
          <a:right>
            <a:ln w="12700" cap="flat">
              <a:solidFill>
                <a:srgbClr val="184472"/>
              </a:solidFill>
              <a:prstDash val="solid"/>
              <a:round/>
            </a:ln>
          </a:right>
          <a:top>
            <a:ln w="12700" cap="flat">
              <a:solidFill>
                <a:srgbClr val="184472"/>
              </a:solidFill>
              <a:prstDash val="solid"/>
              <a:round/>
            </a:ln>
          </a:top>
          <a:bottom>
            <a:ln w="38100" cap="flat">
              <a:solidFill>
                <a:srgbClr val="184472"/>
              </a:solidFill>
              <a:prstDash val="solid"/>
              <a:round/>
            </a:ln>
          </a:bottom>
          <a:insideH>
            <a:ln w="12700" cap="flat">
              <a:solidFill>
                <a:srgbClr val="184472"/>
              </a:solidFill>
              <a:prstDash val="solid"/>
              <a:round/>
            </a:ln>
          </a:insideH>
          <a:insideV>
            <a:ln w="12700" cap="flat">
              <a:solidFill>
                <a:srgbClr val="184472"/>
              </a:solidFill>
              <a:prstDash val="solid"/>
              <a:round/>
            </a:ln>
          </a:insideV>
        </a:tcBdr>
        <a:fill>
          <a:solidFill>
            <a:schemeClr val="accent6"/>
          </a:solidFill>
        </a:fill>
      </a:tcStyle>
    </a:firstRow>
  </a:tblStyle>
  <a:tblStyle styleId="{CF821DB8-F4EB-4A41-A1BA-3FCAFE7338EE}" styleName="">
    <a:tblBg/>
    <a:wholeTbl>
      <a:tcTxStyle b="off" i="off">
        <a:font>
          <a:latin typeface="Cochin"/>
          <a:ea typeface="Cochin"/>
          <a:cs typeface="Cochin"/>
        </a:font>
        <a:srgbClr val="72675A"/>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BEAE9"/>
          </a:solidFill>
        </a:fill>
      </a:tcStyle>
    </a:wholeTbl>
    <a:band2H>
      <a:tcTxStyle/>
      <a:tcStyle>
        <a:tcBdr/>
        <a:fill>
          <a:solidFill>
            <a:srgbClr val="184472"/>
          </a:solidFill>
        </a:fill>
      </a:tcStyle>
    </a:band2H>
    <a:firstCol>
      <a:tcTxStyle b="on" i="off">
        <a:font>
          <a:latin typeface="Cochin"/>
          <a:ea typeface="Cochin"/>
          <a:cs typeface="Cochin"/>
        </a:font>
        <a:srgbClr val="184472"/>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ochin"/>
          <a:ea typeface="Cochin"/>
          <a:cs typeface="Cochin"/>
        </a:font>
        <a:srgbClr val="72675A"/>
      </a:tcTxStyle>
      <a:tcStyle>
        <a:tcBdr>
          <a:left>
            <a:ln w="12700" cap="flat">
              <a:noFill/>
              <a:miter lim="400000"/>
            </a:ln>
          </a:left>
          <a:right>
            <a:ln w="12700" cap="flat">
              <a:noFill/>
              <a:miter lim="400000"/>
            </a:ln>
          </a:right>
          <a:top>
            <a:ln w="50800" cap="flat">
              <a:solidFill>
                <a:srgbClr val="72675A"/>
              </a:solidFill>
              <a:prstDash val="solid"/>
              <a:round/>
            </a:ln>
          </a:top>
          <a:bottom>
            <a:ln w="25400" cap="flat">
              <a:solidFill>
                <a:srgbClr val="72675A"/>
              </a:solidFill>
              <a:prstDash val="solid"/>
              <a:round/>
            </a:ln>
          </a:bottom>
          <a:insideH>
            <a:ln w="12700" cap="flat">
              <a:noFill/>
              <a:miter lim="400000"/>
            </a:ln>
          </a:insideH>
          <a:insideV>
            <a:ln w="12700" cap="flat">
              <a:noFill/>
              <a:miter lim="400000"/>
            </a:ln>
          </a:insideV>
        </a:tcBdr>
        <a:fill>
          <a:solidFill>
            <a:srgbClr val="184472"/>
          </a:solidFill>
        </a:fill>
      </a:tcStyle>
    </a:lastRow>
    <a:firstRow>
      <a:tcTxStyle b="on" i="off">
        <a:font>
          <a:latin typeface="Cochin"/>
          <a:ea typeface="Cochin"/>
          <a:cs typeface="Cochin"/>
        </a:font>
        <a:srgbClr val="184472"/>
      </a:tcTxStyle>
      <a:tcStyle>
        <a:tcBdr>
          <a:left>
            <a:ln w="12700" cap="flat">
              <a:noFill/>
              <a:miter lim="400000"/>
            </a:ln>
          </a:left>
          <a:right>
            <a:ln w="12700" cap="flat">
              <a:noFill/>
              <a:miter lim="400000"/>
            </a:ln>
          </a:right>
          <a:top>
            <a:ln w="25400" cap="flat">
              <a:solidFill>
                <a:srgbClr val="72675A"/>
              </a:solidFill>
              <a:prstDash val="solid"/>
              <a:round/>
            </a:ln>
          </a:top>
          <a:bottom>
            <a:ln w="25400" cap="flat">
              <a:solidFill>
                <a:srgbClr val="72675A"/>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ochin"/>
          <a:ea typeface="Cochin"/>
          <a:cs typeface="Cochin"/>
        </a:font>
        <a:srgbClr val="72675A"/>
      </a:tcTxStyle>
      <a:tcStyle>
        <a:tcBdr>
          <a:left>
            <a:ln w="12700" cap="flat">
              <a:solidFill>
                <a:srgbClr val="184472"/>
              </a:solidFill>
              <a:prstDash val="solid"/>
              <a:round/>
            </a:ln>
          </a:left>
          <a:right>
            <a:ln w="12700" cap="flat">
              <a:solidFill>
                <a:srgbClr val="184472"/>
              </a:solidFill>
              <a:prstDash val="solid"/>
              <a:round/>
            </a:ln>
          </a:right>
          <a:top>
            <a:ln w="12700" cap="flat">
              <a:solidFill>
                <a:srgbClr val="184472"/>
              </a:solidFill>
              <a:prstDash val="solid"/>
              <a:round/>
            </a:ln>
          </a:top>
          <a:bottom>
            <a:ln w="12700" cap="flat">
              <a:solidFill>
                <a:srgbClr val="184472"/>
              </a:solidFill>
              <a:prstDash val="solid"/>
              <a:round/>
            </a:ln>
          </a:bottom>
          <a:insideH>
            <a:ln w="12700" cap="flat">
              <a:solidFill>
                <a:srgbClr val="184472"/>
              </a:solidFill>
              <a:prstDash val="solid"/>
              <a:round/>
            </a:ln>
          </a:insideH>
          <a:insideV>
            <a:ln w="12700" cap="flat">
              <a:solidFill>
                <a:srgbClr val="184472"/>
              </a:solidFill>
              <a:prstDash val="solid"/>
              <a:round/>
            </a:ln>
          </a:insideV>
        </a:tcBdr>
        <a:fill>
          <a:solidFill>
            <a:srgbClr val="D4D2D0"/>
          </a:solidFill>
        </a:fill>
      </a:tcStyle>
    </a:wholeTbl>
    <a:band2H>
      <a:tcTxStyle/>
      <a:tcStyle>
        <a:tcBdr/>
        <a:fill>
          <a:solidFill>
            <a:srgbClr val="EBEAE9"/>
          </a:solidFill>
        </a:fill>
      </a:tcStyle>
    </a:band2H>
    <a:firstCol>
      <a:tcTxStyle b="on" i="off">
        <a:font>
          <a:latin typeface="Cochin"/>
          <a:ea typeface="Cochin"/>
          <a:cs typeface="Cochin"/>
        </a:font>
        <a:srgbClr val="184472"/>
      </a:tcTxStyle>
      <a:tcStyle>
        <a:tcBdr>
          <a:left>
            <a:ln w="12700" cap="flat">
              <a:solidFill>
                <a:srgbClr val="184472"/>
              </a:solidFill>
              <a:prstDash val="solid"/>
              <a:round/>
            </a:ln>
          </a:left>
          <a:right>
            <a:ln w="12700" cap="flat">
              <a:solidFill>
                <a:srgbClr val="184472"/>
              </a:solidFill>
              <a:prstDash val="solid"/>
              <a:round/>
            </a:ln>
          </a:right>
          <a:top>
            <a:ln w="12700" cap="flat">
              <a:solidFill>
                <a:srgbClr val="184472"/>
              </a:solidFill>
              <a:prstDash val="solid"/>
              <a:round/>
            </a:ln>
          </a:top>
          <a:bottom>
            <a:ln w="12700" cap="flat">
              <a:solidFill>
                <a:srgbClr val="184472"/>
              </a:solidFill>
              <a:prstDash val="solid"/>
              <a:round/>
            </a:ln>
          </a:bottom>
          <a:insideH>
            <a:ln w="12700" cap="flat">
              <a:solidFill>
                <a:srgbClr val="184472"/>
              </a:solidFill>
              <a:prstDash val="solid"/>
              <a:round/>
            </a:ln>
          </a:insideH>
          <a:insideV>
            <a:ln w="12700" cap="flat">
              <a:solidFill>
                <a:srgbClr val="184472"/>
              </a:solidFill>
              <a:prstDash val="solid"/>
              <a:round/>
            </a:ln>
          </a:insideV>
        </a:tcBdr>
        <a:fill>
          <a:solidFill>
            <a:srgbClr val="72675A"/>
          </a:solidFill>
        </a:fill>
      </a:tcStyle>
    </a:firstCol>
    <a:lastRow>
      <a:tcTxStyle b="on" i="off">
        <a:font>
          <a:latin typeface="Cochin"/>
          <a:ea typeface="Cochin"/>
          <a:cs typeface="Cochin"/>
        </a:font>
        <a:srgbClr val="184472"/>
      </a:tcTxStyle>
      <a:tcStyle>
        <a:tcBdr>
          <a:left>
            <a:ln w="12700" cap="flat">
              <a:solidFill>
                <a:srgbClr val="184472"/>
              </a:solidFill>
              <a:prstDash val="solid"/>
              <a:round/>
            </a:ln>
          </a:left>
          <a:right>
            <a:ln w="12700" cap="flat">
              <a:solidFill>
                <a:srgbClr val="184472"/>
              </a:solidFill>
              <a:prstDash val="solid"/>
              <a:round/>
            </a:ln>
          </a:right>
          <a:top>
            <a:ln w="38100" cap="flat">
              <a:solidFill>
                <a:srgbClr val="184472"/>
              </a:solidFill>
              <a:prstDash val="solid"/>
              <a:round/>
            </a:ln>
          </a:top>
          <a:bottom>
            <a:ln w="12700" cap="flat">
              <a:solidFill>
                <a:srgbClr val="184472"/>
              </a:solidFill>
              <a:prstDash val="solid"/>
              <a:round/>
            </a:ln>
          </a:bottom>
          <a:insideH>
            <a:ln w="12700" cap="flat">
              <a:solidFill>
                <a:srgbClr val="184472"/>
              </a:solidFill>
              <a:prstDash val="solid"/>
              <a:round/>
            </a:ln>
          </a:insideH>
          <a:insideV>
            <a:ln w="12700" cap="flat">
              <a:solidFill>
                <a:srgbClr val="184472"/>
              </a:solidFill>
              <a:prstDash val="solid"/>
              <a:round/>
            </a:ln>
          </a:insideV>
        </a:tcBdr>
        <a:fill>
          <a:solidFill>
            <a:srgbClr val="72675A"/>
          </a:solidFill>
        </a:fill>
      </a:tcStyle>
    </a:lastRow>
    <a:firstRow>
      <a:tcTxStyle b="on" i="off">
        <a:font>
          <a:latin typeface="Cochin"/>
          <a:ea typeface="Cochin"/>
          <a:cs typeface="Cochin"/>
        </a:font>
        <a:srgbClr val="184472"/>
      </a:tcTxStyle>
      <a:tcStyle>
        <a:tcBdr>
          <a:left>
            <a:ln w="12700" cap="flat">
              <a:solidFill>
                <a:srgbClr val="184472"/>
              </a:solidFill>
              <a:prstDash val="solid"/>
              <a:round/>
            </a:ln>
          </a:left>
          <a:right>
            <a:ln w="12700" cap="flat">
              <a:solidFill>
                <a:srgbClr val="184472"/>
              </a:solidFill>
              <a:prstDash val="solid"/>
              <a:round/>
            </a:ln>
          </a:right>
          <a:top>
            <a:ln w="12700" cap="flat">
              <a:solidFill>
                <a:srgbClr val="184472"/>
              </a:solidFill>
              <a:prstDash val="solid"/>
              <a:round/>
            </a:ln>
          </a:top>
          <a:bottom>
            <a:ln w="38100" cap="flat">
              <a:solidFill>
                <a:srgbClr val="184472"/>
              </a:solidFill>
              <a:prstDash val="solid"/>
              <a:round/>
            </a:ln>
          </a:bottom>
          <a:insideH>
            <a:ln w="12700" cap="flat">
              <a:solidFill>
                <a:srgbClr val="184472"/>
              </a:solidFill>
              <a:prstDash val="solid"/>
              <a:round/>
            </a:ln>
          </a:insideH>
          <a:insideV>
            <a:ln w="12700" cap="flat">
              <a:solidFill>
                <a:srgbClr val="184472"/>
              </a:solidFill>
              <a:prstDash val="solid"/>
              <a:round/>
            </a:ln>
          </a:insideV>
        </a:tcBdr>
        <a:fill>
          <a:solidFill>
            <a:srgbClr val="72675A"/>
          </a:solidFill>
        </a:fill>
      </a:tcStyle>
    </a:firstRow>
  </a:tblStyle>
  <a:tblStyle styleId="{2708684C-4D16-4618-839F-0558EEFCDFE6}" styleName="">
    <a:tblBg/>
    <a:wholeTbl>
      <a:tcTxStyle b="off" i="off">
        <a:font>
          <a:latin typeface="Cochin"/>
          <a:ea typeface="Cochin"/>
          <a:cs typeface="Cochin"/>
        </a:font>
        <a:srgbClr val="72675A"/>
      </a:tcTxStyle>
      <a:tcStyle>
        <a:tcBdr>
          <a:left>
            <a:ln w="12700" cap="flat">
              <a:solidFill>
                <a:srgbClr val="72675A"/>
              </a:solidFill>
              <a:prstDash val="solid"/>
              <a:round/>
            </a:ln>
          </a:left>
          <a:right>
            <a:ln w="12700" cap="flat">
              <a:solidFill>
                <a:srgbClr val="72675A"/>
              </a:solidFill>
              <a:prstDash val="solid"/>
              <a:round/>
            </a:ln>
          </a:right>
          <a:top>
            <a:ln w="12700" cap="flat">
              <a:solidFill>
                <a:srgbClr val="72675A"/>
              </a:solidFill>
              <a:prstDash val="solid"/>
              <a:round/>
            </a:ln>
          </a:top>
          <a:bottom>
            <a:ln w="12700" cap="flat">
              <a:solidFill>
                <a:srgbClr val="72675A"/>
              </a:solidFill>
              <a:prstDash val="solid"/>
              <a:round/>
            </a:ln>
          </a:bottom>
          <a:insideH>
            <a:ln w="12700" cap="flat">
              <a:solidFill>
                <a:srgbClr val="72675A"/>
              </a:solidFill>
              <a:prstDash val="solid"/>
              <a:round/>
            </a:ln>
          </a:insideH>
          <a:insideV>
            <a:ln w="12700" cap="flat">
              <a:solidFill>
                <a:srgbClr val="72675A"/>
              </a:solidFill>
              <a:prstDash val="solid"/>
              <a:round/>
            </a:ln>
          </a:insideV>
        </a:tcBdr>
        <a:fill>
          <a:solidFill>
            <a:srgbClr val="72675A">
              <a:alpha val="20000"/>
            </a:srgbClr>
          </a:solidFill>
        </a:fill>
      </a:tcStyle>
    </a:wholeTbl>
    <a:band2H>
      <a:tcTxStyle/>
      <a:tcStyle>
        <a:tcBdr/>
        <a:fill>
          <a:solidFill>
            <a:srgbClr val="FFFFFF"/>
          </a:solidFill>
        </a:fill>
      </a:tcStyle>
    </a:band2H>
    <a:firstCol>
      <a:tcTxStyle b="on" i="off">
        <a:font>
          <a:latin typeface="Cochin"/>
          <a:ea typeface="Cochin"/>
          <a:cs typeface="Cochin"/>
        </a:font>
        <a:srgbClr val="72675A"/>
      </a:tcTxStyle>
      <a:tcStyle>
        <a:tcBdr>
          <a:left>
            <a:ln w="12700" cap="flat">
              <a:solidFill>
                <a:srgbClr val="72675A"/>
              </a:solidFill>
              <a:prstDash val="solid"/>
              <a:round/>
            </a:ln>
          </a:left>
          <a:right>
            <a:ln w="12700" cap="flat">
              <a:solidFill>
                <a:srgbClr val="72675A"/>
              </a:solidFill>
              <a:prstDash val="solid"/>
              <a:round/>
            </a:ln>
          </a:right>
          <a:top>
            <a:ln w="12700" cap="flat">
              <a:solidFill>
                <a:srgbClr val="72675A"/>
              </a:solidFill>
              <a:prstDash val="solid"/>
              <a:round/>
            </a:ln>
          </a:top>
          <a:bottom>
            <a:ln w="12700" cap="flat">
              <a:solidFill>
                <a:srgbClr val="72675A"/>
              </a:solidFill>
              <a:prstDash val="solid"/>
              <a:round/>
            </a:ln>
          </a:bottom>
          <a:insideH>
            <a:ln w="12700" cap="flat">
              <a:solidFill>
                <a:srgbClr val="72675A"/>
              </a:solidFill>
              <a:prstDash val="solid"/>
              <a:round/>
            </a:ln>
          </a:insideH>
          <a:insideV>
            <a:ln w="12700" cap="flat">
              <a:solidFill>
                <a:srgbClr val="72675A"/>
              </a:solidFill>
              <a:prstDash val="solid"/>
              <a:round/>
            </a:ln>
          </a:insideV>
        </a:tcBdr>
        <a:fill>
          <a:solidFill>
            <a:srgbClr val="72675A">
              <a:alpha val="20000"/>
            </a:srgbClr>
          </a:solidFill>
        </a:fill>
      </a:tcStyle>
    </a:firstCol>
    <a:lastRow>
      <a:tcTxStyle b="on" i="off">
        <a:font>
          <a:latin typeface="Cochin"/>
          <a:ea typeface="Cochin"/>
          <a:cs typeface="Cochin"/>
        </a:font>
        <a:srgbClr val="72675A"/>
      </a:tcTxStyle>
      <a:tcStyle>
        <a:tcBdr>
          <a:left>
            <a:ln w="12700" cap="flat">
              <a:solidFill>
                <a:srgbClr val="72675A"/>
              </a:solidFill>
              <a:prstDash val="solid"/>
              <a:round/>
            </a:ln>
          </a:left>
          <a:right>
            <a:ln w="12700" cap="flat">
              <a:solidFill>
                <a:srgbClr val="72675A"/>
              </a:solidFill>
              <a:prstDash val="solid"/>
              <a:round/>
            </a:ln>
          </a:right>
          <a:top>
            <a:ln w="50800" cap="flat">
              <a:solidFill>
                <a:srgbClr val="72675A"/>
              </a:solidFill>
              <a:prstDash val="solid"/>
              <a:round/>
            </a:ln>
          </a:top>
          <a:bottom>
            <a:ln w="12700" cap="flat">
              <a:solidFill>
                <a:srgbClr val="72675A"/>
              </a:solidFill>
              <a:prstDash val="solid"/>
              <a:round/>
            </a:ln>
          </a:bottom>
          <a:insideH>
            <a:ln w="12700" cap="flat">
              <a:solidFill>
                <a:srgbClr val="72675A"/>
              </a:solidFill>
              <a:prstDash val="solid"/>
              <a:round/>
            </a:ln>
          </a:insideH>
          <a:insideV>
            <a:ln w="12700" cap="flat">
              <a:solidFill>
                <a:srgbClr val="72675A"/>
              </a:solidFill>
              <a:prstDash val="solid"/>
              <a:round/>
            </a:ln>
          </a:insideV>
        </a:tcBdr>
        <a:fill>
          <a:noFill/>
        </a:fill>
      </a:tcStyle>
    </a:lastRow>
    <a:firstRow>
      <a:tcTxStyle b="on" i="off">
        <a:font>
          <a:latin typeface="Cochin"/>
          <a:ea typeface="Cochin"/>
          <a:cs typeface="Cochin"/>
        </a:font>
        <a:srgbClr val="72675A"/>
      </a:tcTxStyle>
      <a:tcStyle>
        <a:tcBdr>
          <a:left>
            <a:ln w="12700" cap="flat">
              <a:solidFill>
                <a:srgbClr val="72675A"/>
              </a:solidFill>
              <a:prstDash val="solid"/>
              <a:round/>
            </a:ln>
          </a:left>
          <a:right>
            <a:ln w="12700" cap="flat">
              <a:solidFill>
                <a:srgbClr val="72675A"/>
              </a:solidFill>
              <a:prstDash val="solid"/>
              <a:round/>
            </a:ln>
          </a:right>
          <a:top>
            <a:ln w="12700" cap="flat">
              <a:solidFill>
                <a:srgbClr val="72675A"/>
              </a:solidFill>
              <a:prstDash val="solid"/>
              <a:round/>
            </a:ln>
          </a:top>
          <a:bottom>
            <a:ln w="25400" cap="flat">
              <a:solidFill>
                <a:srgbClr val="72675A"/>
              </a:solidFill>
              <a:prstDash val="solid"/>
              <a:round/>
            </a:ln>
          </a:bottom>
          <a:insideH>
            <a:ln w="12700" cap="flat">
              <a:solidFill>
                <a:srgbClr val="72675A"/>
              </a:solidFill>
              <a:prstDash val="solid"/>
              <a:round/>
            </a:ln>
          </a:insideH>
          <a:insideV>
            <a:ln w="12700" cap="flat">
              <a:solidFill>
                <a:srgbClr val="72675A"/>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992" autoAdjust="0"/>
    <p:restoredTop sz="94849" autoAdjust="0"/>
  </p:normalViewPr>
  <p:slideViewPr>
    <p:cSldViewPr snapToGrid="0">
      <p:cViewPr varScale="1">
        <p:scale>
          <a:sx n="29" d="100"/>
          <a:sy n="29" d="100"/>
        </p:scale>
        <p:origin x="272" y="1448"/>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0" name="Shape 110"/>
          <p:cNvSpPr>
            <a:spLocks noGrp="1" noRot="1" noChangeAspect="1"/>
          </p:cNvSpPr>
          <p:nvPr>
            <p:ph type="sldImg"/>
          </p:nvPr>
        </p:nvSpPr>
        <p:spPr>
          <a:xfrm>
            <a:off x="422275" y="704850"/>
            <a:ext cx="6257925" cy="3521075"/>
          </a:xfrm>
          <a:prstGeom prst="rect">
            <a:avLst/>
          </a:prstGeom>
        </p:spPr>
        <p:txBody>
          <a:bodyPr lIns="94225" tIns="47113" rIns="94225" bIns="47113"/>
          <a:lstStyle/>
          <a:p>
            <a:endParaRPr/>
          </a:p>
        </p:txBody>
      </p:sp>
      <p:sp>
        <p:nvSpPr>
          <p:cNvPr id="111" name="Shape 111"/>
          <p:cNvSpPr>
            <a:spLocks noGrp="1"/>
          </p:cNvSpPr>
          <p:nvPr>
            <p:ph type="body" sz="quarter" idx="1"/>
          </p:nvPr>
        </p:nvSpPr>
        <p:spPr>
          <a:xfrm>
            <a:off x="946997" y="4459526"/>
            <a:ext cx="5208482" cy="4224814"/>
          </a:xfrm>
          <a:prstGeom prst="rect">
            <a:avLst/>
          </a:prstGeom>
        </p:spPr>
        <p:txBody>
          <a:bodyPr lIns="94225" tIns="47113" rIns="94225" bIns="47113"/>
          <a:lstStyle/>
          <a:p>
            <a:endParaRPr/>
          </a:p>
        </p:txBody>
      </p:sp>
    </p:spTree>
    <p:extLst>
      <p:ext uri="{BB962C8B-B14F-4D97-AF65-F5344CB8AC3E}">
        <p14:creationId xmlns:p14="http://schemas.microsoft.com/office/powerpoint/2010/main" val="673061245"/>
      </p:ext>
    </p:extLst>
  </p:cSld>
  <p:clrMap bg1="dk1" tx1="lt1" bg2="dk2" tx2="lt2" accent1="accent1" accent2="accent2" accent3="accent3" accent4="accent4" accent5="accent5" accent6="accent6" hlink="hlink" folHlink="folHlink"/>
  <p:notesStyle>
    <a:lvl1pPr defTabSz="457200" latinLnBrk="0">
      <a:lnSpc>
        <a:spcPct val="125000"/>
      </a:lnSpc>
      <a:defRPr sz="2400">
        <a:solidFill>
          <a:srgbClr val="FF0000"/>
        </a:solidFill>
        <a:latin typeface="+mj-lt"/>
        <a:ea typeface="+mj-ea"/>
        <a:cs typeface="+mj-cs"/>
        <a:sym typeface="Avenir Roman"/>
      </a:defRPr>
    </a:lvl1pPr>
    <a:lvl2pPr indent="228600" defTabSz="457200" latinLnBrk="0">
      <a:lnSpc>
        <a:spcPct val="125000"/>
      </a:lnSpc>
      <a:defRPr sz="2400">
        <a:solidFill>
          <a:srgbClr val="FF0000"/>
        </a:solidFill>
        <a:latin typeface="+mj-lt"/>
        <a:ea typeface="+mj-ea"/>
        <a:cs typeface="+mj-cs"/>
        <a:sym typeface="Avenir Roman"/>
      </a:defRPr>
    </a:lvl2pPr>
    <a:lvl3pPr indent="457200" defTabSz="457200" latinLnBrk="0">
      <a:lnSpc>
        <a:spcPct val="125000"/>
      </a:lnSpc>
      <a:defRPr sz="2400">
        <a:solidFill>
          <a:srgbClr val="FF0000"/>
        </a:solidFill>
        <a:latin typeface="+mj-lt"/>
        <a:ea typeface="+mj-ea"/>
        <a:cs typeface="+mj-cs"/>
        <a:sym typeface="Avenir Roman"/>
      </a:defRPr>
    </a:lvl3pPr>
    <a:lvl4pPr indent="685800" defTabSz="457200" latinLnBrk="0">
      <a:lnSpc>
        <a:spcPct val="125000"/>
      </a:lnSpc>
      <a:defRPr sz="2400">
        <a:solidFill>
          <a:srgbClr val="FF0000"/>
        </a:solidFill>
        <a:latin typeface="+mj-lt"/>
        <a:ea typeface="+mj-ea"/>
        <a:cs typeface="+mj-cs"/>
        <a:sym typeface="Avenir Roman"/>
      </a:defRPr>
    </a:lvl4pPr>
    <a:lvl5pPr indent="914400" defTabSz="457200" latinLnBrk="0">
      <a:lnSpc>
        <a:spcPct val="125000"/>
      </a:lnSpc>
      <a:defRPr sz="2400">
        <a:solidFill>
          <a:srgbClr val="FF0000"/>
        </a:solidFill>
        <a:latin typeface="+mj-lt"/>
        <a:ea typeface="+mj-ea"/>
        <a:cs typeface="+mj-cs"/>
        <a:sym typeface="Avenir Roman"/>
      </a:defRPr>
    </a:lvl5pPr>
    <a:lvl6pPr indent="1143000" defTabSz="457200" latinLnBrk="0">
      <a:lnSpc>
        <a:spcPct val="125000"/>
      </a:lnSpc>
      <a:defRPr sz="2400">
        <a:solidFill>
          <a:srgbClr val="FF0000"/>
        </a:solidFill>
        <a:latin typeface="+mj-lt"/>
        <a:ea typeface="+mj-ea"/>
        <a:cs typeface="+mj-cs"/>
        <a:sym typeface="Avenir Roman"/>
      </a:defRPr>
    </a:lvl6pPr>
    <a:lvl7pPr indent="1371600" defTabSz="457200" latinLnBrk="0">
      <a:lnSpc>
        <a:spcPct val="125000"/>
      </a:lnSpc>
      <a:defRPr sz="2400">
        <a:solidFill>
          <a:srgbClr val="FF0000"/>
        </a:solidFill>
        <a:latin typeface="+mj-lt"/>
        <a:ea typeface="+mj-ea"/>
        <a:cs typeface="+mj-cs"/>
        <a:sym typeface="Avenir Roman"/>
      </a:defRPr>
    </a:lvl7pPr>
    <a:lvl8pPr indent="1600200" defTabSz="457200" latinLnBrk="0">
      <a:lnSpc>
        <a:spcPct val="125000"/>
      </a:lnSpc>
      <a:defRPr sz="2400">
        <a:solidFill>
          <a:srgbClr val="FF0000"/>
        </a:solidFill>
        <a:latin typeface="+mj-lt"/>
        <a:ea typeface="+mj-ea"/>
        <a:cs typeface="+mj-cs"/>
        <a:sym typeface="Avenir Roman"/>
      </a:defRPr>
    </a:lvl8pPr>
    <a:lvl9pPr indent="1828800" defTabSz="457200" latinLnBrk="0">
      <a:lnSpc>
        <a:spcPct val="125000"/>
      </a:lnSpc>
      <a:defRPr sz="2400">
        <a:solidFill>
          <a:srgbClr val="FF0000"/>
        </a:solidFill>
        <a:latin typeface="+mj-lt"/>
        <a:ea typeface="+mj-ea"/>
        <a:cs typeface="+mj-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21075"/>
          </a:xfrm>
        </p:spPr>
      </p:sp>
      <p:sp>
        <p:nvSpPr>
          <p:cNvPr id="3" name="Notes Placeholder 2"/>
          <p:cNvSpPr>
            <a:spLocks noGrp="1"/>
          </p:cNvSpPr>
          <p:nvPr>
            <p:ph type="body" idx="1"/>
          </p:nvPr>
        </p:nvSpPr>
        <p:spPr/>
        <p:txBody>
          <a:bodyPr/>
          <a:lstStyle/>
          <a:p>
            <a:r>
              <a:rPr lang="en-US" sz="1500" dirty="0"/>
              <a:t>Objective 1:  Anchor your worldview in the reality of who God is and your relationship with him and all of creation.</a:t>
            </a:r>
          </a:p>
          <a:p>
            <a:r>
              <a:rPr lang="en-US" sz="1500" dirty="0"/>
              <a:t>Fact: We are heirs to all he’s created…we are his offspring.  How great is his love (1 John 3:1-3).</a:t>
            </a:r>
          </a:p>
          <a:p>
            <a:endParaRPr lang="en-US" sz="1500" dirty="0"/>
          </a:p>
          <a:p>
            <a:r>
              <a:rPr lang="en-US" sz="1500" dirty="0"/>
              <a:t>Why we believe what we believe.</a:t>
            </a:r>
          </a:p>
          <a:p>
            <a:endParaRPr lang="en-US" dirty="0"/>
          </a:p>
        </p:txBody>
      </p:sp>
    </p:spTree>
    <p:extLst>
      <p:ext uri="{BB962C8B-B14F-4D97-AF65-F5344CB8AC3E}">
        <p14:creationId xmlns:p14="http://schemas.microsoft.com/office/powerpoint/2010/main" val="3350643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xfrm>
            <a:off x="422275" y="704850"/>
            <a:ext cx="6257925" cy="3521075"/>
          </a:xfrm>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p>
            <a:pPr marL="296908" indent="-296908">
              <a:lnSpc>
                <a:spcPct val="100000"/>
              </a:lnSpc>
              <a:spcAft>
                <a:spcPts val="602"/>
              </a:spcAft>
              <a:buSzPct val="100000"/>
              <a:buChar char="-"/>
              <a:defRPr sz="1400">
                <a:solidFill>
                  <a:srgbClr val="000000"/>
                </a:solidFill>
              </a:defRPr>
            </a:pPr>
            <a:endParaRPr sz="1400" dirty="0"/>
          </a:p>
        </p:txBody>
      </p:sp>
    </p:spTree>
    <p:extLst>
      <p:ext uri="{BB962C8B-B14F-4D97-AF65-F5344CB8AC3E}">
        <p14:creationId xmlns:p14="http://schemas.microsoft.com/office/powerpoint/2010/main" val="623634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xfrm>
            <a:off x="422275" y="704850"/>
            <a:ext cx="6257925" cy="3521075"/>
          </a:xfrm>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p>
            <a:pPr marL="296908" indent="-296908">
              <a:lnSpc>
                <a:spcPct val="100000"/>
              </a:lnSpc>
              <a:spcAft>
                <a:spcPts val="602"/>
              </a:spcAft>
              <a:buSzPct val="100000"/>
              <a:buChar char="-"/>
              <a:defRPr sz="1400">
                <a:solidFill>
                  <a:srgbClr val="000000"/>
                </a:solidFill>
              </a:defRPr>
            </a:pPr>
            <a:endParaRPr sz="1400" dirty="0"/>
          </a:p>
        </p:txBody>
      </p:sp>
    </p:spTree>
    <p:extLst>
      <p:ext uri="{BB962C8B-B14F-4D97-AF65-F5344CB8AC3E}">
        <p14:creationId xmlns:p14="http://schemas.microsoft.com/office/powerpoint/2010/main" val="271706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21075"/>
          </a:xfrm>
        </p:spPr>
      </p:sp>
      <p:sp>
        <p:nvSpPr>
          <p:cNvPr id="3" name="Notes Placeholder 2"/>
          <p:cNvSpPr>
            <a:spLocks noGrp="1"/>
          </p:cNvSpPr>
          <p:nvPr>
            <p:ph type="body" idx="1"/>
          </p:nvPr>
        </p:nvSpPr>
        <p:spPr/>
        <p:txBody>
          <a:bodyPr/>
          <a:lstStyle/>
          <a:p>
            <a:r>
              <a:rPr lang="en-US" sz="1500" dirty="0"/>
              <a:t>Objective 1:  Anchor your worldview in the reality of who God is and your relationship with him and all of creation.</a:t>
            </a:r>
          </a:p>
          <a:p>
            <a:r>
              <a:rPr lang="en-US" sz="1500" dirty="0"/>
              <a:t>Fact: We are heirs to all he’s created…we are his offspring.  How great is his love (1 John 3:1-3).</a:t>
            </a:r>
          </a:p>
          <a:p>
            <a:endParaRPr lang="en-US" sz="1500" dirty="0"/>
          </a:p>
          <a:p>
            <a:r>
              <a:rPr lang="en-US" sz="1500" dirty="0"/>
              <a:t>Why we believe what we believe.</a:t>
            </a:r>
          </a:p>
          <a:p>
            <a:endParaRPr lang="en-US" dirty="0"/>
          </a:p>
        </p:txBody>
      </p:sp>
    </p:spTree>
    <p:extLst>
      <p:ext uri="{BB962C8B-B14F-4D97-AF65-F5344CB8AC3E}">
        <p14:creationId xmlns:p14="http://schemas.microsoft.com/office/powerpoint/2010/main" val="2589696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31799-C3C7-2260-6B79-FB0BF6864A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8F7A5A-26D7-EE64-CA93-BB8DC886BEA6}"/>
              </a:ext>
            </a:extLst>
          </p:cNvPr>
          <p:cNvSpPr>
            <a:spLocks noGrp="1" noRot="1" noChangeAspect="1"/>
          </p:cNvSpPr>
          <p:nvPr>
            <p:ph type="sldImg"/>
          </p:nvPr>
        </p:nvSpPr>
        <p:spPr>
          <a:xfrm>
            <a:off x="422275" y="704850"/>
            <a:ext cx="6257925" cy="3521075"/>
          </a:xfrm>
        </p:spPr>
      </p:sp>
      <p:sp>
        <p:nvSpPr>
          <p:cNvPr id="3" name="Notes Placeholder 2">
            <a:extLst>
              <a:ext uri="{FF2B5EF4-FFF2-40B4-BE49-F238E27FC236}">
                <a16:creationId xmlns:a16="http://schemas.microsoft.com/office/drawing/2014/main" id="{436F6CA2-48F1-3CF9-4A3B-12A8FE322946}"/>
              </a:ext>
            </a:extLst>
          </p:cNvPr>
          <p:cNvSpPr>
            <a:spLocks noGrp="1"/>
          </p:cNvSpPr>
          <p:nvPr>
            <p:ph type="body" idx="1"/>
          </p:nvPr>
        </p:nvSpPr>
        <p:spPr/>
        <p:txBody>
          <a:bodyPr/>
          <a:lstStyle/>
          <a:p>
            <a:r>
              <a:rPr lang="en-US" sz="1500" dirty="0"/>
              <a:t>Objective 1:  Anchor your worldview in the reality of who God is and your relationship with him and all of creation.</a:t>
            </a:r>
          </a:p>
          <a:p>
            <a:r>
              <a:rPr lang="en-US" sz="1500" dirty="0"/>
              <a:t>Fact: We are heirs to all he’s created…we are his offspring.  How great is his love (1 John 3:1-3).</a:t>
            </a:r>
          </a:p>
          <a:p>
            <a:endParaRPr lang="en-US" sz="1500" dirty="0"/>
          </a:p>
          <a:p>
            <a:r>
              <a:rPr lang="en-US" sz="1500" dirty="0"/>
              <a:t>Why we believe what we believe.</a:t>
            </a:r>
          </a:p>
          <a:p>
            <a:endParaRPr lang="en-US" dirty="0"/>
          </a:p>
        </p:txBody>
      </p:sp>
    </p:spTree>
    <p:extLst>
      <p:ext uri="{BB962C8B-B14F-4D97-AF65-F5344CB8AC3E}">
        <p14:creationId xmlns:p14="http://schemas.microsoft.com/office/powerpoint/2010/main" val="1652642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xfrm>
            <a:off x="422275" y="704850"/>
            <a:ext cx="6257925" cy="3521075"/>
          </a:xfrm>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p>
            <a:pPr marL="296908" indent="-296908">
              <a:lnSpc>
                <a:spcPct val="100000"/>
              </a:lnSpc>
              <a:spcAft>
                <a:spcPts val="602"/>
              </a:spcAft>
              <a:buSzPct val="100000"/>
              <a:buChar char="-"/>
              <a:defRPr sz="1400">
                <a:solidFill>
                  <a:srgbClr val="000000"/>
                </a:solidFill>
              </a:defRPr>
            </a:pPr>
            <a:endParaRPr sz="1400" dirty="0"/>
          </a:p>
        </p:txBody>
      </p:sp>
    </p:spTree>
    <p:extLst>
      <p:ext uri="{BB962C8B-B14F-4D97-AF65-F5344CB8AC3E}">
        <p14:creationId xmlns:p14="http://schemas.microsoft.com/office/powerpoint/2010/main" val="4145124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xfrm>
            <a:off x="422275" y="704850"/>
            <a:ext cx="6257925" cy="3521075"/>
          </a:xfrm>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p>
            <a:pPr marL="296908" indent="-296908">
              <a:lnSpc>
                <a:spcPct val="100000"/>
              </a:lnSpc>
              <a:spcAft>
                <a:spcPts val="602"/>
              </a:spcAft>
              <a:buSzPct val="100000"/>
              <a:buChar char="-"/>
              <a:defRPr sz="1400">
                <a:solidFill>
                  <a:srgbClr val="000000"/>
                </a:solidFill>
              </a:defRPr>
            </a:pPr>
            <a:endParaRPr sz="1400" dirty="0"/>
          </a:p>
        </p:txBody>
      </p:sp>
    </p:spTree>
    <p:extLst>
      <p:ext uri="{BB962C8B-B14F-4D97-AF65-F5344CB8AC3E}">
        <p14:creationId xmlns:p14="http://schemas.microsoft.com/office/powerpoint/2010/main" val="1250361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xfrm>
            <a:off x="422275" y="704850"/>
            <a:ext cx="6257925" cy="3521075"/>
          </a:xfrm>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p>
            <a:pPr marL="296908" indent="-296908">
              <a:lnSpc>
                <a:spcPct val="100000"/>
              </a:lnSpc>
              <a:spcAft>
                <a:spcPts val="602"/>
              </a:spcAft>
              <a:buSzPct val="100000"/>
              <a:buChar char="-"/>
              <a:defRPr sz="1400">
                <a:solidFill>
                  <a:srgbClr val="000000"/>
                </a:solidFill>
              </a:defRPr>
            </a:pPr>
            <a:endParaRPr sz="1400" dirty="0"/>
          </a:p>
        </p:txBody>
      </p:sp>
    </p:spTree>
    <p:extLst>
      <p:ext uri="{BB962C8B-B14F-4D97-AF65-F5344CB8AC3E}">
        <p14:creationId xmlns:p14="http://schemas.microsoft.com/office/powerpoint/2010/main" val="2132385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Shape 337"/>
          <p:cNvSpPr>
            <a:spLocks noGrp="1" noRot="1" noChangeAspect="1"/>
          </p:cNvSpPr>
          <p:nvPr>
            <p:ph type="sldImg"/>
          </p:nvPr>
        </p:nvSpPr>
        <p:spPr>
          <a:prstGeom prst="rect">
            <a:avLst/>
          </a:prstGeom>
        </p:spPr>
        <p:txBody>
          <a:bodyPr/>
          <a:lstStyle/>
          <a:p>
            <a:endParaRPr/>
          </a:p>
        </p:txBody>
      </p:sp>
      <p:sp>
        <p:nvSpPr>
          <p:cNvPr id="338" name="Shape 338"/>
          <p:cNvSpPr>
            <a:spLocks noGrp="1"/>
          </p:cNvSpPr>
          <p:nvPr>
            <p:ph type="body" sz="quarter" idx="1"/>
          </p:nvPr>
        </p:nvSpPr>
        <p:spPr>
          <a:prstGeom prst="rect">
            <a:avLst/>
          </a:prstGeom>
        </p:spPr>
        <p:txBody>
          <a:bodyPr/>
          <a:lstStyle/>
          <a:p>
            <a:pPr marL="304583" indent="-304583">
              <a:lnSpc>
                <a:spcPct val="100000"/>
              </a:lnSpc>
              <a:buSzPct val="100000"/>
              <a:buChar char="-"/>
              <a:defRPr sz="1400">
                <a:solidFill>
                  <a:srgbClr val="000000"/>
                </a:solidFill>
              </a:defRPr>
            </a:pPr>
            <a:r>
              <a:rPr sz="1200" dirty="0">
                <a:solidFill>
                  <a:srgbClr val="040404"/>
                </a:solidFill>
              </a:rPr>
              <a:t>Graphic source: http://commonsenseatheism.com/wp-content/uploads/2010/03/hand-galaxy.png</a:t>
            </a:r>
          </a:p>
          <a:p>
            <a:pPr marL="304583" indent="-304583">
              <a:lnSpc>
                <a:spcPct val="100000"/>
              </a:lnSpc>
              <a:buSzPct val="100000"/>
              <a:buChar char="-"/>
              <a:defRPr sz="1400">
                <a:solidFill>
                  <a:srgbClr val="000000"/>
                </a:solidFill>
              </a:defRPr>
            </a:pPr>
            <a:endParaRPr sz="1200" dirty="0">
              <a:solidFill>
                <a:srgbClr val="040404"/>
              </a:solidFill>
            </a:endParaRPr>
          </a:p>
          <a:p>
            <a:pPr marL="304583" marR="0" lvl="0" indent="-304583" defTabSz="487334" eaLnBrk="1" fontAlgn="auto" latinLnBrk="0" hangingPunct="1">
              <a:lnSpc>
                <a:spcPct val="100000"/>
              </a:lnSpc>
              <a:spcBef>
                <a:spcPts val="0"/>
              </a:spcBef>
              <a:spcAft>
                <a:spcPts val="0"/>
              </a:spcAft>
              <a:buClrTx/>
              <a:buSzPct val="100000"/>
              <a:buFontTx/>
              <a:buChar char="-"/>
              <a:tabLst/>
              <a:defRPr sz="1400">
                <a:solidFill>
                  <a:srgbClr val="000000"/>
                </a:solidFill>
              </a:defRPr>
            </a:pPr>
            <a:r>
              <a:rPr lang="en-US" sz="1200" dirty="0">
                <a:solidFill>
                  <a:srgbClr val="040404"/>
                </a:solidFill>
              </a:rPr>
              <a:t>Anthropic principle – coined by Cambridge Physicist Brandon Carter.  Essentially states that all the constants in physics have one thing in common…they are precisely the values needed for a universe capable of producing life….</a:t>
            </a:r>
            <a:r>
              <a:rPr lang="en-US" sz="1200" dirty="0" err="1">
                <a:solidFill>
                  <a:srgbClr val="040404"/>
                </a:solidFill>
              </a:rPr>
              <a:t>refered</a:t>
            </a:r>
            <a:r>
              <a:rPr lang="en-US" sz="1200" dirty="0">
                <a:solidFill>
                  <a:srgbClr val="040404"/>
                </a:solidFill>
              </a:rPr>
              <a:t> to as a razor’s edge. (ibid, P. 126)</a:t>
            </a:r>
          </a:p>
          <a:p>
            <a:pPr marL="304583" marR="0" lvl="0" indent="-304583" defTabSz="487334" eaLnBrk="1" fontAlgn="auto" latinLnBrk="0" hangingPunct="1">
              <a:lnSpc>
                <a:spcPct val="100000"/>
              </a:lnSpc>
              <a:spcBef>
                <a:spcPts val="0"/>
              </a:spcBef>
              <a:spcAft>
                <a:spcPts val="0"/>
              </a:spcAft>
              <a:buClrTx/>
              <a:buSzPct val="100000"/>
              <a:buFontTx/>
              <a:buChar char="-"/>
              <a:tabLst/>
              <a:defRPr sz="1400">
                <a:solidFill>
                  <a:srgbClr val="000000"/>
                </a:solidFill>
              </a:defRPr>
            </a:pPr>
            <a:endParaRPr lang="en-US" sz="1200" dirty="0">
              <a:solidFill>
                <a:srgbClr val="040404"/>
              </a:solidFill>
            </a:endParaRPr>
          </a:p>
          <a:p>
            <a:pPr marL="304583" indent="-304583" defTabSz="487334">
              <a:lnSpc>
                <a:spcPct val="100000"/>
              </a:lnSpc>
              <a:buSzPct val="100000"/>
              <a:buChar char="-"/>
              <a:defRPr sz="1400">
                <a:solidFill>
                  <a:srgbClr val="000000"/>
                </a:solidFill>
              </a:defRPr>
            </a:pPr>
            <a:r>
              <a:rPr sz="1200" dirty="0">
                <a:solidFill>
                  <a:srgbClr val="040404"/>
                </a:solidFill>
              </a:rPr>
              <a:t>These include the amount of carbon and oxygen produced in stars (our sun particularly).</a:t>
            </a:r>
          </a:p>
          <a:p>
            <a:pPr marL="304583" indent="-304583" defTabSz="487334">
              <a:lnSpc>
                <a:spcPct val="100000"/>
              </a:lnSpc>
              <a:buSzPct val="100000"/>
              <a:buChar char="-"/>
              <a:defRPr sz="1400">
                <a:solidFill>
                  <a:srgbClr val="000000"/>
                </a:solidFill>
              </a:defRPr>
            </a:pPr>
            <a:endParaRPr sz="1200" dirty="0">
              <a:solidFill>
                <a:srgbClr val="040404"/>
              </a:solidFill>
            </a:endParaRPr>
          </a:p>
          <a:p>
            <a:pPr marL="304583" indent="-304583" defTabSz="487334">
              <a:lnSpc>
                <a:spcPct val="100000"/>
              </a:lnSpc>
              <a:buSzPct val="100000"/>
              <a:buChar char="-"/>
              <a:defRPr sz="1400">
                <a:solidFill>
                  <a:srgbClr val="000000"/>
                </a:solidFill>
              </a:defRPr>
            </a:pPr>
            <a:r>
              <a:rPr sz="1200" dirty="0">
                <a:solidFill>
                  <a:srgbClr val="040404"/>
                </a:solidFill>
              </a:rPr>
              <a:t>A slight variation in governing laws on earth or in the universe could wipe out life as we know it.</a:t>
            </a:r>
          </a:p>
          <a:p>
            <a:pPr marL="304583" indent="-304583" defTabSz="487334">
              <a:lnSpc>
                <a:spcPct val="100000"/>
              </a:lnSpc>
              <a:buSzPct val="100000"/>
              <a:buChar char="-"/>
              <a:defRPr sz="1400">
                <a:solidFill>
                  <a:srgbClr val="000000"/>
                </a:solidFill>
              </a:defRPr>
            </a:pPr>
            <a:endParaRPr sz="1200" dirty="0">
              <a:solidFill>
                <a:srgbClr val="040404"/>
              </a:solidFill>
            </a:endParaRPr>
          </a:p>
          <a:p>
            <a:pPr marL="304583" indent="-304583">
              <a:lnSpc>
                <a:spcPct val="100000"/>
              </a:lnSpc>
              <a:buSzPct val="100000"/>
              <a:buChar char="-"/>
              <a:defRPr sz="1400">
                <a:solidFill>
                  <a:srgbClr val="000000"/>
                </a:solidFill>
              </a:defRPr>
            </a:pPr>
            <a:r>
              <a:rPr sz="1200" dirty="0">
                <a:solidFill>
                  <a:srgbClr val="040404"/>
                </a:solidFill>
              </a:rPr>
              <a:t>1a. Oxygen at 25 percent, earth would be aflame.</a:t>
            </a:r>
          </a:p>
          <a:p>
            <a:pPr marL="304583" indent="-304583">
              <a:lnSpc>
                <a:spcPct val="100000"/>
              </a:lnSpc>
              <a:buSzPct val="100000"/>
              <a:buChar char="-"/>
              <a:defRPr sz="1400">
                <a:solidFill>
                  <a:srgbClr val="000000"/>
                </a:solidFill>
              </a:defRPr>
            </a:pPr>
            <a:r>
              <a:rPr sz="1200" dirty="0">
                <a:solidFill>
                  <a:srgbClr val="040404"/>
                </a:solidFill>
              </a:rPr>
              <a:t>1b.  Oxygen at 15 percent, humans would suffocate</a:t>
            </a:r>
          </a:p>
          <a:p>
            <a:pPr marL="304583" indent="-304583">
              <a:lnSpc>
                <a:spcPct val="100000"/>
              </a:lnSpc>
              <a:buSzPct val="100000"/>
              <a:buChar char="-"/>
              <a:defRPr sz="1400">
                <a:solidFill>
                  <a:srgbClr val="000000"/>
                </a:solidFill>
              </a:defRPr>
            </a:pPr>
            <a:endParaRPr sz="1200" dirty="0">
              <a:solidFill>
                <a:srgbClr val="040404"/>
              </a:solidFill>
            </a:endParaRPr>
          </a:p>
          <a:p>
            <a:pPr marL="304583" indent="-304583">
              <a:lnSpc>
                <a:spcPct val="100000"/>
              </a:lnSpc>
              <a:buSzPct val="100000"/>
              <a:buChar char="-"/>
              <a:defRPr sz="1400">
                <a:solidFill>
                  <a:srgbClr val="000000"/>
                </a:solidFill>
              </a:defRPr>
            </a:pPr>
            <a:r>
              <a:rPr sz="1200" dirty="0">
                <a:solidFill>
                  <a:srgbClr val="040404"/>
                </a:solidFill>
              </a:rPr>
              <a:t>2. Precise, constant levels of nitrogen, oxygen, carbon dioxide and ozone provide ensure health amounts of solar radiation reach Earth.</a:t>
            </a:r>
          </a:p>
          <a:p>
            <a:pPr marL="304583" indent="-304583">
              <a:lnSpc>
                <a:spcPct val="100000"/>
              </a:lnSpc>
              <a:buSzPct val="100000"/>
              <a:buChar char="-"/>
              <a:defRPr sz="1400">
                <a:solidFill>
                  <a:srgbClr val="000000"/>
                </a:solidFill>
              </a:defRPr>
            </a:pPr>
            <a:endParaRPr sz="1200" dirty="0">
              <a:solidFill>
                <a:srgbClr val="040404"/>
              </a:solidFill>
            </a:endParaRPr>
          </a:p>
          <a:p>
            <a:pPr marL="304583" indent="-304583">
              <a:lnSpc>
                <a:spcPct val="100000"/>
              </a:lnSpc>
              <a:buSzPct val="100000"/>
              <a:buChar char="-"/>
              <a:defRPr sz="1400">
                <a:solidFill>
                  <a:srgbClr val="000000"/>
                </a:solidFill>
              </a:defRPr>
            </a:pPr>
            <a:r>
              <a:rPr sz="1200" dirty="0">
                <a:solidFill>
                  <a:srgbClr val="040404"/>
                </a:solidFill>
              </a:rPr>
              <a:t>3.  Higher CO2 would create deadly greenhouse effect, with temperatures beyond our tolerance.  Lower CO2 would bring death to plants, which would lower oxygen levels and eventually suffocate humans.</a:t>
            </a:r>
          </a:p>
          <a:p>
            <a:pPr marL="304583" indent="-304583">
              <a:lnSpc>
                <a:spcPct val="100000"/>
              </a:lnSpc>
              <a:buSzPct val="100000"/>
              <a:buChar char="-"/>
              <a:defRPr sz="1400">
                <a:solidFill>
                  <a:srgbClr val="000000"/>
                </a:solidFill>
              </a:defRPr>
            </a:pPr>
            <a:endParaRPr sz="1200" dirty="0">
              <a:solidFill>
                <a:srgbClr val="040404"/>
              </a:solidFill>
            </a:endParaRPr>
          </a:p>
          <a:p>
            <a:pPr marL="304583" indent="-304583" defTabSz="487334">
              <a:lnSpc>
                <a:spcPct val="100000"/>
              </a:lnSpc>
              <a:buSzPct val="100000"/>
              <a:buChar char="-"/>
              <a:defRPr sz="1400">
                <a:solidFill>
                  <a:srgbClr val="000000"/>
                </a:solidFill>
              </a:defRPr>
            </a:pPr>
            <a:r>
              <a:rPr sz="1200" dirty="0">
                <a:solidFill>
                  <a:srgbClr val="040404"/>
                </a:solidFill>
              </a:rPr>
              <a:t>4.  Gravity – Imagine a ruler that goes all the way across the universe and is broken down in one inch increments.  A one-inch adjustment in the force of gravity (remember, the ruler is the entire length of the universe) would increase that force a billion-fold.  All human life would cease to exist, we would crush under the weight.</a:t>
            </a:r>
            <a:endParaRPr lang="en-US" sz="1200" dirty="0">
              <a:solidFill>
                <a:srgbClr val="040404"/>
              </a:solidFill>
            </a:endParaRPr>
          </a:p>
          <a:p>
            <a:pPr marL="304583" indent="-304583" defTabSz="487334">
              <a:lnSpc>
                <a:spcPct val="100000"/>
              </a:lnSpc>
              <a:buSzPct val="100000"/>
              <a:buChar char="-"/>
              <a:defRPr sz="1400">
                <a:solidFill>
                  <a:srgbClr val="000000"/>
                </a:solidFill>
              </a:defRPr>
            </a:pPr>
            <a:endParaRPr lang="en-US" sz="1200" dirty="0">
              <a:solidFill>
                <a:srgbClr val="040404"/>
              </a:solidFill>
            </a:endParaRPr>
          </a:p>
          <a:p>
            <a:pPr marL="304583" indent="-304583" defTabSz="487334">
              <a:lnSpc>
                <a:spcPct val="100000"/>
              </a:lnSpc>
              <a:buSzPct val="100000"/>
              <a:buChar char="-"/>
              <a:defRPr sz="1400">
                <a:solidFill>
                  <a:srgbClr val="000000"/>
                </a:solidFill>
              </a:defRPr>
            </a:pPr>
            <a:r>
              <a:rPr lang="en-US" sz="1200" dirty="0">
                <a:solidFill>
                  <a:srgbClr val="040404"/>
                </a:solidFill>
              </a:rPr>
              <a:t>5. Produce carbon and other elements to sustain life (story about </a:t>
            </a:r>
            <a:r>
              <a:rPr lang="en-US" sz="1200" dirty="0" err="1">
                <a:solidFill>
                  <a:srgbClr val="040404"/>
                </a:solidFill>
              </a:rPr>
              <a:t>professior</a:t>
            </a:r>
            <a:r>
              <a:rPr lang="en-US" sz="1200" dirty="0">
                <a:solidFill>
                  <a:srgbClr val="040404"/>
                </a:solidFill>
              </a:rPr>
              <a:t>).</a:t>
            </a:r>
          </a:p>
          <a:p>
            <a:pPr marL="304583" indent="-304583" defTabSz="487334">
              <a:lnSpc>
                <a:spcPct val="100000"/>
              </a:lnSpc>
              <a:buSzPct val="100000"/>
              <a:buChar char="-"/>
              <a:defRPr sz="1400">
                <a:solidFill>
                  <a:srgbClr val="000000"/>
                </a:solidFill>
              </a:defRPr>
            </a:pPr>
            <a:endParaRPr lang="en-US" sz="1200" dirty="0">
              <a:solidFill>
                <a:srgbClr val="040404"/>
              </a:solidFill>
            </a:endParaRPr>
          </a:p>
          <a:p>
            <a:pPr marL="304583" indent="-304583">
              <a:lnSpc>
                <a:spcPct val="100000"/>
              </a:lnSpc>
              <a:buSzPct val="100000"/>
              <a:buChar char="-"/>
              <a:defRPr sz="1400">
                <a:solidFill>
                  <a:srgbClr val="000000"/>
                </a:solidFill>
              </a:defRPr>
            </a:pPr>
            <a:r>
              <a:rPr lang="en-US" sz="1200" dirty="0">
                <a:solidFill>
                  <a:srgbClr val="040404"/>
                </a:solidFill>
              </a:rPr>
              <a:t>6a. If the centrifugal force of planetary movements did not precisely balance the gravitational forces, nothing could be held in orbit around the sun.  </a:t>
            </a:r>
          </a:p>
          <a:p>
            <a:pPr marL="304583" indent="-304583">
              <a:lnSpc>
                <a:spcPct val="100000"/>
              </a:lnSpc>
              <a:buSzPct val="100000"/>
              <a:buChar char="-"/>
              <a:defRPr sz="1400">
                <a:solidFill>
                  <a:srgbClr val="000000"/>
                </a:solidFill>
              </a:defRPr>
            </a:pPr>
            <a:endParaRPr lang="en-US" sz="1200" dirty="0">
              <a:solidFill>
                <a:srgbClr val="040404"/>
              </a:solidFill>
            </a:endParaRPr>
          </a:p>
          <a:p>
            <a:pPr marL="304583" indent="-304583">
              <a:lnSpc>
                <a:spcPct val="100000"/>
              </a:lnSpc>
              <a:buSzPct val="100000"/>
              <a:buChar char="-"/>
              <a:defRPr sz="1400">
                <a:solidFill>
                  <a:srgbClr val="000000"/>
                </a:solidFill>
              </a:defRPr>
            </a:pPr>
            <a:r>
              <a:rPr lang="en-US" sz="1200" dirty="0">
                <a:solidFill>
                  <a:srgbClr val="040404"/>
                </a:solidFill>
              </a:rPr>
              <a:t>6b. Essentially, the sun’s gravitational pull would suck the planets into it, however, centripetal force based on the velocity of the planets rotation around the sun, keep them in orbit.</a:t>
            </a:r>
          </a:p>
          <a:p>
            <a:pPr marL="304583" indent="-304583">
              <a:lnSpc>
                <a:spcPct val="100000"/>
              </a:lnSpc>
              <a:buSzPct val="100000"/>
              <a:buChar char="-"/>
              <a:defRPr sz="1400">
                <a:solidFill>
                  <a:srgbClr val="000000"/>
                </a:solidFill>
              </a:defRPr>
            </a:pPr>
            <a:endParaRPr lang="en-US" sz="1200" dirty="0">
              <a:solidFill>
                <a:srgbClr val="040404"/>
              </a:solidFill>
            </a:endParaRPr>
          </a:p>
          <a:p>
            <a:pPr marL="304583" indent="-304583">
              <a:lnSpc>
                <a:spcPct val="100000"/>
              </a:lnSpc>
              <a:buSzPct val="100000"/>
              <a:buChar char="-"/>
              <a:defRPr sz="1400">
                <a:solidFill>
                  <a:srgbClr val="000000"/>
                </a:solidFill>
              </a:defRPr>
            </a:pPr>
            <a:r>
              <a:rPr lang="en-US" sz="1200" dirty="0">
                <a:solidFill>
                  <a:srgbClr val="040404"/>
                </a:solidFill>
              </a:rPr>
              <a:t>7.  If the universe had expanded at a rate one millionth more slowly than it did, expansion would have stopped and the universe would have collapsed back on itself before any stars formed.  If it expanded any faster, no galaxies would have formed. </a:t>
            </a:r>
          </a:p>
          <a:p>
            <a:pPr marL="304583" indent="-304583">
              <a:lnSpc>
                <a:spcPct val="100000"/>
              </a:lnSpc>
              <a:buSzPct val="100000"/>
              <a:buChar char="-"/>
              <a:defRPr sz="1400">
                <a:solidFill>
                  <a:srgbClr val="000000"/>
                </a:solidFill>
              </a:defRPr>
            </a:pPr>
            <a:endParaRPr lang="en-US" sz="1200" dirty="0">
              <a:solidFill>
                <a:srgbClr val="040404"/>
              </a:solidFill>
            </a:endParaRPr>
          </a:p>
          <a:p>
            <a:pPr marL="304583" indent="-304583">
              <a:lnSpc>
                <a:spcPct val="100000"/>
              </a:lnSpc>
              <a:buSzPct val="100000"/>
              <a:buChar char="-"/>
              <a:defRPr sz="1400">
                <a:solidFill>
                  <a:srgbClr val="000000"/>
                </a:solidFill>
              </a:defRPr>
            </a:pPr>
            <a:r>
              <a:rPr lang="en-US" sz="1200" dirty="0">
                <a:solidFill>
                  <a:srgbClr val="040404"/>
                </a:solidFill>
              </a:rPr>
              <a:t>8.  The laws of physics can be described as a function of the velocity of light, which is defined at roughly 186,000 miles per second – this means light could travel around earth 7.5 times in one second!  If there was even a slight variation in its velocity life as we know it would come to an end.</a:t>
            </a:r>
          </a:p>
          <a:p>
            <a:pPr marL="304583" indent="-304583">
              <a:lnSpc>
                <a:spcPct val="100000"/>
              </a:lnSpc>
              <a:buSzPct val="100000"/>
              <a:buChar char="-"/>
              <a:defRPr sz="1400">
                <a:solidFill>
                  <a:srgbClr val="000000"/>
                </a:solidFill>
              </a:defRPr>
            </a:pPr>
            <a:endParaRPr lang="en-US" sz="1200" dirty="0">
              <a:solidFill>
                <a:srgbClr val="040404"/>
              </a:solidFill>
            </a:endParaRPr>
          </a:p>
          <a:p>
            <a:pPr marL="304583" indent="-304583">
              <a:lnSpc>
                <a:spcPct val="100000"/>
              </a:lnSpc>
              <a:buSzPct val="100000"/>
              <a:buChar char="-"/>
              <a:defRPr sz="1400">
                <a:solidFill>
                  <a:srgbClr val="000000"/>
                </a:solidFill>
              </a:defRPr>
            </a:pPr>
            <a:r>
              <a:rPr lang="en-US" sz="1200" dirty="0">
                <a:solidFill>
                  <a:srgbClr val="040404"/>
                </a:solidFill>
              </a:rPr>
              <a:t>9.  If Jupiter were not in its current orbit, the earth would be bombarded with space material.  Jupiter acts as a shield, pulling in asteroids and comets that otherwise might strike the earth.</a:t>
            </a:r>
          </a:p>
          <a:p>
            <a:pPr marL="304583" indent="-304583">
              <a:lnSpc>
                <a:spcPct val="100000"/>
              </a:lnSpc>
              <a:buSzPct val="100000"/>
              <a:buChar char="-"/>
              <a:defRPr sz="1400">
                <a:solidFill>
                  <a:srgbClr val="000000"/>
                </a:solidFill>
              </a:defRPr>
            </a:pPr>
            <a:endParaRPr lang="en-US" sz="1200" dirty="0">
              <a:solidFill>
                <a:srgbClr val="040404"/>
              </a:solidFill>
            </a:endParaRPr>
          </a:p>
          <a:p>
            <a:pPr marL="304583" indent="-304583">
              <a:lnSpc>
                <a:spcPct val="100000"/>
              </a:lnSpc>
              <a:buSzPct val="100000"/>
              <a:buChar char="-"/>
              <a:defRPr sz="1400">
                <a:solidFill>
                  <a:srgbClr val="000000"/>
                </a:solidFill>
              </a:defRPr>
            </a:pPr>
            <a:r>
              <a:rPr lang="en-US" sz="1200" dirty="0">
                <a:solidFill>
                  <a:srgbClr val="040404"/>
                </a:solidFill>
              </a:rPr>
              <a:t>“Scientists are finding that the universe in which we live is like a diamond-studded Rolex watch, except the universe is even more precisely designed than the watch.  In fact, the improbable and interdependent life-supporting conditions that exist on earth</a:t>
            </a:r>
            <a:r>
              <a:rPr lang="en-US" sz="1200" b="1" u="sng" dirty="0">
                <a:solidFill>
                  <a:srgbClr val="040404"/>
                </a:solidFill>
                <a:effectLst>
                  <a:outerShdw blurRad="38100" dist="38100" dir="2700000" algn="tl">
                    <a:srgbClr val="000000">
                      <a:alpha val="43137"/>
                    </a:srgbClr>
                  </a:outerShdw>
                </a:effectLst>
              </a:rPr>
              <a:t>, likely exist nowhere in the universe</a:t>
            </a:r>
            <a:r>
              <a:rPr lang="en-US" sz="1200" dirty="0">
                <a:solidFill>
                  <a:srgbClr val="040404"/>
                </a:solidFill>
              </a:rPr>
              <a:t>.  In fact, Earth is an “oasis” in a vast, hostile universe.”  (</a:t>
            </a:r>
            <a:r>
              <a:rPr lang="en-US" sz="1200" i="1" dirty="0">
                <a:solidFill>
                  <a:srgbClr val="040404"/>
                </a:solidFill>
              </a:rPr>
              <a:t>Norm Geisler and Frank </a:t>
            </a:r>
            <a:r>
              <a:rPr lang="en-US" sz="1200" i="1" dirty="0" err="1">
                <a:solidFill>
                  <a:srgbClr val="040404"/>
                </a:solidFill>
              </a:rPr>
              <a:t>Turek</a:t>
            </a:r>
            <a:endParaRPr lang="en-US" sz="1200" dirty="0">
              <a:solidFill>
                <a:srgbClr val="040404"/>
              </a:solidFill>
            </a:endParaRPr>
          </a:p>
          <a:p>
            <a:pPr marL="304583" indent="-304583">
              <a:lnSpc>
                <a:spcPct val="100000"/>
              </a:lnSpc>
              <a:buSzPct val="100000"/>
              <a:buChar char="-"/>
              <a:defRPr sz="1400">
                <a:solidFill>
                  <a:srgbClr val="000000"/>
                </a:solidFill>
              </a:defRPr>
            </a:pPr>
            <a:endParaRPr lang="en-US" sz="1200" dirty="0">
              <a:solidFill>
                <a:srgbClr val="040404"/>
              </a:solidFill>
            </a:endParaRPr>
          </a:p>
          <a:p>
            <a:pPr marL="304583" indent="-304583">
              <a:lnSpc>
                <a:spcPct val="100000"/>
              </a:lnSpc>
              <a:buSzPct val="100000"/>
              <a:buChar char="-"/>
              <a:defRPr sz="1400">
                <a:solidFill>
                  <a:srgbClr val="000000"/>
                </a:solidFill>
              </a:defRPr>
            </a:pPr>
            <a:endParaRPr lang="en-US" sz="1200" dirty="0">
              <a:solidFill>
                <a:srgbClr val="040404"/>
              </a:solidFill>
            </a:endParaRPr>
          </a:p>
          <a:p>
            <a:pPr marL="304583" indent="-304583" defTabSz="487334">
              <a:lnSpc>
                <a:spcPct val="100000"/>
              </a:lnSpc>
              <a:buSzPct val="100000"/>
              <a:buChar char="-"/>
              <a:defRPr sz="1400">
                <a:solidFill>
                  <a:srgbClr val="000000"/>
                </a:solidFill>
              </a:defRPr>
            </a:pPr>
            <a:endParaRPr sz="1200" dirty="0">
              <a:solidFill>
                <a:srgbClr val="040404"/>
              </a:solidFill>
            </a:endParaRPr>
          </a:p>
          <a:p>
            <a:pPr marL="304583" indent="-304583">
              <a:lnSpc>
                <a:spcPct val="100000"/>
              </a:lnSpc>
              <a:buSzPct val="100000"/>
              <a:buChar char="-"/>
              <a:defRPr sz="1400">
                <a:solidFill>
                  <a:srgbClr val="000000"/>
                </a:solidFill>
              </a:defRPr>
            </a:pPr>
            <a:endParaRPr sz="1200" dirty="0">
              <a:solidFill>
                <a:srgbClr val="040404"/>
              </a:solidFill>
            </a:endParaRPr>
          </a:p>
          <a:p>
            <a:pPr marL="304583" indent="-304583">
              <a:lnSpc>
                <a:spcPct val="100000"/>
              </a:lnSpc>
              <a:buSzPct val="100000"/>
              <a:buChar char="-"/>
              <a:defRPr sz="1400">
                <a:solidFill>
                  <a:srgbClr val="000000"/>
                </a:solidFill>
              </a:defRPr>
            </a:pPr>
            <a:endParaRPr sz="1200" dirty="0">
              <a:solidFill>
                <a:srgbClr val="040404"/>
              </a:solidFill>
            </a:endParaRPr>
          </a:p>
          <a:p>
            <a:pPr marL="304583" indent="-304583">
              <a:lnSpc>
                <a:spcPct val="100000"/>
              </a:lnSpc>
              <a:buSzPct val="100000"/>
              <a:buChar char="-"/>
              <a:defRPr sz="1400">
                <a:solidFill>
                  <a:srgbClr val="000000"/>
                </a:solidFill>
              </a:defRPr>
            </a:pPr>
            <a:endParaRPr sz="1200" dirty="0">
              <a:solidFill>
                <a:srgbClr val="040404"/>
              </a:solidFill>
            </a:endParaRPr>
          </a:p>
        </p:txBody>
      </p:sp>
    </p:spTree>
    <p:extLst>
      <p:ext uri="{BB962C8B-B14F-4D97-AF65-F5344CB8AC3E}">
        <p14:creationId xmlns:p14="http://schemas.microsoft.com/office/powerpoint/2010/main" val="275580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xfrm>
            <a:off x="422275" y="704850"/>
            <a:ext cx="6257925" cy="3521075"/>
          </a:xfrm>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p>
            <a:pPr marL="296908" indent="-296908">
              <a:lnSpc>
                <a:spcPct val="100000"/>
              </a:lnSpc>
              <a:spcAft>
                <a:spcPts val="602"/>
              </a:spcAft>
              <a:buSzPct val="100000"/>
              <a:buChar char="-"/>
              <a:defRPr sz="1400">
                <a:solidFill>
                  <a:srgbClr val="000000"/>
                </a:solidFill>
              </a:defRPr>
            </a:pPr>
            <a:endParaRPr sz="1400" dirty="0"/>
          </a:p>
        </p:txBody>
      </p:sp>
    </p:spTree>
    <p:extLst>
      <p:ext uri="{BB962C8B-B14F-4D97-AF65-F5344CB8AC3E}">
        <p14:creationId xmlns:p14="http://schemas.microsoft.com/office/powerpoint/2010/main" val="3104010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xfrm>
            <a:off x="422275" y="704850"/>
            <a:ext cx="6257925" cy="3521075"/>
          </a:xfrm>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p>
            <a:pPr marL="296908" indent="-296908">
              <a:lnSpc>
                <a:spcPct val="100000"/>
              </a:lnSpc>
              <a:spcAft>
                <a:spcPts val="602"/>
              </a:spcAft>
              <a:buSzPct val="100000"/>
              <a:buChar char="-"/>
              <a:defRPr sz="1400">
                <a:solidFill>
                  <a:srgbClr val="000000"/>
                </a:solidFill>
              </a:defRPr>
            </a:pPr>
            <a:endParaRPr sz="1400" dirty="0"/>
          </a:p>
        </p:txBody>
      </p:sp>
    </p:spTree>
    <p:extLst>
      <p:ext uri="{BB962C8B-B14F-4D97-AF65-F5344CB8AC3E}">
        <p14:creationId xmlns:p14="http://schemas.microsoft.com/office/powerpoint/2010/main" val="41451241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 Cent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439377" y="3416300"/>
            <a:ext cx="14901789" cy="2921000"/>
          </a:xfrm>
          <a:prstGeom prst="rect">
            <a:avLst/>
          </a:prstGeom>
        </p:spPr>
        <p:txBody>
          <a:bodyPr lIns="0" tIns="0" rIns="0" bIns="0"/>
          <a:lstStyle>
            <a:lvl1pPr defTabSz="584200">
              <a:defRPr sz="5800" cap="all" spc="232">
                <a:solidFill>
                  <a:srgbClr val="EBEBEB"/>
                </a:solidFill>
                <a:effectLst>
                  <a:outerShdw blurRad="25400" dist="25400" dir="16200000" rotWithShape="0">
                    <a:srgbClr val="000000">
                      <a:alpha val="50000"/>
                    </a:srgbClr>
                  </a:outerShdw>
                </a:effectLst>
                <a:latin typeface="Cochin"/>
                <a:ea typeface="Cochin"/>
                <a:cs typeface="Cochin"/>
                <a:sym typeface="Cochin"/>
              </a:defRPr>
            </a:lvl1pPr>
          </a:lstStyle>
          <a:p>
            <a:r>
              <a:t>Title Text</a:t>
            </a:r>
          </a:p>
        </p:txBody>
      </p:sp>
      <p:sp>
        <p:nvSpPr>
          <p:cNvPr id="12" name="Slide Number"/>
          <p:cNvSpPr txBox="1">
            <a:spLocks noGrp="1"/>
          </p:cNvSpPr>
          <p:nvPr>
            <p:ph type="sldNum" sz="quarter" idx="2"/>
          </p:nvPr>
        </p:nvSpPr>
        <p:spPr>
          <a:xfrm>
            <a:off x="12055426" y="8851375"/>
            <a:ext cx="371764" cy="37753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p:bg>
      <p:bgPr>
        <a:solidFill>
          <a:srgbClr val="000099"/>
        </a:solidFill>
        <a:effectLst/>
      </p:bgPr>
    </p:bg>
    <p:spTree>
      <p:nvGrpSpPr>
        <p:cNvPr id="1" name=""/>
        <p:cNvGrpSpPr/>
        <p:nvPr/>
      </p:nvGrpSpPr>
      <p:grpSpPr>
        <a:xfrm>
          <a:off x="0" y="0"/>
          <a:ext cx="0" cy="0"/>
          <a:chOff x="0" y="0"/>
          <a:chExt cx="0" cy="0"/>
        </a:xfrm>
      </p:grpSpPr>
      <p:sp>
        <p:nvSpPr>
          <p:cNvPr id="104" name="Slide Number"/>
          <p:cNvSpPr txBox="1">
            <a:spLocks noGrp="1"/>
          </p:cNvSpPr>
          <p:nvPr>
            <p:ph type="sldNum" sz="quarter" idx="2"/>
          </p:nvPr>
        </p:nvSpPr>
        <p:spPr>
          <a:xfrm>
            <a:off x="16059809" y="8882098"/>
            <a:ext cx="413442" cy="408313"/>
          </a:xfrm>
          <a:prstGeom prst="rect">
            <a:avLst/>
          </a:prstGeom>
        </p:spPr>
        <p:txBody>
          <a:bodyPr anchor="t"/>
          <a:lstStyle>
            <a:lvl1pPr>
              <a:defRPr sz="1800">
                <a:solidFill>
                  <a:srgbClr val="000000"/>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67011" y="130951"/>
            <a:ext cx="15606242" cy="2144890"/>
          </a:xfrm>
          <a:prstGeom prst="rect">
            <a:avLst/>
          </a:prstGeom>
          <a:ln w="12700">
            <a:miter lim="400000"/>
          </a:ln>
          <a:extLst>
            <a:ext uri="{C572A759-6A51-4108-AA02-DFA0A04FC94B}">
              <ma14:wrappingTextBoxFlag xmlns:ma14="http://schemas.microsoft.com/office/mac/drawingml/2011/main" xmlns="" val="1"/>
            </a:ext>
          </a:extLst>
        </p:spPr>
        <p:txBody>
          <a:bodyPr lIns="65022" tIns="65022" rIns="65022" bIns="65022" anchor="ctr">
            <a:normAutofit/>
          </a:bodyPr>
          <a:lstStyle/>
          <a:p>
            <a:r>
              <a:t>Title Text</a:t>
            </a:r>
          </a:p>
        </p:txBody>
      </p:sp>
      <p:sp>
        <p:nvSpPr>
          <p:cNvPr id="3" name="Body Level One…"/>
          <p:cNvSpPr txBox="1">
            <a:spLocks noGrp="1"/>
          </p:cNvSpPr>
          <p:nvPr>
            <p:ph type="body" idx="1"/>
          </p:nvPr>
        </p:nvSpPr>
        <p:spPr>
          <a:xfrm>
            <a:off x="867011" y="2275838"/>
            <a:ext cx="15606242" cy="7477762"/>
          </a:xfrm>
          <a:prstGeom prst="rect">
            <a:avLst/>
          </a:prstGeom>
          <a:ln w="12700">
            <a:miter lim="400000"/>
          </a:ln>
          <a:extLst>
            <a:ext uri="{C572A759-6A51-4108-AA02-DFA0A04FC94B}">
              <ma14:wrappingTextBoxFlag xmlns:ma14="http://schemas.microsoft.com/office/mac/drawingml/2011/main" xmlns="" val="1"/>
            </a:ext>
          </a:extLst>
        </p:spPr>
        <p:txBody>
          <a:bodyPr lIns="65022" tIns="65022" rIns="65022" bIns="65022">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6101488" y="9111020"/>
            <a:ext cx="371764" cy="377535"/>
          </a:xfrm>
          <a:prstGeom prst="rect">
            <a:avLst/>
          </a:prstGeom>
          <a:ln w="12700">
            <a:miter lim="400000"/>
          </a:ln>
        </p:spPr>
        <p:txBody>
          <a:bodyPr wrap="none" lIns="65022" tIns="65022" rIns="65022" bIns="65022" anchor="ctr">
            <a:spAutoFit/>
          </a:bodyPr>
          <a:lstStyle>
            <a:lvl1pPr algn="r" defTabSz="914400">
              <a:defRPr sz="1600">
                <a:solidFill>
                  <a:srgbClr val="888888"/>
                </a:solidFill>
                <a:latin typeface="Calibri"/>
                <a:ea typeface="Calibri"/>
                <a:cs typeface="Calibri"/>
                <a:sym typeface="Calibri"/>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61" r:id="rId2"/>
  </p:sldLayoutIdLst>
  <p:transition spd="med"/>
  <p:txStyles>
    <p:titleStyle>
      <a:lvl1pPr marL="0" marR="0" indent="0" algn="ctr" defTabSz="914400" rtl="0" latinLnBrk="0">
        <a:lnSpc>
          <a:spcPct val="100000"/>
        </a:lnSpc>
        <a:spcBef>
          <a:spcPts val="0"/>
        </a:spcBef>
        <a:spcAft>
          <a:spcPts val="0"/>
        </a:spcAft>
        <a:buClrTx/>
        <a:buSzTx/>
        <a:buFontTx/>
        <a:buNone/>
        <a:tabLst/>
        <a:defRPr sz="6200" b="0" i="0" u="none" strike="noStrike" cap="none" spc="0" baseline="0">
          <a:solidFill>
            <a:srgbClr val="000000"/>
          </a:solidFill>
          <a:uFillTx/>
          <a:latin typeface="Calibri"/>
          <a:ea typeface="Calibri"/>
          <a:cs typeface="Calibri"/>
          <a:sym typeface="Calibri"/>
        </a:defRPr>
      </a:lvl1pPr>
      <a:lvl2pPr marL="0" marR="0" indent="0" algn="ctr" defTabSz="914400" rtl="0" latinLnBrk="0">
        <a:lnSpc>
          <a:spcPct val="100000"/>
        </a:lnSpc>
        <a:spcBef>
          <a:spcPts val="0"/>
        </a:spcBef>
        <a:spcAft>
          <a:spcPts val="0"/>
        </a:spcAft>
        <a:buClrTx/>
        <a:buSzTx/>
        <a:buFontTx/>
        <a:buNone/>
        <a:tabLst/>
        <a:defRPr sz="6200" b="0" i="0" u="none" strike="noStrike" cap="none" spc="0" baseline="0">
          <a:solidFill>
            <a:srgbClr val="000000"/>
          </a:solidFill>
          <a:uFillTx/>
          <a:latin typeface="Calibri"/>
          <a:ea typeface="Calibri"/>
          <a:cs typeface="Calibri"/>
          <a:sym typeface="Calibri"/>
        </a:defRPr>
      </a:lvl2pPr>
      <a:lvl3pPr marL="0" marR="0" indent="0" algn="ctr" defTabSz="914400" rtl="0" latinLnBrk="0">
        <a:lnSpc>
          <a:spcPct val="100000"/>
        </a:lnSpc>
        <a:spcBef>
          <a:spcPts val="0"/>
        </a:spcBef>
        <a:spcAft>
          <a:spcPts val="0"/>
        </a:spcAft>
        <a:buClrTx/>
        <a:buSzTx/>
        <a:buFontTx/>
        <a:buNone/>
        <a:tabLst/>
        <a:defRPr sz="6200" b="0" i="0" u="none" strike="noStrike" cap="none" spc="0" baseline="0">
          <a:solidFill>
            <a:srgbClr val="000000"/>
          </a:solidFill>
          <a:uFillTx/>
          <a:latin typeface="Calibri"/>
          <a:ea typeface="Calibri"/>
          <a:cs typeface="Calibri"/>
          <a:sym typeface="Calibri"/>
        </a:defRPr>
      </a:lvl3pPr>
      <a:lvl4pPr marL="0" marR="0" indent="0" algn="ctr" defTabSz="914400" rtl="0" latinLnBrk="0">
        <a:lnSpc>
          <a:spcPct val="100000"/>
        </a:lnSpc>
        <a:spcBef>
          <a:spcPts val="0"/>
        </a:spcBef>
        <a:spcAft>
          <a:spcPts val="0"/>
        </a:spcAft>
        <a:buClrTx/>
        <a:buSzTx/>
        <a:buFontTx/>
        <a:buNone/>
        <a:tabLst/>
        <a:defRPr sz="6200" b="0" i="0" u="none" strike="noStrike" cap="none" spc="0" baseline="0">
          <a:solidFill>
            <a:srgbClr val="000000"/>
          </a:solidFill>
          <a:uFillTx/>
          <a:latin typeface="Calibri"/>
          <a:ea typeface="Calibri"/>
          <a:cs typeface="Calibri"/>
          <a:sym typeface="Calibri"/>
        </a:defRPr>
      </a:lvl4pPr>
      <a:lvl5pPr marL="0" marR="0" indent="0" algn="ctr" defTabSz="914400" rtl="0" latinLnBrk="0">
        <a:lnSpc>
          <a:spcPct val="100000"/>
        </a:lnSpc>
        <a:spcBef>
          <a:spcPts val="0"/>
        </a:spcBef>
        <a:spcAft>
          <a:spcPts val="0"/>
        </a:spcAft>
        <a:buClrTx/>
        <a:buSzTx/>
        <a:buFontTx/>
        <a:buNone/>
        <a:tabLst/>
        <a:defRPr sz="6200" b="0" i="0" u="none" strike="noStrike" cap="none" spc="0" baseline="0">
          <a:solidFill>
            <a:srgbClr val="000000"/>
          </a:solidFill>
          <a:uFillTx/>
          <a:latin typeface="Calibri"/>
          <a:ea typeface="Calibri"/>
          <a:cs typeface="Calibri"/>
          <a:sym typeface="Calibri"/>
        </a:defRPr>
      </a:lvl5pPr>
      <a:lvl6pPr marL="0" marR="0" indent="0" algn="ctr" defTabSz="914400" rtl="0" latinLnBrk="0">
        <a:lnSpc>
          <a:spcPct val="100000"/>
        </a:lnSpc>
        <a:spcBef>
          <a:spcPts val="0"/>
        </a:spcBef>
        <a:spcAft>
          <a:spcPts val="0"/>
        </a:spcAft>
        <a:buClrTx/>
        <a:buSzTx/>
        <a:buFontTx/>
        <a:buNone/>
        <a:tabLst/>
        <a:defRPr sz="6200" b="0" i="0" u="none" strike="noStrike" cap="none" spc="0" baseline="0">
          <a:solidFill>
            <a:srgbClr val="000000"/>
          </a:solidFill>
          <a:uFillTx/>
          <a:latin typeface="Calibri"/>
          <a:ea typeface="Calibri"/>
          <a:cs typeface="Calibri"/>
          <a:sym typeface="Calibri"/>
        </a:defRPr>
      </a:lvl6pPr>
      <a:lvl7pPr marL="0" marR="0" indent="0" algn="ctr" defTabSz="914400" rtl="0" latinLnBrk="0">
        <a:lnSpc>
          <a:spcPct val="100000"/>
        </a:lnSpc>
        <a:spcBef>
          <a:spcPts val="0"/>
        </a:spcBef>
        <a:spcAft>
          <a:spcPts val="0"/>
        </a:spcAft>
        <a:buClrTx/>
        <a:buSzTx/>
        <a:buFontTx/>
        <a:buNone/>
        <a:tabLst/>
        <a:defRPr sz="6200" b="0" i="0" u="none" strike="noStrike" cap="none" spc="0" baseline="0">
          <a:solidFill>
            <a:srgbClr val="000000"/>
          </a:solidFill>
          <a:uFillTx/>
          <a:latin typeface="Calibri"/>
          <a:ea typeface="Calibri"/>
          <a:cs typeface="Calibri"/>
          <a:sym typeface="Calibri"/>
        </a:defRPr>
      </a:lvl7pPr>
      <a:lvl8pPr marL="0" marR="0" indent="0" algn="ctr" defTabSz="914400" rtl="0" latinLnBrk="0">
        <a:lnSpc>
          <a:spcPct val="100000"/>
        </a:lnSpc>
        <a:spcBef>
          <a:spcPts val="0"/>
        </a:spcBef>
        <a:spcAft>
          <a:spcPts val="0"/>
        </a:spcAft>
        <a:buClrTx/>
        <a:buSzTx/>
        <a:buFontTx/>
        <a:buNone/>
        <a:tabLst/>
        <a:defRPr sz="6200" b="0" i="0" u="none" strike="noStrike" cap="none" spc="0" baseline="0">
          <a:solidFill>
            <a:srgbClr val="000000"/>
          </a:solidFill>
          <a:uFillTx/>
          <a:latin typeface="Calibri"/>
          <a:ea typeface="Calibri"/>
          <a:cs typeface="Calibri"/>
          <a:sym typeface="Calibri"/>
        </a:defRPr>
      </a:lvl8pPr>
      <a:lvl9pPr marL="0" marR="0" indent="0" algn="ctr" defTabSz="914400" rtl="0" latinLnBrk="0">
        <a:lnSpc>
          <a:spcPct val="100000"/>
        </a:lnSpc>
        <a:spcBef>
          <a:spcPts val="0"/>
        </a:spcBef>
        <a:spcAft>
          <a:spcPts val="0"/>
        </a:spcAft>
        <a:buClrTx/>
        <a:buSzTx/>
        <a:buFontTx/>
        <a:buNone/>
        <a:tabLst/>
        <a:defRPr sz="6200" b="0" i="0" u="none" strike="noStrike" cap="none" spc="0" baseline="0">
          <a:solidFill>
            <a:srgbClr val="000000"/>
          </a:solidFill>
          <a:uFillTx/>
          <a:latin typeface="Calibri"/>
          <a:ea typeface="Calibri"/>
          <a:cs typeface="Calibri"/>
          <a:sym typeface="Calibri"/>
        </a:defRPr>
      </a:lvl9pPr>
    </p:titleStyle>
    <p:bodyStyle>
      <a:lvl1pPr marL="471487" marR="0" indent="-471487" algn="l" defTabSz="914400" rtl="0" latinLnBrk="0">
        <a:lnSpc>
          <a:spcPct val="100000"/>
        </a:lnSpc>
        <a:spcBef>
          <a:spcPts val="700"/>
        </a:spcBef>
        <a:spcAft>
          <a:spcPts val="0"/>
        </a:spcAft>
        <a:buClrTx/>
        <a:buSzPct val="100000"/>
        <a:buFont typeface="Arial"/>
        <a:buChar char="•"/>
        <a:tabLst/>
        <a:defRPr sz="4400" b="0" i="0" u="none" strike="noStrike" cap="none" spc="0" baseline="0">
          <a:solidFill>
            <a:srgbClr val="000000"/>
          </a:solidFill>
          <a:uFillTx/>
          <a:latin typeface="Calibri"/>
          <a:ea typeface="Calibri"/>
          <a:cs typeface="Calibri"/>
          <a:sym typeface="Calibri"/>
        </a:defRPr>
      </a:lvl1pPr>
      <a:lvl2pPr marL="906234" marR="0" indent="-449034" algn="l" defTabSz="914400" rtl="0" latinLnBrk="0">
        <a:lnSpc>
          <a:spcPct val="100000"/>
        </a:lnSpc>
        <a:spcBef>
          <a:spcPts val="700"/>
        </a:spcBef>
        <a:spcAft>
          <a:spcPts val="0"/>
        </a:spcAft>
        <a:buClrTx/>
        <a:buSzPct val="100000"/>
        <a:buFont typeface="Arial"/>
        <a:buChar char="–"/>
        <a:tabLst/>
        <a:defRPr sz="4400" b="0" i="0" u="none" strike="noStrike" cap="none" spc="0" baseline="0">
          <a:solidFill>
            <a:srgbClr val="000000"/>
          </a:solidFill>
          <a:uFillTx/>
          <a:latin typeface="Calibri"/>
          <a:ea typeface="Calibri"/>
          <a:cs typeface="Calibri"/>
          <a:sym typeface="Calibri"/>
        </a:defRPr>
      </a:lvl2pPr>
      <a:lvl3pPr marL="1333500" marR="0" indent="-419100" algn="l" defTabSz="914400" rtl="0" latinLnBrk="0">
        <a:lnSpc>
          <a:spcPct val="100000"/>
        </a:lnSpc>
        <a:spcBef>
          <a:spcPts val="700"/>
        </a:spcBef>
        <a:spcAft>
          <a:spcPts val="0"/>
        </a:spcAft>
        <a:buClrTx/>
        <a:buSzPct val="100000"/>
        <a:buFont typeface="Arial"/>
        <a:buChar char="•"/>
        <a:tabLst/>
        <a:defRPr sz="4400" b="0" i="0" u="none" strike="noStrike" cap="none" spc="0" baseline="0">
          <a:solidFill>
            <a:srgbClr val="000000"/>
          </a:solidFill>
          <a:uFillTx/>
          <a:latin typeface="Calibri"/>
          <a:ea typeface="Calibri"/>
          <a:cs typeface="Calibri"/>
          <a:sym typeface="Calibri"/>
        </a:defRPr>
      </a:lvl3pPr>
      <a:lvl4pPr marL="1874520" marR="0" indent="-502919" algn="l" defTabSz="914400" rtl="0" latinLnBrk="0">
        <a:lnSpc>
          <a:spcPct val="100000"/>
        </a:lnSpc>
        <a:spcBef>
          <a:spcPts val="700"/>
        </a:spcBef>
        <a:spcAft>
          <a:spcPts val="0"/>
        </a:spcAft>
        <a:buClrTx/>
        <a:buSzPct val="100000"/>
        <a:buFont typeface="Arial"/>
        <a:buChar char="–"/>
        <a:tabLst/>
        <a:defRPr sz="4400" b="0" i="0" u="none" strike="noStrike" cap="none" spc="0" baseline="0">
          <a:solidFill>
            <a:srgbClr val="000000"/>
          </a:solidFill>
          <a:uFillTx/>
          <a:latin typeface="Calibri"/>
          <a:ea typeface="Calibri"/>
          <a:cs typeface="Calibri"/>
          <a:sym typeface="Calibri"/>
        </a:defRPr>
      </a:lvl4pPr>
      <a:lvl5pPr marL="2331720" marR="0" indent="-502920" algn="l" defTabSz="914400" rtl="0" latinLnBrk="0">
        <a:lnSpc>
          <a:spcPct val="100000"/>
        </a:lnSpc>
        <a:spcBef>
          <a:spcPts val="700"/>
        </a:spcBef>
        <a:spcAft>
          <a:spcPts val="0"/>
        </a:spcAft>
        <a:buClrTx/>
        <a:buSzPct val="100000"/>
        <a:buFont typeface="Arial"/>
        <a:buChar char="»"/>
        <a:tabLst/>
        <a:defRPr sz="4400" b="0" i="0" u="none" strike="noStrike" cap="none" spc="0" baseline="0">
          <a:solidFill>
            <a:srgbClr val="000000"/>
          </a:solidFill>
          <a:uFillTx/>
          <a:latin typeface="Calibri"/>
          <a:ea typeface="Calibri"/>
          <a:cs typeface="Calibri"/>
          <a:sym typeface="Calibri"/>
        </a:defRPr>
      </a:lvl5pPr>
      <a:lvl6pPr marL="2788920" marR="0" indent="-502920" algn="l" defTabSz="914400" rtl="0" latinLnBrk="0">
        <a:lnSpc>
          <a:spcPct val="100000"/>
        </a:lnSpc>
        <a:spcBef>
          <a:spcPts val="700"/>
        </a:spcBef>
        <a:spcAft>
          <a:spcPts val="0"/>
        </a:spcAft>
        <a:buClrTx/>
        <a:buSzPct val="100000"/>
        <a:buFont typeface="Arial"/>
        <a:buChar char="•"/>
        <a:tabLst/>
        <a:defRPr sz="4400" b="0" i="0" u="none" strike="noStrike" cap="none" spc="0" baseline="0">
          <a:solidFill>
            <a:srgbClr val="000000"/>
          </a:solidFill>
          <a:uFillTx/>
          <a:latin typeface="Calibri"/>
          <a:ea typeface="Calibri"/>
          <a:cs typeface="Calibri"/>
          <a:sym typeface="Calibri"/>
        </a:defRPr>
      </a:lvl6pPr>
      <a:lvl7pPr marL="3246120" marR="0" indent="-502920" algn="l" defTabSz="914400" rtl="0" latinLnBrk="0">
        <a:lnSpc>
          <a:spcPct val="100000"/>
        </a:lnSpc>
        <a:spcBef>
          <a:spcPts val="700"/>
        </a:spcBef>
        <a:spcAft>
          <a:spcPts val="0"/>
        </a:spcAft>
        <a:buClrTx/>
        <a:buSzPct val="100000"/>
        <a:buFont typeface="Arial"/>
        <a:buChar char="•"/>
        <a:tabLst/>
        <a:defRPr sz="4400" b="0" i="0" u="none" strike="noStrike" cap="none" spc="0" baseline="0">
          <a:solidFill>
            <a:srgbClr val="000000"/>
          </a:solidFill>
          <a:uFillTx/>
          <a:latin typeface="Calibri"/>
          <a:ea typeface="Calibri"/>
          <a:cs typeface="Calibri"/>
          <a:sym typeface="Calibri"/>
        </a:defRPr>
      </a:lvl7pPr>
      <a:lvl8pPr marL="3703320" marR="0" indent="-502920" algn="l" defTabSz="914400" rtl="0" latinLnBrk="0">
        <a:lnSpc>
          <a:spcPct val="100000"/>
        </a:lnSpc>
        <a:spcBef>
          <a:spcPts val="700"/>
        </a:spcBef>
        <a:spcAft>
          <a:spcPts val="0"/>
        </a:spcAft>
        <a:buClrTx/>
        <a:buSzPct val="100000"/>
        <a:buFont typeface="Arial"/>
        <a:buChar char="•"/>
        <a:tabLst/>
        <a:defRPr sz="4400" b="0" i="0" u="none" strike="noStrike" cap="none" spc="0" baseline="0">
          <a:solidFill>
            <a:srgbClr val="000000"/>
          </a:solidFill>
          <a:uFillTx/>
          <a:latin typeface="Calibri"/>
          <a:ea typeface="Calibri"/>
          <a:cs typeface="Calibri"/>
          <a:sym typeface="Calibri"/>
        </a:defRPr>
      </a:lvl8pPr>
      <a:lvl9pPr marL="4160520" marR="0" indent="-502920" algn="l" defTabSz="914400" rtl="0" latinLnBrk="0">
        <a:lnSpc>
          <a:spcPct val="100000"/>
        </a:lnSpc>
        <a:spcBef>
          <a:spcPts val="700"/>
        </a:spcBef>
        <a:spcAft>
          <a:spcPts val="0"/>
        </a:spcAft>
        <a:buClrTx/>
        <a:buSzPct val="100000"/>
        <a:buFont typeface="Arial"/>
        <a:buChar char="•"/>
        <a:tabLst/>
        <a:defRPr sz="4400" b="0" i="0" u="none" strike="noStrike" cap="none" spc="0" baseline="0">
          <a:solidFill>
            <a:srgbClr val="000000"/>
          </a:solidFill>
          <a:uFillTx/>
          <a:latin typeface="Calibri"/>
          <a:ea typeface="Calibri"/>
          <a:cs typeface="Calibri"/>
          <a:sym typeface="Calibri"/>
        </a:defRPr>
      </a:lvl9pPr>
    </p:bodyStyle>
    <p:otherStyle>
      <a:lvl1pPr marL="0" marR="0" indent="0" algn="r" defTabSz="9144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microsoft.com/office/2007/relationships/hdphoto" Target="../media/hdphoto2.wdp"/><Relationship Id="rId5" Type="http://schemas.microsoft.com/office/2007/relationships/hdphoto" Target="../media/hdphoto1.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NrI57COWVF4"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l9vn5UvsHvM"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microsoft.com/office/2007/relationships/hdphoto" Target="../media/hdphoto4.wdp"/><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Jesus Description – You Belong Fine Art">
            <a:extLst>
              <a:ext uri="{FF2B5EF4-FFF2-40B4-BE49-F238E27FC236}">
                <a16:creationId xmlns:a16="http://schemas.microsoft.com/office/drawing/2014/main" id="{852E1724-02F0-D25F-D483-76E48F5E007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17342326" cy="9721424"/>
          </a:xfrm>
          <a:prstGeom prst="rect">
            <a:avLst/>
          </a:prstGeom>
          <a:noFill/>
          <a:extLst>
            <a:ext uri="{909E8E84-426E-40DD-AFC4-6F175D3DCCD1}">
              <a14:hiddenFill xmlns:a14="http://schemas.microsoft.com/office/drawing/2010/main">
                <a:solidFill>
                  <a:srgbClr val="FFFFFF"/>
                </a:solidFill>
              </a14:hiddenFill>
            </a:ext>
          </a:extLst>
        </p:spPr>
      </p:pic>
      <p:sp>
        <p:nvSpPr>
          <p:cNvPr id="113" name="Rectangle 1"/>
          <p:cNvSpPr/>
          <p:nvPr/>
        </p:nvSpPr>
        <p:spPr>
          <a:xfrm>
            <a:off x="13731766" y="0"/>
            <a:ext cx="3736427" cy="9753600"/>
          </a:xfrm>
          <a:prstGeom prst="rect">
            <a:avLst/>
          </a:prstGeom>
          <a:blipFill>
            <a:blip r:embed="rId4"/>
          </a:blipFill>
          <a:ln w="12700">
            <a:miter lim="400000"/>
          </a:ln>
          <a:effectLst>
            <a:outerShdw blurRad="50800" dist="38100" dir="5400000" rotWithShape="0">
              <a:srgbClr val="000000">
                <a:alpha val="40000"/>
              </a:srgbClr>
            </a:outerShdw>
          </a:effectLst>
        </p:spPr>
        <p:txBody>
          <a:bodyPr lIns="50800" tIns="50800" rIns="50800" bIns="50800" anchor="ctr"/>
          <a:lstStyle/>
          <a:p>
            <a:pPr>
              <a:defRPr>
                <a:solidFill>
                  <a:srgbClr val="FFFFFF"/>
                </a:solidFill>
                <a:latin typeface="Baskerville"/>
                <a:ea typeface="Baskerville"/>
                <a:cs typeface="Baskerville"/>
                <a:sym typeface="Baskerville"/>
              </a:defRPr>
            </a:pPr>
            <a:endParaRPr/>
          </a:p>
        </p:txBody>
      </p:sp>
      <p:sp>
        <p:nvSpPr>
          <p:cNvPr id="114" name="Shape 67"/>
          <p:cNvSpPr txBox="1"/>
          <p:nvPr/>
        </p:nvSpPr>
        <p:spPr>
          <a:xfrm>
            <a:off x="7825430" y="1287040"/>
            <a:ext cx="10951766" cy="2123658"/>
          </a:xfrm>
          <a:prstGeom prst="rect">
            <a:avLst/>
          </a:prstGeom>
          <a:ln w="12700">
            <a:miter lim="400000"/>
          </a:ln>
          <a:effectLst>
            <a:outerShdw blurRad="190500" dist="8455" dir="5400000" rotWithShape="0">
              <a:srgbClr val="000000"/>
            </a:outerShdw>
          </a:effectLst>
          <a:extLst>
            <a:ext uri="{C572A759-6A51-4108-AA02-DFA0A04FC94B}">
              <ma14:wrappingTextBoxFlag xmlns:ma14="http://schemas.microsoft.com/office/mac/drawingml/2011/main" xmlns="" val="1"/>
            </a:ext>
          </a:extLst>
        </p:spPr>
        <p:txBody>
          <a:bodyPr wrap="square" lIns="0" tIns="0" rIns="0" bIns="0" anchor="ctr">
            <a:spAutoFit/>
          </a:bodyPr>
          <a:lstStyle>
            <a:lvl1pPr algn="l" defTabSz="457200">
              <a:defRPr sz="7500">
                <a:solidFill>
                  <a:srgbClr val="FFE181"/>
                </a:solidFill>
                <a:latin typeface="Optima"/>
                <a:ea typeface="Optima"/>
                <a:cs typeface="Optima"/>
                <a:sym typeface="Optima"/>
              </a:defRPr>
            </a:lvl1pPr>
          </a:lstStyle>
          <a:p>
            <a:pPr algn="ctr"/>
            <a:r>
              <a:rPr lang="en-US" sz="11500" b="1" dirty="0">
                <a:effectLst>
                  <a:outerShdw blurRad="50800" dist="38100" dir="5400000" algn="t" rotWithShape="0">
                    <a:prstClr val="black">
                      <a:alpha val="40000"/>
                    </a:prstClr>
                  </a:outerShdw>
                </a:effectLst>
                <a:latin typeface="Calibri" charset="0"/>
                <a:ea typeface="Calibri" charset="0"/>
                <a:cs typeface="Calibri" charset="0"/>
              </a:rPr>
              <a:t>Who is God</a:t>
            </a:r>
            <a:r>
              <a:rPr lang="en-US" sz="13800" b="1" dirty="0">
                <a:effectLst>
                  <a:outerShdw blurRad="50800" dist="38100" dir="5400000" algn="t" rotWithShape="0">
                    <a:prstClr val="black">
                      <a:alpha val="40000"/>
                    </a:prstClr>
                  </a:outerShdw>
                </a:effectLst>
                <a:latin typeface="Calibri" charset="0"/>
                <a:ea typeface="Calibri" charset="0"/>
                <a:cs typeface="Calibri" charset="0"/>
              </a:rPr>
              <a:t>?</a:t>
            </a:r>
            <a:endParaRPr sz="13800" b="1" dirty="0">
              <a:effectLst>
                <a:outerShdw blurRad="50800" dist="38100" dir="5400000" algn="t" rotWithShape="0">
                  <a:prstClr val="black">
                    <a:alpha val="40000"/>
                  </a:prstClr>
                </a:outerShdw>
              </a:effectLst>
              <a:latin typeface="Calibri" charset="0"/>
              <a:ea typeface="Calibri" charset="0"/>
              <a:cs typeface="Calibri" charset="0"/>
            </a:endParaRPr>
          </a:p>
        </p:txBody>
      </p:sp>
      <p:sp>
        <p:nvSpPr>
          <p:cNvPr id="2" name="TextBox 1">
            <a:extLst>
              <a:ext uri="{FF2B5EF4-FFF2-40B4-BE49-F238E27FC236}">
                <a16:creationId xmlns:a16="http://schemas.microsoft.com/office/drawing/2014/main" id="{9427EAAA-B1DC-C8A9-7D16-A8C1CF60FAC0}"/>
              </a:ext>
            </a:extLst>
          </p:cNvPr>
          <p:cNvSpPr txBox="1"/>
          <p:nvPr/>
        </p:nvSpPr>
        <p:spPr>
          <a:xfrm>
            <a:off x="14176424" y="5897834"/>
            <a:ext cx="2847109"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FFE89F"/>
                </a:solidFill>
                <a:effectLst/>
                <a:uFillTx/>
                <a:latin typeface="Calibri" panose="020F0502020204030204" pitchFamily="34" charset="0"/>
                <a:cs typeface="Calibri" panose="020F0502020204030204" pitchFamily="34" charset="0"/>
                <a:sym typeface="Cochin"/>
              </a:rPr>
              <a:t>Pastor Jesse Hall</a:t>
            </a:r>
          </a:p>
          <a:p>
            <a:pPr marL="0" marR="0" indent="0" algn="ctr" defTabSz="584200" rtl="0" fontAlgn="auto" latinLnBrk="0" hangingPunct="0">
              <a:lnSpc>
                <a:spcPct val="100000"/>
              </a:lnSpc>
              <a:spcBef>
                <a:spcPts val="0"/>
              </a:spcBef>
              <a:spcAft>
                <a:spcPts val="0"/>
              </a:spcAft>
              <a:buClrTx/>
              <a:buSzTx/>
              <a:buFontTx/>
              <a:buNone/>
              <a:tabLst/>
            </a:pPr>
            <a:r>
              <a:rPr lang="en-US" sz="2800" b="1" dirty="0">
                <a:solidFill>
                  <a:srgbClr val="FFE89F"/>
                </a:solidFill>
                <a:latin typeface="Calibri" panose="020F0502020204030204" pitchFamily="34" charset="0"/>
                <a:cs typeface="Calibri" panose="020F0502020204030204" pitchFamily="34" charset="0"/>
              </a:rPr>
              <a:t>17 May 2026</a:t>
            </a:r>
            <a:endParaRPr kumimoji="0" lang="en-US" sz="3600" b="1" i="0" u="none" strike="noStrike" cap="none" spc="0" normalizeH="0" baseline="0" dirty="0">
              <a:ln>
                <a:noFill/>
              </a:ln>
              <a:solidFill>
                <a:srgbClr val="FFE89F"/>
              </a:solidFill>
              <a:effectLst/>
              <a:uFillTx/>
              <a:latin typeface="Calibri" panose="020F0502020204030204" pitchFamily="34" charset="0"/>
              <a:cs typeface="Calibri" panose="020F0502020204030204" pitchFamily="34" charset="0"/>
              <a:sym typeface="Cochin"/>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7778B119-FEAA-9FED-C5AD-D04C6812683A}"/>
              </a:ext>
            </a:extLst>
          </p:cNvPr>
          <p:cNvSpPr/>
          <p:nvPr/>
        </p:nvSpPr>
        <p:spPr>
          <a:xfrm>
            <a:off x="358376" y="1212398"/>
            <a:ext cx="16981887" cy="6692348"/>
          </a:xfrm>
          <a:prstGeom prst="rect">
            <a:avLst/>
          </a:prstGeom>
          <a:blipFill>
            <a:blip r:embed="rId3">
              <a:alphaModFix amt="66000"/>
            </a:blip>
          </a:blipFill>
          <a:ln w="12700">
            <a:miter lim="400000"/>
          </a:ln>
          <a:effectLst>
            <a:outerShdw blurRad="50800" dist="38100" dir="5400000" algn="t" rotWithShape="0">
              <a:prstClr val="black">
                <a:alpha val="40000"/>
              </a:prstClr>
            </a:outerShdw>
          </a:effectLst>
        </p:spPr>
        <p:txBody>
          <a:bodyPr lIns="67735" tIns="67735" rIns="67735" bIns="67735" anchor="ctr"/>
          <a:lstStyle/>
          <a:p>
            <a:pPr>
              <a:defRPr>
                <a:solidFill>
                  <a:srgbClr val="FFFFFF"/>
                </a:solidFill>
                <a:latin typeface="Baskerville"/>
                <a:ea typeface="Baskerville"/>
                <a:cs typeface="Baskerville"/>
                <a:sym typeface="Baskerville"/>
              </a:defRPr>
            </a:pPr>
            <a:endParaRPr sz="4800" dirty="0"/>
          </a:p>
        </p:txBody>
      </p:sp>
      <p:pic>
        <p:nvPicPr>
          <p:cNvPr id="4" name="Picture 3" descr="A picture containing person&#10;&#10;Description automatically generated">
            <a:extLst>
              <a:ext uri="{FF2B5EF4-FFF2-40B4-BE49-F238E27FC236}">
                <a16:creationId xmlns:a16="http://schemas.microsoft.com/office/drawing/2014/main" id="{48189A1F-376D-C527-D5C3-2BA5CE56FC2F}"/>
              </a:ext>
            </a:extLst>
          </p:cNvPr>
          <p:cNvPicPr>
            <a:picLocks noChangeAspect="1"/>
          </p:cNvPicPr>
          <p:nvPr/>
        </p:nvPicPr>
        <p:blipFill>
          <a:blip r:embed="rId4" cstate="screen">
            <a:alphaModFix amt="70000"/>
            <a:extLst>
              <a:ext uri="{28A0092B-C50C-407E-A947-70E740481C1C}">
                <a14:useLocalDpi xmlns:a14="http://schemas.microsoft.com/office/drawing/2010/main"/>
              </a:ext>
            </a:extLst>
          </a:blip>
          <a:srcRect/>
          <a:stretch>
            <a:fillRect/>
          </a:stretch>
        </p:blipFill>
        <p:spPr>
          <a:xfrm flipH="1">
            <a:off x="8364890" y="556585"/>
            <a:ext cx="8418779" cy="8090454"/>
          </a:xfrm>
          <a:prstGeom prst="rect">
            <a:avLst/>
          </a:prstGeom>
          <a:effectLst>
            <a:softEdge rad="142786"/>
          </a:effectLst>
        </p:spPr>
      </p:pic>
      <p:sp>
        <p:nvSpPr>
          <p:cNvPr id="3" name="TextBox 2">
            <a:extLst>
              <a:ext uri="{FF2B5EF4-FFF2-40B4-BE49-F238E27FC236}">
                <a16:creationId xmlns:a16="http://schemas.microsoft.com/office/drawing/2014/main" id="{DA0EB6F5-89B7-432F-6BCA-0FE84EE0431E}"/>
              </a:ext>
            </a:extLst>
          </p:cNvPr>
          <p:cNvSpPr txBox="1"/>
          <p:nvPr/>
        </p:nvSpPr>
        <p:spPr>
          <a:xfrm>
            <a:off x="1098481" y="1634695"/>
            <a:ext cx="7031728" cy="584775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spcAft>
                <a:spcPts val="1200"/>
              </a:spcAft>
            </a:pPr>
            <a:r>
              <a:rPr lang="en-US" sz="4400" b="1" i="0" dirty="0">
                <a:solidFill>
                  <a:srgbClr val="FFC000"/>
                </a:solidFill>
                <a:effectLst>
                  <a:outerShdw blurRad="50800" dist="38100" dir="8100000" algn="tr" rotWithShape="0">
                    <a:prstClr val="black">
                      <a:alpha val="40000"/>
                    </a:prstClr>
                  </a:outerShdw>
                </a:effectLst>
                <a:latin typeface="Abadi" panose="020B0604020104020204" pitchFamily="34" charset="77"/>
                <a:cs typeface="Times New Roman" panose="02020603050405020304" pitchFamily="18" charset="0"/>
              </a:rPr>
              <a:t>1 John 4:9-10 </a:t>
            </a:r>
          </a:p>
          <a:p>
            <a:pPr algn="l"/>
            <a:r>
              <a:rPr lang="en-US" sz="4000" b="0" i="0" dirty="0">
                <a:solidFill>
                  <a:srgbClr val="FFE89F"/>
                </a:solidFill>
                <a:effectLst>
                  <a:outerShdw blurRad="50800" dist="38100" dir="8100000" algn="tr" rotWithShape="0">
                    <a:prstClr val="black">
                      <a:alpha val="40000"/>
                    </a:prstClr>
                  </a:outerShdw>
                </a:effectLst>
                <a:latin typeface="Abadi" panose="020B0604020104020204" pitchFamily="34" charset="77"/>
                <a:cs typeface="Times New Roman" panose="02020603050405020304" pitchFamily="18" charset="0"/>
              </a:rPr>
              <a:t>This is how God showed his love among us: He sent his one and only Son into the world that we might live through him. This is love: not that we loved God, but that he loved us and sent his Son as an atoning sacrifice for our sins. </a:t>
            </a:r>
            <a:endParaRPr lang="en-US" sz="4000" dirty="0">
              <a:solidFill>
                <a:srgbClr val="FFE89F"/>
              </a:solidFill>
              <a:effectLst>
                <a:outerShdw blurRad="50800" dist="38100" dir="8100000" algn="tr" rotWithShape="0">
                  <a:prstClr val="black">
                    <a:alpha val="40000"/>
                  </a:prstClr>
                </a:outerShdw>
              </a:effectLst>
              <a:latin typeface="Abadi" panose="020B0604020104020204" pitchFamily="34" charset="77"/>
              <a:cs typeface="Times New Roman" panose="02020603050405020304" pitchFamily="18" charset="0"/>
            </a:endParaRPr>
          </a:p>
        </p:txBody>
      </p:sp>
    </p:spTree>
    <p:extLst>
      <p:ext uri="{BB962C8B-B14F-4D97-AF65-F5344CB8AC3E}">
        <p14:creationId xmlns:p14="http://schemas.microsoft.com/office/powerpoint/2010/main" val="138574958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1B50E4E-A78A-743E-0586-F9A51DE58109}"/>
              </a:ext>
            </a:extLst>
          </p:cNvPr>
          <p:cNvSpPr txBox="1"/>
          <p:nvPr/>
        </p:nvSpPr>
        <p:spPr>
          <a:xfrm>
            <a:off x="4691238" y="760291"/>
            <a:ext cx="6296891" cy="1025922"/>
          </a:xfrm>
          <a:prstGeom prst="rect">
            <a:avLst/>
          </a:prstGeom>
          <a:solidFill>
            <a:srgbClr val="595959"/>
          </a:solidFill>
          <a:ln w="12700" cap="flat">
            <a:noFill/>
            <a:miter lim="400000"/>
          </a:ln>
          <a:effectLst>
            <a:outerShdw blurRad="63500" sx="102000" sy="102000" algn="ctr"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6000" b="1" i="0" u="none" strike="noStrike" cap="none" spc="0" normalizeH="0" baseline="0" dirty="0">
                <a:ln>
                  <a:noFill/>
                </a:ln>
                <a:solidFill>
                  <a:srgbClr val="FFE89F"/>
                </a:solidFill>
                <a:effectLst/>
                <a:uFillTx/>
                <a:latin typeface="Calibri" panose="020F0502020204030204" pitchFamily="34" charset="0"/>
                <a:cs typeface="Calibri" panose="020F0502020204030204" pitchFamily="34" charset="0"/>
                <a:sym typeface="Cochin"/>
              </a:rPr>
              <a:t>God’s Holiness</a:t>
            </a:r>
          </a:p>
        </p:txBody>
      </p:sp>
      <p:cxnSp>
        <p:nvCxnSpPr>
          <p:cNvPr id="8" name="Straight Arrow Connector 7">
            <a:extLst>
              <a:ext uri="{FF2B5EF4-FFF2-40B4-BE49-F238E27FC236}">
                <a16:creationId xmlns:a16="http://schemas.microsoft.com/office/drawing/2014/main" id="{109F9987-1A1E-B87C-EAD3-675216632136}"/>
              </a:ext>
            </a:extLst>
          </p:cNvPr>
          <p:cNvCxnSpPr>
            <a:cxnSpLocks/>
          </p:cNvCxnSpPr>
          <p:nvPr/>
        </p:nvCxnSpPr>
        <p:spPr>
          <a:xfrm flipH="1">
            <a:off x="4129088" y="1786213"/>
            <a:ext cx="3450823" cy="1414849"/>
          </a:xfrm>
          <a:prstGeom prst="straightConnector1">
            <a:avLst/>
          </a:prstGeom>
          <a:noFill/>
          <a:ln w="57150" cap="flat">
            <a:solidFill>
              <a:srgbClr val="FFE89F"/>
            </a:solidFill>
            <a:prstDash val="solid"/>
            <a:round/>
            <a:tailEnd type="triangle"/>
          </a:ln>
          <a:effectLst>
            <a:outerShdw blurRad="50800" dist="38100" dir="5400000" rotWithShape="0">
              <a:srgbClr val="000000">
                <a:alpha val="40000"/>
              </a:srgbClr>
            </a:outerShdw>
          </a:effectLst>
          <a:sp3d/>
        </p:spPr>
        <p:style>
          <a:lnRef idx="0">
            <a:scrgbClr r="0" g="0" b="0"/>
          </a:lnRef>
          <a:fillRef idx="0">
            <a:scrgbClr r="0" g="0" b="0"/>
          </a:fillRef>
          <a:effectRef idx="0">
            <a:scrgbClr r="0" g="0" b="0"/>
          </a:effectRef>
          <a:fontRef idx="none"/>
        </p:style>
      </p:cxnSp>
      <p:cxnSp>
        <p:nvCxnSpPr>
          <p:cNvPr id="9" name="Straight Arrow Connector 8">
            <a:extLst>
              <a:ext uri="{FF2B5EF4-FFF2-40B4-BE49-F238E27FC236}">
                <a16:creationId xmlns:a16="http://schemas.microsoft.com/office/drawing/2014/main" id="{C785C9B0-DA8D-A909-3063-681A4C3A4B03}"/>
              </a:ext>
            </a:extLst>
          </p:cNvPr>
          <p:cNvCxnSpPr>
            <a:cxnSpLocks/>
          </p:cNvCxnSpPr>
          <p:nvPr/>
        </p:nvCxnSpPr>
        <p:spPr>
          <a:xfrm>
            <a:off x="7579909" y="1786213"/>
            <a:ext cx="3865226" cy="1415744"/>
          </a:xfrm>
          <a:prstGeom prst="straightConnector1">
            <a:avLst/>
          </a:prstGeom>
          <a:noFill/>
          <a:ln w="57150" cap="flat">
            <a:solidFill>
              <a:srgbClr val="FFE89F"/>
            </a:solidFill>
            <a:prstDash val="solid"/>
            <a:round/>
            <a:tailEnd type="triangle"/>
          </a:ln>
          <a:effectLst>
            <a:outerShdw blurRad="50800" dist="38100" dir="5400000" rotWithShape="0">
              <a:srgbClr val="000000">
                <a:alpha val="40000"/>
              </a:srgbClr>
            </a:outerShdw>
          </a:effectLst>
          <a:sp3d/>
        </p:spPr>
        <p:style>
          <a:lnRef idx="0">
            <a:scrgbClr r="0" g="0" b="0"/>
          </a:lnRef>
          <a:fillRef idx="0">
            <a:scrgbClr r="0" g="0" b="0"/>
          </a:fillRef>
          <a:effectRef idx="0">
            <a:scrgbClr r="0" g="0" b="0"/>
          </a:effectRef>
          <a:fontRef idx="none"/>
        </p:style>
      </p:cxnSp>
      <p:sp>
        <p:nvSpPr>
          <p:cNvPr id="12" name="TextBox 11">
            <a:extLst>
              <a:ext uri="{FF2B5EF4-FFF2-40B4-BE49-F238E27FC236}">
                <a16:creationId xmlns:a16="http://schemas.microsoft.com/office/drawing/2014/main" id="{1FBAFD30-02A5-DD90-8EA0-B38C3B43C4C3}"/>
              </a:ext>
            </a:extLst>
          </p:cNvPr>
          <p:cNvSpPr txBox="1"/>
          <p:nvPr/>
        </p:nvSpPr>
        <p:spPr>
          <a:xfrm>
            <a:off x="1768435" y="3285497"/>
            <a:ext cx="4363453" cy="779701"/>
          </a:xfrm>
          <a:prstGeom prst="rect">
            <a:avLst/>
          </a:prstGeom>
          <a:solidFill>
            <a:srgbClr val="04040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chemeClr val="bg2">
                    <a:lumMod val="20000"/>
                    <a:lumOff val="80000"/>
                  </a:schemeClr>
                </a:solidFill>
                <a:effectLst/>
                <a:uFillTx/>
                <a:latin typeface="Calibri" panose="020F0502020204030204" pitchFamily="34" charset="0"/>
                <a:cs typeface="Calibri" panose="020F0502020204030204" pitchFamily="34" charset="0"/>
                <a:sym typeface="Cochin"/>
              </a:rPr>
              <a:t>Power</a:t>
            </a:r>
          </a:p>
        </p:txBody>
      </p:sp>
      <p:sp>
        <p:nvSpPr>
          <p:cNvPr id="13" name="TextBox 12">
            <a:extLst>
              <a:ext uri="{FF2B5EF4-FFF2-40B4-BE49-F238E27FC236}">
                <a16:creationId xmlns:a16="http://schemas.microsoft.com/office/drawing/2014/main" id="{D262480D-8192-4024-BBFE-1D2F658A2E87}"/>
              </a:ext>
            </a:extLst>
          </p:cNvPr>
          <p:cNvSpPr txBox="1"/>
          <p:nvPr/>
        </p:nvSpPr>
        <p:spPr>
          <a:xfrm>
            <a:off x="9263409" y="3284328"/>
            <a:ext cx="4363453" cy="779701"/>
          </a:xfrm>
          <a:prstGeom prst="rect">
            <a:avLst/>
          </a:prstGeom>
          <a:solidFill>
            <a:srgbClr val="04040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US" sz="4400" b="1" dirty="0">
                <a:solidFill>
                  <a:schemeClr val="bg2">
                    <a:lumMod val="20000"/>
                    <a:lumOff val="80000"/>
                  </a:schemeClr>
                </a:solidFill>
                <a:latin typeface="Calibri" panose="020F0502020204030204" pitchFamily="34" charset="0"/>
                <a:cs typeface="Calibri" panose="020F0502020204030204" pitchFamily="34" charset="0"/>
              </a:rPr>
              <a:t>Righteousness</a:t>
            </a:r>
            <a:endParaRPr kumimoji="0" lang="en-US" sz="4400" b="1" i="0" u="none" strike="noStrike" cap="none" spc="0" normalizeH="0" baseline="0" dirty="0">
              <a:ln>
                <a:noFill/>
              </a:ln>
              <a:solidFill>
                <a:schemeClr val="bg2">
                  <a:lumMod val="20000"/>
                  <a:lumOff val="80000"/>
                </a:schemeClr>
              </a:solidFill>
              <a:effectLst/>
              <a:uFillTx/>
              <a:latin typeface="Calibri" panose="020F0502020204030204" pitchFamily="34" charset="0"/>
              <a:cs typeface="Calibri" panose="020F0502020204030204" pitchFamily="34" charset="0"/>
              <a:sym typeface="Cochin"/>
            </a:endParaRPr>
          </a:p>
        </p:txBody>
      </p:sp>
      <p:cxnSp>
        <p:nvCxnSpPr>
          <p:cNvPr id="21" name="Straight Arrow Connector 20">
            <a:extLst>
              <a:ext uri="{FF2B5EF4-FFF2-40B4-BE49-F238E27FC236}">
                <a16:creationId xmlns:a16="http://schemas.microsoft.com/office/drawing/2014/main" id="{48DC11CA-E5B4-8381-DFEA-9E53B367FDFE}"/>
              </a:ext>
            </a:extLst>
          </p:cNvPr>
          <p:cNvCxnSpPr>
            <a:cxnSpLocks/>
          </p:cNvCxnSpPr>
          <p:nvPr/>
        </p:nvCxnSpPr>
        <p:spPr>
          <a:xfrm>
            <a:off x="7579911" y="1816353"/>
            <a:ext cx="0" cy="5194756"/>
          </a:xfrm>
          <a:prstGeom prst="straightConnector1">
            <a:avLst/>
          </a:prstGeom>
          <a:noFill/>
          <a:ln w="57150" cap="flat">
            <a:solidFill>
              <a:srgbClr val="FFE89F"/>
            </a:solidFill>
            <a:prstDash val="dash"/>
            <a:round/>
            <a:tailEnd type="triangle"/>
          </a:ln>
          <a:effectLst>
            <a:outerShdw blurRad="50800" dist="38100" dir="5400000" rotWithShape="0">
              <a:srgbClr val="000000">
                <a:alpha val="40000"/>
              </a:srgbClr>
            </a:outerShdw>
          </a:effectLst>
          <a:sp3d/>
        </p:spPr>
        <p:style>
          <a:lnRef idx="0">
            <a:scrgbClr r="0" g="0" b="0"/>
          </a:lnRef>
          <a:fillRef idx="0">
            <a:scrgbClr r="0" g="0" b="0"/>
          </a:fillRef>
          <a:effectRef idx="0">
            <a:scrgbClr r="0" g="0" b="0"/>
          </a:effectRef>
          <a:fontRef idx="none"/>
        </p:style>
      </p:cxnSp>
      <p:sp>
        <p:nvSpPr>
          <p:cNvPr id="22" name="TextBox 21">
            <a:extLst>
              <a:ext uri="{FF2B5EF4-FFF2-40B4-BE49-F238E27FC236}">
                <a16:creationId xmlns:a16="http://schemas.microsoft.com/office/drawing/2014/main" id="{53E01892-984A-E849-8922-054760D1B490}"/>
              </a:ext>
            </a:extLst>
          </p:cNvPr>
          <p:cNvSpPr txBox="1"/>
          <p:nvPr/>
        </p:nvSpPr>
        <p:spPr>
          <a:xfrm>
            <a:off x="6676084" y="7152234"/>
            <a:ext cx="1807653" cy="779701"/>
          </a:xfrm>
          <a:prstGeom prst="rect">
            <a:avLst/>
          </a:prstGeom>
          <a:solidFill>
            <a:schemeClr val="accent6">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chemeClr val="bg2">
                    <a:lumMod val="20000"/>
                    <a:lumOff val="80000"/>
                  </a:schemeClr>
                </a:solidFill>
                <a:effectLst/>
                <a:uFillTx/>
                <a:latin typeface="Calibri" panose="020F0502020204030204" pitchFamily="34" charset="0"/>
                <a:cs typeface="Calibri" panose="020F0502020204030204" pitchFamily="34" charset="0"/>
                <a:sym typeface="Cochin"/>
              </a:rPr>
              <a:t>Truth</a:t>
            </a:r>
          </a:p>
        </p:txBody>
      </p:sp>
      <p:sp>
        <p:nvSpPr>
          <p:cNvPr id="24" name="TextBox 23">
            <a:extLst>
              <a:ext uri="{FF2B5EF4-FFF2-40B4-BE49-F238E27FC236}">
                <a16:creationId xmlns:a16="http://schemas.microsoft.com/office/drawing/2014/main" id="{A2D71872-946A-7752-F1FB-4D7E1B210DB4}"/>
              </a:ext>
            </a:extLst>
          </p:cNvPr>
          <p:cNvSpPr txBox="1"/>
          <p:nvPr/>
        </p:nvSpPr>
        <p:spPr>
          <a:xfrm>
            <a:off x="8546309" y="4664149"/>
            <a:ext cx="2401594" cy="779701"/>
          </a:xfrm>
          <a:prstGeom prst="rect">
            <a:avLst/>
          </a:prstGeom>
          <a:solidFill>
            <a:schemeClr val="accent5">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chemeClr val="bg2">
                    <a:lumMod val="20000"/>
                    <a:lumOff val="80000"/>
                  </a:schemeClr>
                </a:solidFill>
                <a:effectLst/>
                <a:uFillTx/>
                <a:latin typeface="Calibri" panose="020F0502020204030204" pitchFamily="34" charset="0"/>
                <a:cs typeface="Calibri" panose="020F0502020204030204" pitchFamily="34" charset="0"/>
                <a:sym typeface="Cochin"/>
              </a:rPr>
              <a:t>Love</a:t>
            </a:r>
          </a:p>
        </p:txBody>
      </p:sp>
      <p:sp>
        <p:nvSpPr>
          <p:cNvPr id="25" name="TextBox 24">
            <a:extLst>
              <a:ext uri="{FF2B5EF4-FFF2-40B4-BE49-F238E27FC236}">
                <a16:creationId xmlns:a16="http://schemas.microsoft.com/office/drawing/2014/main" id="{C888EF05-5420-B1ED-C1B6-514C11AE1048}"/>
              </a:ext>
            </a:extLst>
          </p:cNvPr>
          <p:cNvSpPr txBox="1"/>
          <p:nvPr/>
        </p:nvSpPr>
        <p:spPr>
          <a:xfrm>
            <a:off x="12357461" y="4622248"/>
            <a:ext cx="2538801" cy="779701"/>
          </a:xfrm>
          <a:prstGeom prst="rect">
            <a:avLst/>
          </a:prstGeom>
          <a:solidFill>
            <a:schemeClr val="accent5">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US" sz="4400" b="1" dirty="0">
                <a:solidFill>
                  <a:schemeClr val="bg2">
                    <a:lumMod val="20000"/>
                    <a:lumOff val="80000"/>
                  </a:schemeClr>
                </a:solidFill>
                <a:latin typeface="Calibri" panose="020F0502020204030204" pitchFamily="34" charset="0"/>
                <a:cs typeface="Calibri" panose="020F0502020204030204" pitchFamily="34" charset="0"/>
              </a:rPr>
              <a:t>Justice</a:t>
            </a:r>
          </a:p>
        </p:txBody>
      </p:sp>
      <p:cxnSp>
        <p:nvCxnSpPr>
          <p:cNvPr id="27" name="Straight Arrow Connector 26">
            <a:extLst>
              <a:ext uri="{FF2B5EF4-FFF2-40B4-BE49-F238E27FC236}">
                <a16:creationId xmlns:a16="http://schemas.microsoft.com/office/drawing/2014/main" id="{0249A3D1-BDD5-24B5-693D-73818ED6D9F8}"/>
              </a:ext>
            </a:extLst>
          </p:cNvPr>
          <p:cNvCxnSpPr>
            <a:cxnSpLocks/>
          </p:cNvCxnSpPr>
          <p:nvPr/>
        </p:nvCxnSpPr>
        <p:spPr>
          <a:xfrm>
            <a:off x="11445135" y="4074274"/>
            <a:ext cx="2021664" cy="507772"/>
          </a:xfrm>
          <a:prstGeom prst="straightConnector1">
            <a:avLst/>
          </a:prstGeom>
          <a:noFill/>
          <a:ln w="57150" cap="flat">
            <a:solidFill>
              <a:srgbClr val="FFE89F"/>
            </a:solidFill>
            <a:prstDash val="solid"/>
            <a:round/>
            <a:tailEnd type="triangle"/>
          </a:ln>
          <a:effectLst>
            <a:outerShdw blurRad="50800" dist="38100" dir="5400000" rotWithShape="0">
              <a:srgbClr val="000000">
                <a:alpha val="40000"/>
              </a:srgbClr>
            </a:outerShdw>
          </a:effectLst>
          <a:sp3d/>
        </p:spPr>
        <p:style>
          <a:lnRef idx="0">
            <a:scrgbClr r="0" g="0" b="0"/>
          </a:lnRef>
          <a:fillRef idx="0">
            <a:scrgbClr r="0" g="0" b="0"/>
          </a:fillRef>
          <a:effectRef idx="0">
            <a:scrgbClr r="0" g="0" b="0"/>
          </a:effectRef>
          <a:fontRef idx="none"/>
        </p:style>
      </p:cxnSp>
      <p:cxnSp>
        <p:nvCxnSpPr>
          <p:cNvPr id="30" name="Straight Arrow Connector 29">
            <a:extLst>
              <a:ext uri="{FF2B5EF4-FFF2-40B4-BE49-F238E27FC236}">
                <a16:creationId xmlns:a16="http://schemas.microsoft.com/office/drawing/2014/main" id="{6252AD47-D1CB-1997-8907-BF127FB14B97}"/>
              </a:ext>
            </a:extLst>
          </p:cNvPr>
          <p:cNvCxnSpPr>
            <a:cxnSpLocks/>
            <a:stCxn id="13" idx="2"/>
          </p:cNvCxnSpPr>
          <p:nvPr/>
        </p:nvCxnSpPr>
        <p:spPr>
          <a:xfrm flipH="1">
            <a:off x="9628282" y="4064029"/>
            <a:ext cx="1816854" cy="558219"/>
          </a:xfrm>
          <a:prstGeom prst="straightConnector1">
            <a:avLst/>
          </a:prstGeom>
          <a:noFill/>
          <a:ln w="57150" cap="flat">
            <a:solidFill>
              <a:srgbClr val="FFE89F"/>
            </a:solidFill>
            <a:prstDash val="solid"/>
            <a:round/>
            <a:tailEnd type="triangle"/>
          </a:ln>
          <a:effectLst>
            <a:outerShdw blurRad="50800" dist="38100" dir="5400000" rotWithShape="0">
              <a:srgbClr val="000000">
                <a:alpha val="40000"/>
              </a:srgbClr>
            </a:outerShdw>
          </a:effectLst>
          <a:sp3d/>
        </p:spPr>
        <p:style>
          <a:lnRef idx="0">
            <a:scrgbClr r="0" g="0" b="0"/>
          </a:lnRef>
          <a:fillRef idx="0">
            <a:scrgbClr r="0" g="0" b="0"/>
          </a:fillRef>
          <a:effectRef idx="0">
            <a:scrgbClr r="0" g="0" b="0"/>
          </a:effectRef>
          <a:fontRef idx="none"/>
        </p:style>
      </p:cxnSp>
      <p:cxnSp>
        <p:nvCxnSpPr>
          <p:cNvPr id="35" name="Straight Arrow Connector 34">
            <a:extLst>
              <a:ext uri="{FF2B5EF4-FFF2-40B4-BE49-F238E27FC236}">
                <a16:creationId xmlns:a16="http://schemas.microsoft.com/office/drawing/2014/main" id="{A0DDCB51-4F2A-B21E-6A9B-0E0083DEF78E}"/>
              </a:ext>
            </a:extLst>
          </p:cNvPr>
          <p:cNvCxnSpPr/>
          <p:nvPr/>
        </p:nvCxnSpPr>
        <p:spPr>
          <a:xfrm>
            <a:off x="11089359" y="5012098"/>
            <a:ext cx="1158374" cy="0"/>
          </a:xfrm>
          <a:prstGeom prst="straightConnector1">
            <a:avLst/>
          </a:prstGeom>
          <a:noFill/>
          <a:ln w="57150" cap="flat">
            <a:solidFill>
              <a:srgbClr val="FFE89F"/>
            </a:solidFill>
            <a:prstDash val="solid"/>
            <a:round/>
            <a:headEnd type="triangle"/>
            <a:tailEnd type="triangle"/>
          </a:ln>
          <a:effectLst>
            <a:outerShdw blurRad="50800" dist="38100" dir="5400000" rotWithShape="0">
              <a:srgbClr val="000000">
                <a:alpha val="40000"/>
              </a:srgbClr>
            </a:outerShdw>
          </a:effectLst>
          <a:sp3d/>
        </p:spPr>
        <p:style>
          <a:lnRef idx="0">
            <a:scrgbClr r="0" g="0" b="0"/>
          </a:lnRef>
          <a:fillRef idx="0">
            <a:scrgbClr r="0" g="0" b="0"/>
          </a:fillRef>
          <a:effectRef idx="0">
            <a:scrgbClr r="0" g="0" b="0"/>
          </a:effectRef>
          <a:fontRef idx="none"/>
        </p:style>
      </p:cxnSp>
      <p:sp>
        <p:nvSpPr>
          <p:cNvPr id="36" name="TextBox 35">
            <a:extLst>
              <a:ext uri="{FF2B5EF4-FFF2-40B4-BE49-F238E27FC236}">
                <a16:creationId xmlns:a16="http://schemas.microsoft.com/office/drawing/2014/main" id="{0D8DA1E9-061C-89C4-15C5-FEA1FE5D18EB}"/>
              </a:ext>
            </a:extLst>
          </p:cNvPr>
          <p:cNvSpPr txBox="1"/>
          <p:nvPr/>
        </p:nvSpPr>
        <p:spPr>
          <a:xfrm>
            <a:off x="1478301" y="4156357"/>
            <a:ext cx="4943723"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rgbClr val="FFE89F"/>
                </a:solidFill>
                <a:effectLst/>
                <a:uFillTx/>
                <a:latin typeface="Calibri" panose="020F0502020204030204" pitchFamily="34" charset="0"/>
                <a:cs typeface="Calibri" panose="020F0502020204030204" pitchFamily="34" charset="0"/>
                <a:sym typeface="Cochin"/>
              </a:rPr>
              <a:t>The infinite capacity to create, sustain, alter, or destroy reality</a:t>
            </a:r>
          </a:p>
        </p:txBody>
      </p:sp>
      <p:sp>
        <p:nvSpPr>
          <p:cNvPr id="37" name="TextBox 36">
            <a:extLst>
              <a:ext uri="{FF2B5EF4-FFF2-40B4-BE49-F238E27FC236}">
                <a16:creationId xmlns:a16="http://schemas.microsoft.com/office/drawing/2014/main" id="{E05616EB-9658-AF55-7034-18366817C93B}"/>
              </a:ext>
            </a:extLst>
          </p:cNvPr>
          <p:cNvSpPr txBox="1"/>
          <p:nvPr/>
        </p:nvSpPr>
        <p:spPr>
          <a:xfrm>
            <a:off x="4252037" y="7992256"/>
            <a:ext cx="6655745"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rgbClr val="FFE89F"/>
                </a:solidFill>
                <a:effectLst/>
                <a:uFillTx/>
                <a:latin typeface="Calibri" panose="020F0502020204030204" pitchFamily="34" charset="0"/>
                <a:cs typeface="Calibri" panose="020F0502020204030204" pitchFamily="34" charset="0"/>
                <a:sym typeface="Cochin"/>
              </a:rPr>
              <a:t>The revelation of God’s will and character through his words and works</a:t>
            </a:r>
          </a:p>
        </p:txBody>
      </p:sp>
      <p:sp>
        <p:nvSpPr>
          <p:cNvPr id="42" name="TextBox 41">
            <a:extLst>
              <a:ext uri="{FF2B5EF4-FFF2-40B4-BE49-F238E27FC236}">
                <a16:creationId xmlns:a16="http://schemas.microsoft.com/office/drawing/2014/main" id="{33F1EADF-FEFB-7AB1-AABD-4B3D4E30EE86}"/>
              </a:ext>
            </a:extLst>
          </p:cNvPr>
          <p:cNvSpPr txBox="1"/>
          <p:nvPr/>
        </p:nvSpPr>
        <p:spPr>
          <a:xfrm>
            <a:off x="8034130" y="5592024"/>
            <a:ext cx="3425952"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rgbClr val="FFE89F"/>
                </a:solidFill>
                <a:effectLst/>
                <a:uFillTx/>
                <a:latin typeface="Calibri" panose="020F0502020204030204" pitchFamily="34" charset="0"/>
                <a:cs typeface="Calibri" panose="020F0502020204030204" pitchFamily="34" charset="0"/>
                <a:sym typeface="Cochin"/>
              </a:rPr>
              <a:t>Deep, pure affection that is ever giving</a:t>
            </a:r>
          </a:p>
        </p:txBody>
      </p:sp>
      <p:sp>
        <p:nvSpPr>
          <p:cNvPr id="43" name="TextBox 42">
            <a:extLst>
              <a:ext uri="{FF2B5EF4-FFF2-40B4-BE49-F238E27FC236}">
                <a16:creationId xmlns:a16="http://schemas.microsoft.com/office/drawing/2014/main" id="{2A3AC5B7-008B-9AE7-4265-FB672E5B96DE}"/>
              </a:ext>
            </a:extLst>
          </p:cNvPr>
          <p:cNvSpPr txBox="1"/>
          <p:nvPr/>
        </p:nvSpPr>
        <p:spPr>
          <a:xfrm>
            <a:off x="11877011" y="5592024"/>
            <a:ext cx="4599267"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rgbClr val="FFE89F"/>
                </a:solidFill>
                <a:effectLst/>
                <a:uFillTx/>
                <a:latin typeface="Calibri" panose="020F0502020204030204" pitchFamily="34" charset="0"/>
                <a:cs typeface="Calibri" panose="020F0502020204030204" pitchFamily="34" charset="0"/>
                <a:sym typeface="Cochin"/>
              </a:rPr>
              <a:t>Administering divine moral law to correct or destroy evil</a:t>
            </a:r>
          </a:p>
        </p:txBody>
      </p:sp>
      <p:cxnSp>
        <p:nvCxnSpPr>
          <p:cNvPr id="45" name="Straight Arrow Connector 44">
            <a:extLst>
              <a:ext uri="{FF2B5EF4-FFF2-40B4-BE49-F238E27FC236}">
                <a16:creationId xmlns:a16="http://schemas.microsoft.com/office/drawing/2014/main" id="{B5DE9B33-F6E3-7E0A-C73D-345FF05BD24D}"/>
              </a:ext>
            </a:extLst>
          </p:cNvPr>
          <p:cNvCxnSpPr>
            <a:cxnSpLocks/>
          </p:cNvCxnSpPr>
          <p:nvPr/>
        </p:nvCxnSpPr>
        <p:spPr>
          <a:xfrm>
            <a:off x="11668546" y="5053999"/>
            <a:ext cx="0" cy="1957110"/>
          </a:xfrm>
          <a:prstGeom prst="straightConnector1">
            <a:avLst/>
          </a:prstGeom>
          <a:noFill/>
          <a:ln w="57150" cap="flat">
            <a:solidFill>
              <a:srgbClr val="FFE89F"/>
            </a:solidFill>
            <a:prstDash val="dash"/>
            <a:round/>
            <a:tailEnd type="triangle"/>
          </a:ln>
          <a:effectLst>
            <a:outerShdw blurRad="50800" dist="38100" dir="5400000" rotWithShape="0">
              <a:srgbClr val="000000">
                <a:alpha val="40000"/>
              </a:srgbClr>
            </a:outerShdw>
          </a:effectLst>
          <a:sp3d/>
        </p:spPr>
        <p:style>
          <a:lnRef idx="0">
            <a:scrgbClr r="0" g="0" b="0"/>
          </a:lnRef>
          <a:fillRef idx="0">
            <a:scrgbClr r="0" g="0" b="0"/>
          </a:fillRef>
          <a:effectRef idx="0">
            <a:scrgbClr r="0" g="0" b="0"/>
          </a:effectRef>
          <a:fontRef idx="none"/>
        </p:style>
      </p:cxnSp>
      <p:sp>
        <p:nvSpPr>
          <p:cNvPr id="47" name="TextBox 46">
            <a:extLst>
              <a:ext uri="{FF2B5EF4-FFF2-40B4-BE49-F238E27FC236}">
                <a16:creationId xmlns:a16="http://schemas.microsoft.com/office/drawing/2014/main" id="{C041A5F2-F7A5-5737-9C99-20847A94BD4E}"/>
              </a:ext>
            </a:extLst>
          </p:cNvPr>
          <p:cNvSpPr txBox="1"/>
          <p:nvPr/>
        </p:nvSpPr>
        <p:spPr>
          <a:xfrm>
            <a:off x="11661768" y="6924185"/>
            <a:ext cx="4768245"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rgbClr val="FFE89F"/>
                </a:solidFill>
                <a:effectLst/>
                <a:uFillTx/>
                <a:latin typeface="Calibri" panose="020F0502020204030204" pitchFamily="34" charset="0"/>
                <a:cs typeface="Calibri" panose="020F0502020204030204" pitchFamily="34" charset="0"/>
                <a:sym typeface="Cochin"/>
              </a:rPr>
              <a:t>God’s love and justice are always in balance. Both are at work in everything God does; even when his righteous wrath falls on man, it is ultimately a work of justice and love.</a:t>
            </a:r>
          </a:p>
        </p:txBody>
      </p:sp>
    </p:spTree>
    <p:extLst>
      <p:ext uri="{BB962C8B-B14F-4D97-AF65-F5344CB8AC3E}">
        <p14:creationId xmlns:p14="http://schemas.microsoft.com/office/powerpoint/2010/main" val="316317567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419A259E-0280-EE45-9900-3D91C8C6DF09}"/>
              </a:ext>
            </a:extLst>
          </p:cNvPr>
          <p:cNvSpPr/>
          <p:nvPr/>
        </p:nvSpPr>
        <p:spPr>
          <a:xfrm>
            <a:off x="-1" y="1"/>
            <a:ext cx="17340263" cy="1154163"/>
          </a:xfrm>
          <a:prstGeom prst="rect">
            <a:avLst/>
          </a:prstGeom>
          <a:blipFill>
            <a:blip r:embed="rId3"/>
          </a:blipFill>
          <a:ln w="12700">
            <a:miter lim="400000"/>
          </a:ln>
          <a:effectLst>
            <a:outerShdw blurRad="50800" dist="38100" dir="5400000" rotWithShape="0">
              <a:srgbClr val="000000">
                <a:alpha val="40000"/>
              </a:srgbClr>
            </a:outerShdw>
          </a:effectLst>
        </p:spPr>
        <p:txBody>
          <a:bodyPr lIns="50800" tIns="50800" rIns="50800" bIns="50800" anchor="ctr"/>
          <a:lstStyle/>
          <a:p>
            <a:pPr>
              <a:defRPr>
                <a:solidFill>
                  <a:srgbClr val="FFFFFF"/>
                </a:solidFill>
                <a:latin typeface="Baskerville"/>
                <a:ea typeface="Baskerville"/>
                <a:cs typeface="Baskerville"/>
                <a:sym typeface="Baskerville"/>
              </a:defRPr>
            </a:pPr>
            <a:endParaRPr/>
          </a:p>
        </p:txBody>
      </p:sp>
      <p:sp>
        <p:nvSpPr>
          <p:cNvPr id="7" name="Shape 68">
            <a:extLst>
              <a:ext uri="{FF2B5EF4-FFF2-40B4-BE49-F238E27FC236}">
                <a16:creationId xmlns:a16="http://schemas.microsoft.com/office/drawing/2014/main" id="{89EB8586-5313-97C9-4CC7-202663CCCDEF}"/>
              </a:ext>
            </a:extLst>
          </p:cNvPr>
          <p:cNvSpPr txBox="1"/>
          <p:nvPr/>
        </p:nvSpPr>
        <p:spPr>
          <a:xfrm>
            <a:off x="679465" y="205954"/>
            <a:ext cx="13594149" cy="738664"/>
          </a:xfrm>
          <a:prstGeom prst="rect">
            <a:avLst/>
          </a:prstGeom>
          <a:ln w="12700">
            <a:miter lim="400000"/>
          </a:ln>
          <a:effectLst>
            <a:outerShdw blurRad="190500" dist="8455"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spAutoFit/>
          </a:bodyPr>
          <a:lstStyle>
            <a:lvl1pPr algn="l" defTabSz="457200">
              <a:defRPr sz="5400">
                <a:solidFill>
                  <a:srgbClr val="FFEFBF"/>
                </a:solidFill>
                <a:latin typeface="Optima"/>
                <a:ea typeface="Optima"/>
                <a:cs typeface="Optima"/>
                <a:sym typeface="Optima"/>
              </a:defRPr>
            </a:lvl1pPr>
          </a:lstStyle>
          <a:p>
            <a:r>
              <a:rPr sz="4800" dirty="0">
                <a:latin typeface="Segoe UI Black" panose="020B0A02040204020203" pitchFamily="34" charset="0"/>
                <a:ea typeface="Segoe UI Black" panose="020B0A02040204020203" pitchFamily="34" charset="0"/>
              </a:rPr>
              <a:t>Gen </a:t>
            </a:r>
            <a:r>
              <a:rPr lang="en-US" sz="4800" dirty="0">
                <a:latin typeface="Segoe UI Black" panose="020B0A02040204020203" pitchFamily="34" charset="0"/>
                <a:ea typeface="Segoe UI Black" panose="020B0A02040204020203" pitchFamily="34" charset="0"/>
              </a:rPr>
              <a:t>3:1-6</a:t>
            </a:r>
            <a:endParaRPr sz="4800" dirty="0"/>
          </a:p>
        </p:txBody>
      </p:sp>
      <p:sp>
        <p:nvSpPr>
          <p:cNvPr id="8" name="TextBox 7">
            <a:extLst>
              <a:ext uri="{FF2B5EF4-FFF2-40B4-BE49-F238E27FC236}">
                <a16:creationId xmlns:a16="http://schemas.microsoft.com/office/drawing/2014/main" id="{AA11D2C1-3BFD-FDD1-5300-A27E693DF629}"/>
              </a:ext>
            </a:extLst>
          </p:cNvPr>
          <p:cNvSpPr txBox="1"/>
          <p:nvPr/>
        </p:nvSpPr>
        <p:spPr>
          <a:xfrm>
            <a:off x="931713" y="1802361"/>
            <a:ext cx="7014107" cy="73930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lnSpc>
                <a:spcPct val="110000"/>
              </a:lnSpc>
              <a:spcAft>
                <a:spcPts val="3400"/>
              </a:spcAft>
            </a:pPr>
            <a:r>
              <a:rPr lang="en-US" b="1" i="1" dirty="0">
                <a:solidFill>
                  <a:schemeClr val="bg1">
                    <a:lumMod val="20000"/>
                    <a:lumOff val="8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“Indeed has God said…”</a:t>
            </a:r>
          </a:p>
          <a:p>
            <a:pPr algn="l">
              <a:lnSpc>
                <a:spcPct val="110000"/>
              </a:lnSpc>
              <a:spcAft>
                <a:spcPts val="3400"/>
              </a:spcAft>
            </a:pPr>
            <a:r>
              <a:rPr lang="en-US" b="1" i="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certainly will not die!</a:t>
            </a:r>
          </a:p>
          <a:p>
            <a:pPr algn="l">
              <a:lnSpc>
                <a:spcPct val="110000"/>
              </a:lnSpc>
              <a:spcAft>
                <a:spcPts val="3400"/>
              </a:spcAft>
            </a:pPr>
            <a:r>
              <a:rPr lang="en-US" b="1" i="1" dirty="0">
                <a:solidFill>
                  <a:schemeClr val="bg1">
                    <a:lumMod val="40000"/>
                    <a:lumOff val="6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God knows</a:t>
            </a:r>
            <a:r>
              <a:rPr lang="en-US" b="1" i="1" baseline="30000" dirty="0">
                <a:solidFill>
                  <a:schemeClr val="bg1">
                    <a:lumMod val="40000"/>
                    <a:lumOff val="6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b="1" i="1" dirty="0">
                <a:solidFill>
                  <a:schemeClr val="bg1">
                    <a:lumMod val="40000"/>
                    <a:lumOff val="6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on the day you eat from it </a:t>
            </a:r>
          </a:p>
          <a:p>
            <a:pPr algn="l">
              <a:lnSpc>
                <a:spcPct val="110000"/>
              </a:lnSpc>
              <a:spcAft>
                <a:spcPts val="3400"/>
              </a:spcAft>
            </a:pPr>
            <a:r>
              <a:rPr lang="en-US" b="1" i="1" dirty="0">
                <a:solidFill>
                  <a:srgbClr val="92D05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your eyes will be opened, and you will become like God</a:t>
            </a:r>
          </a:p>
          <a:p>
            <a:pPr algn="l">
              <a:lnSpc>
                <a:spcPct val="110000"/>
              </a:lnSpc>
              <a:spcAft>
                <a:spcPts val="3400"/>
              </a:spcAft>
            </a:pPr>
            <a:r>
              <a:rPr lang="en-US" b="1" i="1" dirty="0">
                <a:solidFill>
                  <a:schemeClr val="accent6">
                    <a:lumMod val="60000"/>
                    <a:lumOff val="40000"/>
                  </a:schemeClr>
                </a:solidFill>
                <a:effectLst>
                  <a:outerShdw blurRad="38100" dist="38100" dir="2700000" algn="tl">
                    <a:srgbClr val="000000">
                      <a:alpha val="43137"/>
                    </a:srgbClr>
                  </a:outerShdw>
                </a:effectLst>
                <a:latin typeface="Calibri" panose="020F0502020204030204" pitchFamily="34" charset="0"/>
                <a:ea typeface="MS Mincho" panose="02020609040205080304" pitchFamily="49" charset="-128"/>
                <a:cs typeface="Calibri" panose="020F0502020204030204" pitchFamily="34" charset="0"/>
              </a:rPr>
              <a:t>“When the woman saw that the tree was good for food, and that it was a delight to the eyes…</a:t>
            </a:r>
            <a:endParaRPr lang="en-US" b="1" i="1" dirty="0">
              <a:solidFill>
                <a:schemeClr val="accent6">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D45366F3-7AF9-FB98-2621-3CC4A29D8772}"/>
              </a:ext>
            </a:extLst>
          </p:cNvPr>
          <p:cNvSpPr txBox="1"/>
          <p:nvPr/>
        </p:nvSpPr>
        <p:spPr>
          <a:xfrm>
            <a:off x="8606166" y="1767925"/>
            <a:ext cx="8734096" cy="6390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lnSpc>
                <a:spcPct val="110000"/>
              </a:lnSpc>
            </a:pPr>
            <a:r>
              <a:rPr lang="en-US" sz="3400" b="1" dirty="0">
                <a:solidFill>
                  <a:srgbClr val="FFE89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Causes us to doubt/question God’s Word</a:t>
            </a:r>
          </a:p>
        </p:txBody>
      </p:sp>
      <p:sp>
        <p:nvSpPr>
          <p:cNvPr id="12" name="TextBox 11">
            <a:extLst>
              <a:ext uri="{FF2B5EF4-FFF2-40B4-BE49-F238E27FC236}">
                <a16:creationId xmlns:a16="http://schemas.microsoft.com/office/drawing/2014/main" id="{B8D322D0-115A-1EC7-6776-ACFB0AEF5D5A}"/>
              </a:ext>
            </a:extLst>
          </p:cNvPr>
          <p:cNvSpPr txBox="1"/>
          <p:nvPr/>
        </p:nvSpPr>
        <p:spPr>
          <a:xfrm>
            <a:off x="8606166" y="2872197"/>
            <a:ext cx="8734096" cy="6390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lnSpc>
                <a:spcPct val="110000"/>
              </a:lnSpc>
            </a:pPr>
            <a:r>
              <a:rPr lang="en-US" sz="3400" b="1" dirty="0">
                <a:solidFill>
                  <a:srgbClr val="FFE89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Contradicts God’s Word – calls God a liar.</a:t>
            </a:r>
          </a:p>
        </p:txBody>
      </p:sp>
      <p:sp>
        <p:nvSpPr>
          <p:cNvPr id="14" name="TextBox 13">
            <a:extLst>
              <a:ext uri="{FF2B5EF4-FFF2-40B4-BE49-F238E27FC236}">
                <a16:creationId xmlns:a16="http://schemas.microsoft.com/office/drawing/2014/main" id="{BBF8C712-CA2A-AC4B-C1E0-B9373E0D099F}"/>
              </a:ext>
            </a:extLst>
          </p:cNvPr>
          <p:cNvSpPr txBox="1"/>
          <p:nvPr/>
        </p:nvSpPr>
        <p:spPr>
          <a:xfrm>
            <a:off x="8606166" y="3980514"/>
            <a:ext cx="8734096" cy="6390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lnSpc>
                <a:spcPct val="110000"/>
              </a:lnSpc>
            </a:pPr>
            <a:r>
              <a:rPr lang="en-US" sz="3400" b="1" dirty="0">
                <a:solidFill>
                  <a:srgbClr val="FFE89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Attacks God’s character; sows mistrust</a:t>
            </a:r>
          </a:p>
        </p:txBody>
      </p:sp>
      <p:sp>
        <p:nvSpPr>
          <p:cNvPr id="18" name="TextBox 17">
            <a:extLst>
              <a:ext uri="{FF2B5EF4-FFF2-40B4-BE49-F238E27FC236}">
                <a16:creationId xmlns:a16="http://schemas.microsoft.com/office/drawing/2014/main" id="{573F5FC5-71CA-1D23-4B95-5DE9C19EF5AC}"/>
              </a:ext>
            </a:extLst>
          </p:cNvPr>
          <p:cNvSpPr txBox="1"/>
          <p:nvPr/>
        </p:nvSpPr>
        <p:spPr>
          <a:xfrm>
            <a:off x="8606167" y="5545607"/>
            <a:ext cx="8734096" cy="6390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lnSpc>
                <a:spcPct val="110000"/>
              </a:lnSpc>
            </a:pPr>
            <a:r>
              <a:rPr lang="en-US" sz="3400" b="1" dirty="0">
                <a:solidFill>
                  <a:srgbClr val="FFE89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Activates the God complex in Eve</a:t>
            </a:r>
          </a:p>
        </p:txBody>
      </p:sp>
      <p:sp>
        <p:nvSpPr>
          <p:cNvPr id="20" name="TextBox 19">
            <a:extLst>
              <a:ext uri="{FF2B5EF4-FFF2-40B4-BE49-F238E27FC236}">
                <a16:creationId xmlns:a16="http://schemas.microsoft.com/office/drawing/2014/main" id="{2DD1CA1C-B7A4-7E87-B892-745EAFA1648A}"/>
              </a:ext>
            </a:extLst>
          </p:cNvPr>
          <p:cNvSpPr txBox="1"/>
          <p:nvPr/>
        </p:nvSpPr>
        <p:spPr>
          <a:xfrm>
            <a:off x="8670130" y="7126933"/>
            <a:ext cx="8734096" cy="6390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lnSpc>
                <a:spcPct val="110000"/>
              </a:lnSpc>
            </a:pPr>
            <a:r>
              <a:rPr lang="en-US" sz="3400" b="1" dirty="0">
                <a:solidFill>
                  <a:srgbClr val="FFE89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Appeals to the senses</a:t>
            </a:r>
          </a:p>
        </p:txBody>
      </p:sp>
    </p:spTree>
    <p:extLst>
      <p:ext uri="{BB962C8B-B14F-4D97-AF65-F5344CB8AC3E}">
        <p14:creationId xmlns:p14="http://schemas.microsoft.com/office/powerpoint/2010/main" val="164824521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B9F79D-243B-5C6F-D8EE-FF7503B30B71}"/>
            </a:ext>
          </a:extLst>
        </p:cNvPr>
        <p:cNvGrpSpPr/>
        <p:nvPr/>
      </p:nvGrpSpPr>
      <p:grpSpPr>
        <a:xfrm>
          <a:off x="0" y="0"/>
          <a:ext cx="0" cy="0"/>
          <a:chOff x="0" y="0"/>
          <a:chExt cx="0" cy="0"/>
        </a:xfrm>
      </p:grpSpPr>
      <p:pic>
        <p:nvPicPr>
          <p:cNvPr id="17" name="Picture 16" descr="A model of a atom&#10;&#10;Description automatically generated">
            <a:extLst>
              <a:ext uri="{FF2B5EF4-FFF2-40B4-BE49-F238E27FC236}">
                <a16:creationId xmlns:a16="http://schemas.microsoft.com/office/drawing/2014/main" id="{037E5760-8333-F0C8-E4B7-9DF92AA3270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48976" y="805395"/>
            <a:ext cx="7441321" cy="7681880"/>
          </a:xfrm>
          <a:prstGeom prst="rect">
            <a:avLst/>
          </a:prstGeom>
        </p:spPr>
      </p:pic>
      <p:pic>
        <p:nvPicPr>
          <p:cNvPr id="9" name="Picture 8">
            <a:extLst>
              <a:ext uri="{FF2B5EF4-FFF2-40B4-BE49-F238E27FC236}">
                <a16:creationId xmlns:a16="http://schemas.microsoft.com/office/drawing/2014/main" id="{28620F1A-846E-1932-6315-58A5F68D90EF}"/>
              </a:ext>
            </a:extLst>
          </p:cNvPr>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5000"/>
                    </a14:imgEffect>
                  </a14:imgLayer>
                </a14:imgProps>
              </a:ext>
              <a:ext uri="{28A0092B-C50C-407E-A947-70E740481C1C}">
                <a14:useLocalDpi xmlns:a14="http://schemas.microsoft.com/office/drawing/2010/main"/>
              </a:ext>
            </a:extLst>
          </a:blip>
          <a:stretch>
            <a:fillRect/>
          </a:stretch>
        </p:blipFill>
        <p:spPr>
          <a:xfrm>
            <a:off x="7935580" y="4172945"/>
            <a:ext cx="2442515" cy="656590"/>
          </a:xfrm>
          <a:prstGeom prst="rect">
            <a:avLst/>
          </a:prstGeom>
          <a:effectLst>
            <a:softEdge rad="67355"/>
          </a:effectLst>
        </p:spPr>
      </p:pic>
      <p:pic>
        <p:nvPicPr>
          <p:cNvPr id="11" name="Picture 10">
            <a:extLst>
              <a:ext uri="{FF2B5EF4-FFF2-40B4-BE49-F238E27FC236}">
                <a16:creationId xmlns:a16="http://schemas.microsoft.com/office/drawing/2014/main" id="{D46BA94A-ADB2-97F0-F23E-22C466C0E15F}"/>
              </a:ext>
            </a:extLst>
          </p:cNvPr>
          <p:cNvPicPr>
            <a:picLocks noChangeAspect="1"/>
          </p:cNvPicPr>
          <p:nvPr/>
        </p:nvPicPr>
        <p:blipFill>
          <a:blip r:embed="rId4" cstate="screen">
            <a:extLst>
              <a:ext uri="{BEBA8EAE-BF5A-486C-A8C5-ECC9F3942E4B}">
                <a14:imgProps xmlns:a14="http://schemas.microsoft.com/office/drawing/2010/main">
                  <a14:imgLayer r:embed="rId6">
                    <a14:imgEffect>
                      <a14:brightnessContrast bright="5000"/>
                    </a14:imgEffect>
                  </a14:imgLayer>
                </a14:imgProps>
              </a:ext>
              <a:ext uri="{28A0092B-C50C-407E-A947-70E740481C1C}">
                <a14:useLocalDpi xmlns:a14="http://schemas.microsoft.com/office/drawing/2010/main"/>
              </a:ext>
            </a:extLst>
          </a:blip>
          <a:stretch>
            <a:fillRect/>
          </a:stretch>
        </p:blipFill>
        <p:spPr>
          <a:xfrm>
            <a:off x="7935580" y="4713379"/>
            <a:ext cx="2442515" cy="656590"/>
          </a:xfrm>
          <a:prstGeom prst="rect">
            <a:avLst/>
          </a:prstGeom>
          <a:effectLst>
            <a:softEdge rad="67355"/>
          </a:effectLst>
        </p:spPr>
      </p:pic>
      <p:sp>
        <p:nvSpPr>
          <p:cNvPr id="21" name="TextBox 20">
            <a:extLst>
              <a:ext uri="{FF2B5EF4-FFF2-40B4-BE49-F238E27FC236}">
                <a16:creationId xmlns:a16="http://schemas.microsoft.com/office/drawing/2014/main" id="{D0722260-AD99-C25B-DF28-F3F5A381B8EA}"/>
              </a:ext>
            </a:extLst>
          </p:cNvPr>
          <p:cNvSpPr txBox="1"/>
          <p:nvPr/>
        </p:nvSpPr>
        <p:spPr>
          <a:xfrm>
            <a:off x="12070626" y="1213442"/>
            <a:ext cx="4425141" cy="67403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5400" dirty="0">
                <a:solidFill>
                  <a:srgbClr val="FFE89F"/>
                </a:solidFill>
              </a:rPr>
              <a:t>1 X 10^</a:t>
            </a:r>
            <a:r>
              <a:rPr lang="en-US" sz="5400" baseline="30000" dirty="0">
                <a:solidFill>
                  <a:srgbClr val="FFE89F"/>
                </a:solidFill>
              </a:rPr>
              <a:t>80</a:t>
            </a:r>
          </a:p>
          <a:p>
            <a:r>
              <a:rPr lang="en-US" sz="5400" dirty="0">
                <a:solidFill>
                  <a:srgbClr val="FFE89F"/>
                </a:solidFill>
              </a:rPr>
              <a:t>100000000000000000000000000000000000000000000000000000000000000000000000000000000</a:t>
            </a:r>
          </a:p>
        </p:txBody>
      </p:sp>
      <p:sp>
        <p:nvSpPr>
          <p:cNvPr id="18" name="TextBox 17">
            <a:extLst>
              <a:ext uri="{FF2B5EF4-FFF2-40B4-BE49-F238E27FC236}">
                <a16:creationId xmlns:a16="http://schemas.microsoft.com/office/drawing/2014/main" id="{D3063DD2-E45E-CFBB-90C4-4FD2471D3717}"/>
              </a:ext>
            </a:extLst>
          </p:cNvPr>
          <p:cNvSpPr txBox="1"/>
          <p:nvPr/>
        </p:nvSpPr>
        <p:spPr>
          <a:xfrm>
            <a:off x="1367713" y="571929"/>
            <a:ext cx="2983832"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FFE89F"/>
                </a:solidFill>
                <a:effectLst/>
                <a:uFillTx/>
                <a:sym typeface="Cochin"/>
              </a:rPr>
              <a:t>Croutons</a:t>
            </a:r>
          </a:p>
          <a:p>
            <a:pPr marL="0" marR="0" indent="0" algn="l" defTabSz="584200" rtl="0" fontAlgn="auto" latinLnBrk="0" hangingPunct="0">
              <a:lnSpc>
                <a:spcPct val="100000"/>
              </a:lnSpc>
              <a:spcBef>
                <a:spcPts val="0"/>
              </a:spcBef>
              <a:spcAft>
                <a:spcPts val="0"/>
              </a:spcAft>
              <a:buClrTx/>
              <a:buSzTx/>
              <a:buFontTx/>
              <a:buNone/>
              <a:tabLst/>
            </a:pPr>
            <a:r>
              <a:rPr lang="en-US" sz="3200" dirty="0">
                <a:solidFill>
                  <a:srgbClr val="FFE89F"/>
                </a:solidFill>
              </a:rPr>
              <a:t>Futons</a:t>
            </a:r>
          </a:p>
          <a:p>
            <a:pPr marL="0" marR="0" indent="0" algn="l" defTabSz="5842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FFE89F"/>
                </a:solidFill>
                <a:effectLst/>
                <a:uFillTx/>
                <a:sym typeface="Cochin"/>
              </a:rPr>
              <a:t>Fig Newtons</a:t>
            </a:r>
          </a:p>
        </p:txBody>
      </p:sp>
      <p:sp>
        <p:nvSpPr>
          <p:cNvPr id="10" name="AutoShape 4" descr="Stylized atomic model illustration">
            <a:extLst>
              <a:ext uri="{FF2B5EF4-FFF2-40B4-BE49-F238E27FC236}">
                <a16:creationId xmlns:a16="http://schemas.microsoft.com/office/drawing/2014/main" id="{AF978208-BB8E-2827-92B6-45F960B39ED8}"/>
              </a:ext>
            </a:extLst>
          </p:cNvPr>
          <p:cNvSpPr>
            <a:spLocks noChangeAspect="1" noChangeArrowheads="1"/>
          </p:cNvSpPr>
          <p:nvPr/>
        </p:nvSpPr>
        <p:spPr bwMode="auto">
          <a:xfrm>
            <a:off x="9375756" y="4724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39" name="Group 38">
            <a:extLst>
              <a:ext uri="{FF2B5EF4-FFF2-40B4-BE49-F238E27FC236}">
                <a16:creationId xmlns:a16="http://schemas.microsoft.com/office/drawing/2014/main" id="{B3D0F97F-63C4-7E6D-4D3F-3C4AC044B3DB}"/>
              </a:ext>
            </a:extLst>
          </p:cNvPr>
          <p:cNvGrpSpPr/>
          <p:nvPr/>
        </p:nvGrpSpPr>
        <p:grpSpPr>
          <a:xfrm>
            <a:off x="5054300" y="1495259"/>
            <a:ext cx="3535946" cy="656590"/>
            <a:chOff x="5054300" y="1495259"/>
            <a:chExt cx="3535946" cy="656590"/>
          </a:xfrm>
        </p:grpSpPr>
        <p:sp>
          <p:nvSpPr>
            <p:cNvPr id="2" name="TextBox 1">
              <a:extLst>
                <a:ext uri="{FF2B5EF4-FFF2-40B4-BE49-F238E27FC236}">
                  <a16:creationId xmlns:a16="http://schemas.microsoft.com/office/drawing/2014/main" id="{DFB01C33-17BC-AE42-8B59-D91AAAD56E21}"/>
                </a:ext>
              </a:extLst>
            </p:cNvPr>
            <p:cNvSpPr txBox="1"/>
            <p:nvPr/>
          </p:nvSpPr>
          <p:spPr>
            <a:xfrm>
              <a:off x="6459811" y="1495259"/>
              <a:ext cx="2130435"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chemeClr val="accent1">
                      <a:lumMod val="60000"/>
                      <a:lumOff val="40000"/>
                    </a:schemeClr>
                  </a:solidFill>
                  <a:effectLst/>
                  <a:uFillTx/>
                  <a:latin typeface="Cochin"/>
                  <a:ea typeface="Cochin"/>
                  <a:cs typeface="Cochin"/>
                  <a:sym typeface="Cochin"/>
                </a:rPr>
                <a:t>Electrons</a:t>
              </a:r>
            </a:p>
          </p:txBody>
        </p:sp>
        <p:cxnSp>
          <p:nvCxnSpPr>
            <p:cNvPr id="22" name="Straight Arrow Connector 21">
              <a:extLst>
                <a:ext uri="{FF2B5EF4-FFF2-40B4-BE49-F238E27FC236}">
                  <a16:creationId xmlns:a16="http://schemas.microsoft.com/office/drawing/2014/main" id="{8F2B87AE-94BD-63DB-8609-BE52DAF60E70}"/>
                </a:ext>
              </a:extLst>
            </p:cNvPr>
            <p:cNvCxnSpPr>
              <a:cxnSpLocks/>
            </p:cNvCxnSpPr>
            <p:nvPr/>
          </p:nvCxnSpPr>
          <p:spPr>
            <a:xfrm flipH="1">
              <a:off x="5054300" y="1857324"/>
              <a:ext cx="1470589" cy="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C48C0548-452F-B736-EEBA-59DD93D88CFA}"/>
              </a:ext>
            </a:extLst>
          </p:cNvPr>
          <p:cNvGrpSpPr/>
          <p:nvPr/>
        </p:nvGrpSpPr>
        <p:grpSpPr>
          <a:xfrm>
            <a:off x="6182636" y="4352230"/>
            <a:ext cx="3912329" cy="656590"/>
            <a:chOff x="6182636" y="4352230"/>
            <a:chExt cx="3912329" cy="656590"/>
          </a:xfrm>
        </p:grpSpPr>
        <p:sp>
          <p:nvSpPr>
            <p:cNvPr id="16" name="TextBox 15">
              <a:extLst>
                <a:ext uri="{FF2B5EF4-FFF2-40B4-BE49-F238E27FC236}">
                  <a16:creationId xmlns:a16="http://schemas.microsoft.com/office/drawing/2014/main" id="{8DAA4022-389D-4474-06C9-42DD125E8BD4}"/>
                </a:ext>
              </a:extLst>
            </p:cNvPr>
            <p:cNvSpPr txBox="1"/>
            <p:nvPr/>
          </p:nvSpPr>
          <p:spPr>
            <a:xfrm>
              <a:off x="7964530" y="4352230"/>
              <a:ext cx="2130435"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chemeClr val="tx2">
                      <a:lumMod val="20000"/>
                      <a:lumOff val="80000"/>
                    </a:schemeClr>
                  </a:solidFill>
                  <a:effectLst/>
                  <a:uFillTx/>
                  <a:latin typeface="Cochin"/>
                  <a:ea typeface="Cochin"/>
                  <a:cs typeface="Cochin"/>
                  <a:sym typeface="Cochin"/>
                </a:rPr>
                <a:t>Neutrons</a:t>
              </a:r>
            </a:p>
          </p:txBody>
        </p:sp>
        <p:cxnSp>
          <p:nvCxnSpPr>
            <p:cNvPr id="25" name="Straight Arrow Connector 24">
              <a:extLst>
                <a:ext uri="{FF2B5EF4-FFF2-40B4-BE49-F238E27FC236}">
                  <a16:creationId xmlns:a16="http://schemas.microsoft.com/office/drawing/2014/main" id="{733B53D8-DCE3-1BE8-6F08-4B4BAD6343B1}"/>
                </a:ext>
              </a:extLst>
            </p:cNvPr>
            <p:cNvCxnSpPr>
              <a:cxnSpLocks/>
              <a:stCxn id="16" idx="1"/>
            </p:cNvCxnSpPr>
            <p:nvPr/>
          </p:nvCxnSpPr>
          <p:spPr>
            <a:xfrm flipH="1" flipV="1">
              <a:off x="6182636" y="4679743"/>
              <a:ext cx="1781894" cy="782"/>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14035C2A-EFFC-DBE2-FAEB-4AE23BA0B0A5}"/>
              </a:ext>
            </a:extLst>
          </p:cNvPr>
          <p:cNvGrpSpPr/>
          <p:nvPr/>
        </p:nvGrpSpPr>
        <p:grpSpPr>
          <a:xfrm>
            <a:off x="1559326" y="5008820"/>
            <a:ext cx="3009389" cy="2686232"/>
            <a:chOff x="1559326" y="5008820"/>
            <a:chExt cx="3009389" cy="2686232"/>
          </a:xfrm>
        </p:grpSpPr>
        <p:sp>
          <p:nvSpPr>
            <p:cNvPr id="15" name="TextBox 14">
              <a:extLst>
                <a:ext uri="{FF2B5EF4-FFF2-40B4-BE49-F238E27FC236}">
                  <a16:creationId xmlns:a16="http://schemas.microsoft.com/office/drawing/2014/main" id="{6647343A-C828-15F5-5FF0-B675A59E45AC}"/>
                </a:ext>
              </a:extLst>
            </p:cNvPr>
            <p:cNvSpPr txBox="1"/>
            <p:nvPr/>
          </p:nvSpPr>
          <p:spPr>
            <a:xfrm>
              <a:off x="1559326" y="7038462"/>
              <a:ext cx="2130435"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chemeClr val="accent2">
                      <a:lumMod val="60000"/>
                      <a:lumOff val="40000"/>
                    </a:schemeClr>
                  </a:solidFill>
                  <a:effectLst/>
                  <a:uFillTx/>
                  <a:latin typeface="Cochin"/>
                  <a:ea typeface="Cochin"/>
                  <a:cs typeface="Cochin"/>
                  <a:sym typeface="Cochin"/>
                </a:rPr>
                <a:t>Protons</a:t>
              </a:r>
            </a:p>
          </p:txBody>
        </p:sp>
        <p:cxnSp>
          <p:nvCxnSpPr>
            <p:cNvPr id="28" name="Straight Arrow Connector 27">
              <a:extLst>
                <a:ext uri="{FF2B5EF4-FFF2-40B4-BE49-F238E27FC236}">
                  <a16:creationId xmlns:a16="http://schemas.microsoft.com/office/drawing/2014/main" id="{0F646943-FE9D-0F2B-DF34-3C01C7A0B4D3}"/>
                </a:ext>
              </a:extLst>
            </p:cNvPr>
            <p:cNvCxnSpPr>
              <a:cxnSpLocks/>
            </p:cNvCxnSpPr>
            <p:nvPr/>
          </p:nvCxnSpPr>
          <p:spPr>
            <a:xfrm flipV="1">
              <a:off x="3352547" y="5008820"/>
              <a:ext cx="1216168" cy="2217016"/>
            </a:xfrm>
            <a:prstGeom prst="straightConnector1">
              <a:avLst/>
            </a:prstGeom>
            <a:ln w="4445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4" name="Group 43">
            <a:extLst>
              <a:ext uri="{FF2B5EF4-FFF2-40B4-BE49-F238E27FC236}">
                <a16:creationId xmlns:a16="http://schemas.microsoft.com/office/drawing/2014/main" id="{27869958-C196-0851-9C41-431C42A896BA}"/>
              </a:ext>
            </a:extLst>
          </p:cNvPr>
          <p:cNvGrpSpPr/>
          <p:nvPr/>
        </p:nvGrpSpPr>
        <p:grpSpPr>
          <a:xfrm>
            <a:off x="3915884" y="3747380"/>
            <a:ext cx="7668688" cy="2329023"/>
            <a:chOff x="3915884" y="3747380"/>
            <a:chExt cx="7668688" cy="2329023"/>
          </a:xfrm>
        </p:grpSpPr>
        <p:sp>
          <p:nvSpPr>
            <p:cNvPr id="34" name="Oval 33">
              <a:extLst>
                <a:ext uri="{FF2B5EF4-FFF2-40B4-BE49-F238E27FC236}">
                  <a16:creationId xmlns:a16="http://schemas.microsoft.com/office/drawing/2014/main" id="{7509F72D-56EB-DB2D-1C8F-8F2F7E007B1C}"/>
                </a:ext>
              </a:extLst>
            </p:cNvPr>
            <p:cNvSpPr/>
            <p:nvPr/>
          </p:nvSpPr>
          <p:spPr>
            <a:xfrm>
              <a:off x="3915884" y="3747380"/>
              <a:ext cx="2110912" cy="1672433"/>
            </a:xfrm>
            <a:prstGeom prst="ellipse">
              <a:avLst/>
            </a:prstGeom>
            <a:gradFill flip="none" rotWithShape="1">
              <a:gsLst>
                <a:gs pos="0">
                  <a:schemeClr val="accent5">
                    <a:lumMod val="0"/>
                    <a:lumOff val="100000"/>
                    <a:alpha val="38000"/>
                  </a:schemeClr>
                </a:gs>
                <a:gs pos="35000">
                  <a:schemeClr val="accent5">
                    <a:lumMod val="0"/>
                    <a:lumOff val="100000"/>
                    <a:alpha val="20280"/>
                  </a:schemeClr>
                </a:gs>
                <a:gs pos="100000">
                  <a:schemeClr val="accent5">
                    <a:lumMod val="100000"/>
                  </a:schemeClr>
                </a:gs>
              </a:gsLst>
              <a:path path="circle">
                <a:fillToRect l="50000" t="-80000" r="50000" b="180000"/>
              </a:path>
              <a:tileRect/>
            </a:gradFill>
            <a:ln w="25400" cap="flat">
              <a:solidFill>
                <a:schemeClr val="accent5">
                  <a:lumMod val="75000"/>
                </a:schemeClr>
              </a:solidFill>
              <a:prstDash val="solid"/>
              <a:round/>
            </a:ln>
            <a:effectLst>
              <a:outerShdw blurRad="50800" dist="38100" dir="5400000" rotWithShape="0">
                <a:srgbClr val="000000">
                  <a:alpha val="4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72675A"/>
                </a:solidFill>
                <a:effectLst/>
                <a:uFillTx/>
                <a:latin typeface="Cochin"/>
                <a:ea typeface="Cochin"/>
                <a:cs typeface="Cochin"/>
                <a:sym typeface="Cochin"/>
              </a:endParaRPr>
            </a:p>
          </p:txBody>
        </p:sp>
        <p:grpSp>
          <p:nvGrpSpPr>
            <p:cNvPr id="43" name="Group 42">
              <a:extLst>
                <a:ext uri="{FF2B5EF4-FFF2-40B4-BE49-F238E27FC236}">
                  <a16:creationId xmlns:a16="http://schemas.microsoft.com/office/drawing/2014/main" id="{9F8390CF-1362-4BAA-495E-2BDF96EC96F7}"/>
                </a:ext>
              </a:extLst>
            </p:cNvPr>
            <p:cNvGrpSpPr/>
            <p:nvPr/>
          </p:nvGrpSpPr>
          <p:grpSpPr>
            <a:xfrm>
              <a:off x="5714288" y="4646335"/>
              <a:ext cx="5870284" cy="1430068"/>
              <a:chOff x="5714288" y="4646335"/>
              <a:chExt cx="5870284" cy="1430068"/>
            </a:xfrm>
          </p:grpSpPr>
          <p:sp>
            <p:nvSpPr>
              <p:cNvPr id="35" name="TextBox 34">
                <a:extLst>
                  <a:ext uri="{FF2B5EF4-FFF2-40B4-BE49-F238E27FC236}">
                    <a16:creationId xmlns:a16="http://schemas.microsoft.com/office/drawing/2014/main" id="{EE9A8598-192F-E9A5-3EB1-83CE7612A7CD}"/>
                  </a:ext>
                </a:extLst>
              </p:cNvPr>
              <p:cNvSpPr txBox="1"/>
              <p:nvPr/>
            </p:nvSpPr>
            <p:spPr>
              <a:xfrm>
                <a:off x="6729102" y="5419813"/>
                <a:ext cx="4855470"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FFC000"/>
                    </a:solidFill>
                    <a:effectLst/>
                    <a:uFillTx/>
                    <a:latin typeface="Cochin"/>
                    <a:ea typeface="Cochin"/>
                    <a:cs typeface="Cochin"/>
                    <a:sym typeface="Cochin"/>
                  </a:rPr>
                  <a:t>Nuclear </a:t>
                </a:r>
                <a:r>
                  <a:rPr lang="en-US" dirty="0">
                    <a:solidFill>
                      <a:srgbClr val="FFC000"/>
                    </a:solidFill>
                  </a:rPr>
                  <a:t>Strong Force</a:t>
                </a:r>
                <a:endParaRPr kumimoji="0" lang="en-US" sz="3600" b="0" i="0" u="none" strike="noStrike" cap="none" spc="0" normalizeH="0" baseline="0" dirty="0">
                  <a:ln>
                    <a:noFill/>
                  </a:ln>
                  <a:solidFill>
                    <a:srgbClr val="FFC000"/>
                  </a:solidFill>
                  <a:effectLst/>
                  <a:uFillTx/>
                  <a:latin typeface="Cochin"/>
                  <a:ea typeface="Cochin"/>
                  <a:cs typeface="Cochin"/>
                  <a:sym typeface="Cochin"/>
                </a:endParaRPr>
              </a:p>
            </p:txBody>
          </p:sp>
          <p:cxnSp>
            <p:nvCxnSpPr>
              <p:cNvPr id="36" name="Straight Arrow Connector 35">
                <a:extLst>
                  <a:ext uri="{FF2B5EF4-FFF2-40B4-BE49-F238E27FC236}">
                    <a16:creationId xmlns:a16="http://schemas.microsoft.com/office/drawing/2014/main" id="{714E2672-3027-92B6-064A-9997F30F0273}"/>
                  </a:ext>
                </a:extLst>
              </p:cNvPr>
              <p:cNvCxnSpPr>
                <a:cxnSpLocks/>
              </p:cNvCxnSpPr>
              <p:nvPr/>
            </p:nvCxnSpPr>
            <p:spPr>
              <a:xfrm flipH="1" flipV="1">
                <a:off x="5714288" y="4646335"/>
                <a:ext cx="1224475" cy="823322"/>
              </a:xfrm>
              <a:prstGeom prst="straightConnector1">
                <a:avLst/>
              </a:prstGeom>
              <a:ln w="44450">
                <a:solidFill>
                  <a:schemeClr val="accent6">
                    <a:lumMod val="75000"/>
                  </a:schemeClr>
                </a:solidFill>
                <a:tailEnd type="triangle"/>
              </a:ln>
            </p:spPr>
            <p:style>
              <a:lnRef idx="2">
                <a:schemeClr val="accent5"/>
              </a:lnRef>
              <a:fillRef idx="0">
                <a:schemeClr val="accent5"/>
              </a:fillRef>
              <a:effectRef idx="1">
                <a:schemeClr val="accent5"/>
              </a:effectRef>
              <a:fontRef idx="minor">
                <a:schemeClr val="tx1"/>
              </a:fontRef>
            </p:style>
          </p:cxnSp>
        </p:grpSp>
      </p:grpSp>
    </p:spTree>
    <p:extLst>
      <p:ext uri="{BB962C8B-B14F-4D97-AF65-F5344CB8AC3E}">
        <p14:creationId xmlns:p14="http://schemas.microsoft.com/office/powerpoint/2010/main" val="156945838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dissolv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dissolve">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dissolve">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dissolve">
                                      <p:cBhvr>
                                        <p:cTn id="27" dur="500"/>
                                        <p:tgtEl>
                                          <p:spTgt spid="4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8">
                                            <p:txEl>
                                              <p:pRg st="0" end="0"/>
                                            </p:txEl>
                                          </p:spTgt>
                                        </p:tgtEl>
                                        <p:attrNameLst>
                                          <p:attrName>style.visibility</p:attrName>
                                        </p:attrNameLst>
                                      </p:cBhvr>
                                      <p:to>
                                        <p:strVal val="visible"/>
                                      </p:to>
                                    </p:set>
                                    <p:animEffect transition="in" filter="dissolve">
                                      <p:cBhvr>
                                        <p:cTn id="32" dur="500"/>
                                        <p:tgtEl>
                                          <p:spTgt spid="1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8">
                                            <p:txEl>
                                              <p:pRg st="1" end="1"/>
                                            </p:txEl>
                                          </p:spTgt>
                                        </p:tgtEl>
                                        <p:attrNameLst>
                                          <p:attrName>style.visibility</p:attrName>
                                        </p:attrNameLst>
                                      </p:cBhvr>
                                      <p:to>
                                        <p:strVal val="visible"/>
                                      </p:to>
                                    </p:set>
                                    <p:animEffect transition="in" filter="dissolve">
                                      <p:cBhvr>
                                        <p:cTn id="37" dur="500"/>
                                        <p:tgtEl>
                                          <p:spTgt spid="18">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8">
                                            <p:txEl>
                                              <p:pRg st="2" end="2"/>
                                            </p:txEl>
                                          </p:spTgt>
                                        </p:tgtEl>
                                        <p:attrNameLst>
                                          <p:attrName>style.visibility</p:attrName>
                                        </p:attrNameLst>
                                      </p:cBhvr>
                                      <p:to>
                                        <p:strVal val="visible"/>
                                      </p:to>
                                    </p:set>
                                    <p:animEffect transition="in" filter="dissolve">
                                      <p:cBhvr>
                                        <p:cTn id="42" dur="500"/>
                                        <p:tgtEl>
                                          <p:spTgt spid="18">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xit" presetSubtype="0" fill="hold" grpId="0" nodeType="clickEffect">
                                  <p:stCondLst>
                                    <p:cond delay="0"/>
                                  </p:stCondLst>
                                  <p:childTnLst>
                                    <p:animEffect transition="out" filter="dissolve">
                                      <p:cBhvr>
                                        <p:cTn id="46" dur="500"/>
                                        <p:tgtEl>
                                          <p:spTgt spid="18">
                                            <p:txEl>
                                              <p:pRg st="0" end="0"/>
                                            </p:txEl>
                                          </p:spTgt>
                                        </p:tgtEl>
                                      </p:cBhvr>
                                    </p:animEffect>
                                    <p:set>
                                      <p:cBhvr>
                                        <p:cTn id="47" dur="1" fill="hold">
                                          <p:stCondLst>
                                            <p:cond delay="499"/>
                                          </p:stCondLst>
                                        </p:cTn>
                                        <p:tgtEl>
                                          <p:spTgt spid="18">
                                            <p:txEl>
                                              <p:pRg st="0" end="0"/>
                                            </p:txEl>
                                          </p:spTgt>
                                        </p:tgtEl>
                                        <p:attrNameLst>
                                          <p:attrName>style.visibility</p:attrName>
                                        </p:attrNameLst>
                                      </p:cBhvr>
                                      <p:to>
                                        <p:strVal val="hidden"/>
                                      </p:to>
                                    </p:set>
                                  </p:childTnLst>
                                </p:cTn>
                              </p:par>
                              <p:par>
                                <p:cTn id="48" presetID="9" presetClass="exit" presetSubtype="0" fill="hold" grpId="0" nodeType="withEffect">
                                  <p:stCondLst>
                                    <p:cond delay="0"/>
                                  </p:stCondLst>
                                  <p:childTnLst>
                                    <p:animEffect transition="out" filter="dissolve">
                                      <p:cBhvr>
                                        <p:cTn id="49" dur="500"/>
                                        <p:tgtEl>
                                          <p:spTgt spid="18">
                                            <p:txEl>
                                              <p:pRg st="1" end="1"/>
                                            </p:txEl>
                                          </p:spTgt>
                                        </p:tgtEl>
                                      </p:cBhvr>
                                    </p:animEffect>
                                    <p:set>
                                      <p:cBhvr>
                                        <p:cTn id="50" dur="1" fill="hold">
                                          <p:stCondLst>
                                            <p:cond delay="499"/>
                                          </p:stCondLst>
                                        </p:cTn>
                                        <p:tgtEl>
                                          <p:spTgt spid="18">
                                            <p:txEl>
                                              <p:pRg st="1" end="1"/>
                                            </p:txEl>
                                          </p:spTgt>
                                        </p:tgtEl>
                                        <p:attrNameLst>
                                          <p:attrName>style.visibility</p:attrName>
                                        </p:attrNameLst>
                                      </p:cBhvr>
                                      <p:to>
                                        <p:strVal val="hidden"/>
                                      </p:to>
                                    </p:set>
                                  </p:childTnLst>
                                </p:cTn>
                              </p:par>
                              <p:par>
                                <p:cTn id="51" presetID="9" presetClass="exit" presetSubtype="0" fill="hold" grpId="0" nodeType="withEffect">
                                  <p:stCondLst>
                                    <p:cond delay="0"/>
                                  </p:stCondLst>
                                  <p:childTnLst>
                                    <p:animEffect transition="out" filter="dissolve">
                                      <p:cBhvr>
                                        <p:cTn id="52" dur="500"/>
                                        <p:tgtEl>
                                          <p:spTgt spid="18">
                                            <p:txEl>
                                              <p:pRg st="2" end="2"/>
                                            </p:txEl>
                                          </p:spTgt>
                                        </p:tgtEl>
                                      </p:cBhvr>
                                    </p:animEffect>
                                    <p:set>
                                      <p:cBhvr>
                                        <p:cTn id="53" dur="1" fill="hold">
                                          <p:stCondLst>
                                            <p:cond delay="499"/>
                                          </p:stCondLst>
                                        </p:cTn>
                                        <p:tgtEl>
                                          <p:spTgt spid="18">
                                            <p:txEl>
                                              <p:pRg st="2" end="2"/>
                                            </p:txEl>
                                          </p:spTgt>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nodeType="click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dissolve">
                                      <p:cBhvr>
                                        <p:cTn id="5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8"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0DE76BC-8625-E55F-E139-A20B32ABE746}"/>
              </a:ext>
            </a:extLst>
          </p:cNvPr>
          <p:cNvSpPr txBox="1"/>
          <p:nvPr/>
        </p:nvSpPr>
        <p:spPr>
          <a:xfrm>
            <a:off x="2497931" y="3676471"/>
            <a:ext cx="12344399" cy="25853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5400" dirty="0">
                <a:solidFill>
                  <a:srgbClr val="FFE89F"/>
                </a:solidFill>
                <a:hlinkClick r:id="rId3">
                  <a:extLst>
                    <a:ext uri="{A12FA001-AC4F-418D-AE19-62706E023703}">
                      <ahyp:hlinkClr xmlns:ahyp="http://schemas.microsoft.com/office/drawing/2018/hyperlinkcolor" val="tx"/>
                    </a:ext>
                  </a:extLst>
                </a:hlinkClick>
              </a:rPr>
              <a:t>https://www.youtube.com/watch?v=NrI57COWVF4</a:t>
            </a:r>
            <a:endParaRPr lang="en-US" sz="5400" dirty="0">
              <a:solidFill>
                <a:srgbClr val="FFE89F"/>
              </a:solidFill>
            </a:endParaRPr>
          </a:p>
          <a:p>
            <a:endParaRPr lang="en-US" sz="5400" dirty="0">
              <a:solidFill>
                <a:srgbClr val="FFE89F"/>
              </a:solidFill>
            </a:endParaRPr>
          </a:p>
        </p:txBody>
      </p:sp>
    </p:spTree>
    <p:extLst>
      <p:ext uri="{BB962C8B-B14F-4D97-AF65-F5344CB8AC3E}">
        <p14:creationId xmlns:p14="http://schemas.microsoft.com/office/powerpoint/2010/main" val="7025173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AEA22EB-5CCC-B943-1B0F-B0881B5C7FE8}"/>
              </a:ext>
            </a:extLst>
          </p:cNvPr>
          <p:cNvSpPr txBox="1"/>
          <p:nvPr/>
        </p:nvSpPr>
        <p:spPr>
          <a:xfrm>
            <a:off x="7159196" y="1656616"/>
            <a:ext cx="9377496" cy="1323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4000" b="1" u="sng" dirty="0">
                <a:solidFill>
                  <a:srgbClr val="FFC000"/>
                </a:solidFill>
                <a:latin typeface="Calibri" panose="020F0502020204030204" pitchFamily="34" charset="0"/>
                <a:cs typeface="Calibri" panose="020F0502020204030204" pitchFamily="34" charset="0"/>
              </a:rPr>
              <a:t>Hebrews 12:29</a:t>
            </a:r>
          </a:p>
          <a:p>
            <a:pPr algn="l"/>
            <a:r>
              <a:rPr lang="en-US" sz="4000" b="1" dirty="0">
                <a:solidFill>
                  <a:srgbClr val="FFE89F"/>
                </a:solidFill>
                <a:latin typeface="Calibri" panose="020F0502020204030204" pitchFamily="34" charset="0"/>
                <a:cs typeface="Calibri" panose="020F0502020204030204" pitchFamily="34" charset="0"/>
              </a:rPr>
              <a:t>Our God is a consuming fire</a:t>
            </a:r>
            <a:endParaRPr lang="en-US" sz="6600" b="1" dirty="0">
              <a:solidFill>
                <a:srgbClr val="FFE89F"/>
              </a:solidFill>
              <a:effectLst>
                <a:outerShdw blurRad="50800" dist="38100" dir="5400000" algn="t" rotWithShape="0">
                  <a:prstClr val="black">
                    <a:alpha val="84000"/>
                  </a:prstClr>
                </a:outerShdw>
              </a:effectLst>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DDF2E555-8F3B-EACB-A083-4562DFD9C723}"/>
              </a:ext>
            </a:extLst>
          </p:cNvPr>
          <p:cNvSpPr txBox="1"/>
          <p:nvPr/>
        </p:nvSpPr>
        <p:spPr>
          <a:xfrm>
            <a:off x="7159196" y="3524768"/>
            <a:ext cx="9377496" cy="18158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4000" b="1" u="sng" dirty="0">
                <a:solidFill>
                  <a:srgbClr val="FFC000"/>
                </a:solidFill>
                <a:latin typeface="Calibri" panose="020F0502020204030204" pitchFamily="34" charset="0"/>
                <a:cs typeface="Calibri" panose="020F0502020204030204" pitchFamily="34" charset="0"/>
              </a:rPr>
              <a:t>Psalm 97:5</a:t>
            </a:r>
          </a:p>
          <a:p>
            <a:pPr algn="l"/>
            <a:r>
              <a:rPr lang="en-US" b="1" dirty="0">
                <a:solidFill>
                  <a:srgbClr val="FFE89F"/>
                </a:solidFill>
                <a:latin typeface="Calibri" panose="020F0502020204030204" pitchFamily="34" charset="0"/>
                <a:cs typeface="Calibri" panose="020F0502020204030204" pitchFamily="34" charset="0"/>
              </a:rPr>
              <a:t>The mountains melt like wax at the presence of the Lord</a:t>
            </a:r>
            <a:endParaRPr lang="en-US" b="1" i="0" dirty="0">
              <a:solidFill>
                <a:srgbClr val="FFE89F"/>
              </a:solidFill>
              <a:effectLst/>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966BEEC0-56CC-57F6-2C1E-EEBAF3D2C798}"/>
              </a:ext>
            </a:extLst>
          </p:cNvPr>
          <p:cNvSpPr txBox="1"/>
          <p:nvPr/>
        </p:nvSpPr>
        <p:spPr>
          <a:xfrm>
            <a:off x="7159196" y="5885363"/>
            <a:ext cx="9873441" cy="23698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4000" b="1" i="0" u="sng" dirty="0">
                <a:solidFill>
                  <a:srgbClr val="FFC000"/>
                </a:solidFill>
                <a:effectLst/>
                <a:latin typeface="Calibri" panose="020F0502020204030204" pitchFamily="34" charset="0"/>
                <a:cs typeface="Calibri" panose="020F0502020204030204" pitchFamily="34" charset="0"/>
              </a:rPr>
              <a:t>Nahum 1:5</a:t>
            </a:r>
          </a:p>
          <a:p>
            <a:pPr algn="l"/>
            <a:r>
              <a:rPr lang="en-US" b="1" dirty="0">
                <a:solidFill>
                  <a:srgbClr val="FFE89F"/>
                </a:solidFill>
                <a:latin typeface="Calibri" panose="020F0502020204030204" pitchFamily="34" charset="0"/>
                <a:cs typeface="Calibri" panose="020F0502020204030204" pitchFamily="34" charset="0"/>
              </a:rPr>
              <a:t>The mountains quake before him, and the hills melt; the earth trembles, and its people are destroyed</a:t>
            </a:r>
            <a:endParaRPr lang="en-US" sz="6000" b="1" dirty="0">
              <a:solidFill>
                <a:srgbClr val="FFE89F"/>
              </a:solidFill>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2A20713B-7039-6DCB-9E1A-AB7C47AA7452}"/>
              </a:ext>
            </a:extLst>
          </p:cNvPr>
          <p:cNvSpPr/>
          <p:nvPr/>
        </p:nvSpPr>
        <p:spPr>
          <a:xfrm>
            <a:off x="-1" y="0"/>
            <a:ext cx="6781801" cy="9753600"/>
          </a:xfrm>
          <a:prstGeom prst="rect">
            <a:avLst/>
          </a:prstGeom>
          <a:blipFill>
            <a:blip r:embed="rId3"/>
          </a:blipFill>
          <a:ln w="12700">
            <a:miter lim="400000"/>
          </a:ln>
          <a:effectLst>
            <a:outerShdw blurRad="50800" dist="38100" dir="5400000" rotWithShape="0">
              <a:srgbClr val="000000">
                <a:alpha val="40000"/>
              </a:srgbClr>
            </a:outerShdw>
          </a:effectLst>
        </p:spPr>
        <p:txBody>
          <a:bodyPr lIns="50800" tIns="50800" rIns="50800" bIns="50800" anchor="ctr"/>
          <a:lstStyle/>
          <a:p>
            <a:pPr>
              <a:defRPr>
                <a:solidFill>
                  <a:srgbClr val="FFFFFF"/>
                </a:solidFill>
                <a:latin typeface="Baskerville"/>
                <a:ea typeface="Baskerville"/>
                <a:cs typeface="Baskerville"/>
                <a:sym typeface="Baskerville"/>
              </a:defRPr>
            </a:pPr>
            <a:endParaRPr/>
          </a:p>
        </p:txBody>
      </p:sp>
      <p:sp>
        <p:nvSpPr>
          <p:cNvPr id="12" name="TextBox 11">
            <a:extLst>
              <a:ext uri="{FF2B5EF4-FFF2-40B4-BE49-F238E27FC236}">
                <a16:creationId xmlns:a16="http://schemas.microsoft.com/office/drawing/2014/main" id="{CA4E19CD-1880-4477-E29B-2C4697355F01}"/>
              </a:ext>
            </a:extLst>
          </p:cNvPr>
          <p:cNvSpPr txBox="1"/>
          <p:nvPr/>
        </p:nvSpPr>
        <p:spPr>
          <a:xfrm>
            <a:off x="803571" y="216150"/>
            <a:ext cx="8733294" cy="18774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4400" b="1" i="0" dirty="0">
                <a:solidFill>
                  <a:srgbClr val="FFE89F"/>
                </a:solidFill>
                <a:effectLst/>
                <a:latin typeface="ADLaM Display" panose="02010000000000000000" pitchFamily="2" charset="77"/>
                <a:ea typeface="ADLaM Display" panose="02010000000000000000" pitchFamily="2" charset="77"/>
                <a:cs typeface="ADLaM Display" panose="02010000000000000000" pitchFamily="2" charset="77"/>
              </a:rPr>
              <a:t>The Mighty God</a:t>
            </a:r>
          </a:p>
          <a:p>
            <a:pPr algn="l"/>
            <a:br>
              <a:rPr lang="en-US" b="1" i="0" dirty="0">
                <a:solidFill>
                  <a:srgbClr val="FFE89F"/>
                </a:solidFill>
                <a:effectLst/>
                <a:latin typeface="Roboto" panose="02000000000000000000" pitchFamily="2" charset="0"/>
              </a:rPr>
            </a:br>
            <a:endParaRPr lang="en-US" b="1" i="0" dirty="0">
              <a:solidFill>
                <a:srgbClr val="FFE89F"/>
              </a:solidFill>
              <a:effectLst/>
              <a:latin typeface="Roboto" panose="02000000000000000000" pitchFamily="2" charset="0"/>
            </a:endParaRPr>
          </a:p>
        </p:txBody>
      </p:sp>
      <p:pic>
        <p:nvPicPr>
          <p:cNvPr id="6150" name="Picture 6" descr="What is the Wrath of God? A Study of a Common Biblical Theme - Community in  Mission">
            <a:extLst>
              <a:ext uri="{FF2B5EF4-FFF2-40B4-BE49-F238E27FC236}">
                <a16:creationId xmlns:a16="http://schemas.microsoft.com/office/drawing/2014/main" id="{06AB7E56-A5C9-8A38-22FC-CD03B9FB5FBA}"/>
              </a:ext>
            </a:extLst>
          </p:cNvPr>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sharpenSoften amount="45000"/>
                    </a14:imgEffect>
                    <a14:imgEffect>
                      <a14:brightnessContrast bright="5000"/>
                    </a14:imgEffect>
                  </a14:imgLayer>
                </a14:imgProps>
              </a:ext>
              <a:ext uri="{28A0092B-C50C-407E-A947-70E740481C1C}">
                <a14:useLocalDpi xmlns:a14="http://schemas.microsoft.com/office/drawing/2010/main"/>
              </a:ext>
            </a:extLst>
          </a:blip>
          <a:srcRect/>
          <a:stretch/>
        </p:blipFill>
        <p:spPr bwMode="auto">
          <a:xfrm>
            <a:off x="331706" y="1219201"/>
            <a:ext cx="6118386" cy="8226622"/>
          </a:xfrm>
          <a:prstGeom prst="rect">
            <a:avLst/>
          </a:prstGeom>
          <a:noFill/>
          <a:effectLst>
            <a:outerShdw blurRad="50800" dist="38100" dir="8100000" algn="tr" rotWithShape="0">
              <a:prstClr val="black">
                <a:alpha val="40000"/>
              </a:prstClr>
            </a:outerShdw>
            <a:softEdge rad="214383"/>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156194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0763FC4-B51C-DBD1-FA0C-3A154EA2EA54}"/>
              </a:ext>
            </a:extLst>
          </p:cNvPr>
          <p:cNvSpPr txBox="1"/>
          <p:nvPr/>
        </p:nvSpPr>
        <p:spPr>
          <a:xfrm>
            <a:off x="4332514" y="4276636"/>
            <a:ext cx="8665028" cy="20005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400" dirty="0">
                <a:solidFill>
                  <a:srgbClr val="FFE89F"/>
                </a:solidFill>
                <a:hlinkClick r:id="rId3">
                  <a:extLst>
                    <a:ext uri="{A12FA001-AC4F-418D-AE19-62706E023703}">
                      <ahyp:hlinkClr xmlns:ahyp="http://schemas.microsoft.com/office/drawing/2018/hyperlinkcolor" val="tx"/>
                    </a:ext>
                  </a:extLst>
                </a:hlinkClick>
              </a:rPr>
              <a:t>https://www.youtube.com/watch?v=l9vn5UvsHvM</a:t>
            </a:r>
            <a:endParaRPr lang="en-US" sz="4400" dirty="0">
              <a:solidFill>
                <a:srgbClr val="FFE89F"/>
              </a:solidFill>
            </a:endParaRPr>
          </a:p>
          <a:p>
            <a:endParaRPr lang="en-US" dirty="0">
              <a:solidFill>
                <a:srgbClr val="FFE89F"/>
              </a:solidFill>
            </a:endParaRPr>
          </a:p>
        </p:txBody>
      </p:sp>
    </p:spTree>
    <p:extLst>
      <p:ext uri="{BB962C8B-B14F-4D97-AF65-F5344CB8AC3E}">
        <p14:creationId xmlns:p14="http://schemas.microsoft.com/office/powerpoint/2010/main" val="132886257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Rectangle 6"/>
          <p:cNvSpPr/>
          <p:nvPr/>
        </p:nvSpPr>
        <p:spPr>
          <a:xfrm>
            <a:off x="0" y="-11163"/>
            <a:ext cx="17340263" cy="1154164"/>
          </a:xfrm>
          <a:prstGeom prst="rect">
            <a:avLst/>
          </a:prstGeom>
          <a:blipFill>
            <a:blip r:embed="rId3"/>
          </a:blipFill>
          <a:ln w="12700">
            <a:miter lim="400000"/>
          </a:ln>
          <a:effectLst>
            <a:outerShdw blurRad="50800" dist="38100" dir="5400000" rotWithShape="0">
              <a:srgbClr val="000000">
                <a:alpha val="40000"/>
              </a:srgbClr>
            </a:outerShdw>
          </a:effectLst>
        </p:spPr>
        <p:txBody>
          <a:bodyPr lIns="50800" tIns="50800" rIns="50800" bIns="50800" anchor="ctr"/>
          <a:lstStyle/>
          <a:p>
            <a:pPr>
              <a:defRPr>
                <a:solidFill>
                  <a:srgbClr val="FFFFFF"/>
                </a:solidFill>
                <a:latin typeface="Baskerville"/>
                <a:ea typeface="Baskerville"/>
                <a:cs typeface="Baskerville"/>
                <a:sym typeface="Baskerville"/>
              </a:defRPr>
            </a:pPr>
            <a:endParaRPr/>
          </a:p>
        </p:txBody>
      </p:sp>
      <p:sp>
        <p:nvSpPr>
          <p:cNvPr id="334" name="Shape 68"/>
          <p:cNvSpPr txBox="1"/>
          <p:nvPr/>
        </p:nvSpPr>
        <p:spPr>
          <a:xfrm>
            <a:off x="423194" y="155473"/>
            <a:ext cx="11747728" cy="738664"/>
          </a:xfrm>
          <a:prstGeom prst="rect">
            <a:avLst/>
          </a:prstGeom>
          <a:ln w="12700">
            <a:miter lim="400000"/>
          </a:ln>
          <a:effectLst>
            <a:outerShdw blurRad="190500" dist="8455" dir="5400000" rotWithShape="0">
              <a:srgbClr val="000000"/>
            </a:outerShdw>
          </a:effectLst>
          <a:extLst>
            <a:ext uri="{C572A759-6A51-4108-AA02-DFA0A04FC94B}">
              <ma14:wrappingTextBoxFlag xmlns:ma14="http://schemas.microsoft.com/office/mac/drawingml/2011/main" xmlns="" val="1"/>
            </a:ext>
          </a:extLst>
        </p:spPr>
        <p:txBody>
          <a:bodyPr lIns="0" tIns="0" rIns="0" bIns="0" anchor="ctr">
            <a:spAutoFit/>
          </a:bodyPr>
          <a:lstStyle>
            <a:lvl1pPr algn="l" defTabSz="457200">
              <a:defRPr sz="5400">
                <a:solidFill>
                  <a:srgbClr val="FFEFBF"/>
                </a:solidFill>
                <a:latin typeface="Optima"/>
                <a:ea typeface="Optima"/>
                <a:cs typeface="Optima"/>
                <a:sym typeface="Optima"/>
              </a:defRPr>
            </a:lvl1pPr>
          </a:lstStyle>
          <a:p>
            <a:r>
              <a:rPr lang="en-US" sz="4800" dirty="0">
                <a:latin typeface="Segoe UI Black" panose="020B0A02040204020203" pitchFamily="34" charset="0"/>
                <a:ea typeface="Segoe UI Black" panose="020B0A02040204020203" pitchFamily="34" charset="0"/>
              </a:rPr>
              <a:t>Fate of the unrighteous</a:t>
            </a:r>
            <a:endParaRPr sz="4800" dirty="0">
              <a:latin typeface="Segoe UI Black" panose="020B0A02040204020203" pitchFamily="34" charset="0"/>
              <a:ea typeface="Segoe UI Black" panose="020B0A02040204020203" pitchFamily="34" charset="0"/>
            </a:endParaRPr>
          </a:p>
        </p:txBody>
      </p:sp>
      <p:sp>
        <p:nvSpPr>
          <p:cNvPr id="12" name="TextBox 11">
            <a:extLst>
              <a:ext uri="{FF2B5EF4-FFF2-40B4-BE49-F238E27FC236}">
                <a16:creationId xmlns:a16="http://schemas.microsoft.com/office/drawing/2014/main" id="{84CD6C0A-5914-224C-65CF-4A6C44154307}"/>
              </a:ext>
            </a:extLst>
          </p:cNvPr>
          <p:cNvSpPr txBox="1"/>
          <p:nvPr/>
        </p:nvSpPr>
        <p:spPr>
          <a:xfrm>
            <a:off x="2175085" y="1792016"/>
            <a:ext cx="12990091" cy="44627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4400" b="1" i="0" dirty="0">
                <a:solidFill>
                  <a:srgbClr val="FFC000"/>
                </a:solidFill>
                <a:effectLst>
                  <a:outerShdw blurRad="50800" dist="38100" dir="8100000" algn="tr" rotWithShape="0">
                    <a:prstClr val="black">
                      <a:alpha val="40000"/>
                    </a:prstClr>
                  </a:outerShdw>
                </a:effectLst>
                <a:latin typeface="Calibri" panose="020F0502020204030204" pitchFamily="34" charset="0"/>
                <a:cs typeface="Calibri" panose="020F0502020204030204" pitchFamily="34" charset="0"/>
              </a:rPr>
              <a:t>Romans 3:1-12, 23 </a:t>
            </a:r>
          </a:p>
          <a:p>
            <a:pPr algn="l"/>
            <a:r>
              <a:rPr lang="en-US" sz="4000" b="0" i="0" dirty="0">
                <a:solidFill>
                  <a:srgbClr val="FFE89F"/>
                </a:solidFill>
                <a:effectLst>
                  <a:outerShdw blurRad="50800" dist="38100" dir="8100000" algn="tr" rotWithShape="0">
                    <a:prstClr val="black">
                      <a:alpha val="40000"/>
                    </a:prstClr>
                  </a:outerShdw>
                </a:effectLst>
                <a:latin typeface="Calibri" panose="020F0502020204030204" pitchFamily="34" charset="0"/>
                <a:cs typeface="Calibri" panose="020F0502020204030204" pitchFamily="34" charset="0"/>
              </a:rPr>
              <a:t>As it is written: “There is no one righteous, not even one; there is no one who understands; there is no one who seeks God. All have turned away…for ALL HAVE SINNED and fall short of the glory of God</a:t>
            </a:r>
          </a:p>
          <a:p>
            <a:br>
              <a:rPr lang="en-US" sz="4000" dirty="0">
                <a:solidFill>
                  <a:srgbClr val="FFE89F"/>
                </a:solidFill>
                <a:latin typeface="Calibri" panose="020F0502020204030204" pitchFamily="34" charset="0"/>
                <a:cs typeface="Calibri" panose="020F0502020204030204" pitchFamily="34" charset="0"/>
              </a:rPr>
            </a:br>
            <a:endParaRPr lang="en-US" sz="4000" dirty="0">
              <a:solidFill>
                <a:srgbClr val="FFE89F"/>
              </a:solidFill>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CECA767E-4171-3DA5-A558-589799581B41}"/>
              </a:ext>
            </a:extLst>
          </p:cNvPr>
          <p:cNvSpPr txBox="1"/>
          <p:nvPr/>
        </p:nvSpPr>
        <p:spPr>
          <a:xfrm>
            <a:off x="2175085" y="5699603"/>
            <a:ext cx="11588606" cy="19389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4000" b="1" i="0" dirty="0">
                <a:solidFill>
                  <a:srgbClr val="FFC000"/>
                </a:solidFill>
                <a:effectLst>
                  <a:outerShdw blurRad="50800" dist="38100" dir="8100000" algn="tr" rotWithShape="0">
                    <a:prstClr val="black">
                      <a:alpha val="40000"/>
                    </a:prstClr>
                  </a:outerShdw>
                </a:effectLst>
                <a:latin typeface="Calibri" panose="020F0502020204030204" pitchFamily="34" charset="0"/>
                <a:cs typeface="Calibri" panose="020F0502020204030204" pitchFamily="34" charset="0"/>
              </a:rPr>
              <a:t>Hebrews 9:27</a:t>
            </a:r>
          </a:p>
          <a:p>
            <a:pPr algn="l"/>
            <a:r>
              <a:rPr lang="en-US" sz="4000" b="0" i="0" dirty="0">
                <a:solidFill>
                  <a:srgbClr val="FFE89F"/>
                </a:solidFill>
                <a:effectLst>
                  <a:outerShdw blurRad="50800" dist="38100" dir="8100000" algn="tr" rotWithShape="0">
                    <a:prstClr val="black">
                      <a:alpha val="40000"/>
                    </a:prstClr>
                  </a:outerShdw>
                </a:effectLst>
                <a:latin typeface="Calibri" panose="020F0502020204030204" pitchFamily="34" charset="0"/>
                <a:cs typeface="Calibri" panose="020F0502020204030204" pitchFamily="34" charset="0"/>
              </a:rPr>
              <a:t>And as it is appointed for men to die once, but after this the judgment</a:t>
            </a:r>
            <a:endParaRPr lang="en-US" sz="4000" dirty="0">
              <a:solidFill>
                <a:srgbClr val="FFE89F"/>
              </a:solidFill>
              <a:effectLst>
                <a:outerShdw blurRad="50800" dist="38100" dir="8100000" algn="tr" rotWithShape="0">
                  <a:prstClr val="black">
                    <a:alpha val="40000"/>
                  </a:prst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2574849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EDBF10F-50E2-60F8-E15C-E146603F2FD9}"/>
              </a:ext>
            </a:extLst>
          </p:cNvPr>
          <p:cNvSpPr txBox="1"/>
          <p:nvPr/>
        </p:nvSpPr>
        <p:spPr>
          <a:xfrm>
            <a:off x="674649" y="1848286"/>
            <a:ext cx="8753706" cy="34163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b="1" i="0" dirty="0">
                <a:solidFill>
                  <a:srgbClr val="FFC000"/>
                </a:solidFill>
                <a:effectLst/>
                <a:latin typeface="Calibri" panose="020F0502020204030204" pitchFamily="34" charset="0"/>
                <a:cs typeface="Calibri" panose="020F0502020204030204" pitchFamily="34" charset="0"/>
              </a:rPr>
              <a:t>Matthew 22:13</a:t>
            </a:r>
          </a:p>
          <a:p>
            <a:pPr algn="l"/>
            <a:r>
              <a:rPr lang="en-US" b="0" i="0" dirty="0">
                <a:solidFill>
                  <a:srgbClr val="FFE89F"/>
                </a:solidFill>
                <a:effectLst/>
                <a:latin typeface="Calibri" panose="020F0502020204030204" pitchFamily="34" charset="0"/>
                <a:cs typeface="Calibri" panose="020F0502020204030204" pitchFamily="34" charset="0"/>
              </a:rPr>
              <a:t>‘</a:t>
            </a:r>
            <a:r>
              <a:rPr lang="en-US" b="0" i="0" dirty="0">
                <a:solidFill>
                  <a:srgbClr val="FFE89F"/>
                </a:solidFill>
                <a:effectLst>
                  <a:outerShdw blurRad="50800" dist="38100" dir="8100000" algn="tr" rotWithShape="0">
                    <a:prstClr val="black">
                      <a:alpha val="40000"/>
                    </a:prstClr>
                  </a:outerShdw>
                </a:effectLst>
                <a:latin typeface="Calibri" panose="020F0502020204030204" pitchFamily="34" charset="0"/>
                <a:cs typeface="Calibri" panose="020F0502020204030204" pitchFamily="34" charset="0"/>
              </a:rPr>
              <a:t>Tie (the unworthy man) hand and foot, and throw him outside, into the darkness, where there will be weeping and gnashing of teeth.’</a:t>
            </a:r>
          </a:p>
          <a:p>
            <a:br>
              <a:rPr lang="en-US" dirty="0">
                <a:solidFill>
                  <a:srgbClr val="FFE89F"/>
                </a:solidFill>
                <a:latin typeface="Calibri" panose="020F0502020204030204" pitchFamily="34" charset="0"/>
                <a:cs typeface="Calibri" panose="020F0502020204030204" pitchFamily="34" charset="0"/>
              </a:rPr>
            </a:br>
            <a:endParaRPr lang="en-US" dirty="0">
              <a:solidFill>
                <a:srgbClr val="FFE89F"/>
              </a:solidFill>
              <a:latin typeface="Calibri" panose="020F0502020204030204" pitchFamily="34" charset="0"/>
              <a:cs typeface="Calibri" panose="020F0502020204030204" pitchFamily="34" charset="0"/>
            </a:endParaRPr>
          </a:p>
        </p:txBody>
      </p:sp>
      <p:sp>
        <p:nvSpPr>
          <p:cNvPr id="8" name="Rectangle 1">
            <a:extLst>
              <a:ext uri="{FF2B5EF4-FFF2-40B4-BE49-F238E27FC236}">
                <a16:creationId xmlns:a16="http://schemas.microsoft.com/office/drawing/2014/main" id="{1CEA1FC4-BD59-41E0-D438-9325FF74ADB7}"/>
              </a:ext>
            </a:extLst>
          </p:cNvPr>
          <p:cNvSpPr/>
          <p:nvPr/>
        </p:nvSpPr>
        <p:spPr>
          <a:xfrm>
            <a:off x="-1" y="-2990"/>
            <a:ext cx="17340263" cy="1231145"/>
          </a:xfrm>
          <a:prstGeom prst="rect">
            <a:avLst/>
          </a:prstGeom>
          <a:blipFill>
            <a:blip r:embed="rId3"/>
          </a:blipFill>
          <a:ln w="12700">
            <a:miter lim="400000"/>
          </a:ln>
          <a:effectLst>
            <a:outerShdw blurRad="50800" dist="38100" dir="5400000" algn="t" rotWithShape="0">
              <a:prstClr val="black">
                <a:alpha val="40000"/>
              </a:prstClr>
            </a:outerShdw>
          </a:effectLst>
        </p:spPr>
        <p:txBody>
          <a:bodyPr lIns="67735" tIns="67735" rIns="67735" bIns="67735" anchor="ctr"/>
          <a:lstStyle/>
          <a:p>
            <a:pPr>
              <a:defRPr>
                <a:solidFill>
                  <a:srgbClr val="FFFFFF"/>
                </a:solidFill>
                <a:latin typeface="Baskerville"/>
                <a:ea typeface="Baskerville"/>
                <a:cs typeface="Baskerville"/>
                <a:sym typeface="Baskerville"/>
              </a:defRPr>
            </a:pPr>
            <a:endParaRPr sz="4800" dirty="0"/>
          </a:p>
        </p:txBody>
      </p:sp>
      <p:sp>
        <p:nvSpPr>
          <p:cNvPr id="9" name="Shape 67">
            <a:extLst>
              <a:ext uri="{FF2B5EF4-FFF2-40B4-BE49-F238E27FC236}">
                <a16:creationId xmlns:a16="http://schemas.microsoft.com/office/drawing/2014/main" id="{42B2EE50-0B72-59FE-15F1-8F494CE7ABD3}"/>
              </a:ext>
            </a:extLst>
          </p:cNvPr>
          <p:cNvSpPr txBox="1"/>
          <p:nvPr/>
        </p:nvSpPr>
        <p:spPr>
          <a:xfrm>
            <a:off x="448246" y="237981"/>
            <a:ext cx="14296528" cy="738664"/>
          </a:xfrm>
          <a:prstGeom prst="rect">
            <a:avLst/>
          </a:prstGeom>
          <a:ln w="12700">
            <a:miter lim="400000"/>
          </a:ln>
          <a:effectLst>
            <a:outerShdw blurRad="190500" dist="8455" dir="5400000" rotWithShape="0">
              <a:srgbClr val="000000"/>
            </a:outerShdw>
          </a:effectLst>
          <a:extLst>
            <a:ext uri="{C572A759-6A51-4108-AA02-DFA0A04FC94B}">
              <ma14:wrappingTextBoxFlag xmlns="" xmlns:ma14="http://schemas.microsoft.com/office/mac/drawingml/2011/main" val="1"/>
            </a:ext>
          </a:extLst>
        </p:spPr>
        <p:txBody>
          <a:bodyPr lIns="0" tIns="0" rIns="0" bIns="0" anchor="ctr">
            <a:spAutoFit/>
          </a:bodyPr>
          <a:lstStyle>
            <a:lvl1pPr algn="l" defTabSz="457200">
              <a:defRPr sz="7500">
                <a:solidFill>
                  <a:srgbClr val="FFE181"/>
                </a:solidFill>
                <a:latin typeface="Optima"/>
                <a:ea typeface="Optima"/>
                <a:cs typeface="Optima"/>
                <a:sym typeface="Optima"/>
              </a:defRPr>
            </a:lvl1pPr>
          </a:lstStyle>
          <a:p>
            <a:r>
              <a:rPr lang="en-US" sz="4800" dirty="0">
                <a:latin typeface="Segoe UI Black" panose="020B0A02040204020203" pitchFamily="34" charset="0"/>
                <a:ea typeface="Segoe UI Black" panose="020B0A02040204020203" pitchFamily="34" charset="0"/>
              </a:rPr>
              <a:t>Fate of the unrighteous</a:t>
            </a:r>
            <a:endParaRPr sz="4800" dirty="0">
              <a:latin typeface="Segoe UI Black" panose="020B0A02040204020203" pitchFamily="34" charset="0"/>
              <a:ea typeface="Segoe UI Black" panose="020B0A02040204020203" pitchFamily="34" charset="0"/>
            </a:endParaRPr>
          </a:p>
        </p:txBody>
      </p:sp>
      <p:pic>
        <p:nvPicPr>
          <p:cNvPr id="7" name="Picture 6" descr="A person being carried by another person&#10;&#10;Description automatically generated">
            <a:extLst>
              <a:ext uri="{FF2B5EF4-FFF2-40B4-BE49-F238E27FC236}">
                <a16:creationId xmlns:a16="http://schemas.microsoft.com/office/drawing/2014/main" id="{9E2D5502-04C6-FCBE-944C-657207656CE4}"/>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brightnessContrast bright="67000"/>
                    </a14:imgEffect>
                  </a14:imgLayer>
                </a14:imgProps>
              </a:ext>
              <a:ext uri="{28A0092B-C50C-407E-A947-70E740481C1C}">
                <a14:useLocalDpi xmlns:a14="http://schemas.microsoft.com/office/drawing/2010/main"/>
              </a:ext>
            </a:extLst>
          </a:blip>
          <a:srcRect/>
          <a:stretch/>
        </p:blipFill>
        <p:spPr>
          <a:xfrm flipH="1">
            <a:off x="10384082" y="1469126"/>
            <a:ext cx="6281532" cy="7790397"/>
          </a:xfrm>
          <a:prstGeom prst="rect">
            <a:avLst/>
          </a:prstGeom>
          <a:effectLst>
            <a:softEdge rad="161179"/>
          </a:effectLst>
        </p:spPr>
      </p:pic>
      <p:sp>
        <p:nvSpPr>
          <p:cNvPr id="11" name="TextBox 10">
            <a:extLst>
              <a:ext uri="{FF2B5EF4-FFF2-40B4-BE49-F238E27FC236}">
                <a16:creationId xmlns:a16="http://schemas.microsoft.com/office/drawing/2014/main" id="{68089C2E-6DCC-1B4B-4513-5F3DBFF47598}"/>
              </a:ext>
            </a:extLst>
          </p:cNvPr>
          <p:cNvSpPr txBox="1"/>
          <p:nvPr/>
        </p:nvSpPr>
        <p:spPr>
          <a:xfrm>
            <a:off x="674649" y="4864873"/>
            <a:ext cx="8753706" cy="3416320"/>
          </a:xfrm>
          <a:prstGeom prst="rect">
            <a:avLst/>
          </a:prstGeom>
          <a:noFill/>
          <a:ln w="12700" cap="flat">
            <a:noFill/>
            <a:miter lim="400000"/>
          </a:ln>
          <a:effectLst>
            <a:outerShdw blurRad="50800" dist="38100" dir="8100000" algn="tr" rotWithShape="0">
              <a:prstClr val="black">
                <a:alpha val="40000"/>
              </a:prstClr>
            </a:outerShdw>
          </a:effectLst>
          <a:sp3d/>
        </p:spPr>
        <p:style>
          <a:lnRef idx="0">
            <a:scrgbClr r="0" g="0" b="0"/>
          </a:lnRef>
          <a:fillRef idx="0">
            <a:scrgbClr r="0" g="0" b="0"/>
          </a:fillRef>
          <a:effectRef idx="0">
            <a:scrgbClr r="0" g="0" b="0"/>
          </a:effectRef>
          <a:fontRef idx="none"/>
        </p:style>
        <p:txBody>
          <a:bodyPr wrap="square">
            <a:spAutoFit/>
          </a:bodyPr>
          <a:lstStyle/>
          <a:p>
            <a:pPr algn="l"/>
            <a:r>
              <a:rPr lang="en-US" b="1" i="0" dirty="0">
                <a:solidFill>
                  <a:srgbClr val="FFC000"/>
                </a:solidFill>
                <a:effectLst/>
                <a:latin typeface="Calibri" panose="020F0502020204030204" pitchFamily="34" charset="0"/>
                <a:cs typeface="Calibri" panose="020F0502020204030204" pitchFamily="34" charset="0"/>
              </a:rPr>
              <a:t>Matthew 13:41-42 </a:t>
            </a:r>
          </a:p>
          <a:p>
            <a:pPr algn="l"/>
            <a:r>
              <a:rPr lang="en-US" b="0" i="0" dirty="0">
                <a:solidFill>
                  <a:srgbClr val="FFE89F"/>
                </a:solidFill>
                <a:effectLst/>
                <a:latin typeface="Calibri" panose="020F0502020204030204" pitchFamily="34" charset="0"/>
                <a:cs typeface="Calibri" panose="020F0502020204030204" pitchFamily="34" charset="0"/>
              </a:rPr>
              <a:t>The Son of Man will send out his angels, and they will weed out of his kingdom everything that causes sin and all who do evil. </a:t>
            </a:r>
            <a:r>
              <a:rPr lang="en-US" b="1" i="0" baseline="30000" dirty="0">
                <a:solidFill>
                  <a:srgbClr val="FFE89F"/>
                </a:solidFill>
                <a:effectLst/>
                <a:latin typeface="Calibri" panose="020F0502020204030204" pitchFamily="34" charset="0"/>
                <a:cs typeface="Calibri" panose="020F0502020204030204" pitchFamily="34" charset="0"/>
              </a:rPr>
              <a:t>42 </a:t>
            </a:r>
            <a:r>
              <a:rPr lang="en-US" b="0" i="0" dirty="0">
                <a:solidFill>
                  <a:srgbClr val="FFE89F"/>
                </a:solidFill>
                <a:effectLst/>
                <a:latin typeface="Calibri" panose="020F0502020204030204" pitchFamily="34" charset="0"/>
                <a:cs typeface="Calibri" panose="020F0502020204030204" pitchFamily="34" charset="0"/>
              </a:rPr>
              <a:t>They will throw them into the blazing furnace, where there will be weeping and gnashing of teeth.</a:t>
            </a:r>
            <a:endParaRPr lang="en-US" dirty="0">
              <a:solidFill>
                <a:srgbClr val="FFE89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5349360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9143ACA-8C95-4AF5-B6FC-D929160B49AA}"/>
              </a:ext>
            </a:extLst>
          </p:cNvPr>
          <p:cNvSpPr txBox="1"/>
          <p:nvPr/>
        </p:nvSpPr>
        <p:spPr>
          <a:xfrm>
            <a:off x="5287403" y="650920"/>
            <a:ext cx="8667750" cy="19389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4000" b="1" i="0" dirty="0">
                <a:solidFill>
                  <a:srgbClr val="FFC000"/>
                </a:solidFill>
                <a:effectLst>
                  <a:outerShdw blurRad="50800" dist="38100" dir="8100000" algn="tr" rotWithShape="0">
                    <a:prstClr val="black">
                      <a:alpha val="40000"/>
                    </a:prstClr>
                  </a:outerShdw>
                </a:effectLst>
                <a:latin typeface="Calibri" panose="020F0502020204030204" pitchFamily="34" charset="0"/>
                <a:cs typeface="Calibri" panose="020F0502020204030204" pitchFamily="34" charset="0"/>
              </a:rPr>
              <a:t>Psalm 36:5 - </a:t>
            </a:r>
            <a:r>
              <a:rPr lang="en-US" sz="4000" b="0" i="0" dirty="0">
                <a:solidFill>
                  <a:srgbClr val="FFE89F"/>
                </a:solidFill>
                <a:effectLst>
                  <a:outerShdw blurRad="50800" dist="38100" dir="8100000" algn="tr" rotWithShape="0">
                    <a:prstClr val="black">
                      <a:alpha val="40000"/>
                    </a:prstClr>
                  </a:outerShdw>
                </a:effectLst>
                <a:latin typeface="Calibri" panose="020F0502020204030204" pitchFamily="34" charset="0"/>
                <a:cs typeface="Calibri" panose="020F0502020204030204" pitchFamily="34" charset="0"/>
              </a:rPr>
              <a:t>Your love, </a:t>
            </a:r>
            <a:r>
              <a:rPr lang="en-US" sz="4000" b="0" i="0" cap="small" dirty="0">
                <a:solidFill>
                  <a:srgbClr val="FFE89F"/>
                </a:solidFill>
                <a:effectLst>
                  <a:outerShdw blurRad="50800" dist="38100" dir="8100000" algn="tr" rotWithShape="0">
                    <a:prstClr val="black">
                      <a:alpha val="40000"/>
                    </a:prstClr>
                  </a:outerShdw>
                </a:effectLst>
                <a:latin typeface="Calibri" panose="020F0502020204030204" pitchFamily="34" charset="0"/>
                <a:cs typeface="Calibri" panose="020F0502020204030204" pitchFamily="34" charset="0"/>
              </a:rPr>
              <a:t>Lord</a:t>
            </a:r>
            <a:r>
              <a:rPr lang="en-US" sz="4000" b="0" i="0" dirty="0">
                <a:solidFill>
                  <a:srgbClr val="FFE89F"/>
                </a:solidFill>
                <a:effectLst>
                  <a:outerShdw blurRad="50800" dist="38100" dir="8100000" algn="tr" rotWithShape="0">
                    <a:prstClr val="black">
                      <a:alpha val="40000"/>
                    </a:prstClr>
                  </a:outerShdw>
                </a:effectLst>
                <a:latin typeface="Calibri" panose="020F0502020204030204" pitchFamily="34" charset="0"/>
                <a:cs typeface="Calibri" panose="020F0502020204030204" pitchFamily="34" charset="0"/>
              </a:rPr>
              <a:t>, reaches to the heavens, your faithfulness to the skies.</a:t>
            </a:r>
            <a:endParaRPr lang="en-US" sz="4000" dirty="0">
              <a:solidFill>
                <a:srgbClr val="FFE89F"/>
              </a:solidFill>
              <a:effectLst>
                <a:outerShdw blurRad="50800" dist="38100" dir="8100000" algn="tr" rotWithShape="0">
                  <a:prstClr val="black">
                    <a:alpha val="40000"/>
                  </a:prstClr>
                </a:outerShdw>
              </a:effectLst>
              <a:latin typeface="Calibri" panose="020F0502020204030204" pitchFamily="34" charset="0"/>
              <a:cs typeface="Calibri" panose="020F0502020204030204" pitchFamily="34" charset="0"/>
            </a:endParaRPr>
          </a:p>
        </p:txBody>
      </p:sp>
      <p:sp>
        <p:nvSpPr>
          <p:cNvPr id="5" name="Rectangle 1">
            <a:extLst>
              <a:ext uri="{FF2B5EF4-FFF2-40B4-BE49-F238E27FC236}">
                <a16:creationId xmlns:a16="http://schemas.microsoft.com/office/drawing/2014/main" id="{C7DDB4B6-CF85-15B1-1E0F-9254689B3DE8}"/>
              </a:ext>
            </a:extLst>
          </p:cNvPr>
          <p:cNvSpPr/>
          <p:nvPr/>
        </p:nvSpPr>
        <p:spPr>
          <a:xfrm>
            <a:off x="418011" y="-2990"/>
            <a:ext cx="3883825" cy="9756590"/>
          </a:xfrm>
          <a:prstGeom prst="rect">
            <a:avLst/>
          </a:prstGeom>
          <a:blipFill>
            <a:blip r:embed="rId3"/>
          </a:blipFill>
          <a:ln w="12700">
            <a:miter lim="400000"/>
          </a:ln>
          <a:effectLst>
            <a:outerShdw blurRad="50800" dist="38100" dir="5400000" algn="t" rotWithShape="0">
              <a:prstClr val="black">
                <a:alpha val="40000"/>
              </a:prstClr>
            </a:outerShdw>
          </a:effectLst>
        </p:spPr>
        <p:txBody>
          <a:bodyPr lIns="67735" tIns="67735" rIns="67735" bIns="67735" anchor="ctr"/>
          <a:lstStyle/>
          <a:p>
            <a:pPr>
              <a:defRPr>
                <a:solidFill>
                  <a:srgbClr val="FFFFFF"/>
                </a:solidFill>
                <a:latin typeface="Baskerville"/>
                <a:ea typeface="Baskerville"/>
                <a:cs typeface="Baskerville"/>
                <a:sym typeface="Baskerville"/>
              </a:defRPr>
            </a:pPr>
            <a:endParaRPr sz="4800" dirty="0"/>
          </a:p>
        </p:txBody>
      </p:sp>
      <p:sp>
        <p:nvSpPr>
          <p:cNvPr id="6" name="Shape 67">
            <a:extLst>
              <a:ext uri="{FF2B5EF4-FFF2-40B4-BE49-F238E27FC236}">
                <a16:creationId xmlns:a16="http://schemas.microsoft.com/office/drawing/2014/main" id="{52F219D8-576C-6907-906A-20B7F962D300}"/>
              </a:ext>
            </a:extLst>
          </p:cNvPr>
          <p:cNvSpPr txBox="1"/>
          <p:nvPr/>
        </p:nvSpPr>
        <p:spPr>
          <a:xfrm>
            <a:off x="962498" y="1618683"/>
            <a:ext cx="3190354" cy="5416868"/>
          </a:xfrm>
          <a:prstGeom prst="rect">
            <a:avLst/>
          </a:prstGeom>
          <a:ln w="12700">
            <a:miter lim="400000"/>
          </a:ln>
          <a:effectLst>
            <a:outerShdw blurRad="190500" dist="8455" dir="5400000" rotWithShape="0">
              <a:srgbClr val="000000"/>
            </a:outerShdw>
          </a:effectLst>
          <a:extLst>
            <a:ext uri="{C572A759-6A51-4108-AA02-DFA0A04FC94B}">
              <ma14:wrappingTextBoxFlag xmlns="" xmlns:ma14="http://schemas.microsoft.com/office/mac/drawingml/2011/main" val="1"/>
            </a:ext>
          </a:extLst>
        </p:spPr>
        <p:txBody>
          <a:bodyPr wrap="square" lIns="0" tIns="0" rIns="0" bIns="0" anchor="ctr">
            <a:spAutoFit/>
          </a:bodyPr>
          <a:lstStyle>
            <a:lvl1pPr algn="l" defTabSz="457200">
              <a:defRPr sz="7500">
                <a:solidFill>
                  <a:srgbClr val="FFE181"/>
                </a:solidFill>
                <a:latin typeface="Optima"/>
                <a:ea typeface="Optima"/>
                <a:cs typeface="Optima"/>
                <a:sym typeface="Optima"/>
              </a:defRPr>
            </a:lvl1pPr>
          </a:lstStyle>
          <a:p>
            <a:r>
              <a:rPr lang="en-US" sz="8800" dirty="0">
                <a:latin typeface="Segoe UI Black" panose="020B0A02040204020203" pitchFamily="34" charset="0"/>
                <a:ea typeface="Segoe UI Black" panose="020B0A02040204020203" pitchFamily="34" charset="0"/>
              </a:rPr>
              <a:t>The </a:t>
            </a:r>
            <a:br>
              <a:rPr lang="en-US" sz="8800" dirty="0">
                <a:latin typeface="Segoe UI Black" panose="020B0A02040204020203" pitchFamily="34" charset="0"/>
                <a:ea typeface="Segoe UI Black" panose="020B0A02040204020203" pitchFamily="34" charset="0"/>
              </a:rPr>
            </a:br>
            <a:r>
              <a:rPr lang="en-US" sz="8800" dirty="0">
                <a:latin typeface="Segoe UI Black" panose="020B0A02040204020203" pitchFamily="34" charset="0"/>
                <a:ea typeface="Segoe UI Black" panose="020B0A02040204020203" pitchFamily="34" charset="0"/>
              </a:rPr>
              <a:t>Love </a:t>
            </a:r>
            <a:br>
              <a:rPr lang="en-US" sz="8800" dirty="0">
                <a:latin typeface="Segoe UI Black" panose="020B0A02040204020203" pitchFamily="34" charset="0"/>
                <a:ea typeface="Segoe UI Black" panose="020B0A02040204020203" pitchFamily="34" charset="0"/>
              </a:rPr>
            </a:br>
            <a:r>
              <a:rPr lang="en-US" sz="8800" dirty="0">
                <a:latin typeface="Segoe UI Black" panose="020B0A02040204020203" pitchFamily="34" charset="0"/>
                <a:ea typeface="Segoe UI Black" panose="020B0A02040204020203" pitchFamily="34" charset="0"/>
              </a:rPr>
              <a:t> of </a:t>
            </a:r>
            <a:br>
              <a:rPr lang="en-US" sz="8800" dirty="0">
                <a:latin typeface="Segoe UI Black" panose="020B0A02040204020203" pitchFamily="34" charset="0"/>
                <a:ea typeface="Segoe UI Black" panose="020B0A02040204020203" pitchFamily="34" charset="0"/>
              </a:rPr>
            </a:br>
            <a:r>
              <a:rPr lang="en-US" sz="8800" dirty="0">
                <a:latin typeface="Segoe UI Black" panose="020B0A02040204020203" pitchFamily="34" charset="0"/>
                <a:ea typeface="Segoe UI Black" panose="020B0A02040204020203" pitchFamily="34" charset="0"/>
              </a:rPr>
              <a:t>God</a:t>
            </a:r>
            <a:endParaRPr sz="8800" dirty="0">
              <a:latin typeface="Segoe UI Black" panose="020B0A02040204020203" pitchFamily="34" charset="0"/>
              <a:ea typeface="Segoe UI Black" panose="020B0A02040204020203" pitchFamily="34" charset="0"/>
            </a:endParaRPr>
          </a:p>
        </p:txBody>
      </p:sp>
      <p:sp>
        <p:nvSpPr>
          <p:cNvPr id="8" name="TextBox 7">
            <a:extLst>
              <a:ext uri="{FF2B5EF4-FFF2-40B4-BE49-F238E27FC236}">
                <a16:creationId xmlns:a16="http://schemas.microsoft.com/office/drawing/2014/main" id="{F529DB95-648C-5CD2-295C-D57874550FB3}"/>
              </a:ext>
            </a:extLst>
          </p:cNvPr>
          <p:cNvSpPr txBox="1"/>
          <p:nvPr/>
        </p:nvSpPr>
        <p:spPr>
          <a:xfrm>
            <a:off x="5287403" y="6646211"/>
            <a:ext cx="11272105" cy="19389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4000" b="1" i="0" dirty="0">
                <a:solidFill>
                  <a:srgbClr val="FFC000"/>
                </a:solidFill>
                <a:effectLst>
                  <a:outerShdw blurRad="50800" dist="38100" dir="8100000" algn="tr" rotWithShape="0">
                    <a:prstClr val="black">
                      <a:alpha val="40000"/>
                    </a:prstClr>
                  </a:outerShdw>
                </a:effectLst>
                <a:latin typeface="Calibri" panose="020F0502020204030204" pitchFamily="34" charset="0"/>
                <a:cs typeface="Calibri" panose="020F0502020204030204" pitchFamily="34" charset="0"/>
              </a:rPr>
              <a:t>Nehemiah 9:17 - </a:t>
            </a:r>
            <a:r>
              <a:rPr lang="en-US" sz="4000" b="0" i="0" dirty="0">
                <a:solidFill>
                  <a:srgbClr val="FFE89F"/>
                </a:solidFill>
                <a:effectLst>
                  <a:outerShdw blurRad="50800" dist="38100" dir="8100000" algn="tr" rotWithShape="0">
                    <a:prstClr val="black">
                      <a:alpha val="40000"/>
                    </a:prstClr>
                  </a:outerShdw>
                </a:effectLst>
                <a:latin typeface="Calibri" panose="020F0502020204030204" pitchFamily="34" charset="0"/>
                <a:cs typeface="Calibri" panose="020F0502020204030204" pitchFamily="34" charset="0"/>
              </a:rPr>
              <a:t>But you are a forgiving God, gracious and compassionate, slow to anger and abounding in love.</a:t>
            </a:r>
            <a:endParaRPr lang="en-US" sz="4000" dirty="0">
              <a:solidFill>
                <a:srgbClr val="FFE89F"/>
              </a:solidFill>
              <a:effectLst>
                <a:outerShdw blurRad="50800" dist="38100" dir="8100000" algn="tr" rotWithShape="0">
                  <a:prstClr val="black">
                    <a:alpha val="40000"/>
                  </a:prstClr>
                </a:outerShdw>
              </a:effectLst>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81A69821-9A51-E2D7-7DE1-67BDBBD62BE7}"/>
              </a:ext>
            </a:extLst>
          </p:cNvPr>
          <p:cNvSpPr txBox="1"/>
          <p:nvPr/>
        </p:nvSpPr>
        <p:spPr>
          <a:xfrm>
            <a:off x="5287403" y="3340789"/>
            <a:ext cx="10276682" cy="25545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4000" b="1" dirty="0">
                <a:solidFill>
                  <a:srgbClr val="FFC000"/>
                </a:solidFill>
                <a:effectLst>
                  <a:outerShdw blurRad="50800" dist="38100" dir="8100000" algn="tr" rotWithShape="0">
                    <a:prstClr val="black">
                      <a:alpha val="40000"/>
                    </a:prstClr>
                  </a:outerShdw>
                </a:effectLst>
                <a:latin typeface="Calibri" panose="020F0502020204030204" pitchFamily="34" charset="0"/>
                <a:ea typeface="Times New Roman" panose="02020603050405020304" pitchFamily="18" charset="0"/>
                <a:cs typeface="Calibri" panose="020F0502020204030204" pitchFamily="34" charset="0"/>
              </a:rPr>
              <a:t>Lamentations 3:22 - </a:t>
            </a:r>
            <a:r>
              <a:rPr lang="en-US" sz="4000" dirty="0">
                <a:solidFill>
                  <a:srgbClr val="FFE89F"/>
                </a:solidFill>
                <a:effectLst>
                  <a:outerShdw blurRad="50800" dist="38100" dir="8100000" algn="tr" rotWithShape="0">
                    <a:prstClr val="black">
                      <a:alpha val="40000"/>
                    </a:prstClr>
                  </a:outerShdw>
                </a:effectLst>
                <a:latin typeface="Calibri" panose="020F0502020204030204" pitchFamily="34" charset="0"/>
                <a:ea typeface="Times New Roman" panose="02020603050405020304" pitchFamily="18" charset="0"/>
                <a:cs typeface="Calibri" panose="020F0502020204030204" pitchFamily="34" charset="0"/>
              </a:rPr>
              <a:t>The Lord’s lovingkindness never ceases, and His compassion never fails. His mercies are new every morning; great is His faithfulness. </a:t>
            </a:r>
            <a:endParaRPr lang="en-US" sz="4000" dirty="0">
              <a:solidFill>
                <a:srgbClr val="FFE89F"/>
              </a:solidFill>
              <a:effectLst>
                <a:outerShdw blurRad="50800" dist="38100" dir="8100000" algn="tr" rotWithShape="0">
                  <a:prstClr val="black">
                    <a:alpha val="40000"/>
                  </a:prst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85864509"/>
      </p:ext>
    </p:extLst>
  </p:cSld>
  <p:clrMapOvr>
    <a:masterClrMapping/>
  </p:clrMapOvr>
  <p:transition spd="med"/>
</p:sld>
</file>

<file path=ppt/theme/theme1.xml><?xml version="1.0" encoding="utf-8"?>
<a:theme xmlns:a="http://schemas.openxmlformats.org/drawingml/2006/main" name="PhotoPortfolio">
  <a:themeElements>
    <a:clrScheme name="PhotoPortfolio">
      <a:dk1>
        <a:srgbClr val="72675A"/>
      </a:dk1>
      <a:lt1>
        <a:srgbClr val="184172"/>
      </a:lt1>
      <a:dk2>
        <a:srgbClr val="A7A7A7"/>
      </a:dk2>
      <a:lt2>
        <a:srgbClr val="535353"/>
      </a:lt2>
      <a:accent1>
        <a:srgbClr val="95ABBF"/>
      </a:accent1>
      <a:accent2>
        <a:srgbClr val="8FAC7A"/>
      </a:accent2>
      <a:accent3>
        <a:srgbClr val="C6C190"/>
      </a:accent3>
      <a:accent4>
        <a:srgbClr val="C2B18B"/>
      </a:accent4>
      <a:accent5>
        <a:srgbClr val="D9A774"/>
      </a:accent5>
      <a:accent6>
        <a:srgbClr val="B78367"/>
      </a:accent6>
      <a:hlink>
        <a:srgbClr val="0000FF"/>
      </a:hlink>
      <a:folHlink>
        <a:srgbClr val="FF00FF"/>
      </a:folHlink>
    </a:clrScheme>
    <a:fontScheme name="PhotoPortfolio">
      <a:majorFont>
        <a:latin typeface="Avenir Roman"/>
        <a:ea typeface="Avenir Roman"/>
        <a:cs typeface="Avenir Roman"/>
      </a:majorFont>
      <a:minorFont>
        <a:latin typeface="Helvetica"/>
        <a:ea typeface="Helvetica"/>
        <a:cs typeface="Helvetica"/>
      </a:minorFont>
    </a:fontScheme>
    <a:fmtScheme name="Photo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0000"/>
              </a:srgbClr>
            </a:outerShdw>
          </a:effectLst>
        </a:effectStyle>
        <a:effectStyle>
          <a:effectLst>
            <a:outerShdw blurRad="50800" dist="38100" dir="5400000" rotWithShape="0">
              <a:srgbClr val="000000">
                <a:alpha val="40000"/>
              </a:srgbClr>
            </a:outerShdw>
          </a:effectLst>
        </a:effectStyle>
        <a:effectStyle>
          <a:effectLst>
            <a:outerShdw blurRad="50800" dist="38100" dir="5400000" rotWithShape="0">
              <a:srgbClr val="000000">
                <a:alpha val="4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84472"/>
        </a:solidFill>
        <a:ln w="25400" cap="flat">
          <a:solidFill>
            <a:schemeClr val="accent1"/>
          </a:solidFill>
          <a:prstDash val="solid"/>
          <a:round/>
        </a:ln>
        <a:effectLst>
          <a:outerShdw blurRad="50800" dist="38100" dir="5400000" rotWithShape="0">
            <a:srgbClr val="000000">
              <a:alpha val="4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72675A"/>
            </a:solidFill>
            <a:effectLst/>
            <a:uFillTx/>
            <a:latin typeface="Cochin"/>
            <a:ea typeface="Cochin"/>
            <a:cs typeface="Cochin"/>
            <a:sym typeface="Cochi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50800" dist="38100" dir="5400000" rotWithShape="0">
            <a:srgbClr val="000000">
              <a:alpha val="4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72675A"/>
            </a:solidFill>
            <a:effectLst/>
            <a:uFillTx/>
            <a:latin typeface="Cochin"/>
            <a:ea typeface="Cochin"/>
            <a:cs typeface="Cochin"/>
            <a:sym typeface="Cochi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PhotoPortfolio">
  <a:themeElements>
    <a:clrScheme name="PhotoPortfolio">
      <a:dk1>
        <a:srgbClr val="FFFFFF"/>
      </a:dk1>
      <a:lt1>
        <a:srgbClr val="FF0000"/>
      </a:lt1>
      <a:dk2>
        <a:srgbClr val="A7A7A7"/>
      </a:dk2>
      <a:lt2>
        <a:srgbClr val="535353"/>
      </a:lt2>
      <a:accent1>
        <a:srgbClr val="95ABBF"/>
      </a:accent1>
      <a:accent2>
        <a:srgbClr val="8FAC7A"/>
      </a:accent2>
      <a:accent3>
        <a:srgbClr val="C6C190"/>
      </a:accent3>
      <a:accent4>
        <a:srgbClr val="C2B18B"/>
      </a:accent4>
      <a:accent5>
        <a:srgbClr val="D9A774"/>
      </a:accent5>
      <a:accent6>
        <a:srgbClr val="B78367"/>
      </a:accent6>
      <a:hlink>
        <a:srgbClr val="0000FF"/>
      </a:hlink>
      <a:folHlink>
        <a:srgbClr val="FF00FF"/>
      </a:folHlink>
    </a:clrScheme>
    <a:fontScheme name="PhotoPortfolio">
      <a:majorFont>
        <a:latin typeface="Avenir Roman"/>
        <a:ea typeface="Avenir Roman"/>
        <a:cs typeface="Avenir Roman"/>
      </a:majorFont>
      <a:minorFont>
        <a:latin typeface="Helvetica"/>
        <a:ea typeface="Helvetica"/>
        <a:cs typeface="Helvetica"/>
      </a:minorFont>
    </a:fontScheme>
    <a:fmtScheme name="Photo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0000"/>
              </a:srgbClr>
            </a:outerShdw>
          </a:effectLst>
        </a:effectStyle>
        <a:effectStyle>
          <a:effectLst>
            <a:outerShdw blurRad="50800" dist="38100" dir="5400000" rotWithShape="0">
              <a:srgbClr val="000000">
                <a:alpha val="40000"/>
              </a:srgbClr>
            </a:outerShdw>
          </a:effectLst>
        </a:effectStyle>
        <a:effectStyle>
          <a:effectLst>
            <a:outerShdw blurRad="50800" dist="38100" dir="5400000" rotWithShape="0">
              <a:srgbClr val="000000">
                <a:alpha val="4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84472"/>
        </a:solidFill>
        <a:ln w="25400" cap="flat">
          <a:solidFill>
            <a:schemeClr val="accent1"/>
          </a:solidFill>
          <a:prstDash val="solid"/>
          <a:round/>
        </a:ln>
        <a:effectLst>
          <a:outerShdw blurRad="50800" dist="38100" dir="5400000" rotWithShape="0">
            <a:srgbClr val="000000">
              <a:alpha val="4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72675A"/>
            </a:solidFill>
            <a:effectLst/>
            <a:uFillTx/>
            <a:latin typeface="Cochin"/>
            <a:ea typeface="Cochin"/>
            <a:cs typeface="Cochin"/>
            <a:sym typeface="Cochi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50800" dist="38100" dir="5400000" rotWithShape="0">
            <a:srgbClr val="000000">
              <a:alpha val="4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72675A"/>
            </a:solidFill>
            <a:effectLst/>
            <a:uFillTx/>
            <a:latin typeface="Cochin"/>
            <a:ea typeface="Cochin"/>
            <a:cs typeface="Cochin"/>
            <a:sym typeface="Cochi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49107</TotalTime>
  <Words>1291</Words>
  <Application>Microsoft Macintosh PowerPoint</Application>
  <PresentationFormat>Custom</PresentationFormat>
  <Paragraphs>108</Paragraphs>
  <Slides>11</Slides>
  <Notes>11</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Abadi</vt:lpstr>
      <vt:lpstr>ADLaM Display</vt:lpstr>
      <vt:lpstr>Arial</vt:lpstr>
      <vt:lpstr>Avenir Roman</vt:lpstr>
      <vt:lpstr>Calibri</vt:lpstr>
      <vt:lpstr>Cochin</vt:lpstr>
      <vt:lpstr>Roboto</vt:lpstr>
      <vt:lpstr>Segoe UI Black</vt:lpstr>
      <vt:lpstr>PhotoPortfolio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Jesse Hall</dc:creator>
  <cp:lastModifiedBy>Jesse Hall</cp:lastModifiedBy>
  <cp:revision>144</cp:revision>
  <cp:lastPrinted>2026-05-11T03:04:02Z</cp:lastPrinted>
  <dcterms:modified xsi:type="dcterms:W3CDTF">2026-06-11T07:40:14Z</dcterms:modified>
</cp:coreProperties>
</file>