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614" r:id="rId3"/>
    <p:sldId id="615" r:id="rId4"/>
    <p:sldId id="584" r:id="rId5"/>
    <p:sldId id="575" r:id="rId6"/>
    <p:sldId id="583" r:id="rId7"/>
    <p:sldId id="552" r:id="rId8"/>
    <p:sldId id="572" r:id="rId9"/>
    <p:sldId id="498" r:id="rId10"/>
    <p:sldId id="574" r:id="rId11"/>
    <p:sldId id="617" r:id="rId12"/>
  </p:sldIdLst>
  <p:sldSz cx="17340263" cy="9753600"/>
  <p:notesSz cx="7102475" cy="9388475"/>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72675A"/>
        </a:solidFill>
        <a:effectLst/>
        <a:uFillTx/>
        <a:latin typeface="Cochin"/>
        <a:ea typeface="Cochin"/>
        <a:cs typeface="Cochin"/>
        <a:sym typeface="Cochin"/>
      </a:defRPr>
    </a:lvl1pPr>
    <a:lvl2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72675A"/>
        </a:solidFill>
        <a:effectLst/>
        <a:uFillTx/>
        <a:latin typeface="Cochin"/>
        <a:ea typeface="Cochin"/>
        <a:cs typeface="Cochin"/>
        <a:sym typeface="Cochin"/>
      </a:defRPr>
    </a:lvl2pPr>
    <a:lvl3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72675A"/>
        </a:solidFill>
        <a:effectLst/>
        <a:uFillTx/>
        <a:latin typeface="Cochin"/>
        <a:ea typeface="Cochin"/>
        <a:cs typeface="Cochin"/>
        <a:sym typeface="Cochin"/>
      </a:defRPr>
    </a:lvl3pPr>
    <a:lvl4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72675A"/>
        </a:solidFill>
        <a:effectLst/>
        <a:uFillTx/>
        <a:latin typeface="Cochin"/>
        <a:ea typeface="Cochin"/>
        <a:cs typeface="Cochin"/>
        <a:sym typeface="Cochin"/>
      </a:defRPr>
    </a:lvl4pPr>
    <a:lvl5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72675A"/>
        </a:solidFill>
        <a:effectLst/>
        <a:uFillTx/>
        <a:latin typeface="Cochin"/>
        <a:ea typeface="Cochin"/>
        <a:cs typeface="Cochin"/>
        <a:sym typeface="Cochin"/>
      </a:defRPr>
    </a:lvl5pPr>
    <a:lvl6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72675A"/>
        </a:solidFill>
        <a:effectLst/>
        <a:uFillTx/>
        <a:latin typeface="Cochin"/>
        <a:ea typeface="Cochin"/>
        <a:cs typeface="Cochin"/>
        <a:sym typeface="Cochin"/>
      </a:defRPr>
    </a:lvl6pPr>
    <a:lvl7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72675A"/>
        </a:solidFill>
        <a:effectLst/>
        <a:uFillTx/>
        <a:latin typeface="Cochin"/>
        <a:ea typeface="Cochin"/>
        <a:cs typeface="Cochin"/>
        <a:sym typeface="Cochin"/>
      </a:defRPr>
    </a:lvl7pPr>
    <a:lvl8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72675A"/>
        </a:solidFill>
        <a:effectLst/>
        <a:uFillTx/>
        <a:latin typeface="Cochin"/>
        <a:ea typeface="Cochin"/>
        <a:cs typeface="Cochin"/>
        <a:sym typeface="Cochin"/>
      </a:defRPr>
    </a:lvl8pPr>
    <a:lvl9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72675A"/>
        </a:solidFill>
        <a:effectLst/>
        <a:uFillTx/>
        <a:latin typeface="Cochin"/>
        <a:ea typeface="Cochin"/>
        <a:cs typeface="Cochin"/>
        <a:sym typeface="Cochin"/>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za Hall" initials="R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89F"/>
    <a:srgbClr val="040404"/>
    <a:srgbClr val="595959"/>
    <a:srgbClr val="939091"/>
    <a:srgbClr val="34332F"/>
    <a:srgbClr val="605546"/>
    <a:srgbClr val="EAC2A5"/>
    <a:srgbClr val="A18F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Cochin"/>
          <a:ea typeface="Cochin"/>
          <a:cs typeface="Cochin"/>
        </a:font>
        <a:srgbClr val="72675A"/>
      </a:tcTxStyle>
      <a:tcStyle>
        <a:tcBdr>
          <a:left>
            <a:ln w="12700" cap="flat">
              <a:solidFill>
                <a:srgbClr val="184472"/>
              </a:solidFill>
              <a:prstDash val="solid"/>
              <a:round/>
            </a:ln>
          </a:left>
          <a:right>
            <a:ln w="12700" cap="flat">
              <a:solidFill>
                <a:srgbClr val="184472"/>
              </a:solidFill>
              <a:prstDash val="solid"/>
              <a:round/>
            </a:ln>
          </a:right>
          <a:top>
            <a:ln w="12700" cap="flat">
              <a:solidFill>
                <a:srgbClr val="184472"/>
              </a:solidFill>
              <a:prstDash val="solid"/>
              <a:round/>
            </a:ln>
          </a:top>
          <a:bottom>
            <a:ln w="12700" cap="flat">
              <a:solidFill>
                <a:srgbClr val="184472"/>
              </a:solidFill>
              <a:prstDash val="solid"/>
              <a:round/>
            </a:ln>
          </a:bottom>
          <a:insideH>
            <a:ln w="12700" cap="flat">
              <a:solidFill>
                <a:srgbClr val="184472"/>
              </a:solidFill>
              <a:prstDash val="solid"/>
              <a:round/>
            </a:ln>
          </a:insideH>
          <a:insideV>
            <a:ln w="12700" cap="flat">
              <a:solidFill>
                <a:srgbClr val="184472"/>
              </a:solidFill>
              <a:prstDash val="solid"/>
              <a:round/>
            </a:ln>
          </a:insideV>
        </a:tcBdr>
        <a:fill>
          <a:solidFill>
            <a:srgbClr val="DCE2E8"/>
          </a:solidFill>
        </a:fill>
      </a:tcStyle>
    </a:wholeTbl>
    <a:band2H>
      <a:tcTxStyle/>
      <a:tcStyle>
        <a:tcBdr/>
        <a:fill>
          <a:solidFill>
            <a:srgbClr val="EEF1F4"/>
          </a:solidFill>
        </a:fill>
      </a:tcStyle>
    </a:band2H>
    <a:firstCol>
      <a:tcTxStyle b="on" i="off">
        <a:font>
          <a:latin typeface="Cochin"/>
          <a:ea typeface="Cochin"/>
          <a:cs typeface="Cochin"/>
        </a:font>
        <a:srgbClr val="184472"/>
      </a:tcTxStyle>
      <a:tcStyle>
        <a:tcBdr>
          <a:left>
            <a:ln w="12700" cap="flat">
              <a:solidFill>
                <a:srgbClr val="184472"/>
              </a:solidFill>
              <a:prstDash val="solid"/>
              <a:round/>
            </a:ln>
          </a:left>
          <a:right>
            <a:ln w="12700" cap="flat">
              <a:solidFill>
                <a:srgbClr val="184472"/>
              </a:solidFill>
              <a:prstDash val="solid"/>
              <a:round/>
            </a:ln>
          </a:right>
          <a:top>
            <a:ln w="12700" cap="flat">
              <a:solidFill>
                <a:srgbClr val="184472"/>
              </a:solidFill>
              <a:prstDash val="solid"/>
              <a:round/>
            </a:ln>
          </a:top>
          <a:bottom>
            <a:ln w="12700" cap="flat">
              <a:solidFill>
                <a:srgbClr val="184472"/>
              </a:solidFill>
              <a:prstDash val="solid"/>
              <a:round/>
            </a:ln>
          </a:bottom>
          <a:insideH>
            <a:ln w="12700" cap="flat">
              <a:solidFill>
                <a:srgbClr val="184472"/>
              </a:solidFill>
              <a:prstDash val="solid"/>
              <a:round/>
            </a:ln>
          </a:insideH>
          <a:insideV>
            <a:ln w="12700" cap="flat">
              <a:solidFill>
                <a:srgbClr val="184472"/>
              </a:solidFill>
              <a:prstDash val="solid"/>
              <a:round/>
            </a:ln>
          </a:insideV>
        </a:tcBdr>
        <a:fill>
          <a:solidFill>
            <a:schemeClr val="accent1"/>
          </a:solidFill>
        </a:fill>
      </a:tcStyle>
    </a:firstCol>
    <a:lastRow>
      <a:tcTxStyle b="on" i="off">
        <a:font>
          <a:latin typeface="Cochin"/>
          <a:ea typeface="Cochin"/>
          <a:cs typeface="Cochin"/>
        </a:font>
        <a:srgbClr val="184472"/>
      </a:tcTxStyle>
      <a:tcStyle>
        <a:tcBdr>
          <a:left>
            <a:ln w="12700" cap="flat">
              <a:solidFill>
                <a:srgbClr val="184472"/>
              </a:solidFill>
              <a:prstDash val="solid"/>
              <a:round/>
            </a:ln>
          </a:left>
          <a:right>
            <a:ln w="12700" cap="flat">
              <a:solidFill>
                <a:srgbClr val="184472"/>
              </a:solidFill>
              <a:prstDash val="solid"/>
              <a:round/>
            </a:ln>
          </a:right>
          <a:top>
            <a:ln w="38100" cap="flat">
              <a:solidFill>
                <a:srgbClr val="184472"/>
              </a:solidFill>
              <a:prstDash val="solid"/>
              <a:round/>
            </a:ln>
          </a:top>
          <a:bottom>
            <a:ln w="12700" cap="flat">
              <a:solidFill>
                <a:srgbClr val="184472"/>
              </a:solidFill>
              <a:prstDash val="solid"/>
              <a:round/>
            </a:ln>
          </a:bottom>
          <a:insideH>
            <a:ln w="12700" cap="flat">
              <a:solidFill>
                <a:srgbClr val="184472"/>
              </a:solidFill>
              <a:prstDash val="solid"/>
              <a:round/>
            </a:ln>
          </a:insideH>
          <a:insideV>
            <a:ln w="12700" cap="flat">
              <a:solidFill>
                <a:srgbClr val="184472"/>
              </a:solidFill>
              <a:prstDash val="solid"/>
              <a:round/>
            </a:ln>
          </a:insideV>
        </a:tcBdr>
        <a:fill>
          <a:solidFill>
            <a:schemeClr val="accent1"/>
          </a:solidFill>
        </a:fill>
      </a:tcStyle>
    </a:lastRow>
    <a:firstRow>
      <a:tcTxStyle b="on" i="off">
        <a:font>
          <a:latin typeface="Cochin"/>
          <a:ea typeface="Cochin"/>
          <a:cs typeface="Cochin"/>
        </a:font>
        <a:srgbClr val="184472"/>
      </a:tcTxStyle>
      <a:tcStyle>
        <a:tcBdr>
          <a:left>
            <a:ln w="12700" cap="flat">
              <a:solidFill>
                <a:srgbClr val="184472"/>
              </a:solidFill>
              <a:prstDash val="solid"/>
              <a:round/>
            </a:ln>
          </a:left>
          <a:right>
            <a:ln w="12700" cap="flat">
              <a:solidFill>
                <a:srgbClr val="184472"/>
              </a:solidFill>
              <a:prstDash val="solid"/>
              <a:round/>
            </a:ln>
          </a:right>
          <a:top>
            <a:ln w="12700" cap="flat">
              <a:solidFill>
                <a:srgbClr val="184472"/>
              </a:solidFill>
              <a:prstDash val="solid"/>
              <a:round/>
            </a:ln>
          </a:top>
          <a:bottom>
            <a:ln w="38100" cap="flat">
              <a:solidFill>
                <a:srgbClr val="184472"/>
              </a:solidFill>
              <a:prstDash val="solid"/>
              <a:round/>
            </a:ln>
          </a:bottom>
          <a:insideH>
            <a:ln w="12700" cap="flat">
              <a:solidFill>
                <a:srgbClr val="184472"/>
              </a:solidFill>
              <a:prstDash val="solid"/>
              <a:round/>
            </a:ln>
          </a:insideH>
          <a:insideV>
            <a:ln w="12700" cap="flat">
              <a:solidFill>
                <a:srgbClr val="184472"/>
              </a:solidFill>
              <a:prstDash val="solid"/>
              <a:round/>
            </a:ln>
          </a:insideV>
        </a:tcBdr>
        <a:fill>
          <a:solidFill>
            <a:schemeClr val="accent1"/>
          </a:solidFill>
        </a:fill>
      </a:tcStyle>
    </a:firstRow>
  </a:tblStyle>
  <a:tblStyle styleId="{C7B018BB-80A7-4F77-B60F-C8B233D01FF8}" styleName="">
    <a:tblBg/>
    <a:wholeTbl>
      <a:tcTxStyle b="off" i="off">
        <a:font>
          <a:latin typeface="Cochin"/>
          <a:ea typeface="Cochin"/>
          <a:cs typeface="Cochin"/>
        </a:font>
        <a:srgbClr val="72675A"/>
      </a:tcTxStyle>
      <a:tcStyle>
        <a:tcBdr>
          <a:left>
            <a:ln w="12700" cap="flat">
              <a:solidFill>
                <a:srgbClr val="184472"/>
              </a:solidFill>
              <a:prstDash val="solid"/>
              <a:round/>
            </a:ln>
          </a:left>
          <a:right>
            <a:ln w="12700" cap="flat">
              <a:solidFill>
                <a:srgbClr val="184472"/>
              </a:solidFill>
              <a:prstDash val="solid"/>
              <a:round/>
            </a:ln>
          </a:right>
          <a:top>
            <a:ln w="12700" cap="flat">
              <a:solidFill>
                <a:srgbClr val="184472"/>
              </a:solidFill>
              <a:prstDash val="solid"/>
              <a:round/>
            </a:ln>
          </a:top>
          <a:bottom>
            <a:ln w="12700" cap="flat">
              <a:solidFill>
                <a:srgbClr val="184472"/>
              </a:solidFill>
              <a:prstDash val="solid"/>
              <a:round/>
            </a:ln>
          </a:bottom>
          <a:insideH>
            <a:ln w="12700" cap="flat">
              <a:solidFill>
                <a:srgbClr val="184472"/>
              </a:solidFill>
              <a:prstDash val="solid"/>
              <a:round/>
            </a:ln>
          </a:insideH>
          <a:insideV>
            <a:ln w="12700" cap="flat">
              <a:solidFill>
                <a:srgbClr val="184472"/>
              </a:solidFill>
              <a:prstDash val="solid"/>
              <a:round/>
            </a:ln>
          </a:insideV>
        </a:tcBdr>
        <a:fill>
          <a:solidFill>
            <a:srgbClr val="EAE9DB"/>
          </a:solidFill>
        </a:fill>
      </a:tcStyle>
    </a:wholeTbl>
    <a:band2H>
      <a:tcTxStyle/>
      <a:tcStyle>
        <a:tcBdr/>
        <a:fill>
          <a:solidFill>
            <a:srgbClr val="F5F4EE"/>
          </a:solidFill>
        </a:fill>
      </a:tcStyle>
    </a:band2H>
    <a:firstCol>
      <a:tcTxStyle b="on" i="off">
        <a:font>
          <a:latin typeface="Cochin"/>
          <a:ea typeface="Cochin"/>
          <a:cs typeface="Cochin"/>
        </a:font>
        <a:srgbClr val="184472"/>
      </a:tcTxStyle>
      <a:tcStyle>
        <a:tcBdr>
          <a:left>
            <a:ln w="12700" cap="flat">
              <a:solidFill>
                <a:srgbClr val="184472"/>
              </a:solidFill>
              <a:prstDash val="solid"/>
              <a:round/>
            </a:ln>
          </a:left>
          <a:right>
            <a:ln w="12700" cap="flat">
              <a:solidFill>
                <a:srgbClr val="184472"/>
              </a:solidFill>
              <a:prstDash val="solid"/>
              <a:round/>
            </a:ln>
          </a:right>
          <a:top>
            <a:ln w="12700" cap="flat">
              <a:solidFill>
                <a:srgbClr val="184472"/>
              </a:solidFill>
              <a:prstDash val="solid"/>
              <a:round/>
            </a:ln>
          </a:top>
          <a:bottom>
            <a:ln w="12700" cap="flat">
              <a:solidFill>
                <a:srgbClr val="184472"/>
              </a:solidFill>
              <a:prstDash val="solid"/>
              <a:round/>
            </a:ln>
          </a:bottom>
          <a:insideH>
            <a:ln w="12700" cap="flat">
              <a:solidFill>
                <a:srgbClr val="184472"/>
              </a:solidFill>
              <a:prstDash val="solid"/>
              <a:round/>
            </a:ln>
          </a:insideH>
          <a:insideV>
            <a:ln w="12700" cap="flat">
              <a:solidFill>
                <a:srgbClr val="184472"/>
              </a:solidFill>
              <a:prstDash val="solid"/>
              <a:round/>
            </a:ln>
          </a:insideV>
        </a:tcBdr>
        <a:fill>
          <a:solidFill>
            <a:schemeClr val="accent3"/>
          </a:solidFill>
        </a:fill>
      </a:tcStyle>
    </a:firstCol>
    <a:lastRow>
      <a:tcTxStyle b="on" i="off">
        <a:font>
          <a:latin typeface="Cochin"/>
          <a:ea typeface="Cochin"/>
          <a:cs typeface="Cochin"/>
        </a:font>
        <a:srgbClr val="184472"/>
      </a:tcTxStyle>
      <a:tcStyle>
        <a:tcBdr>
          <a:left>
            <a:ln w="12700" cap="flat">
              <a:solidFill>
                <a:srgbClr val="184472"/>
              </a:solidFill>
              <a:prstDash val="solid"/>
              <a:round/>
            </a:ln>
          </a:left>
          <a:right>
            <a:ln w="12700" cap="flat">
              <a:solidFill>
                <a:srgbClr val="184472"/>
              </a:solidFill>
              <a:prstDash val="solid"/>
              <a:round/>
            </a:ln>
          </a:right>
          <a:top>
            <a:ln w="38100" cap="flat">
              <a:solidFill>
                <a:srgbClr val="184472"/>
              </a:solidFill>
              <a:prstDash val="solid"/>
              <a:round/>
            </a:ln>
          </a:top>
          <a:bottom>
            <a:ln w="12700" cap="flat">
              <a:solidFill>
                <a:srgbClr val="184472"/>
              </a:solidFill>
              <a:prstDash val="solid"/>
              <a:round/>
            </a:ln>
          </a:bottom>
          <a:insideH>
            <a:ln w="12700" cap="flat">
              <a:solidFill>
                <a:srgbClr val="184472"/>
              </a:solidFill>
              <a:prstDash val="solid"/>
              <a:round/>
            </a:ln>
          </a:insideH>
          <a:insideV>
            <a:ln w="12700" cap="flat">
              <a:solidFill>
                <a:srgbClr val="184472"/>
              </a:solidFill>
              <a:prstDash val="solid"/>
              <a:round/>
            </a:ln>
          </a:insideV>
        </a:tcBdr>
        <a:fill>
          <a:solidFill>
            <a:schemeClr val="accent3"/>
          </a:solidFill>
        </a:fill>
      </a:tcStyle>
    </a:lastRow>
    <a:firstRow>
      <a:tcTxStyle b="on" i="off">
        <a:font>
          <a:latin typeface="Cochin"/>
          <a:ea typeface="Cochin"/>
          <a:cs typeface="Cochin"/>
        </a:font>
        <a:srgbClr val="184472"/>
      </a:tcTxStyle>
      <a:tcStyle>
        <a:tcBdr>
          <a:left>
            <a:ln w="12700" cap="flat">
              <a:solidFill>
                <a:srgbClr val="184472"/>
              </a:solidFill>
              <a:prstDash val="solid"/>
              <a:round/>
            </a:ln>
          </a:left>
          <a:right>
            <a:ln w="12700" cap="flat">
              <a:solidFill>
                <a:srgbClr val="184472"/>
              </a:solidFill>
              <a:prstDash val="solid"/>
              <a:round/>
            </a:ln>
          </a:right>
          <a:top>
            <a:ln w="12700" cap="flat">
              <a:solidFill>
                <a:srgbClr val="184472"/>
              </a:solidFill>
              <a:prstDash val="solid"/>
              <a:round/>
            </a:ln>
          </a:top>
          <a:bottom>
            <a:ln w="38100" cap="flat">
              <a:solidFill>
                <a:srgbClr val="184472"/>
              </a:solidFill>
              <a:prstDash val="solid"/>
              <a:round/>
            </a:ln>
          </a:bottom>
          <a:insideH>
            <a:ln w="12700" cap="flat">
              <a:solidFill>
                <a:srgbClr val="184472"/>
              </a:solidFill>
              <a:prstDash val="solid"/>
              <a:round/>
            </a:ln>
          </a:insideH>
          <a:insideV>
            <a:ln w="12700" cap="flat">
              <a:solidFill>
                <a:srgbClr val="184472"/>
              </a:solidFill>
              <a:prstDash val="solid"/>
              <a:round/>
            </a:ln>
          </a:insideV>
        </a:tcBdr>
        <a:fill>
          <a:solidFill>
            <a:schemeClr val="accent3"/>
          </a:solidFill>
        </a:fill>
      </a:tcStyle>
    </a:firstRow>
  </a:tblStyle>
  <a:tblStyle styleId="{EEE7283C-3CF3-47DC-8721-378D4A62B228}" styleName="">
    <a:tblBg/>
    <a:wholeTbl>
      <a:tcTxStyle b="off" i="off">
        <a:font>
          <a:latin typeface="Cochin"/>
          <a:ea typeface="Cochin"/>
          <a:cs typeface="Cochin"/>
        </a:font>
        <a:srgbClr val="72675A"/>
      </a:tcTxStyle>
      <a:tcStyle>
        <a:tcBdr>
          <a:left>
            <a:ln w="12700" cap="flat">
              <a:solidFill>
                <a:srgbClr val="184472"/>
              </a:solidFill>
              <a:prstDash val="solid"/>
              <a:round/>
            </a:ln>
          </a:left>
          <a:right>
            <a:ln w="12700" cap="flat">
              <a:solidFill>
                <a:srgbClr val="184472"/>
              </a:solidFill>
              <a:prstDash val="solid"/>
              <a:round/>
            </a:ln>
          </a:right>
          <a:top>
            <a:ln w="12700" cap="flat">
              <a:solidFill>
                <a:srgbClr val="184472"/>
              </a:solidFill>
              <a:prstDash val="solid"/>
              <a:round/>
            </a:ln>
          </a:top>
          <a:bottom>
            <a:ln w="12700" cap="flat">
              <a:solidFill>
                <a:srgbClr val="184472"/>
              </a:solidFill>
              <a:prstDash val="solid"/>
              <a:round/>
            </a:ln>
          </a:bottom>
          <a:insideH>
            <a:ln w="12700" cap="flat">
              <a:solidFill>
                <a:srgbClr val="184472"/>
              </a:solidFill>
              <a:prstDash val="solid"/>
              <a:round/>
            </a:ln>
          </a:insideH>
          <a:insideV>
            <a:ln w="12700" cap="flat">
              <a:solidFill>
                <a:srgbClr val="184472"/>
              </a:solidFill>
              <a:prstDash val="solid"/>
              <a:round/>
            </a:ln>
          </a:insideV>
        </a:tcBdr>
        <a:fill>
          <a:solidFill>
            <a:srgbClr val="E5D8D2"/>
          </a:solidFill>
        </a:fill>
      </a:tcStyle>
    </a:wholeTbl>
    <a:band2H>
      <a:tcTxStyle/>
      <a:tcStyle>
        <a:tcBdr/>
        <a:fill>
          <a:solidFill>
            <a:srgbClr val="F3ECEA"/>
          </a:solidFill>
        </a:fill>
      </a:tcStyle>
    </a:band2H>
    <a:firstCol>
      <a:tcTxStyle b="on" i="off">
        <a:font>
          <a:latin typeface="Cochin"/>
          <a:ea typeface="Cochin"/>
          <a:cs typeface="Cochin"/>
        </a:font>
        <a:srgbClr val="184472"/>
      </a:tcTxStyle>
      <a:tcStyle>
        <a:tcBdr>
          <a:left>
            <a:ln w="12700" cap="flat">
              <a:solidFill>
                <a:srgbClr val="184472"/>
              </a:solidFill>
              <a:prstDash val="solid"/>
              <a:round/>
            </a:ln>
          </a:left>
          <a:right>
            <a:ln w="12700" cap="flat">
              <a:solidFill>
                <a:srgbClr val="184472"/>
              </a:solidFill>
              <a:prstDash val="solid"/>
              <a:round/>
            </a:ln>
          </a:right>
          <a:top>
            <a:ln w="12700" cap="flat">
              <a:solidFill>
                <a:srgbClr val="184472"/>
              </a:solidFill>
              <a:prstDash val="solid"/>
              <a:round/>
            </a:ln>
          </a:top>
          <a:bottom>
            <a:ln w="12700" cap="flat">
              <a:solidFill>
                <a:srgbClr val="184472"/>
              </a:solidFill>
              <a:prstDash val="solid"/>
              <a:round/>
            </a:ln>
          </a:bottom>
          <a:insideH>
            <a:ln w="12700" cap="flat">
              <a:solidFill>
                <a:srgbClr val="184472"/>
              </a:solidFill>
              <a:prstDash val="solid"/>
              <a:round/>
            </a:ln>
          </a:insideH>
          <a:insideV>
            <a:ln w="12700" cap="flat">
              <a:solidFill>
                <a:srgbClr val="184472"/>
              </a:solidFill>
              <a:prstDash val="solid"/>
              <a:round/>
            </a:ln>
          </a:insideV>
        </a:tcBdr>
        <a:fill>
          <a:solidFill>
            <a:schemeClr val="accent6"/>
          </a:solidFill>
        </a:fill>
      </a:tcStyle>
    </a:firstCol>
    <a:lastRow>
      <a:tcTxStyle b="on" i="off">
        <a:font>
          <a:latin typeface="Cochin"/>
          <a:ea typeface="Cochin"/>
          <a:cs typeface="Cochin"/>
        </a:font>
        <a:srgbClr val="184472"/>
      </a:tcTxStyle>
      <a:tcStyle>
        <a:tcBdr>
          <a:left>
            <a:ln w="12700" cap="flat">
              <a:solidFill>
                <a:srgbClr val="184472"/>
              </a:solidFill>
              <a:prstDash val="solid"/>
              <a:round/>
            </a:ln>
          </a:left>
          <a:right>
            <a:ln w="12700" cap="flat">
              <a:solidFill>
                <a:srgbClr val="184472"/>
              </a:solidFill>
              <a:prstDash val="solid"/>
              <a:round/>
            </a:ln>
          </a:right>
          <a:top>
            <a:ln w="38100" cap="flat">
              <a:solidFill>
                <a:srgbClr val="184472"/>
              </a:solidFill>
              <a:prstDash val="solid"/>
              <a:round/>
            </a:ln>
          </a:top>
          <a:bottom>
            <a:ln w="12700" cap="flat">
              <a:solidFill>
                <a:srgbClr val="184472"/>
              </a:solidFill>
              <a:prstDash val="solid"/>
              <a:round/>
            </a:ln>
          </a:bottom>
          <a:insideH>
            <a:ln w="12700" cap="flat">
              <a:solidFill>
                <a:srgbClr val="184472"/>
              </a:solidFill>
              <a:prstDash val="solid"/>
              <a:round/>
            </a:ln>
          </a:insideH>
          <a:insideV>
            <a:ln w="12700" cap="flat">
              <a:solidFill>
                <a:srgbClr val="184472"/>
              </a:solidFill>
              <a:prstDash val="solid"/>
              <a:round/>
            </a:ln>
          </a:insideV>
        </a:tcBdr>
        <a:fill>
          <a:solidFill>
            <a:schemeClr val="accent6"/>
          </a:solidFill>
        </a:fill>
      </a:tcStyle>
    </a:lastRow>
    <a:firstRow>
      <a:tcTxStyle b="on" i="off">
        <a:font>
          <a:latin typeface="Cochin"/>
          <a:ea typeface="Cochin"/>
          <a:cs typeface="Cochin"/>
        </a:font>
        <a:srgbClr val="184472"/>
      </a:tcTxStyle>
      <a:tcStyle>
        <a:tcBdr>
          <a:left>
            <a:ln w="12700" cap="flat">
              <a:solidFill>
                <a:srgbClr val="184472"/>
              </a:solidFill>
              <a:prstDash val="solid"/>
              <a:round/>
            </a:ln>
          </a:left>
          <a:right>
            <a:ln w="12700" cap="flat">
              <a:solidFill>
                <a:srgbClr val="184472"/>
              </a:solidFill>
              <a:prstDash val="solid"/>
              <a:round/>
            </a:ln>
          </a:right>
          <a:top>
            <a:ln w="12700" cap="flat">
              <a:solidFill>
                <a:srgbClr val="184472"/>
              </a:solidFill>
              <a:prstDash val="solid"/>
              <a:round/>
            </a:ln>
          </a:top>
          <a:bottom>
            <a:ln w="38100" cap="flat">
              <a:solidFill>
                <a:srgbClr val="184472"/>
              </a:solidFill>
              <a:prstDash val="solid"/>
              <a:round/>
            </a:ln>
          </a:bottom>
          <a:insideH>
            <a:ln w="12700" cap="flat">
              <a:solidFill>
                <a:srgbClr val="184472"/>
              </a:solidFill>
              <a:prstDash val="solid"/>
              <a:round/>
            </a:ln>
          </a:insideH>
          <a:insideV>
            <a:ln w="12700" cap="flat">
              <a:solidFill>
                <a:srgbClr val="184472"/>
              </a:solidFill>
              <a:prstDash val="solid"/>
              <a:round/>
            </a:ln>
          </a:insideV>
        </a:tcBdr>
        <a:fill>
          <a:solidFill>
            <a:schemeClr val="accent6"/>
          </a:solidFill>
        </a:fill>
      </a:tcStyle>
    </a:firstRow>
  </a:tblStyle>
  <a:tblStyle styleId="{CF821DB8-F4EB-4A41-A1BA-3FCAFE7338EE}" styleName="">
    <a:tblBg/>
    <a:wholeTbl>
      <a:tcTxStyle b="off" i="off">
        <a:font>
          <a:latin typeface="Cochin"/>
          <a:ea typeface="Cochin"/>
          <a:cs typeface="Cochin"/>
        </a:font>
        <a:srgbClr val="72675A"/>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BEAE9"/>
          </a:solidFill>
        </a:fill>
      </a:tcStyle>
    </a:wholeTbl>
    <a:band2H>
      <a:tcTxStyle/>
      <a:tcStyle>
        <a:tcBdr/>
        <a:fill>
          <a:solidFill>
            <a:srgbClr val="184472"/>
          </a:solidFill>
        </a:fill>
      </a:tcStyle>
    </a:band2H>
    <a:firstCol>
      <a:tcTxStyle b="on" i="off">
        <a:font>
          <a:latin typeface="Cochin"/>
          <a:ea typeface="Cochin"/>
          <a:cs typeface="Cochin"/>
        </a:font>
        <a:srgbClr val="184472"/>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ochin"/>
          <a:ea typeface="Cochin"/>
          <a:cs typeface="Cochin"/>
        </a:font>
        <a:srgbClr val="72675A"/>
      </a:tcTxStyle>
      <a:tcStyle>
        <a:tcBdr>
          <a:left>
            <a:ln w="12700" cap="flat">
              <a:noFill/>
              <a:miter lim="400000"/>
            </a:ln>
          </a:left>
          <a:right>
            <a:ln w="12700" cap="flat">
              <a:noFill/>
              <a:miter lim="400000"/>
            </a:ln>
          </a:right>
          <a:top>
            <a:ln w="50800" cap="flat">
              <a:solidFill>
                <a:srgbClr val="72675A"/>
              </a:solidFill>
              <a:prstDash val="solid"/>
              <a:round/>
            </a:ln>
          </a:top>
          <a:bottom>
            <a:ln w="25400" cap="flat">
              <a:solidFill>
                <a:srgbClr val="72675A"/>
              </a:solidFill>
              <a:prstDash val="solid"/>
              <a:round/>
            </a:ln>
          </a:bottom>
          <a:insideH>
            <a:ln w="12700" cap="flat">
              <a:noFill/>
              <a:miter lim="400000"/>
            </a:ln>
          </a:insideH>
          <a:insideV>
            <a:ln w="12700" cap="flat">
              <a:noFill/>
              <a:miter lim="400000"/>
            </a:ln>
          </a:insideV>
        </a:tcBdr>
        <a:fill>
          <a:solidFill>
            <a:srgbClr val="184472"/>
          </a:solidFill>
        </a:fill>
      </a:tcStyle>
    </a:lastRow>
    <a:firstRow>
      <a:tcTxStyle b="on" i="off">
        <a:font>
          <a:latin typeface="Cochin"/>
          <a:ea typeface="Cochin"/>
          <a:cs typeface="Cochin"/>
        </a:font>
        <a:srgbClr val="184472"/>
      </a:tcTxStyle>
      <a:tcStyle>
        <a:tcBdr>
          <a:left>
            <a:ln w="12700" cap="flat">
              <a:noFill/>
              <a:miter lim="400000"/>
            </a:ln>
          </a:left>
          <a:right>
            <a:ln w="12700" cap="flat">
              <a:noFill/>
              <a:miter lim="400000"/>
            </a:ln>
          </a:right>
          <a:top>
            <a:ln w="25400" cap="flat">
              <a:solidFill>
                <a:srgbClr val="72675A"/>
              </a:solidFill>
              <a:prstDash val="solid"/>
              <a:round/>
            </a:ln>
          </a:top>
          <a:bottom>
            <a:ln w="25400" cap="flat">
              <a:solidFill>
                <a:srgbClr val="72675A"/>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ochin"/>
          <a:ea typeface="Cochin"/>
          <a:cs typeface="Cochin"/>
        </a:font>
        <a:srgbClr val="72675A"/>
      </a:tcTxStyle>
      <a:tcStyle>
        <a:tcBdr>
          <a:left>
            <a:ln w="12700" cap="flat">
              <a:solidFill>
                <a:srgbClr val="184472"/>
              </a:solidFill>
              <a:prstDash val="solid"/>
              <a:round/>
            </a:ln>
          </a:left>
          <a:right>
            <a:ln w="12700" cap="flat">
              <a:solidFill>
                <a:srgbClr val="184472"/>
              </a:solidFill>
              <a:prstDash val="solid"/>
              <a:round/>
            </a:ln>
          </a:right>
          <a:top>
            <a:ln w="12700" cap="flat">
              <a:solidFill>
                <a:srgbClr val="184472"/>
              </a:solidFill>
              <a:prstDash val="solid"/>
              <a:round/>
            </a:ln>
          </a:top>
          <a:bottom>
            <a:ln w="12700" cap="flat">
              <a:solidFill>
                <a:srgbClr val="184472"/>
              </a:solidFill>
              <a:prstDash val="solid"/>
              <a:round/>
            </a:ln>
          </a:bottom>
          <a:insideH>
            <a:ln w="12700" cap="flat">
              <a:solidFill>
                <a:srgbClr val="184472"/>
              </a:solidFill>
              <a:prstDash val="solid"/>
              <a:round/>
            </a:ln>
          </a:insideH>
          <a:insideV>
            <a:ln w="12700" cap="flat">
              <a:solidFill>
                <a:srgbClr val="184472"/>
              </a:solidFill>
              <a:prstDash val="solid"/>
              <a:round/>
            </a:ln>
          </a:insideV>
        </a:tcBdr>
        <a:fill>
          <a:solidFill>
            <a:srgbClr val="D4D2D0"/>
          </a:solidFill>
        </a:fill>
      </a:tcStyle>
    </a:wholeTbl>
    <a:band2H>
      <a:tcTxStyle/>
      <a:tcStyle>
        <a:tcBdr/>
        <a:fill>
          <a:solidFill>
            <a:srgbClr val="EBEAE9"/>
          </a:solidFill>
        </a:fill>
      </a:tcStyle>
    </a:band2H>
    <a:firstCol>
      <a:tcTxStyle b="on" i="off">
        <a:font>
          <a:latin typeface="Cochin"/>
          <a:ea typeface="Cochin"/>
          <a:cs typeface="Cochin"/>
        </a:font>
        <a:srgbClr val="184472"/>
      </a:tcTxStyle>
      <a:tcStyle>
        <a:tcBdr>
          <a:left>
            <a:ln w="12700" cap="flat">
              <a:solidFill>
                <a:srgbClr val="184472"/>
              </a:solidFill>
              <a:prstDash val="solid"/>
              <a:round/>
            </a:ln>
          </a:left>
          <a:right>
            <a:ln w="12700" cap="flat">
              <a:solidFill>
                <a:srgbClr val="184472"/>
              </a:solidFill>
              <a:prstDash val="solid"/>
              <a:round/>
            </a:ln>
          </a:right>
          <a:top>
            <a:ln w="12700" cap="flat">
              <a:solidFill>
                <a:srgbClr val="184472"/>
              </a:solidFill>
              <a:prstDash val="solid"/>
              <a:round/>
            </a:ln>
          </a:top>
          <a:bottom>
            <a:ln w="12700" cap="flat">
              <a:solidFill>
                <a:srgbClr val="184472"/>
              </a:solidFill>
              <a:prstDash val="solid"/>
              <a:round/>
            </a:ln>
          </a:bottom>
          <a:insideH>
            <a:ln w="12700" cap="flat">
              <a:solidFill>
                <a:srgbClr val="184472"/>
              </a:solidFill>
              <a:prstDash val="solid"/>
              <a:round/>
            </a:ln>
          </a:insideH>
          <a:insideV>
            <a:ln w="12700" cap="flat">
              <a:solidFill>
                <a:srgbClr val="184472"/>
              </a:solidFill>
              <a:prstDash val="solid"/>
              <a:round/>
            </a:ln>
          </a:insideV>
        </a:tcBdr>
        <a:fill>
          <a:solidFill>
            <a:srgbClr val="72675A"/>
          </a:solidFill>
        </a:fill>
      </a:tcStyle>
    </a:firstCol>
    <a:lastRow>
      <a:tcTxStyle b="on" i="off">
        <a:font>
          <a:latin typeface="Cochin"/>
          <a:ea typeface="Cochin"/>
          <a:cs typeface="Cochin"/>
        </a:font>
        <a:srgbClr val="184472"/>
      </a:tcTxStyle>
      <a:tcStyle>
        <a:tcBdr>
          <a:left>
            <a:ln w="12700" cap="flat">
              <a:solidFill>
                <a:srgbClr val="184472"/>
              </a:solidFill>
              <a:prstDash val="solid"/>
              <a:round/>
            </a:ln>
          </a:left>
          <a:right>
            <a:ln w="12700" cap="flat">
              <a:solidFill>
                <a:srgbClr val="184472"/>
              </a:solidFill>
              <a:prstDash val="solid"/>
              <a:round/>
            </a:ln>
          </a:right>
          <a:top>
            <a:ln w="38100" cap="flat">
              <a:solidFill>
                <a:srgbClr val="184472"/>
              </a:solidFill>
              <a:prstDash val="solid"/>
              <a:round/>
            </a:ln>
          </a:top>
          <a:bottom>
            <a:ln w="12700" cap="flat">
              <a:solidFill>
                <a:srgbClr val="184472"/>
              </a:solidFill>
              <a:prstDash val="solid"/>
              <a:round/>
            </a:ln>
          </a:bottom>
          <a:insideH>
            <a:ln w="12700" cap="flat">
              <a:solidFill>
                <a:srgbClr val="184472"/>
              </a:solidFill>
              <a:prstDash val="solid"/>
              <a:round/>
            </a:ln>
          </a:insideH>
          <a:insideV>
            <a:ln w="12700" cap="flat">
              <a:solidFill>
                <a:srgbClr val="184472"/>
              </a:solidFill>
              <a:prstDash val="solid"/>
              <a:round/>
            </a:ln>
          </a:insideV>
        </a:tcBdr>
        <a:fill>
          <a:solidFill>
            <a:srgbClr val="72675A"/>
          </a:solidFill>
        </a:fill>
      </a:tcStyle>
    </a:lastRow>
    <a:firstRow>
      <a:tcTxStyle b="on" i="off">
        <a:font>
          <a:latin typeface="Cochin"/>
          <a:ea typeface="Cochin"/>
          <a:cs typeface="Cochin"/>
        </a:font>
        <a:srgbClr val="184472"/>
      </a:tcTxStyle>
      <a:tcStyle>
        <a:tcBdr>
          <a:left>
            <a:ln w="12700" cap="flat">
              <a:solidFill>
                <a:srgbClr val="184472"/>
              </a:solidFill>
              <a:prstDash val="solid"/>
              <a:round/>
            </a:ln>
          </a:left>
          <a:right>
            <a:ln w="12700" cap="flat">
              <a:solidFill>
                <a:srgbClr val="184472"/>
              </a:solidFill>
              <a:prstDash val="solid"/>
              <a:round/>
            </a:ln>
          </a:right>
          <a:top>
            <a:ln w="12700" cap="flat">
              <a:solidFill>
                <a:srgbClr val="184472"/>
              </a:solidFill>
              <a:prstDash val="solid"/>
              <a:round/>
            </a:ln>
          </a:top>
          <a:bottom>
            <a:ln w="38100" cap="flat">
              <a:solidFill>
                <a:srgbClr val="184472"/>
              </a:solidFill>
              <a:prstDash val="solid"/>
              <a:round/>
            </a:ln>
          </a:bottom>
          <a:insideH>
            <a:ln w="12700" cap="flat">
              <a:solidFill>
                <a:srgbClr val="184472"/>
              </a:solidFill>
              <a:prstDash val="solid"/>
              <a:round/>
            </a:ln>
          </a:insideH>
          <a:insideV>
            <a:ln w="12700" cap="flat">
              <a:solidFill>
                <a:srgbClr val="184472"/>
              </a:solidFill>
              <a:prstDash val="solid"/>
              <a:round/>
            </a:ln>
          </a:insideV>
        </a:tcBdr>
        <a:fill>
          <a:solidFill>
            <a:srgbClr val="72675A"/>
          </a:solidFill>
        </a:fill>
      </a:tcStyle>
    </a:firstRow>
  </a:tblStyle>
  <a:tblStyle styleId="{2708684C-4D16-4618-839F-0558EEFCDFE6}" styleName="">
    <a:tblBg/>
    <a:wholeTbl>
      <a:tcTxStyle b="off" i="off">
        <a:font>
          <a:latin typeface="Cochin"/>
          <a:ea typeface="Cochin"/>
          <a:cs typeface="Cochin"/>
        </a:font>
        <a:srgbClr val="72675A"/>
      </a:tcTxStyle>
      <a:tcStyle>
        <a:tcBdr>
          <a:left>
            <a:ln w="12700" cap="flat">
              <a:solidFill>
                <a:srgbClr val="72675A"/>
              </a:solidFill>
              <a:prstDash val="solid"/>
              <a:round/>
            </a:ln>
          </a:left>
          <a:right>
            <a:ln w="12700" cap="flat">
              <a:solidFill>
                <a:srgbClr val="72675A"/>
              </a:solidFill>
              <a:prstDash val="solid"/>
              <a:round/>
            </a:ln>
          </a:right>
          <a:top>
            <a:ln w="12700" cap="flat">
              <a:solidFill>
                <a:srgbClr val="72675A"/>
              </a:solidFill>
              <a:prstDash val="solid"/>
              <a:round/>
            </a:ln>
          </a:top>
          <a:bottom>
            <a:ln w="12700" cap="flat">
              <a:solidFill>
                <a:srgbClr val="72675A"/>
              </a:solidFill>
              <a:prstDash val="solid"/>
              <a:round/>
            </a:ln>
          </a:bottom>
          <a:insideH>
            <a:ln w="12700" cap="flat">
              <a:solidFill>
                <a:srgbClr val="72675A"/>
              </a:solidFill>
              <a:prstDash val="solid"/>
              <a:round/>
            </a:ln>
          </a:insideH>
          <a:insideV>
            <a:ln w="12700" cap="flat">
              <a:solidFill>
                <a:srgbClr val="72675A"/>
              </a:solidFill>
              <a:prstDash val="solid"/>
              <a:round/>
            </a:ln>
          </a:insideV>
        </a:tcBdr>
        <a:fill>
          <a:solidFill>
            <a:srgbClr val="72675A">
              <a:alpha val="20000"/>
            </a:srgbClr>
          </a:solidFill>
        </a:fill>
      </a:tcStyle>
    </a:wholeTbl>
    <a:band2H>
      <a:tcTxStyle/>
      <a:tcStyle>
        <a:tcBdr/>
        <a:fill>
          <a:solidFill>
            <a:srgbClr val="FFFFFF"/>
          </a:solidFill>
        </a:fill>
      </a:tcStyle>
    </a:band2H>
    <a:firstCol>
      <a:tcTxStyle b="on" i="off">
        <a:font>
          <a:latin typeface="Cochin"/>
          <a:ea typeface="Cochin"/>
          <a:cs typeface="Cochin"/>
        </a:font>
        <a:srgbClr val="72675A"/>
      </a:tcTxStyle>
      <a:tcStyle>
        <a:tcBdr>
          <a:left>
            <a:ln w="12700" cap="flat">
              <a:solidFill>
                <a:srgbClr val="72675A"/>
              </a:solidFill>
              <a:prstDash val="solid"/>
              <a:round/>
            </a:ln>
          </a:left>
          <a:right>
            <a:ln w="12700" cap="flat">
              <a:solidFill>
                <a:srgbClr val="72675A"/>
              </a:solidFill>
              <a:prstDash val="solid"/>
              <a:round/>
            </a:ln>
          </a:right>
          <a:top>
            <a:ln w="12700" cap="flat">
              <a:solidFill>
                <a:srgbClr val="72675A"/>
              </a:solidFill>
              <a:prstDash val="solid"/>
              <a:round/>
            </a:ln>
          </a:top>
          <a:bottom>
            <a:ln w="12700" cap="flat">
              <a:solidFill>
                <a:srgbClr val="72675A"/>
              </a:solidFill>
              <a:prstDash val="solid"/>
              <a:round/>
            </a:ln>
          </a:bottom>
          <a:insideH>
            <a:ln w="12700" cap="flat">
              <a:solidFill>
                <a:srgbClr val="72675A"/>
              </a:solidFill>
              <a:prstDash val="solid"/>
              <a:round/>
            </a:ln>
          </a:insideH>
          <a:insideV>
            <a:ln w="12700" cap="flat">
              <a:solidFill>
                <a:srgbClr val="72675A"/>
              </a:solidFill>
              <a:prstDash val="solid"/>
              <a:round/>
            </a:ln>
          </a:insideV>
        </a:tcBdr>
        <a:fill>
          <a:solidFill>
            <a:srgbClr val="72675A">
              <a:alpha val="20000"/>
            </a:srgbClr>
          </a:solidFill>
        </a:fill>
      </a:tcStyle>
    </a:firstCol>
    <a:lastRow>
      <a:tcTxStyle b="on" i="off">
        <a:font>
          <a:latin typeface="Cochin"/>
          <a:ea typeface="Cochin"/>
          <a:cs typeface="Cochin"/>
        </a:font>
        <a:srgbClr val="72675A"/>
      </a:tcTxStyle>
      <a:tcStyle>
        <a:tcBdr>
          <a:left>
            <a:ln w="12700" cap="flat">
              <a:solidFill>
                <a:srgbClr val="72675A"/>
              </a:solidFill>
              <a:prstDash val="solid"/>
              <a:round/>
            </a:ln>
          </a:left>
          <a:right>
            <a:ln w="12700" cap="flat">
              <a:solidFill>
                <a:srgbClr val="72675A"/>
              </a:solidFill>
              <a:prstDash val="solid"/>
              <a:round/>
            </a:ln>
          </a:right>
          <a:top>
            <a:ln w="50800" cap="flat">
              <a:solidFill>
                <a:srgbClr val="72675A"/>
              </a:solidFill>
              <a:prstDash val="solid"/>
              <a:round/>
            </a:ln>
          </a:top>
          <a:bottom>
            <a:ln w="12700" cap="flat">
              <a:solidFill>
                <a:srgbClr val="72675A"/>
              </a:solidFill>
              <a:prstDash val="solid"/>
              <a:round/>
            </a:ln>
          </a:bottom>
          <a:insideH>
            <a:ln w="12700" cap="flat">
              <a:solidFill>
                <a:srgbClr val="72675A"/>
              </a:solidFill>
              <a:prstDash val="solid"/>
              <a:round/>
            </a:ln>
          </a:insideH>
          <a:insideV>
            <a:ln w="12700" cap="flat">
              <a:solidFill>
                <a:srgbClr val="72675A"/>
              </a:solidFill>
              <a:prstDash val="solid"/>
              <a:round/>
            </a:ln>
          </a:insideV>
        </a:tcBdr>
        <a:fill>
          <a:noFill/>
        </a:fill>
      </a:tcStyle>
    </a:lastRow>
    <a:firstRow>
      <a:tcTxStyle b="on" i="off">
        <a:font>
          <a:latin typeface="Cochin"/>
          <a:ea typeface="Cochin"/>
          <a:cs typeface="Cochin"/>
        </a:font>
        <a:srgbClr val="72675A"/>
      </a:tcTxStyle>
      <a:tcStyle>
        <a:tcBdr>
          <a:left>
            <a:ln w="12700" cap="flat">
              <a:solidFill>
                <a:srgbClr val="72675A"/>
              </a:solidFill>
              <a:prstDash val="solid"/>
              <a:round/>
            </a:ln>
          </a:left>
          <a:right>
            <a:ln w="12700" cap="flat">
              <a:solidFill>
                <a:srgbClr val="72675A"/>
              </a:solidFill>
              <a:prstDash val="solid"/>
              <a:round/>
            </a:ln>
          </a:right>
          <a:top>
            <a:ln w="12700" cap="flat">
              <a:solidFill>
                <a:srgbClr val="72675A"/>
              </a:solidFill>
              <a:prstDash val="solid"/>
              <a:round/>
            </a:ln>
          </a:top>
          <a:bottom>
            <a:ln w="25400" cap="flat">
              <a:solidFill>
                <a:srgbClr val="72675A"/>
              </a:solidFill>
              <a:prstDash val="solid"/>
              <a:round/>
            </a:ln>
          </a:bottom>
          <a:insideH>
            <a:ln w="12700" cap="flat">
              <a:solidFill>
                <a:srgbClr val="72675A"/>
              </a:solidFill>
              <a:prstDash val="solid"/>
              <a:round/>
            </a:ln>
          </a:insideH>
          <a:insideV>
            <a:ln w="12700" cap="flat">
              <a:solidFill>
                <a:srgbClr val="72675A"/>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9246" autoAdjust="0"/>
    <p:restoredTop sz="94778" autoAdjust="0"/>
  </p:normalViewPr>
  <p:slideViewPr>
    <p:cSldViewPr snapToGrid="0">
      <p:cViewPr varScale="1">
        <p:scale>
          <a:sx n="30" d="100"/>
          <a:sy n="30" d="100"/>
        </p:scale>
        <p:origin x="208" y="140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0" name="Shape 110"/>
          <p:cNvSpPr>
            <a:spLocks noGrp="1" noRot="1" noChangeAspect="1"/>
          </p:cNvSpPr>
          <p:nvPr>
            <p:ph type="sldImg"/>
          </p:nvPr>
        </p:nvSpPr>
        <p:spPr>
          <a:xfrm>
            <a:off x="422275" y="704850"/>
            <a:ext cx="6257925" cy="3521075"/>
          </a:xfrm>
          <a:prstGeom prst="rect">
            <a:avLst/>
          </a:prstGeom>
        </p:spPr>
        <p:txBody>
          <a:bodyPr lIns="94225" tIns="47113" rIns="94225" bIns="47113"/>
          <a:lstStyle/>
          <a:p>
            <a:endParaRPr/>
          </a:p>
        </p:txBody>
      </p:sp>
      <p:sp>
        <p:nvSpPr>
          <p:cNvPr id="111" name="Shape 111"/>
          <p:cNvSpPr>
            <a:spLocks noGrp="1"/>
          </p:cNvSpPr>
          <p:nvPr>
            <p:ph type="body" sz="quarter" idx="1"/>
          </p:nvPr>
        </p:nvSpPr>
        <p:spPr>
          <a:xfrm>
            <a:off x="946997" y="4459526"/>
            <a:ext cx="5208482" cy="4224814"/>
          </a:xfrm>
          <a:prstGeom prst="rect">
            <a:avLst/>
          </a:prstGeom>
        </p:spPr>
        <p:txBody>
          <a:bodyPr lIns="94225" tIns="47113" rIns="94225" bIns="47113"/>
          <a:lstStyle/>
          <a:p>
            <a:endParaRPr/>
          </a:p>
        </p:txBody>
      </p:sp>
    </p:spTree>
    <p:extLst>
      <p:ext uri="{BB962C8B-B14F-4D97-AF65-F5344CB8AC3E}">
        <p14:creationId xmlns:p14="http://schemas.microsoft.com/office/powerpoint/2010/main" val="673061245"/>
      </p:ext>
    </p:extLst>
  </p:cSld>
  <p:clrMap bg1="dk1" tx1="lt1" bg2="dk2" tx2="lt2" accent1="accent1" accent2="accent2" accent3="accent3" accent4="accent4" accent5="accent5" accent6="accent6" hlink="hlink" folHlink="folHlink"/>
  <p:notesStyle>
    <a:lvl1pPr defTabSz="457200" latinLnBrk="0">
      <a:lnSpc>
        <a:spcPct val="125000"/>
      </a:lnSpc>
      <a:defRPr sz="2400">
        <a:solidFill>
          <a:srgbClr val="FF0000"/>
        </a:solidFill>
        <a:latin typeface="+mj-lt"/>
        <a:ea typeface="+mj-ea"/>
        <a:cs typeface="+mj-cs"/>
        <a:sym typeface="Avenir Roman"/>
      </a:defRPr>
    </a:lvl1pPr>
    <a:lvl2pPr indent="228600" defTabSz="457200" latinLnBrk="0">
      <a:lnSpc>
        <a:spcPct val="125000"/>
      </a:lnSpc>
      <a:defRPr sz="2400">
        <a:solidFill>
          <a:srgbClr val="FF0000"/>
        </a:solidFill>
        <a:latin typeface="+mj-lt"/>
        <a:ea typeface="+mj-ea"/>
        <a:cs typeface="+mj-cs"/>
        <a:sym typeface="Avenir Roman"/>
      </a:defRPr>
    </a:lvl2pPr>
    <a:lvl3pPr indent="457200" defTabSz="457200" latinLnBrk="0">
      <a:lnSpc>
        <a:spcPct val="125000"/>
      </a:lnSpc>
      <a:defRPr sz="2400">
        <a:solidFill>
          <a:srgbClr val="FF0000"/>
        </a:solidFill>
        <a:latin typeface="+mj-lt"/>
        <a:ea typeface="+mj-ea"/>
        <a:cs typeface="+mj-cs"/>
        <a:sym typeface="Avenir Roman"/>
      </a:defRPr>
    </a:lvl3pPr>
    <a:lvl4pPr indent="685800" defTabSz="457200" latinLnBrk="0">
      <a:lnSpc>
        <a:spcPct val="125000"/>
      </a:lnSpc>
      <a:defRPr sz="2400">
        <a:solidFill>
          <a:srgbClr val="FF0000"/>
        </a:solidFill>
        <a:latin typeface="+mj-lt"/>
        <a:ea typeface="+mj-ea"/>
        <a:cs typeface="+mj-cs"/>
        <a:sym typeface="Avenir Roman"/>
      </a:defRPr>
    </a:lvl4pPr>
    <a:lvl5pPr indent="914400" defTabSz="457200" latinLnBrk="0">
      <a:lnSpc>
        <a:spcPct val="125000"/>
      </a:lnSpc>
      <a:defRPr sz="2400">
        <a:solidFill>
          <a:srgbClr val="FF0000"/>
        </a:solidFill>
        <a:latin typeface="+mj-lt"/>
        <a:ea typeface="+mj-ea"/>
        <a:cs typeface="+mj-cs"/>
        <a:sym typeface="Avenir Roman"/>
      </a:defRPr>
    </a:lvl5pPr>
    <a:lvl6pPr indent="1143000" defTabSz="457200" latinLnBrk="0">
      <a:lnSpc>
        <a:spcPct val="125000"/>
      </a:lnSpc>
      <a:defRPr sz="2400">
        <a:solidFill>
          <a:srgbClr val="FF0000"/>
        </a:solidFill>
        <a:latin typeface="+mj-lt"/>
        <a:ea typeface="+mj-ea"/>
        <a:cs typeface="+mj-cs"/>
        <a:sym typeface="Avenir Roman"/>
      </a:defRPr>
    </a:lvl6pPr>
    <a:lvl7pPr indent="1371600" defTabSz="457200" latinLnBrk="0">
      <a:lnSpc>
        <a:spcPct val="125000"/>
      </a:lnSpc>
      <a:defRPr sz="2400">
        <a:solidFill>
          <a:srgbClr val="FF0000"/>
        </a:solidFill>
        <a:latin typeface="+mj-lt"/>
        <a:ea typeface="+mj-ea"/>
        <a:cs typeface="+mj-cs"/>
        <a:sym typeface="Avenir Roman"/>
      </a:defRPr>
    </a:lvl7pPr>
    <a:lvl8pPr indent="1600200" defTabSz="457200" latinLnBrk="0">
      <a:lnSpc>
        <a:spcPct val="125000"/>
      </a:lnSpc>
      <a:defRPr sz="2400">
        <a:solidFill>
          <a:srgbClr val="FF0000"/>
        </a:solidFill>
        <a:latin typeface="+mj-lt"/>
        <a:ea typeface="+mj-ea"/>
        <a:cs typeface="+mj-cs"/>
        <a:sym typeface="Avenir Roman"/>
      </a:defRPr>
    </a:lvl8pPr>
    <a:lvl9pPr indent="1828800" defTabSz="457200" latinLnBrk="0">
      <a:lnSpc>
        <a:spcPct val="125000"/>
      </a:lnSpc>
      <a:defRPr sz="2400">
        <a:solidFill>
          <a:srgbClr val="FF0000"/>
        </a:solidFill>
        <a:latin typeface="+mj-lt"/>
        <a:ea typeface="+mj-ea"/>
        <a:cs typeface="+mj-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21075"/>
          </a:xfrm>
        </p:spPr>
      </p:sp>
      <p:sp>
        <p:nvSpPr>
          <p:cNvPr id="3" name="Notes Placeholder 2"/>
          <p:cNvSpPr>
            <a:spLocks noGrp="1"/>
          </p:cNvSpPr>
          <p:nvPr>
            <p:ph type="body" idx="1"/>
          </p:nvPr>
        </p:nvSpPr>
        <p:spPr/>
        <p:txBody>
          <a:bodyPr/>
          <a:lstStyle/>
          <a:p>
            <a:r>
              <a:rPr lang="fil" sz="1500" dirty="0"/>
              <a:t>Layunin 1: Iugnay ang iyong pananaw sa mundo sa realidad kung sino ang Diyos at ang iyong kaugnayan sa kanya at sa lahat ng nilikha.</a:t>
            </a:r>
          </a:p>
          <a:p>
            <a:r>
              <a:rPr lang="fil" sz="1500" dirty="0"/>
              <a:t>Katotohanan: Tayo ay mga tagapagmana ng lahat ng kanyang nilikha…tayo ay kanyang mga supling. Kay dakila ng kanyang pag-ibig (1 Juan 3:1-3).</a:t>
            </a:r>
          </a:p>
          <a:p>
            <a:endParaRPr lang="en-US" sz="1500" dirty="0"/>
          </a:p>
          <a:p>
            <a:r>
              <a:rPr lang="fil" sz="1500" dirty="0"/>
              <a:t>Kung bakit natin pinaniniwalaan ang ating pinaniniwalaan.</a:t>
            </a:r>
          </a:p>
          <a:p>
            <a:endParaRPr lang="en-US" dirty="0"/>
          </a:p>
        </p:txBody>
      </p:sp>
    </p:spTree>
    <p:extLst>
      <p:ext uri="{BB962C8B-B14F-4D97-AF65-F5344CB8AC3E}">
        <p14:creationId xmlns:p14="http://schemas.microsoft.com/office/powerpoint/2010/main" val="33506436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xfrm>
            <a:off x="422275" y="704850"/>
            <a:ext cx="6257925" cy="3521075"/>
          </a:xfrm>
          <a:prstGeom prst="rect">
            <a:avLst/>
          </a:prstGeom>
        </p:spPr>
        <p:txBody>
          <a:bodyPr/>
          <a:lstStyle/>
          <a:p>
            <a:endParaRPr/>
          </a:p>
        </p:txBody>
      </p:sp>
      <p:sp>
        <p:nvSpPr>
          <p:cNvPr id="128" name="Shape 128"/>
          <p:cNvSpPr>
            <a:spLocks noGrp="1"/>
          </p:cNvSpPr>
          <p:nvPr>
            <p:ph type="body" sz="quarter" idx="1"/>
          </p:nvPr>
        </p:nvSpPr>
        <p:spPr>
          <a:prstGeom prst="rect">
            <a:avLst/>
          </a:prstGeom>
        </p:spPr>
        <p:txBody>
          <a:bodyPr/>
          <a:lstStyle/>
          <a:p>
            <a:pPr marL="296908" indent="-296908">
              <a:lnSpc>
                <a:spcPct val="100000"/>
              </a:lnSpc>
              <a:spcAft>
                <a:spcPts val="602"/>
              </a:spcAft>
              <a:buSzPct val="100000"/>
              <a:buChar char="-"/>
              <a:defRPr sz="1400">
                <a:solidFill>
                  <a:srgbClr val="000000"/>
                </a:solidFill>
              </a:defRPr>
            </a:pPr>
            <a:endParaRPr sz="1400" dirty="0"/>
          </a:p>
        </p:txBody>
      </p:sp>
    </p:spTree>
    <p:extLst>
      <p:ext uri="{BB962C8B-B14F-4D97-AF65-F5344CB8AC3E}">
        <p14:creationId xmlns:p14="http://schemas.microsoft.com/office/powerpoint/2010/main" val="623634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xfrm>
            <a:off x="422275" y="704850"/>
            <a:ext cx="6257925" cy="3521075"/>
          </a:xfrm>
          <a:prstGeom prst="rect">
            <a:avLst/>
          </a:prstGeom>
        </p:spPr>
        <p:txBody>
          <a:bodyPr/>
          <a:lstStyle/>
          <a:p>
            <a:endParaRPr/>
          </a:p>
        </p:txBody>
      </p:sp>
      <p:sp>
        <p:nvSpPr>
          <p:cNvPr id="128" name="Shape 128"/>
          <p:cNvSpPr>
            <a:spLocks noGrp="1"/>
          </p:cNvSpPr>
          <p:nvPr>
            <p:ph type="body" sz="quarter" idx="1"/>
          </p:nvPr>
        </p:nvSpPr>
        <p:spPr>
          <a:prstGeom prst="rect">
            <a:avLst/>
          </a:prstGeom>
        </p:spPr>
        <p:txBody>
          <a:bodyPr/>
          <a:lstStyle/>
          <a:p>
            <a:pPr marL="296908" indent="-296908">
              <a:lnSpc>
                <a:spcPct val="100000"/>
              </a:lnSpc>
              <a:spcAft>
                <a:spcPts val="602"/>
              </a:spcAft>
              <a:buSzPct val="100000"/>
              <a:buChar char="-"/>
              <a:defRPr sz="1400">
                <a:solidFill>
                  <a:srgbClr val="000000"/>
                </a:solidFill>
              </a:defRPr>
            </a:pPr>
            <a:endParaRPr sz="1400" dirty="0"/>
          </a:p>
        </p:txBody>
      </p:sp>
    </p:spTree>
    <p:extLst>
      <p:ext uri="{BB962C8B-B14F-4D97-AF65-F5344CB8AC3E}">
        <p14:creationId xmlns:p14="http://schemas.microsoft.com/office/powerpoint/2010/main" val="271706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21075"/>
          </a:xfrm>
        </p:spPr>
      </p:sp>
      <p:sp>
        <p:nvSpPr>
          <p:cNvPr id="3" name="Notes Placeholder 2"/>
          <p:cNvSpPr>
            <a:spLocks noGrp="1"/>
          </p:cNvSpPr>
          <p:nvPr>
            <p:ph type="body" idx="1"/>
          </p:nvPr>
        </p:nvSpPr>
        <p:spPr/>
        <p:txBody>
          <a:bodyPr/>
          <a:lstStyle/>
          <a:p>
            <a:r>
              <a:rPr lang="fil" sz="1500" dirty="0"/>
              <a:t>Layunin 1: Iugnay ang iyong pananaw sa mundo sa realidad kung sino ang Diyos at ang iyong kaugnayan sa kanya at sa lahat ng nilikha.</a:t>
            </a:r>
          </a:p>
          <a:p>
            <a:r>
              <a:rPr lang="fil" sz="1500" dirty="0"/>
              <a:t>Katotohanan: Tayo ay mga tagapagmana ng lahat ng kanyang nilikha…tayo ay kanyang mga supling. Kay dakila ng kanyang pag-ibig (1 Juan 3:1-3).</a:t>
            </a:r>
          </a:p>
          <a:p>
            <a:endParaRPr lang="en-US" sz="1500" dirty="0"/>
          </a:p>
          <a:p>
            <a:r>
              <a:rPr lang="fil" sz="1500" dirty="0"/>
              <a:t>Kung bakit natin pinaniniwalaan ang ating pinaniniwalaan.</a:t>
            </a:r>
          </a:p>
          <a:p>
            <a:endParaRPr lang="en-US" dirty="0"/>
          </a:p>
        </p:txBody>
      </p:sp>
    </p:spTree>
    <p:extLst>
      <p:ext uri="{BB962C8B-B14F-4D97-AF65-F5344CB8AC3E}">
        <p14:creationId xmlns:p14="http://schemas.microsoft.com/office/powerpoint/2010/main" val="2589696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E31799-C3C7-2260-6B79-FB0BF6864A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8F7A5A-26D7-EE64-CA93-BB8DC886BEA6}"/>
              </a:ext>
            </a:extLst>
          </p:cNvPr>
          <p:cNvSpPr>
            <a:spLocks noGrp="1" noRot="1" noChangeAspect="1"/>
          </p:cNvSpPr>
          <p:nvPr>
            <p:ph type="sldImg"/>
          </p:nvPr>
        </p:nvSpPr>
        <p:spPr>
          <a:xfrm>
            <a:off x="422275" y="704850"/>
            <a:ext cx="6257925" cy="3521075"/>
          </a:xfrm>
        </p:spPr>
      </p:sp>
      <p:sp>
        <p:nvSpPr>
          <p:cNvPr id="3" name="Notes Placeholder 2">
            <a:extLst>
              <a:ext uri="{FF2B5EF4-FFF2-40B4-BE49-F238E27FC236}">
                <a16:creationId xmlns:a16="http://schemas.microsoft.com/office/drawing/2014/main" id="{436F6CA2-48F1-3CF9-4A3B-12A8FE322946}"/>
              </a:ext>
            </a:extLst>
          </p:cNvPr>
          <p:cNvSpPr>
            <a:spLocks noGrp="1"/>
          </p:cNvSpPr>
          <p:nvPr>
            <p:ph type="body" idx="1"/>
          </p:nvPr>
        </p:nvSpPr>
        <p:spPr/>
        <p:txBody>
          <a:bodyPr/>
          <a:lstStyle/>
          <a:p>
            <a:r>
              <a:rPr lang="fil" sz="1500" dirty="0"/>
              <a:t>Layunin 1: Iugnay ang iyong pananaw sa mundo sa realidad kung sino ang Diyos at ang iyong kaugnayan sa kanya at sa lahat ng nilikha.</a:t>
            </a:r>
          </a:p>
          <a:p>
            <a:r>
              <a:rPr lang="fil" sz="1500" dirty="0"/>
              <a:t>Katotohanan: Tayo ay mga tagapagmana ng lahat ng kanyang nilikha…tayo ay kanyang mga supling. Kay dakila ng kanyang pag-ibig (1 Juan 3:1-3).</a:t>
            </a:r>
          </a:p>
          <a:p>
            <a:endParaRPr lang="en-US" sz="1500" dirty="0"/>
          </a:p>
          <a:p>
            <a:r>
              <a:rPr lang="fil" sz="1500" dirty="0"/>
              <a:t>Kung bakit natin pinaniniwalaan ang ating pinaniniwalaan.</a:t>
            </a:r>
          </a:p>
          <a:p>
            <a:endParaRPr lang="en-US" dirty="0"/>
          </a:p>
        </p:txBody>
      </p:sp>
    </p:spTree>
    <p:extLst>
      <p:ext uri="{BB962C8B-B14F-4D97-AF65-F5344CB8AC3E}">
        <p14:creationId xmlns:p14="http://schemas.microsoft.com/office/powerpoint/2010/main" val="1652642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xfrm>
            <a:off x="422275" y="704850"/>
            <a:ext cx="6257925" cy="3521075"/>
          </a:xfrm>
          <a:prstGeom prst="rect">
            <a:avLst/>
          </a:prstGeom>
        </p:spPr>
        <p:txBody>
          <a:bodyPr/>
          <a:lstStyle/>
          <a:p>
            <a:endParaRPr/>
          </a:p>
        </p:txBody>
      </p:sp>
      <p:sp>
        <p:nvSpPr>
          <p:cNvPr id="128" name="Shape 128"/>
          <p:cNvSpPr>
            <a:spLocks noGrp="1"/>
          </p:cNvSpPr>
          <p:nvPr>
            <p:ph type="body" sz="quarter" idx="1"/>
          </p:nvPr>
        </p:nvSpPr>
        <p:spPr>
          <a:prstGeom prst="rect">
            <a:avLst/>
          </a:prstGeom>
        </p:spPr>
        <p:txBody>
          <a:bodyPr/>
          <a:lstStyle/>
          <a:p>
            <a:pPr marL="296908" indent="-296908">
              <a:lnSpc>
                <a:spcPct val="100000"/>
              </a:lnSpc>
              <a:spcAft>
                <a:spcPts val="602"/>
              </a:spcAft>
              <a:buSzPct val="100000"/>
              <a:buChar char="-"/>
              <a:defRPr sz="1400">
                <a:solidFill>
                  <a:srgbClr val="000000"/>
                </a:solidFill>
              </a:defRPr>
            </a:pPr>
            <a:endParaRPr sz="1400" dirty="0"/>
          </a:p>
        </p:txBody>
      </p:sp>
    </p:spTree>
    <p:extLst>
      <p:ext uri="{BB962C8B-B14F-4D97-AF65-F5344CB8AC3E}">
        <p14:creationId xmlns:p14="http://schemas.microsoft.com/office/powerpoint/2010/main" val="4145124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xfrm>
            <a:off x="422275" y="704850"/>
            <a:ext cx="6257925" cy="3521075"/>
          </a:xfrm>
          <a:prstGeom prst="rect">
            <a:avLst/>
          </a:prstGeom>
        </p:spPr>
        <p:txBody>
          <a:bodyPr/>
          <a:lstStyle/>
          <a:p>
            <a:endParaRPr/>
          </a:p>
        </p:txBody>
      </p:sp>
      <p:sp>
        <p:nvSpPr>
          <p:cNvPr id="128" name="Shape 128"/>
          <p:cNvSpPr>
            <a:spLocks noGrp="1"/>
          </p:cNvSpPr>
          <p:nvPr>
            <p:ph type="body" sz="quarter" idx="1"/>
          </p:nvPr>
        </p:nvSpPr>
        <p:spPr>
          <a:prstGeom prst="rect">
            <a:avLst/>
          </a:prstGeom>
        </p:spPr>
        <p:txBody>
          <a:bodyPr/>
          <a:lstStyle/>
          <a:p>
            <a:pPr marL="296908" indent="-296908">
              <a:lnSpc>
                <a:spcPct val="100000"/>
              </a:lnSpc>
              <a:spcAft>
                <a:spcPts val="602"/>
              </a:spcAft>
              <a:buSzPct val="100000"/>
              <a:buChar char="-"/>
              <a:defRPr sz="1400">
                <a:solidFill>
                  <a:srgbClr val="000000"/>
                </a:solidFill>
              </a:defRPr>
            </a:pPr>
            <a:endParaRPr sz="1400" dirty="0"/>
          </a:p>
        </p:txBody>
      </p:sp>
    </p:spTree>
    <p:extLst>
      <p:ext uri="{BB962C8B-B14F-4D97-AF65-F5344CB8AC3E}">
        <p14:creationId xmlns:p14="http://schemas.microsoft.com/office/powerpoint/2010/main" val="1250361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xfrm>
            <a:off x="422275" y="704850"/>
            <a:ext cx="6257925" cy="3521075"/>
          </a:xfrm>
          <a:prstGeom prst="rect">
            <a:avLst/>
          </a:prstGeom>
        </p:spPr>
        <p:txBody>
          <a:bodyPr/>
          <a:lstStyle/>
          <a:p>
            <a:endParaRPr/>
          </a:p>
        </p:txBody>
      </p:sp>
      <p:sp>
        <p:nvSpPr>
          <p:cNvPr id="128" name="Shape 128"/>
          <p:cNvSpPr>
            <a:spLocks noGrp="1"/>
          </p:cNvSpPr>
          <p:nvPr>
            <p:ph type="body" sz="quarter" idx="1"/>
          </p:nvPr>
        </p:nvSpPr>
        <p:spPr>
          <a:prstGeom prst="rect">
            <a:avLst/>
          </a:prstGeom>
        </p:spPr>
        <p:txBody>
          <a:bodyPr/>
          <a:lstStyle/>
          <a:p>
            <a:pPr marL="296908" indent="-296908">
              <a:lnSpc>
                <a:spcPct val="100000"/>
              </a:lnSpc>
              <a:spcAft>
                <a:spcPts val="602"/>
              </a:spcAft>
              <a:buSzPct val="100000"/>
              <a:buChar char="-"/>
              <a:defRPr sz="1400">
                <a:solidFill>
                  <a:srgbClr val="000000"/>
                </a:solidFill>
              </a:defRPr>
            </a:pPr>
            <a:endParaRPr sz="1400" dirty="0"/>
          </a:p>
        </p:txBody>
      </p:sp>
    </p:spTree>
    <p:extLst>
      <p:ext uri="{BB962C8B-B14F-4D97-AF65-F5344CB8AC3E}">
        <p14:creationId xmlns:p14="http://schemas.microsoft.com/office/powerpoint/2010/main" val="2132385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Shape 337"/>
          <p:cNvSpPr>
            <a:spLocks noGrp="1" noRot="1" noChangeAspect="1"/>
          </p:cNvSpPr>
          <p:nvPr>
            <p:ph type="sldImg"/>
          </p:nvPr>
        </p:nvSpPr>
        <p:spPr>
          <a:prstGeom prst="rect">
            <a:avLst/>
          </a:prstGeom>
        </p:spPr>
        <p:txBody>
          <a:bodyPr/>
          <a:lstStyle/>
          <a:p>
            <a:endParaRPr/>
          </a:p>
        </p:txBody>
      </p:sp>
      <p:sp>
        <p:nvSpPr>
          <p:cNvPr id="338" name="Shape 338"/>
          <p:cNvSpPr>
            <a:spLocks noGrp="1"/>
          </p:cNvSpPr>
          <p:nvPr>
            <p:ph type="body" sz="quarter" idx="1"/>
          </p:nvPr>
        </p:nvSpPr>
        <p:spPr>
          <a:prstGeom prst="rect">
            <a:avLst/>
          </a:prstGeom>
        </p:spPr>
        <p:txBody>
          <a:bodyPr/>
          <a:lstStyle/>
          <a:p>
            <a:pPr marL="304583" indent="-304583">
              <a:lnSpc>
                <a:spcPct val="100000"/>
              </a:lnSpc>
              <a:buSzPct val="100000"/>
              <a:buChar char="-"/>
              <a:defRPr sz="1400">
                <a:solidFill>
                  <a:srgbClr val="000000"/>
                </a:solidFill>
              </a:defRPr>
            </a:pPr>
            <a:r>
              <a:rPr sz="1200" dirty="0">
                <a:solidFill>
                  <a:srgbClr val="040404"/>
                </a:solidFill>
              </a:rPr>
              <a:t>Pinagmulan ng grapiko: http://commonsenseatheism.com/wp-content/uploads/2010/03/hand-galaxy.png</a:t>
            </a:r>
          </a:p>
          <a:p>
            <a:pPr marL="304583" indent="-304583">
              <a:lnSpc>
                <a:spcPct val="100000"/>
              </a:lnSpc>
              <a:buSzPct val="100000"/>
              <a:buChar char="-"/>
              <a:defRPr sz="1400">
                <a:solidFill>
                  <a:srgbClr val="000000"/>
                </a:solidFill>
              </a:defRPr>
            </a:pPr>
            <a:endParaRPr sz="1200" dirty="0">
              <a:solidFill>
                <a:srgbClr val="040404"/>
              </a:solidFill>
            </a:endParaRPr>
          </a:p>
          <a:p>
            <a:pPr marL="304583" marR="0" lvl="0" indent="-304583" defTabSz="487334" eaLnBrk="1" fontAlgn="auto" latinLnBrk="0" hangingPunct="1">
              <a:lnSpc>
                <a:spcPct val="100000"/>
              </a:lnSpc>
              <a:spcBef>
                <a:spcPts val="0"/>
              </a:spcBef>
              <a:spcAft>
                <a:spcPts val="0"/>
              </a:spcAft>
              <a:buClrTx/>
              <a:buSzPct val="100000"/>
              <a:buFontTx/>
              <a:buChar char="-"/>
              <a:tabLst/>
              <a:defRPr sz="1400">
                <a:solidFill>
                  <a:srgbClr val="000000"/>
                </a:solidFill>
              </a:defRPr>
            </a:pPr>
            <a:r>
              <a:rPr lang="fil" sz="1200" dirty="0">
                <a:solidFill>
                  <a:srgbClr val="040404"/>
                </a:solidFill>
              </a:rPr>
              <a:t>Prinsipyong antropiko – nilikha ng Cambridge Physicist na si Brandon Carter. Sa esensya, isinasaad nito na ang lahat ng mga constant sa pisika ay may isang bagay na magkakatulad…ang mga ito ay tiyak na mga halagang kailangan para sa isang uniberso na may kakayahang lumikha ng buhay…. </a:t>
            </a:r>
            <a:r>
              <a:rPr lang="fil" sz="1200" dirty="0" err="1">
                <a:solidFill>
                  <a:srgbClr val="040404"/>
                </a:solidFill>
              </a:rPr>
              <a:t>tinutukoy </a:t>
            </a:r>
            <a:r>
              <a:rPr lang="fil" sz="1200" dirty="0">
                <a:solidFill>
                  <a:srgbClr val="040404"/>
                </a:solidFill>
              </a:rPr>
              <a:t>bilang talim ng labaha. (ibid, P. 126)</a:t>
            </a:r>
          </a:p>
          <a:p>
            <a:pPr marL="304583" marR="0" lvl="0" indent="-304583" defTabSz="487334" eaLnBrk="1" fontAlgn="auto" latinLnBrk="0" hangingPunct="1">
              <a:lnSpc>
                <a:spcPct val="100000"/>
              </a:lnSpc>
              <a:spcBef>
                <a:spcPts val="0"/>
              </a:spcBef>
              <a:spcAft>
                <a:spcPts val="0"/>
              </a:spcAft>
              <a:buClrTx/>
              <a:buSzPct val="100000"/>
              <a:buFontTx/>
              <a:buChar char="-"/>
              <a:tabLst/>
              <a:defRPr sz="1400">
                <a:solidFill>
                  <a:srgbClr val="000000"/>
                </a:solidFill>
              </a:defRPr>
            </a:pPr>
            <a:endParaRPr lang="en-US" sz="1200" dirty="0">
              <a:solidFill>
                <a:srgbClr val="040404"/>
              </a:solidFill>
            </a:endParaRPr>
          </a:p>
          <a:p>
            <a:pPr marL="304583" indent="-304583" defTabSz="487334">
              <a:lnSpc>
                <a:spcPct val="100000"/>
              </a:lnSpc>
              <a:buSzPct val="100000"/>
              <a:buChar char="-"/>
              <a:defRPr sz="1400">
                <a:solidFill>
                  <a:srgbClr val="000000"/>
                </a:solidFill>
              </a:defRPr>
            </a:pPr>
            <a:r>
              <a:rPr sz="1200" dirty="0">
                <a:solidFill>
                  <a:srgbClr val="040404"/>
                </a:solidFill>
              </a:rPr>
              <a:t>Kabilang dito ang dami ng carbon at oxygen na nalilikha sa mga bituin (lalo na ang ating araw).</a:t>
            </a:r>
          </a:p>
          <a:p>
            <a:pPr marL="304583" indent="-304583" defTabSz="487334">
              <a:lnSpc>
                <a:spcPct val="100000"/>
              </a:lnSpc>
              <a:buSzPct val="100000"/>
              <a:buChar char="-"/>
              <a:defRPr sz="1400">
                <a:solidFill>
                  <a:srgbClr val="000000"/>
                </a:solidFill>
              </a:defRPr>
            </a:pPr>
            <a:endParaRPr sz="1200" dirty="0">
              <a:solidFill>
                <a:srgbClr val="040404"/>
              </a:solidFill>
            </a:endParaRPr>
          </a:p>
          <a:p>
            <a:pPr marL="304583" indent="-304583" defTabSz="487334">
              <a:lnSpc>
                <a:spcPct val="100000"/>
              </a:lnSpc>
              <a:buSzPct val="100000"/>
              <a:buChar char="-"/>
              <a:defRPr sz="1400">
                <a:solidFill>
                  <a:srgbClr val="000000"/>
                </a:solidFill>
              </a:defRPr>
            </a:pPr>
            <a:r>
              <a:rPr sz="1200" dirty="0">
                <a:solidFill>
                  <a:srgbClr val="040404"/>
                </a:solidFill>
              </a:rPr>
              <a:t>Ang isang bahagyang pagkakaiba sa mga batas na umiiral sa lupa o sa sansinukob ay maaaring magbuwag sa buhay na alam natin.</a:t>
            </a:r>
          </a:p>
          <a:p>
            <a:pPr marL="304583" indent="-304583" defTabSz="487334">
              <a:lnSpc>
                <a:spcPct val="100000"/>
              </a:lnSpc>
              <a:buSzPct val="100000"/>
              <a:buChar char="-"/>
              <a:defRPr sz="1400">
                <a:solidFill>
                  <a:srgbClr val="000000"/>
                </a:solidFill>
              </a:defRPr>
            </a:pPr>
            <a:endParaRPr sz="1200" dirty="0">
              <a:solidFill>
                <a:srgbClr val="040404"/>
              </a:solidFill>
            </a:endParaRPr>
          </a:p>
          <a:p>
            <a:pPr marL="304583" indent="-304583">
              <a:lnSpc>
                <a:spcPct val="100000"/>
              </a:lnSpc>
              <a:buSzPct val="100000"/>
              <a:buChar char="-"/>
              <a:defRPr sz="1400">
                <a:solidFill>
                  <a:srgbClr val="000000"/>
                </a:solidFill>
              </a:defRPr>
            </a:pPr>
            <a:r>
              <a:rPr sz="1200" dirty="0">
                <a:solidFill>
                  <a:srgbClr val="040404"/>
                </a:solidFill>
              </a:rPr>
              <a:t>1a. Kung ang oksiheno ay nasa 25 porsyento, ang mundo ay magiging nagliliyab.</a:t>
            </a:r>
          </a:p>
          <a:p>
            <a:pPr marL="304583" indent="-304583">
              <a:lnSpc>
                <a:spcPct val="100000"/>
              </a:lnSpc>
              <a:buSzPct val="100000"/>
              <a:buChar char="-"/>
              <a:defRPr sz="1400">
                <a:solidFill>
                  <a:srgbClr val="000000"/>
                </a:solidFill>
              </a:defRPr>
            </a:pPr>
            <a:r>
              <a:rPr sz="1200" dirty="0">
                <a:solidFill>
                  <a:srgbClr val="040404"/>
                </a:solidFill>
              </a:rPr>
              <a:t>1b. Kung ang oksiheno ay nasa 15 porsyento, ang mga tao ay maaaring mawalan ng hininga</a:t>
            </a:r>
          </a:p>
          <a:p>
            <a:pPr marL="304583" indent="-304583">
              <a:lnSpc>
                <a:spcPct val="100000"/>
              </a:lnSpc>
              <a:buSzPct val="100000"/>
              <a:buChar char="-"/>
              <a:defRPr sz="1400">
                <a:solidFill>
                  <a:srgbClr val="000000"/>
                </a:solidFill>
              </a:defRPr>
            </a:pPr>
            <a:endParaRPr sz="1200" dirty="0">
              <a:solidFill>
                <a:srgbClr val="040404"/>
              </a:solidFill>
            </a:endParaRPr>
          </a:p>
          <a:p>
            <a:pPr marL="304583" indent="-304583">
              <a:lnSpc>
                <a:spcPct val="100000"/>
              </a:lnSpc>
              <a:buSzPct val="100000"/>
              <a:buChar char="-"/>
              <a:defRPr sz="1400">
                <a:solidFill>
                  <a:srgbClr val="000000"/>
                </a:solidFill>
              </a:defRPr>
            </a:pPr>
            <a:r>
              <a:rPr sz="1200" dirty="0">
                <a:solidFill>
                  <a:srgbClr val="040404"/>
                </a:solidFill>
              </a:rPr>
              <a:t>2. Ang tumpak at pare-parehong antas ng nitroheno, oksiheno, carbon dioxide, at ozone ay nagsisiguro na ang dami ng solar radiation ay makakarating sa Daigdig.</a:t>
            </a:r>
          </a:p>
          <a:p>
            <a:pPr marL="304583" indent="-304583">
              <a:lnSpc>
                <a:spcPct val="100000"/>
              </a:lnSpc>
              <a:buSzPct val="100000"/>
              <a:buChar char="-"/>
              <a:defRPr sz="1400">
                <a:solidFill>
                  <a:srgbClr val="000000"/>
                </a:solidFill>
              </a:defRPr>
            </a:pPr>
            <a:endParaRPr sz="1200" dirty="0">
              <a:solidFill>
                <a:srgbClr val="040404"/>
              </a:solidFill>
            </a:endParaRPr>
          </a:p>
          <a:p>
            <a:pPr marL="304583" indent="-304583">
              <a:lnSpc>
                <a:spcPct val="100000"/>
              </a:lnSpc>
              <a:buSzPct val="100000"/>
              <a:buChar char="-"/>
              <a:defRPr sz="1400">
                <a:solidFill>
                  <a:srgbClr val="000000"/>
                </a:solidFill>
              </a:defRPr>
            </a:pPr>
            <a:r>
              <a:rPr sz="1200" dirty="0">
                <a:solidFill>
                  <a:srgbClr val="040404"/>
                </a:solidFill>
              </a:rPr>
              <a:t>3. Ang mas mataas na CO2 ay lilikha ng nakamamatay na greenhouse effect, na may mga temperaturang lampas sa ating kayang tiisin. Ang mas mababang CO2 ay magdudulot ng kamatayan sa mga halaman, na magpapababa sa antas ng oxygen at kalaunan ay magpapasakal sa mga tao.</a:t>
            </a:r>
          </a:p>
          <a:p>
            <a:pPr marL="304583" indent="-304583">
              <a:lnSpc>
                <a:spcPct val="100000"/>
              </a:lnSpc>
              <a:buSzPct val="100000"/>
              <a:buChar char="-"/>
              <a:defRPr sz="1400">
                <a:solidFill>
                  <a:srgbClr val="000000"/>
                </a:solidFill>
              </a:defRPr>
            </a:pPr>
            <a:endParaRPr sz="1200" dirty="0">
              <a:solidFill>
                <a:srgbClr val="040404"/>
              </a:solidFill>
            </a:endParaRPr>
          </a:p>
          <a:p>
            <a:pPr marL="304583" indent="-304583" defTabSz="487334">
              <a:lnSpc>
                <a:spcPct val="100000"/>
              </a:lnSpc>
              <a:buSzPct val="100000"/>
              <a:buChar char="-"/>
              <a:defRPr sz="1400">
                <a:solidFill>
                  <a:srgbClr val="000000"/>
                </a:solidFill>
              </a:defRPr>
            </a:pPr>
            <a:r>
              <a:rPr sz="1200" dirty="0">
                <a:solidFill>
                  <a:srgbClr val="040404"/>
                </a:solidFill>
              </a:rPr>
              <a:t>4. Grabidad – Isipin ang isang ruler na tumatawid sa buong sansinukob at nahahati sa isang pulgadang palugit. Ang isang pulgadang pagbabago sa puwersa ng grabidad (tandaan, ang ruler ay ang buong haba ng sansinukob) ay magpapataas ng puwersang iyon nang bilyong beses. Lahat ng buhay ng tao ay mawawala, tayo ay madudurog dahil sa bigat nito.</a:t>
            </a:r>
            <a:endParaRPr lang="en-US" sz="1200" dirty="0">
              <a:solidFill>
                <a:srgbClr val="040404"/>
              </a:solidFill>
            </a:endParaRPr>
          </a:p>
          <a:p>
            <a:pPr marL="304583" indent="-304583" defTabSz="487334">
              <a:lnSpc>
                <a:spcPct val="100000"/>
              </a:lnSpc>
              <a:buSzPct val="100000"/>
              <a:buChar char="-"/>
              <a:defRPr sz="1400">
                <a:solidFill>
                  <a:srgbClr val="000000"/>
                </a:solidFill>
              </a:defRPr>
            </a:pPr>
            <a:endParaRPr lang="en-US" sz="1200" dirty="0">
              <a:solidFill>
                <a:srgbClr val="040404"/>
              </a:solidFill>
            </a:endParaRPr>
          </a:p>
          <a:p>
            <a:pPr marL="304583" indent="-304583" defTabSz="487334">
              <a:lnSpc>
                <a:spcPct val="100000"/>
              </a:lnSpc>
              <a:buSzPct val="100000"/>
              <a:buChar char="-"/>
              <a:defRPr sz="1400">
                <a:solidFill>
                  <a:srgbClr val="000000"/>
                </a:solidFill>
              </a:defRPr>
            </a:pPr>
            <a:r>
              <a:rPr lang="fil" sz="1200" dirty="0">
                <a:solidFill>
                  <a:srgbClr val="040404"/>
                </a:solidFill>
              </a:rPr>
              <a:t>5. Gumawa ng carbon at iba pang elemento upang mapanatili ang buhay (kwento tungkol sa </a:t>
            </a:r>
            <a:r>
              <a:rPr lang="fil" sz="1200" dirty="0" err="1">
                <a:solidFill>
                  <a:srgbClr val="040404"/>
                </a:solidFill>
              </a:rPr>
              <a:t>propesor </a:t>
            </a:r>
            <a:r>
              <a:rPr lang="fil" sz="1200" dirty="0">
                <a:solidFill>
                  <a:srgbClr val="040404"/>
                </a:solidFill>
              </a:rPr>
              <a:t>).</a:t>
            </a:r>
          </a:p>
          <a:p>
            <a:pPr marL="304583" indent="-304583" defTabSz="487334">
              <a:lnSpc>
                <a:spcPct val="100000"/>
              </a:lnSpc>
              <a:buSzPct val="100000"/>
              <a:buChar char="-"/>
              <a:defRPr sz="1400">
                <a:solidFill>
                  <a:srgbClr val="000000"/>
                </a:solidFill>
              </a:defRPr>
            </a:pPr>
            <a:endParaRPr lang="en-US" sz="1200" dirty="0">
              <a:solidFill>
                <a:srgbClr val="040404"/>
              </a:solidFill>
            </a:endParaRPr>
          </a:p>
          <a:p>
            <a:pPr marL="304583" indent="-304583">
              <a:lnSpc>
                <a:spcPct val="100000"/>
              </a:lnSpc>
              <a:buSzPct val="100000"/>
              <a:buChar char="-"/>
              <a:defRPr sz="1400">
                <a:solidFill>
                  <a:srgbClr val="000000"/>
                </a:solidFill>
              </a:defRPr>
            </a:pPr>
            <a:r>
              <a:rPr lang="fil" sz="1200" dirty="0">
                <a:solidFill>
                  <a:srgbClr val="040404"/>
                </a:solidFill>
              </a:rPr>
              <a:t>6a. Kung ang puwersang sentripugal ng mga galaw ng mga planeta ay hindi tumpak na nagbabalanse sa mga puwersang grabidad, walang anumang bagay ang maaaring manatili sa orbita sa paligid ng araw.</a:t>
            </a:r>
          </a:p>
          <a:p>
            <a:pPr marL="304583" indent="-304583">
              <a:lnSpc>
                <a:spcPct val="100000"/>
              </a:lnSpc>
              <a:buSzPct val="100000"/>
              <a:buChar char="-"/>
              <a:defRPr sz="1400">
                <a:solidFill>
                  <a:srgbClr val="000000"/>
                </a:solidFill>
              </a:defRPr>
            </a:pPr>
            <a:endParaRPr lang="en-US" sz="1200" dirty="0">
              <a:solidFill>
                <a:srgbClr val="040404"/>
              </a:solidFill>
            </a:endParaRPr>
          </a:p>
          <a:p>
            <a:pPr marL="304583" indent="-304583">
              <a:lnSpc>
                <a:spcPct val="100000"/>
              </a:lnSpc>
              <a:buSzPct val="100000"/>
              <a:buChar char="-"/>
              <a:defRPr sz="1400">
                <a:solidFill>
                  <a:srgbClr val="000000"/>
                </a:solidFill>
              </a:defRPr>
            </a:pPr>
            <a:r>
              <a:rPr lang="fil" sz="1200" dirty="0">
                <a:solidFill>
                  <a:srgbClr val="040404"/>
                </a:solidFill>
              </a:rPr>
              <a:t>6b. Sa esensya, ang grabidad ng araw ay hihigop sa mga planeta papasok dito, gayunpaman, ang puwersang sentripetal batay sa bilis ng pag-ikot ng mga planeta sa paligid ng araw, ay nagpapanatili sa kanila sa orbit.</a:t>
            </a:r>
          </a:p>
          <a:p>
            <a:pPr marL="304583" indent="-304583">
              <a:lnSpc>
                <a:spcPct val="100000"/>
              </a:lnSpc>
              <a:buSzPct val="100000"/>
              <a:buChar char="-"/>
              <a:defRPr sz="1400">
                <a:solidFill>
                  <a:srgbClr val="000000"/>
                </a:solidFill>
              </a:defRPr>
            </a:pPr>
            <a:endParaRPr lang="en-US" sz="1200" dirty="0">
              <a:solidFill>
                <a:srgbClr val="040404"/>
              </a:solidFill>
            </a:endParaRPr>
          </a:p>
          <a:p>
            <a:pPr marL="304583" indent="-304583">
              <a:lnSpc>
                <a:spcPct val="100000"/>
              </a:lnSpc>
              <a:buSzPct val="100000"/>
              <a:buChar char="-"/>
              <a:defRPr sz="1400">
                <a:solidFill>
                  <a:srgbClr val="000000"/>
                </a:solidFill>
              </a:defRPr>
            </a:pPr>
            <a:r>
              <a:rPr lang="fil" sz="1200" dirty="0">
                <a:solidFill>
                  <a:srgbClr val="040404"/>
                </a:solidFill>
              </a:rPr>
              <a:t>7. Kung ang uniberso ay lumawak sa bilis na isang milyon na mas mabagal kaysa sa ginawa nito, ang paglawak ay titigil at ang uniberso ay gumuho pabalik sa sarili nito bago pa man mabuo ang anumang mga bituin. Kung ito ay lumawak nang mas mabilis, walang mga galaksiya ang mabubuo.</a:t>
            </a:r>
          </a:p>
          <a:p>
            <a:pPr marL="304583" indent="-304583">
              <a:lnSpc>
                <a:spcPct val="100000"/>
              </a:lnSpc>
              <a:buSzPct val="100000"/>
              <a:buChar char="-"/>
              <a:defRPr sz="1400">
                <a:solidFill>
                  <a:srgbClr val="000000"/>
                </a:solidFill>
              </a:defRPr>
            </a:pPr>
            <a:endParaRPr lang="en-US" sz="1200" dirty="0">
              <a:solidFill>
                <a:srgbClr val="040404"/>
              </a:solidFill>
            </a:endParaRPr>
          </a:p>
          <a:p>
            <a:pPr marL="304583" indent="-304583">
              <a:lnSpc>
                <a:spcPct val="100000"/>
              </a:lnSpc>
              <a:buSzPct val="100000"/>
              <a:buChar char="-"/>
              <a:defRPr sz="1400">
                <a:solidFill>
                  <a:srgbClr val="000000"/>
                </a:solidFill>
              </a:defRPr>
            </a:pPr>
            <a:r>
              <a:rPr lang="fil" sz="1200" dirty="0">
                <a:solidFill>
                  <a:srgbClr val="040404"/>
                </a:solidFill>
              </a:rPr>
              <a:t>8. Ang mga batas ng pisika ay maaaring ilarawan bilang isang function ng bilis ng liwanag, na tinukoy sa humigit-kumulang 186,000 milya bawat segundo – nangangahulugan ito na ang liwanag ay maaaring maglakbay sa paligid ng mundo nang 7.5 beses sa isang segundo! Kung mayroong kahit kaunting pagkakaiba-iba sa bilis nito gaya ng alam natin, ang buhay nito ay magtatapos.</a:t>
            </a:r>
          </a:p>
          <a:p>
            <a:pPr marL="304583" indent="-304583">
              <a:lnSpc>
                <a:spcPct val="100000"/>
              </a:lnSpc>
              <a:buSzPct val="100000"/>
              <a:buChar char="-"/>
              <a:defRPr sz="1400">
                <a:solidFill>
                  <a:srgbClr val="000000"/>
                </a:solidFill>
              </a:defRPr>
            </a:pPr>
            <a:endParaRPr lang="en-US" sz="1200" dirty="0">
              <a:solidFill>
                <a:srgbClr val="040404"/>
              </a:solidFill>
            </a:endParaRPr>
          </a:p>
          <a:p>
            <a:pPr marL="304583" indent="-304583">
              <a:lnSpc>
                <a:spcPct val="100000"/>
              </a:lnSpc>
              <a:buSzPct val="100000"/>
              <a:buChar char="-"/>
              <a:defRPr sz="1400">
                <a:solidFill>
                  <a:srgbClr val="000000"/>
                </a:solidFill>
              </a:defRPr>
            </a:pPr>
            <a:r>
              <a:rPr lang="fil" sz="1200" dirty="0">
                <a:solidFill>
                  <a:srgbClr val="040404"/>
                </a:solidFill>
              </a:rPr>
              <a:t>9. Kung wala ang Jupiter sa kasalukuyang orbit nito, ang mundo ay babarilin ng mga materyales sa kalawakan. Ang Jupiter ay nagsisilbing kalasag, na humihila sa mga asteroid at kometa na maaaring tumama sa mundo.</a:t>
            </a:r>
          </a:p>
          <a:p>
            <a:pPr marL="304583" indent="-304583">
              <a:lnSpc>
                <a:spcPct val="100000"/>
              </a:lnSpc>
              <a:buSzPct val="100000"/>
              <a:buChar char="-"/>
              <a:defRPr sz="1400">
                <a:solidFill>
                  <a:srgbClr val="000000"/>
                </a:solidFill>
              </a:defRPr>
            </a:pPr>
            <a:endParaRPr lang="en-US" sz="1200" dirty="0">
              <a:solidFill>
                <a:srgbClr val="040404"/>
              </a:solidFill>
            </a:endParaRPr>
          </a:p>
          <a:p>
            <a:pPr marL="304583" indent="-304583">
              <a:lnSpc>
                <a:spcPct val="100000"/>
              </a:lnSpc>
              <a:buSzPct val="100000"/>
              <a:buChar char="-"/>
              <a:defRPr sz="1400">
                <a:solidFill>
                  <a:srgbClr val="000000"/>
                </a:solidFill>
              </a:defRPr>
            </a:pPr>
            <a:r>
              <a:rPr lang="fil" sz="1200" dirty="0">
                <a:solidFill>
                  <a:srgbClr val="040404"/>
                </a:solidFill>
              </a:rPr>
              <a:t>“Natuklasan ng mga siyentipiko na ang uniberso na ating ginagalawan ay parang isang relo na Rolex na may mga diamante, maliban sa ang uniberso ay mas tumpak na dinisenyo kaysa sa relo. Sa katunayan, ang mga hindi malamang at magkakaugnay na mga kondisyon na sumusuporta sa buhay na umiiral sa mundo </a:t>
            </a:r>
            <a:r>
              <a:rPr lang="fil" sz="1200" b="1" u="sng" dirty="0">
                <a:solidFill>
                  <a:srgbClr val="040404"/>
                </a:solidFill>
                <a:effectLst>
                  <a:outerShdw blurRad="38100" dist="38100" dir="2700000" algn="tl">
                    <a:srgbClr val="000000">
                      <a:alpha val="43137"/>
                    </a:srgbClr>
                  </a:outerShdw>
                </a:effectLst>
              </a:rPr>
              <a:t>, ay malamang na wala saanman sa uniberso </a:t>
            </a:r>
            <a:r>
              <a:rPr lang="fil" sz="1200" dirty="0">
                <a:solidFill>
                  <a:srgbClr val="040404"/>
                </a:solidFill>
              </a:rPr>
              <a:t>. Sa katunayan, ang Earth ay isang "oasis" sa isang malawak at magulong uniberso.” ( </a:t>
            </a:r>
            <a:r>
              <a:rPr lang="fil" sz="1200" i="1" dirty="0">
                <a:solidFill>
                  <a:srgbClr val="040404"/>
                </a:solidFill>
              </a:rPr>
              <a:t>Norm Geisler at Frank </a:t>
            </a:r>
            <a:r>
              <a:rPr lang="fil" sz="1200" i="1" dirty="0" err="1">
                <a:solidFill>
                  <a:srgbClr val="040404"/>
                </a:solidFill>
              </a:rPr>
              <a:t>Turek</a:t>
            </a:r>
            <a:endParaRPr lang="en-US" sz="1200" dirty="0">
              <a:solidFill>
                <a:srgbClr val="040404"/>
              </a:solidFill>
            </a:endParaRPr>
          </a:p>
          <a:p>
            <a:pPr marL="304583" indent="-304583">
              <a:lnSpc>
                <a:spcPct val="100000"/>
              </a:lnSpc>
              <a:buSzPct val="100000"/>
              <a:buChar char="-"/>
              <a:defRPr sz="1400">
                <a:solidFill>
                  <a:srgbClr val="000000"/>
                </a:solidFill>
              </a:defRPr>
            </a:pPr>
            <a:endParaRPr lang="en-US" sz="1200" dirty="0">
              <a:solidFill>
                <a:srgbClr val="040404"/>
              </a:solidFill>
            </a:endParaRPr>
          </a:p>
          <a:p>
            <a:pPr marL="304583" indent="-304583">
              <a:lnSpc>
                <a:spcPct val="100000"/>
              </a:lnSpc>
              <a:buSzPct val="100000"/>
              <a:buChar char="-"/>
              <a:defRPr sz="1400">
                <a:solidFill>
                  <a:srgbClr val="000000"/>
                </a:solidFill>
              </a:defRPr>
            </a:pPr>
            <a:endParaRPr lang="en-US" sz="1200" dirty="0">
              <a:solidFill>
                <a:srgbClr val="040404"/>
              </a:solidFill>
            </a:endParaRPr>
          </a:p>
          <a:p>
            <a:pPr marL="304583" indent="-304583" defTabSz="487334">
              <a:lnSpc>
                <a:spcPct val="100000"/>
              </a:lnSpc>
              <a:buSzPct val="100000"/>
              <a:buChar char="-"/>
              <a:defRPr sz="1400">
                <a:solidFill>
                  <a:srgbClr val="000000"/>
                </a:solidFill>
              </a:defRPr>
            </a:pPr>
            <a:endParaRPr sz="1200" dirty="0">
              <a:solidFill>
                <a:srgbClr val="040404"/>
              </a:solidFill>
            </a:endParaRPr>
          </a:p>
          <a:p>
            <a:pPr marL="304583" indent="-304583">
              <a:lnSpc>
                <a:spcPct val="100000"/>
              </a:lnSpc>
              <a:buSzPct val="100000"/>
              <a:buChar char="-"/>
              <a:defRPr sz="1400">
                <a:solidFill>
                  <a:srgbClr val="000000"/>
                </a:solidFill>
              </a:defRPr>
            </a:pPr>
            <a:endParaRPr sz="1200" dirty="0">
              <a:solidFill>
                <a:srgbClr val="040404"/>
              </a:solidFill>
            </a:endParaRPr>
          </a:p>
          <a:p>
            <a:pPr marL="304583" indent="-304583">
              <a:lnSpc>
                <a:spcPct val="100000"/>
              </a:lnSpc>
              <a:buSzPct val="100000"/>
              <a:buChar char="-"/>
              <a:defRPr sz="1400">
                <a:solidFill>
                  <a:srgbClr val="000000"/>
                </a:solidFill>
              </a:defRPr>
            </a:pPr>
            <a:endParaRPr sz="1200" dirty="0">
              <a:solidFill>
                <a:srgbClr val="040404"/>
              </a:solidFill>
            </a:endParaRPr>
          </a:p>
          <a:p>
            <a:pPr marL="304583" indent="-304583">
              <a:lnSpc>
                <a:spcPct val="100000"/>
              </a:lnSpc>
              <a:buSzPct val="100000"/>
              <a:buChar char="-"/>
              <a:defRPr sz="1400">
                <a:solidFill>
                  <a:srgbClr val="000000"/>
                </a:solidFill>
              </a:defRPr>
            </a:pPr>
            <a:endParaRPr sz="1200" dirty="0">
              <a:solidFill>
                <a:srgbClr val="040404"/>
              </a:solidFill>
            </a:endParaRPr>
          </a:p>
        </p:txBody>
      </p:sp>
    </p:spTree>
    <p:extLst>
      <p:ext uri="{BB962C8B-B14F-4D97-AF65-F5344CB8AC3E}">
        <p14:creationId xmlns:p14="http://schemas.microsoft.com/office/powerpoint/2010/main" val="275580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xfrm>
            <a:off x="422275" y="704850"/>
            <a:ext cx="6257925" cy="3521075"/>
          </a:xfrm>
          <a:prstGeom prst="rect">
            <a:avLst/>
          </a:prstGeom>
        </p:spPr>
        <p:txBody>
          <a:bodyPr/>
          <a:lstStyle/>
          <a:p>
            <a:endParaRPr/>
          </a:p>
        </p:txBody>
      </p:sp>
      <p:sp>
        <p:nvSpPr>
          <p:cNvPr id="128" name="Shape 128"/>
          <p:cNvSpPr>
            <a:spLocks noGrp="1"/>
          </p:cNvSpPr>
          <p:nvPr>
            <p:ph type="body" sz="quarter" idx="1"/>
          </p:nvPr>
        </p:nvSpPr>
        <p:spPr>
          <a:prstGeom prst="rect">
            <a:avLst/>
          </a:prstGeom>
        </p:spPr>
        <p:txBody>
          <a:bodyPr/>
          <a:lstStyle/>
          <a:p>
            <a:pPr marL="296908" indent="-296908">
              <a:lnSpc>
                <a:spcPct val="100000"/>
              </a:lnSpc>
              <a:spcAft>
                <a:spcPts val="602"/>
              </a:spcAft>
              <a:buSzPct val="100000"/>
              <a:buChar char="-"/>
              <a:defRPr sz="1400">
                <a:solidFill>
                  <a:srgbClr val="000000"/>
                </a:solidFill>
              </a:defRPr>
            </a:pPr>
            <a:endParaRPr sz="1400" dirty="0"/>
          </a:p>
        </p:txBody>
      </p:sp>
    </p:spTree>
    <p:extLst>
      <p:ext uri="{BB962C8B-B14F-4D97-AF65-F5344CB8AC3E}">
        <p14:creationId xmlns:p14="http://schemas.microsoft.com/office/powerpoint/2010/main" val="3104010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xfrm>
            <a:off x="422275" y="704850"/>
            <a:ext cx="6257925" cy="3521075"/>
          </a:xfrm>
          <a:prstGeom prst="rect">
            <a:avLst/>
          </a:prstGeom>
        </p:spPr>
        <p:txBody>
          <a:bodyPr/>
          <a:lstStyle/>
          <a:p>
            <a:endParaRPr/>
          </a:p>
        </p:txBody>
      </p:sp>
      <p:sp>
        <p:nvSpPr>
          <p:cNvPr id="128" name="Shape 128"/>
          <p:cNvSpPr>
            <a:spLocks noGrp="1"/>
          </p:cNvSpPr>
          <p:nvPr>
            <p:ph type="body" sz="quarter" idx="1"/>
          </p:nvPr>
        </p:nvSpPr>
        <p:spPr>
          <a:prstGeom prst="rect">
            <a:avLst/>
          </a:prstGeom>
        </p:spPr>
        <p:txBody>
          <a:bodyPr/>
          <a:lstStyle/>
          <a:p>
            <a:pPr marL="296908" indent="-296908">
              <a:lnSpc>
                <a:spcPct val="100000"/>
              </a:lnSpc>
              <a:spcAft>
                <a:spcPts val="602"/>
              </a:spcAft>
              <a:buSzPct val="100000"/>
              <a:buChar char="-"/>
              <a:defRPr sz="1400">
                <a:solidFill>
                  <a:srgbClr val="000000"/>
                </a:solidFill>
              </a:defRPr>
            </a:pPr>
            <a:endParaRPr sz="1400" dirty="0"/>
          </a:p>
        </p:txBody>
      </p:sp>
    </p:spTree>
    <p:extLst>
      <p:ext uri="{BB962C8B-B14F-4D97-AF65-F5344CB8AC3E}">
        <p14:creationId xmlns:p14="http://schemas.microsoft.com/office/powerpoint/2010/main" val="41451241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 Cent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439377" y="3416300"/>
            <a:ext cx="14901789" cy="2921000"/>
          </a:xfrm>
          <a:prstGeom prst="rect">
            <a:avLst/>
          </a:prstGeom>
        </p:spPr>
        <p:txBody>
          <a:bodyPr lIns="0" tIns="0" rIns="0" bIns="0"/>
          <a:lstStyle>
            <a:lvl1pPr defTabSz="584200">
              <a:defRPr sz="5800" cap="all" spc="232">
                <a:solidFill>
                  <a:srgbClr val="EBEBEB"/>
                </a:solidFill>
                <a:effectLst>
                  <a:outerShdw blurRad="25400" dist="25400" dir="16200000" rotWithShape="0">
                    <a:srgbClr val="000000">
                      <a:alpha val="50000"/>
                    </a:srgbClr>
                  </a:outerShdw>
                </a:effectLst>
                <a:latin typeface="Cochin"/>
                <a:ea typeface="Cochin"/>
                <a:cs typeface="Cochin"/>
                <a:sym typeface="Cochin"/>
              </a:defRPr>
            </a:lvl1pPr>
          </a:lstStyle>
          <a:p>
            <a:r>
              <a:t>Title Text</a:t>
            </a:r>
          </a:p>
        </p:txBody>
      </p:sp>
      <p:sp>
        <p:nvSpPr>
          <p:cNvPr id="12" name="Slide Number"/>
          <p:cNvSpPr txBox="1">
            <a:spLocks noGrp="1"/>
          </p:cNvSpPr>
          <p:nvPr>
            <p:ph type="sldNum" sz="quarter" idx="2"/>
          </p:nvPr>
        </p:nvSpPr>
        <p:spPr>
          <a:xfrm>
            <a:off x="12055426" y="8851375"/>
            <a:ext cx="371764" cy="37753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fault">
    <p:bg>
      <p:bgPr>
        <a:solidFill>
          <a:srgbClr val="000099"/>
        </a:solidFill>
        <a:effectLst/>
      </p:bgPr>
    </p:bg>
    <p:spTree>
      <p:nvGrpSpPr>
        <p:cNvPr id="1" name=""/>
        <p:cNvGrpSpPr/>
        <p:nvPr/>
      </p:nvGrpSpPr>
      <p:grpSpPr>
        <a:xfrm>
          <a:off x="0" y="0"/>
          <a:ext cx="0" cy="0"/>
          <a:chOff x="0" y="0"/>
          <a:chExt cx="0" cy="0"/>
        </a:xfrm>
      </p:grpSpPr>
      <p:sp>
        <p:nvSpPr>
          <p:cNvPr id="104" name="Slide Number"/>
          <p:cNvSpPr txBox="1">
            <a:spLocks noGrp="1"/>
          </p:cNvSpPr>
          <p:nvPr>
            <p:ph type="sldNum" sz="quarter" idx="2"/>
          </p:nvPr>
        </p:nvSpPr>
        <p:spPr>
          <a:xfrm>
            <a:off x="16059809" y="8882098"/>
            <a:ext cx="413442" cy="408313"/>
          </a:xfrm>
          <a:prstGeom prst="rect">
            <a:avLst/>
          </a:prstGeom>
        </p:spPr>
        <p:txBody>
          <a:bodyPr anchor="t"/>
          <a:lstStyle>
            <a:lvl1pPr>
              <a:defRPr sz="1800">
                <a:solidFill>
                  <a:srgbClr val="000000"/>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67011" y="130951"/>
            <a:ext cx="15606242" cy="2144890"/>
          </a:xfrm>
          <a:prstGeom prst="rect">
            <a:avLst/>
          </a:prstGeom>
          <a:ln w="12700">
            <a:miter lim="400000"/>
          </a:ln>
          <a:extLst>
            <a:ext uri="{C572A759-6A51-4108-AA02-DFA0A04FC94B}">
              <ma14:wrappingTextBoxFlag xmlns:ma14="http://schemas.microsoft.com/office/mac/drawingml/2011/main" xmlns="" val="1"/>
            </a:ext>
          </a:extLst>
        </p:spPr>
        <p:txBody>
          <a:bodyPr lIns="65022" tIns="65022" rIns="65022" bIns="65022" anchor="ctr">
            <a:normAutofit/>
          </a:bodyPr>
          <a:lstStyle/>
          <a:p>
            <a:r>
              <a:t>Title Text</a:t>
            </a:r>
          </a:p>
        </p:txBody>
      </p:sp>
      <p:sp>
        <p:nvSpPr>
          <p:cNvPr id="3" name="Body Level One…"/>
          <p:cNvSpPr txBox="1">
            <a:spLocks noGrp="1"/>
          </p:cNvSpPr>
          <p:nvPr>
            <p:ph type="body" idx="1"/>
          </p:nvPr>
        </p:nvSpPr>
        <p:spPr>
          <a:xfrm>
            <a:off x="867011" y="2275838"/>
            <a:ext cx="15606242" cy="7477762"/>
          </a:xfrm>
          <a:prstGeom prst="rect">
            <a:avLst/>
          </a:prstGeom>
          <a:ln w="12700">
            <a:miter lim="400000"/>
          </a:ln>
          <a:extLst>
            <a:ext uri="{C572A759-6A51-4108-AA02-DFA0A04FC94B}">
              <ma14:wrappingTextBoxFlag xmlns:ma14="http://schemas.microsoft.com/office/mac/drawingml/2011/main" xmlns="" val="1"/>
            </a:ext>
          </a:extLst>
        </p:spPr>
        <p:txBody>
          <a:bodyPr lIns="65022" tIns="65022" rIns="65022" bIns="65022">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6101488" y="9111020"/>
            <a:ext cx="371764" cy="377535"/>
          </a:xfrm>
          <a:prstGeom prst="rect">
            <a:avLst/>
          </a:prstGeom>
          <a:ln w="12700">
            <a:miter lim="400000"/>
          </a:ln>
        </p:spPr>
        <p:txBody>
          <a:bodyPr wrap="none" lIns="65022" tIns="65022" rIns="65022" bIns="65022" anchor="ctr">
            <a:spAutoFit/>
          </a:bodyPr>
          <a:lstStyle>
            <a:lvl1pPr algn="r" defTabSz="914400">
              <a:defRPr sz="1600">
                <a:solidFill>
                  <a:srgbClr val="888888"/>
                </a:solidFill>
                <a:latin typeface="Calibri"/>
                <a:ea typeface="Calibri"/>
                <a:cs typeface="Calibri"/>
                <a:sym typeface="Calibri"/>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61" r:id="rId2"/>
  </p:sldLayoutIdLst>
  <p:transition spd="med"/>
  <p:txStyles>
    <p:titleStyle>
      <a:lvl1pPr marL="0" marR="0" indent="0" algn="ctr" defTabSz="914400" rtl="0" latinLnBrk="0">
        <a:lnSpc>
          <a:spcPct val="100000"/>
        </a:lnSpc>
        <a:spcBef>
          <a:spcPts val="0"/>
        </a:spcBef>
        <a:spcAft>
          <a:spcPts val="0"/>
        </a:spcAft>
        <a:buClrTx/>
        <a:buSzTx/>
        <a:buFontTx/>
        <a:buNone/>
        <a:tabLst/>
        <a:defRPr sz="6200" b="0" i="0" u="none" strike="noStrike" cap="none" spc="0" baseline="0">
          <a:solidFill>
            <a:srgbClr val="000000"/>
          </a:solidFill>
          <a:uFillTx/>
          <a:latin typeface="Calibri"/>
          <a:ea typeface="Calibri"/>
          <a:cs typeface="Calibri"/>
          <a:sym typeface="Calibri"/>
        </a:defRPr>
      </a:lvl1pPr>
      <a:lvl2pPr marL="0" marR="0" indent="0" algn="ctr" defTabSz="914400" rtl="0" latinLnBrk="0">
        <a:lnSpc>
          <a:spcPct val="100000"/>
        </a:lnSpc>
        <a:spcBef>
          <a:spcPts val="0"/>
        </a:spcBef>
        <a:spcAft>
          <a:spcPts val="0"/>
        </a:spcAft>
        <a:buClrTx/>
        <a:buSzTx/>
        <a:buFontTx/>
        <a:buNone/>
        <a:tabLst/>
        <a:defRPr sz="6200" b="0" i="0" u="none" strike="noStrike" cap="none" spc="0" baseline="0">
          <a:solidFill>
            <a:srgbClr val="000000"/>
          </a:solidFill>
          <a:uFillTx/>
          <a:latin typeface="Calibri"/>
          <a:ea typeface="Calibri"/>
          <a:cs typeface="Calibri"/>
          <a:sym typeface="Calibri"/>
        </a:defRPr>
      </a:lvl2pPr>
      <a:lvl3pPr marL="0" marR="0" indent="0" algn="ctr" defTabSz="914400" rtl="0" latinLnBrk="0">
        <a:lnSpc>
          <a:spcPct val="100000"/>
        </a:lnSpc>
        <a:spcBef>
          <a:spcPts val="0"/>
        </a:spcBef>
        <a:spcAft>
          <a:spcPts val="0"/>
        </a:spcAft>
        <a:buClrTx/>
        <a:buSzTx/>
        <a:buFontTx/>
        <a:buNone/>
        <a:tabLst/>
        <a:defRPr sz="6200" b="0" i="0" u="none" strike="noStrike" cap="none" spc="0" baseline="0">
          <a:solidFill>
            <a:srgbClr val="000000"/>
          </a:solidFill>
          <a:uFillTx/>
          <a:latin typeface="Calibri"/>
          <a:ea typeface="Calibri"/>
          <a:cs typeface="Calibri"/>
          <a:sym typeface="Calibri"/>
        </a:defRPr>
      </a:lvl3pPr>
      <a:lvl4pPr marL="0" marR="0" indent="0" algn="ctr" defTabSz="914400" rtl="0" latinLnBrk="0">
        <a:lnSpc>
          <a:spcPct val="100000"/>
        </a:lnSpc>
        <a:spcBef>
          <a:spcPts val="0"/>
        </a:spcBef>
        <a:spcAft>
          <a:spcPts val="0"/>
        </a:spcAft>
        <a:buClrTx/>
        <a:buSzTx/>
        <a:buFontTx/>
        <a:buNone/>
        <a:tabLst/>
        <a:defRPr sz="6200" b="0" i="0" u="none" strike="noStrike" cap="none" spc="0" baseline="0">
          <a:solidFill>
            <a:srgbClr val="000000"/>
          </a:solidFill>
          <a:uFillTx/>
          <a:latin typeface="Calibri"/>
          <a:ea typeface="Calibri"/>
          <a:cs typeface="Calibri"/>
          <a:sym typeface="Calibri"/>
        </a:defRPr>
      </a:lvl4pPr>
      <a:lvl5pPr marL="0" marR="0" indent="0" algn="ctr" defTabSz="914400" rtl="0" latinLnBrk="0">
        <a:lnSpc>
          <a:spcPct val="100000"/>
        </a:lnSpc>
        <a:spcBef>
          <a:spcPts val="0"/>
        </a:spcBef>
        <a:spcAft>
          <a:spcPts val="0"/>
        </a:spcAft>
        <a:buClrTx/>
        <a:buSzTx/>
        <a:buFontTx/>
        <a:buNone/>
        <a:tabLst/>
        <a:defRPr sz="6200" b="0" i="0" u="none" strike="noStrike" cap="none" spc="0" baseline="0">
          <a:solidFill>
            <a:srgbClr val="000000"/>
          </a:solidFill>
          <a:uFillTx/>
          <a:latin typeface="Calibri"/>
          <a:ea typeface="Calibri"/>
          <a:cs typeface="Calibri"/>
          <a:sym typeface="Calibri"/>
        </a:defRPr>
      </a:lvl5pPr>
      <a:lvl6pPr marL="0" marR="0" indent="0" algn="ctr" defTabSz="914400" rtl="0" latinLnBrk="0">
        <a:lnSpc>
          <a:spcPct val="100000"/>
        </a:lnSpc>
        <a:spcBef>
          <a:spcPts val="0"/>
        </a:spcBef>
        <a:spcAft>
          <a:spcPts val="0"/>
        </a:spcAft>
        <a:buClrTx/>
        <a:buSzTx/>
        <a:buFontTx/>
        <a:buNone/>
        <a:tabLst/>
        <a:defRPr sz="6200" b="0" i="0" u="none" strike="noStrike" cap="none" spc="0" baseline="0">
          <a:solidFill>
            <a:srgbClr val="000000"/>
          </a:solidFill>
          <a:uFillTx/>
          <a:latin typeface="Calibri"/>
          <a:ea typeface="Calibri"/>
          <a:cs typeface="Calibri"/>
          <a:sym typeface="Calibri"/>
        </a:defRPr>
      </a:lvl6pPr>
      <a:lvl7pPr marL="0" marR="0" indent="0" algn="ctr" defTabSz="914400" rtl="0" latinLnBrk="0">
        <a:lnSpc>
          <a:spcPct val="100000"/>
        </a:lnSpc>
        <a:spcBef>
          <a:spcPts val="0"/>
        </a:spcBef>
        <a:spcAft>
          <a:spcPts val="0"/>
        </a:spcAft>
        <a:buClrTx/>
        <a:buSzTx/>
        <a:buFontTx/>
        <a:buNone/>
        <a:tabLst/>
        <a:defRPr sz="6200" b="0" i="0" u="none" strike="noStrike" cap="none" spc="0" baseline="0">
          <a:solidFill>
            <a:srgbClr val="000000"/>
          </a:solidFill>
          <a:uFillTx/>
          <a:latin typeface="Calibri"/>
          <a:ea typeface="Calibri"/>
          <a:cs typeface="Calibri"/>
          <a:sym typeface="Calibri"/>
        </a:defRPr>
      </a:lvl7pPr>
      <a:lvl8pPr marL="0" marR="0" indent="0" algn="ctr" defTabSz="914400" rtl="0" latinLnBrk="0">
        <a:lnSpc>
          <a:spcPct val="100000"/>
        </a:lnSpc>
        <a:spcBef>
          <a:spcPts val="0"/>
        </a:spcBef>
        <a:spcAft>
          <a:spcPts val="0"/>
        </a:spcAft>
        <a:buClrTx/>
        <a:buSzTx/>
        <a:buFontTx/>
        <a:buNone/>
        <a:tabLst/>
        <a:defRPr sz="6200" b="0" i="0" u="none" strike="noStrike" cap="none" spc="0" baseline="0">
          <a:solidFill>
            <a:srgbClr val="000000"/>
          </a:solidFill>
          <a:uFillTx/>
          <a:latin typeface="Calibri"/>
          <a:ea typeface="Calibri"/>
          <a:cs typeface="Calibri"/>
          <a:sym typeface="Calibri"/>
        </a:defRPr>
      </a:lvl8pPr>
      <a:lvl9pPr marL="0" marR="0" indent="0" algn="ctr" defTabSz="914400" rtl="0" latinLnBrk="0">
        <a:lnSpc>
          <a:spcPct val="100000"/>
        </a:lnSpc>
        <a:spcBef>
          <a:spcPts val="0"/>
        </a:spcBef>
        <a:spcAft>
          <a:spcPts val="0"/>
        </a:spcAft>
        <a:buClrTx/>
        <a:buSzTx/>
        <a:buFontTx/>
        <a:buNone/>
        <a:tabLst/>
        <a:defRPr sz="6200" b="0" i="0" u="none" strike="noStrike" cap="none" spc="0" baseline="0">
          <a:solidFill>
            <a:srgbClr val="000000"/>
          </a:solidFill>
          <a:uFillTx/>
          <a:latin typeface="Calibri"/>
          <a:ea typeface="Calibri"/>
          <a:cs typeface="Calibri"/>
          <a:sym typeface="Calibri"/>
        </a:defRPr>
      </a:lvl9pPr>
    </p:titleStyle>
    <p:bodyStyle>
      <a:lvl1pPr marL="471487" marR="0" indent="-471487" algn="l" defTabSz="914400" rtl="0" latinLnBrk="0">
        <a:lnSpc>
          <a:spcPct val="100000"/>
        </a:lnSpc>
        <a:spcBef>
          <a:spcPts val="700"/>
        </a:spcBef>
        <a:spcAft>
          <a:spcPts val="0"/>
        </a:spcAft>
        <a:buClrTx/>
        <a:buSzPct val="100000"/>
        <a:buFont typeface="Arial"/>
        <a:buChar char="•"/>
        <a:tabLst/>
        <a:defRPr sz="4400" b="0" i="0" u="none" strike="noStrike" cap="none" spc="0" baseline="0">
          <a:solidFill>
            <a:srgbClr val="000000"/>
          </a:solidFill>
          <a:uFillTx/>
          <a:latin typeface="Calibri"/>
          <a:ea typeface="Calibri"/>
          <a:cs typeface="Calibri"/>
          <a:sym typeface="Calibri"/>
        </a:defRPr>
      </a:lvl1pPr>
      <a:lvl2pPr marL="906234" marR="0" indent="-449034" algn="l" defTabSz="914400" rtl="0" latinLnBrk="0">
        <a:lnSpc>
          <a:spcPct val="100000"/>
        </a:lnSpc>
        <a:spcBef>
          <a:spcPts val="700"/>
        </a:spcBef>
        <a:spcAft>
          <a:spcPts val="0"/>
        </a:spcAft>
        <a:buClrTx/>
        <a:buSzPct val="100000"/>
        <a:buFont typeface="Arial"/>
        <a:buChar char="–"/>
        <a:tabLst/>
        <a:defRPr sz="4400" b="0" i="0" u="none" strike="noStrike" cap="none" spc="0" baseline="0">
          <a:solidFill>
            <a:srgbClr val="000000"/>
          </a:solidFill>
          <a:uFillTx/>
          <a:latin typeface="Calibri"/>
          <a:ea typeface="Calibri"/>
          <a:cs typeface="Calibri"/>
          <a:sym typeface="Calibri"/>
        </a:defRPr>
      </a:lvl2pPr>
      <a:lvl3pPr marL="1333500" marR="0" indent="-419100" algn="l" defTabSz="914400" rtl="0" latinLnBrk="0">
        <a:lnSpc>
          <a:spcPct val="100000"/>
        </a:lnSpc>
        <a:spcBef>
          <a:spcPts val="700"/>
        </a:spcBef>
        <a:spcAft>
          <a:spcPts val="0"/>
        </a:spcAft>
        <a:buClrTx/>
        <a:buSzPct val="100000"/>
        <a:buFont typeface="Arial"/>
        <a:buChar char="•"/>
        <a:tabLst/>
        <a:defRPr sz="4400" b="0" i="0" u="none" strike="noStrike" cap="none" spc="0" baseline="0">
          <a:solidFill>
            <a:srgbClr val="000000"/>
          </a:solidFill>
          <a:uFillTx/>
          <a:latin typeface="Calibri"/>
          <a:ea typeface="Calibri"/>
          <a:cs typeface="Calibri"/>
          <a:sym typeface="Calibri"/>
        </a:defRPr>
      </a:lvl3pPr>
      <a:lvl4pPr marL="1874520" marR="0" indent="-502919" algn="l" defTabSz="914400" rtl="0" latinLnBrk="0">
        <a:lnSpc>
          <a:spcPct val="100000"/>
        </a:lnSpc>
        <a:spcBef>
          <a:spcPts val="700"/>
        </a:spcBef>
        <a:spcAft>
          <a:spcPts val="0"/>
        </a:spcAft>
        <a:buClrTx/>
        <a:buSzPct val="100000"/>
        <a:buFont typeface="Arial"/>
        <a:buChar char="–"/>
        <a:tabLst/>
        <a:defRPr sz="4400" b="0" i="0" u="none" strike="noStrike" cap="none" spc="0" baseline="0">
          <a:solidFill>
            <a:srgbClr val="000000"/>
          </a:solidFill>
          <a:uFillTx/>
          <a:latin typeface="Calibri"/>
          <a:ea typeface="Calibri"/>
          <a:cs typeface="Calibri"/>
          <a:sym typeface="Calibri"/>
        </a:defRPr>
      </a:lvl4pPr>
      <a:lvl5pPr marL="2331720" marR="0" indent="-502920" algn="l" defTabSz="914400" rtl="0" latinLnBrk="0">
        <a:lnSpc>
          <a:spcPct val="100000"/>
        </a:lnSpc>
        <a:spcBef>
          <a:spcPts val="700"/>
        </a:spcBef>
        <a:spcAft>
          <a:spcPts val="0"/>
        </a:spcAft>
        <a:buClrTx/>
        <a:buSzPct val="100000"/>
        <a:buFont typeface="Arial"/>
        <a:buChar char="»"/>
        <a:tabLst/>
        <a:defRPr sz="4400" b="0" i="0" u="none" strike="noStrike" cap="none" spc="0" baseline="0">
          <a:solidFill>
            <a:srgbClr val="000000"/>
          </a:solidFill>
          <a:uFillTx/>
          <a:latin typeface="Calibri"/>
          <a:ea typeface="Calibri"/>
          <a:cs typeface="Calibri"/>
          <a:sym typeface="Calibri"/>
        </a:defRPr>
      </a:lvl5pPr>
      <a:lvl6pPr marL="2788920" marR="0" indent="-502920" algn="l" defTabSz="914400" rtl="0" latinLnBrk="0">
        <a:lnSpc>
          <a:spcPct val="100000"/>
        </a:lnSpc>
        <a:spcBef>
          <a:spcPts val="700"/>
        </a:spcBef>
        <a:spcAft>
          <a:spcPts val="0"/>
        </a:spcAft>
        <a:buClrTx/>
        <a:buSzPct val="100000"/>
        <a:buFont typeface="Arial"/>
        <a:buChar char="•"/>
        <a:tabLst/>
        <a:defRPr sz="4400" b="0" i="0" u="none" strike="noStrike" cap="none" spc="0" baseline="0">
          <a:solidFill>
            <a:srgbClr val="000000"/>
          </a:solidFill>
          <a:uFillTx/>
          <a:latin typeface="Calibri"/>
          <a:ea typeface="Calibri"/>
          <a:cs typeface="Calibri"/>
          <a:sym typeface="Calibri"/>
        </a:defRPr>
      </a:lvl6pPr>
      <a:lvl7pPr marL="3246120" marR="0" indent="-502920" algn="l" defTabSz="914400" rtl="0" latinLnBrk="0">
        <a:lnSpc>
          <a:spcPct val="100000"/>
        </a:lnSpc>
        <a:spcBef>
          <a:spcPts val="700"/>
        </a:spcBef>
        <a:spcAft>
          <a:spcPts val="0"/>
        </a:spcAft>
        <a:buClrTx/>
        <a:buSzPct val="100000"/>
        <a:buFont typeface="Arial"/>
        <a:buChar char="•"/>
        <a:tabLst/>
        <a:defRPr sz="4400" b="0" i="0" u="none" strike="noStrike" cap="none" spc="0" baseline="0">
          <a:solidFill>
            <a:srgbClr val="000000"/>
          </a:solidFill>
          <a:uFillTx/>
          <a:latin typeface="Calibri"/>
          <a:ea typeface="Calibri"/>
          <a:cs typeface="Calibri"/>
          <a:sym typeface="Calibri"/>
        </a:defRPr>
      </a:lvl7pPr>
      <a:lvl8pPr marL="3703320" marR="0" indent="-502920" algn="l" defTabSz="914400" rtl="0" latinLnBrk="0">
        <a:lnSpc>
          <a:spcPct val="100000"/>
        </a:lnSpc>
        <a:spcBef>
          <a:spcPts val="700"/>
        </a:spcBef>
        <a:spcAft>
          <a:spcPts val="0"/>
        </a:spcAft>
        <a:buClrTx/>
        <a:buSzPct val="100000"/>
        <a:buFont typeface="Arial"/>
        <a:buChar char="•"/>
        <a:tabLst/>
        <a:defRPr sz="4400" b="0" i="0" u="none" strike="noStrike" cap="none" spc="0" baseline="0">
          <a:solidFill>
            <a:srgbClr val="000000"/>
          </a:solidFill>
          <a:uFillTx/>
          <a:latin typeface="Calibri"/>
          <a:ea typeface="Calibri"/>
          <a:cs typeface="Calibri"/>
          <a:sym typeface="Calibri"/>
        </a:defRPr>
      </a:lvl8pPr>
      <a:lvl9pPr marL="4160520" marR="0" indent="-502920" algn="l" defTabSz="914400" rtl="0" latinLnBrk="0">
        <a:lnSpc>
          <a:spcPct val="100000"/>
        </a:lnSpc>
        <a:spcBef>
          <a:spcPts val="700"/>
        </a:spcBef>
        <a:spcAft>
          <a:spcPts val="0"/>
        </a:spcAft>
        <a:buClrTx/>
        <a:buSzPct val="100000"/>
        <a:buFont typeface="Arial"/>
        <a:buChar char="•"/>
        <a:tabLst/>
        <a:defRPr sz="4400" b="0" i="0" u="none" strike="noStrike" cap="none" spc="0" baseline="0">
          <a:solidFill>
            <a:srgbClr val="000000"/>
          </a:solidFill>
          <a:uFillTx/>
          <a:latin typeface="Calibri"/>
          <a:ea typeface="Calibri"/>
          <a:cs typeface="Calibri"/>
          <a:sym typeface="Calibri"/>
        </a:defRPr>
      </a:lvl9pPr>
    </p:bodyStyle>
    <p:otherStyle>
      <a:lvl1pPr marL="0" marR="0" indent="0" algn="r" defTabSz="9144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microsoft.com/office/2007/relationships/hdphoto" Target="../media/hdphoto2.wdp"/><Relationship Id="rId5" Type="http://schemas.microsoft.com/office/2007/relationships/hdphoto" Target="../media/hdphoto1.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NrI57COWVF4"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l9vn5UvsHvM"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microsoft.com/office/2007/relationships/hdphoto" Target="../media/hdphoto4.wdp"/><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Jesus Description – You Belong Fine Art">
            <a:extLst>
              <a:ext uri="{FF2B5EF4-FFF2-40B4-BE49-F238E27FC236}">
                <a16:creationId xmlns:a16="http://schemas.microsoft.com/office/drawing/2014/main" id="{852E1724-02F0-D25F-D483-76E48F5E007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17342326" cy="9721424"/>
          </a:xfrm>
          <a:prstGeom prst="rect">
            <a:avLst/>
          </a:prstGeom>
          <a:noFill/>
          <a:extLst>
            <a:ext uri="{909E8E84-426E-40DD-AFC4-6F175D3DCCD1}">
              <a14:hiddenFill xmlns:a14="http://schemas.microsoft.com/office/drawing/2010/main">
                <a:solidFill>
                  <a:srgbClr val="FFFFFF"/>
                </a:solidFill>
              </a14:hiddenFill>
            </a:ext>
          </a:extLst>
        </p:spPr>
      </p:pic>
      <p:sp>
        <p:nvSpPr>
          <p:cNvPr id="113" name="Rectangle 1"/>
          <p:cNvSpPr/>
          <p:nvPr/>
        </p:nvSpPr>
        <p:spPr>
          <a:xfrm>
            <a:off x="13731766" y="0"/>
            <a:ext cx="3736427" cy="9753600"/>
          </a:xfrm>
          <a:prstGeom prst="rect">
            <a:avLst/>
          </a:prstGeom>
          <a:blipFill>
            <a:blip r:embed="rId4"/>
          </a:blipFill>
          <a:ln w="12700">
            <a:miter lim="400000"/>
          </a:ln>
          <a:effectLst>
            <a:outerShdw blurRad="50800" dist="38100" dir="5400000" rotWithShape="0">
              <a:srgbClr val="000000">
                <a:alpha val="40000"/>
              </a:srgbClr>
            </a:outerShdw>
          </a:effectLst>
        </p:spPr>
        <p:txBody>
          <a:bodyPr lIns="50800" tIns="50800" rIns="50800" bIns="50800" anchor="ctr"/>
          <a:lstStyle/>
          <a:p>
            <a:pPr>
              <a:defRPr>
                <a:solidFill>
                  <a:srgbClr val="FFFFFF"/>
                </a:solidFill>
                <a:latin typeface="Baskerville"/>
                <a:ea typeface="Baskerville"/>
                <a:cs typeface="Baskerville"/>
                <a:sym typeface="Baskerville"/>
              </a:defRPr>
            </a:pPr>
            <a:endParaRPr/>
          </a:p>
        </p:txBody>
      </p:sp>
      <p:sp>
        <p:nvSpPr>
          <p:cNvPr id="114" name="Shape 67"/>
          <p:cNvSpPr txBox="1"/>
          <p:nvPr/>
        </p:nvSpPr>
        <p:spPr>
          <a:xfrm>
            <a:off x="7825430" y="1287040"/>
            <a:ext cx="10951766" cy="2123658"/>
          </a:xfrm>
          <a:prstGeom prst="rect">
            <a:avLst/>
          </a:prstGeom>
          <a:ln w="12700">
            <a:miter lim="400000"/>
          </a:ln>
          <a:effectLst>
            <a:outerShdw blurRad="190500" dist="8455" dir="5400000" rotWithShape="0">
              <a:srgbClr val="000000"/>
            </a:outerShdw>
          </a:effectLst>
          <a:extLst>
            <a:ext uri="{C572A759-6A51-4108-AA02-DFA0A04FC94B}">
              <ma14:wrappingTextBoxFlag xmlns:ma14="http://schemas.microsoft.com/office/mac/drawingml/2011/main" xmlns="" val="1"/>
            </a:ext>
          </a:extLst>
        </p:spPr>
        <p:txBody>
          <a:bodyPr wrap="square" lIns="0" tIns="0" rIns="0" bIns="0" anchor="ctr">
            <a:spAutoFit/>
          </a:bodyPr>
          <a:lstStyle>
            <a:lvl1pPr algn="l" defTabSz="457200">
              <a:defRPr sz="7500">
                <a:solidFill>
                  <a:srgbClr val="FFE181"/>
                </a:solidFill>
                <a:latin typeface="Optima"/>
                <a:ea typeface="Optima"/>
                <a:cs typeface="Optima"/>
                <a:sym typeface="Optima"/>
              </a:defRPr>
            </a:lvl1pPr>
          </a:lstStyle>
          <a:p>
            <a:pPr algn="ctr"/>
            <a:r>
              <a:rPr lang="fil" sz="11500" b="1" dirty="0">
                <a:effectLst>
                  <a:outerShdw blurRad="50800" dist="38100" dir="5400000" algn="t" rotWithShape="0">
                    <a:prstClr val="black">
                      <a:alpha val="40000"/>
                    </a:prstClr>
                  </a:outerShdw>
                </a:effectLst>
                <a:latin typeface="Calibri" charset="0"/>
                <a:ea typeface="Calibri" charset="0"/>
                <a:cs typeface="Calibri" charset="0"/>
              </a:rPr>
              <a:t>Sino ang Diyos </a:t>
            </a:r>
            <a:r>
              <a:rPr lang="fil" sz="13800" b="1" dirty="0">
                <a:effectLst>
                  <a:outerShdw blurRad="50800" dist="38100" dir="5400000" algn="t" rotWithShape="0">
                    <a:prstClr val="black">
                      <a:alpha val="40000"/>
                    </a:prstClr>
                  </a:outerShdw>
                </a:effectLst>
                <a:latin typeface="Calibri" charset="0"/>
                <a:ea typeface="Calibri" charset="0"/>
                <a:cs typeface="Calibri" charset="0"/>
              </a:rPr>
              <a:t>?</a:t>
            </a:r>
            <a:endParaRPr sz="13800" b="1" dirty="0">
              <a:effectLst>
                <a:outerShdw blurRad="50800" dist="38100" dir="5400000" algn="t" rotWithShape="0">
                  <a:prstClr val="black">
                    <a:alpha val="40000"/>
                  </a:prstClr>
                </a:outerShdw>
              </a:effectLst>
              <a:latin typeface="Calibri" charset="0"/>
              <a:ea typeface="Calibri" charset="0"/>
              <a:cs typeface="Calibri" charset="0"/>
            </a:endParaRPr>
          </a:p>
        </p:txBody>
      </p:sp>
      <p:sp>
        <p:nvSpPr>
          <p:cNvPr id="2" name="TextBox 1">
            <a:extLst>
              <a:ext uri="{FF2B5EF4-FFF2-40B4-BE49-F238E27FC236}">
                <a16:creationId xmlns:a16="http://schemas.microsoft.com/office/drawing/2014/main" id="{9427EAAA-B1DC-C8A9-7D16-A8C1CF60FAC0}"/>
              </a:ext>
            </a:extLst>
          </p:cNvPr>
          <p:cNvSpPr txBox="1"/>
          <p:nvPr/>
        </p:nvSpPr>
        <p:spPr>
          <a:xfrm>
            <a:off x="14176424" y="5897834"/>
            <a:ext cx="2847109"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fil" sz="2800" b="1" i="0" u="none" strike="noStrike" cap="none" spc="0" normalizeH="0" baseline="0" dirty="0">
                <a:ln>
                  <a:noFill/>
                </a:ln>
                <a:solidFill>
                  <a:srgbClr val="FFE89F"/>
                </a:solidFill>
                <a:effectLst/>
                <a:uFillTx/>
                <a:latin typeface="Calibri" panose="020F0502020204030204" pitchFamily="34" charset="0"/>
                <a:cs typeface="Calibri" panose="020F0502020204030204" pitchFamily="34" charset="0"/>
                <a:sym typeface="Cochin"/>
              </a:rPr>
              <a:t>Pastor Jesse Hall</a:t>
            </a:r>
          </a:p>
          <a:p>
            <a:pPr marL="0" marR="0" indent="0" algn="ctr" defTabSz="584200" rtl="0" fontAlgn="auto" latinLnBrk="0" hangingPunct="0">
              <a:lnSpc>
                <a:spcPct val="100000"/>
              </a:lnSpc>
              <a:spcBef>
                <a:spcPts val="0"/>
              </a:spcBef>
              <a:spcAft>
                <a:spcPts val="0"/>
              </a:spcAft>
              <a:buClrTx/>
              <a:buSzTx/>
              <a:buFontTx/>
              <a:buNone/>
              <a:tabLst/>
            </a:pPr>
            <a:r>
              <a:rPr lang="fil" sz="2800" b="1" dirty="0">
                <a:solidFill>
                  <a:srgbClr val="FFE89F"/>
                </a:solidFill>
                <a:latin typeface="Calibri" panose="020F0502020204030204" pitchFamily="34" charset="0"/>
                <a:cs typeface="Calibri" panose="020F0502020204030204" pitchFamily="34" charset="0"/>
              </a:rPr>
              <a:t>17 Mayo 2026</a:t>
            </a:r>
            <a:endParaRPr kumimoji="0" lang="en-US" sz="3600" b="1" i="0" u="none" strike="noStrike" cap="none" spc="0" normalizeH="0" baseline="0" dirty="0">
              <a:ln>
                <a:noFill/>
              </a:ln>
              <a:solidFill>
                <a:srgbClr val="FFE89F"/>
              </a:solidFill>
              <a:effectLst/>
              <a:uFillTx/>
              <a:latin typeface="Calibri" panose="020F0502020204030204" pitchFamily="34" charset="0"/>
              <a:cs typeface="Calibri" panose="020F0502020204030204" pitchFamily="34" charset="0"/>
              <a:sym typeface="Cochin"/>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7778B119-FEAA-9FED-C5AD-D04C6812683A}"/>
              </a:ext>
            </a:extLst>
          </p:cNvPr>
          <p:cNvSpPr/>
          <p:nvPr/>
        </p:nvSpPr>
        <p:spPr>
          <a:xfrm>
            <a:off x="358376" y="1212397"/>
            <a:ext cx="16981887" cy="7984617"/>
          </a:xfrm>
          <a:prstGeom prst="rect">
            <a:avLst/>
          </a:prstGeom>
          <a:blipFill>
            <a:blip r:embed="rId3">
              <a:alphaModFix amt="66000"/>
            </a:blip>
          </a:blipFill>
          <a:ln w="12700">
            <a:miter lim="400000"/>
          </a:ln>
          <a:effectLst>
            <a:outerShdw blurRad="50800" dist="38100" dir="5400000" algn="t" rotWithShape="0">
              <a:prstClr val="black">
                <a:alpha val="40000"/>
              </a:prstClr>
            </a:outerShdw>
          </a:effectLst>
        </p:spPr>
        <p:txBody>
          <a:bodyPr lIns="67735" tIns="67735" rIns="67735" bIns="67735" anchor="ctr"/>
          <a:lstStyle/>
          <a:p>
            <a:pPr>
              <a:defRPr>
                <a:solidFill>
                  <a:srgbClr val="FFFFFF"/>
                </a:solidFill>
                <a:latin typeface="Baskerville"/>
                <a:ea typeface="Baskerville"/>
                <a:cs typeface="Baskerville"/>
                <a:sym typeface="Baskerville"/>
              </a:defRPr>
            </a:pPr>
            <a:endParaRPr sz="4800" dirty="0"/>
          </a:p>
        </p:txBody>
      </p:sp>
      <p:pic>
        <p:nvPicPr>
          <p:cNvPr id="4" name="Picture 3" descr="A picture containing person&#10;&#10;Description automatically generated">
            <a:extLst>
              <a:ext uri="{FF2B5EF4-FFF2-40B4-BE49-F238E27FC236}">
                <a16:creationId xmlns:a16="http://schemas.microsoft.com/office/drawing/2014/main" id="{48189A1F-376D-C527-D5C3-2BA5CE56FC2F}"/>
              </a:ext>
            </a:extLst>
          </p:cNvPr>
          <p:cNvPicPr>
            <a:picLocks noChangeAspect="1"/>
          </p:cNvPicPr>
          <p:nvPr/>
        </p:nvPicPr>
        <p:blipFill>
          <a:blip r:embed="rId4" cstate="screen">
            <a:alphaModFix amt="70000"/>
            <a:extLst>
              <a:ext uri="{28A0092B-C50C-407E-A947-70E740481C1C}">
                <a14:useLocalDpi xmlns:a14="http://schemas.microsoft.com/office/drawing/2010/main"/>
              </a:ext>
            </a:extLst>
          </a:blip>
          <a:srcRect/>
          <a:stretch>
            <a:fillRect/>
          </a:stretch>
        </p:blipFill>
        <p:spPr>
          <a:xfrm flipH="1">
            <a:off x="8364890" y="556585"/>
            <a:ext cx="8418779" cy="8090454"/>
          </a:xfrm>
          <a:prstGeom prst="rect">
            <a:avLst/>
          </a:prstGeom>
          <a:effectLst>
            <a:softEdge rad="142786"/>
          </a:effectLst>
        </p:spPr>
      </p:pic>
      <p:sp>
        <p:nvSpPr>
          <p:cNvPr id="3" name="TextBox 2">
            <a:extLst>
              <a:ext uri="{FF2B5EF4-FFF2-40B4-BE49-F238E27FC236}">
                <a16:creationId xmlns:a16="http://schemas.microsoft.com/office/drawing/2014/main" id="{DA0EB6F5-89B7-432F-6BCA-0FE84EE0431E}"/>
              </a:ext>
            </a:extLst>
          </p:cNvPr>
          <p:cNvSpPr txBox="1"/>
          <p:nvPr/>
        </p:nvSpPr>
        <p:spPr>
          <a:xfrm>
            <a:off x="1098481" y="1634695"/>
            <a:ext cx="7031728" cy="67710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spcAft>
                <a:spcPts val="1200"/>
              </a:spcAft>
            </a:pPr>
            <a:r>
              <a:rPr lang="fil" sz="4400" b="1" i="0" dirty="0">
                <a:solidFill>
                  <a:srgbClr val="FFC000"/>
                </a:solidFill>
                <a:effectLst>
                  <a:outerShdw blurRad="50800" dist="38100" dir="8100000" algn="tr" rotWithShape="0">
                    <a:prstClr val="black">
                      <a:alpha val="40000"/>
                    </a:prstClr>
                  </a:outerShdw>
                </a:effectLst>
                <a:latin typeface="Abadi" panose="020B0604020104020204" pitchFamily="34" charset="77"/>
                <a:cs typeface="Times New Roman" panose="02020603050405020304" pitchFamily="18" charset="0"/>
              </a:rPr>
              <a:t>1 Juan 4:9-10</a:t>
            </a:r>
          </a:p>
          <a:p>
            <a:pPr algn="l"/>
            <a:r>
              <a:rPr lang="fil" sz="3800" b="0" i="0" dirty="0">
                <a:solidFill>
                  <a:srgbClr val="FFE89F"/>
                </a:solidFill>
                <a:effectLst>
                  <a:outerShdw blurRad="50800" dist="38100" dir="8100000" algn="tr" rotWithShape="0">
                    <a:prstClr val="black">
                      <a:alpha val="40000"/>
                    </a:prstClr>
                  </a:outerShdw>
                </a:effectLst>
                <a:latin typeface="Calibri" panose="020F0502020204030204" pitchFamily="34" charset="0"/>
                <a:cs typeface="Calibri" panose="020F0502020204030204" pitchFamily="34" charset="0"/>
              </a:rPr>
              <a:t>Ganito ipinakita ng Diyos ang kanyang pag-ibig sa atin: Isinugo niya ang kanyang bugtong na Anak sa sanlibutan upang tayo'y mabuhay sa pamamagitan niya. Ito ang pag-ibig: hindi sa tayo ang umibig sa Diyos, kundi tayo ang inibig niya, at sinugo ang kanyang Anak bilang handog para sa ating mga kasalanan.</a:t>
            </a:r>
            <a:endParaRPr lang="en-US" sz="3800" dirty="0">
              <a:solidFill>
                <a:srgbClr val="FFE89F"/>
              </a:solidFill>
              <a:effectLst>
                <a:outerShdw blurRad="50800" dist="38100" dir="8100000" algn="tr" rotWithShape="0">
                  <a:prstClr val="black">
                    <a:alpha val="40000"/>
                  </a:prst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574958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1B50E4E-A78A-743E-0586-F9A51DE58109}"/>
              </a:ext>
            </a:extLst>
          </p:cNvPr>
          <p:cNvSpPr txBox="1"/>
          <p:nvPr/>
        </p:nvSpPr>
        <p:spPr>
          <a:xfrm>
            <a:off x="4691238" y="806457"/>
            <a:ext cx="6296891" cy="933589"/>
          </a:xfrm>
          <a:prstGeom prst="rect">
            <a:avLst/>
          </a:prstGeom>
          <a:solidFill>
            <a:srgbClr val="595959"/>
          </a:solidFill>
          <a:ln w="12700" cap="flat">
            <a:noFill/>
            <a:miter lim="400000"/>
          </a:ln>
          <a:effectLst>
            <a:outerShdw blurRad="63500" sx="102000" sy="102000" algn="ctr"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fil" sz="5400" b="1" i="0" u="none" strike="noStrike" cap="none" spc="0" normalizeH="0" baseline="0" dirty="0">
                <a:ln>
                  <a:noFill/>
                </a:ln>
                <a:solidFill>
                  <a:srgbClr val="FFE89F"/>
                </a:solidFill>
                <a:effectLst/>
                <a:uFillTx/>
                <a:latin typeface="Calibri" panose="020F0502020204030204" pitchFamily="34" charset="0"/>
                <a:cs typeface="Calibri" panose="020F0502020204030204" pitchFamily="34" charset="0"/>
                <a:sym typeface="Cochin"/>
              </a:rPr>
              <a:t>Kabanalan ng Diyos</a:t>
            </a:r>
          </a:p>
        </p:txBody>
      </p:sp>
      <p:cxnSp>
        <p:nvCxnSpPr>
          <p:cNvPr id="8" name="Straight Arrow Connector 7">
            <a:extLst>
              <a:ext uri="{FF2B5EF4-FFF2-40B4-BE49-F238E27FC236}">
                <a16:creationId xmlns:a16="http://schemas.microsoft.com/office/drawing/2014/main" id="{109F9987-1A1E-B87C-EAD3-675216632136}"/>
              </a:ext>
            </a:extLst>
          </p:cNvPr>
          <p:cNvCxnSpPr>
            <a:cxnSpLocks/>
          </p:cNvCxnSpPr>
          <p:nvPr/>
        </p:nvCxnSpPr>
        <p:spPr>
          <a:xfrm flipH="1">
            <a:off x="4129088" y="1786213"/>
            <a:ext cx="3450823" cy="1414849"/>
          </a:xfrm>
          <a:prstGeom prst="straightConnector1">
            <a:avLst/>
          </a:prstGeom>
          <a:noFill/>
          <a:ln w="57150" cap="flat">
            <a:solidFill>
              <a:srgbClr val="FFE89F"/>
            </a:solidFill>
            <a:prstDash val="solid"/>
            <a:round/>
            <a:tailEnd type="triangle"/>
          </a:ln>
          <a:effectLst>
            <a:outerShdw blurRad="50800" dist="38100" dir="5400000" rotWithShape="0">
              <a:srgbClr val="000000">
                <a:alpha val="40000"/>
              </a:srgbClr>
            </a:outerShdw>
          </a:effectLst>
          <a:sp3d/>
        </p:spPr>
        <p:style>
          <a:lnRef idx="0">
            <a:scrgbClr r="0" g="0" b="0"/>
          </a:lnRef>
          <a:fillRef idx="0">
            <a:scrgbClr r="0" g="0" b="0"/>
          </a:fillRef>
          <a:effectRef idx="0">
            <a:scrgbClr r="0" g="0" b="0"/>
          </a:effectRef>
          <a:fontRef idx="none"/>
        </p:style>
      </p:cxnSp>
      <p:cxnSp>
        <p:nvCxnSpPr>
          <p:cNvPr id="9" name="Straight Arrow Connector 8">
            <a:extLst>
              <a:ext uri="{FF2B5EF4-FFF2-40B4-BE49-F238E27FC236}">
                <a16:creationId xmlns:a16="http://schemas.microsoft.com/office/drawing/2014/main" id="{C785C9B0-DA8D-A909-3063-681A4C3A4B03}"/>
              </a:ext>
            </a:extLst>
          </p:cNvPr>
          <p:cNvCxnSpPr>
            <a:cxnSpLocks/>
          </p:cNvCxnSpPr>
          <p:nvPr/>
        </p:nvCxnSpPr>
        <p:spPr>
          <a:xfrm>
            <a:off x="7579909" y="1786213"/>
            <a:ext cx="3865226" cy="1415744"/>
          </a:xfrm>
          <a:prstGeom prst="straightConnector1">
            <a:avLst/>
          </a:prstGeom>
          <a:noFill/>
          <a:ln w="57150" cap="flat">
            <a:solidFill>
              <a:srgbClr val="FFE89F"/>
            </a:solidFill>
            <a:prstDash val="solid"/>
            <a:round/>
            <a:tailEnd type="triangle"/>
          </a:ln>
          <a:effectLst>
            <a:outerShdw blurRad="50800" dist="38100" dir="5400000" rotWithShape="0">
              <a:srgbClr val="000000">
                <a:alpha val="40000"/>
              </a:srgbClr>
            </a:outerShdw>
          </a:effectLst>
          <a:sp3d/>
        </p:spPr>
        <p:style>
          <a:lnRef idx="0">
            <a:scrgbClr r="0" g="0" b="0"/>
          </a:lnRef>
          <a:fillRef idx="0">
            <a:scrgbClr r="0" g="0" b="0"/>
          </a:fillRef>
          <a:effectRef idx="0">
            <a:scrgbClr r="0" g="0" b="0"/>
          </a:effectRef>
          <a:fontRef idx="none"/>
        </p:style>
      </p:cxnSp>
      <p:sp>
        <p:nvSpPr>
          <p:cNvPr id="12" name="TextBox 11">
            <a:extLst>
              <a:ext uri="{FF2B5EF4-FFF2-40B4-BE49-F238E27FC236}">
                <a16:creationId xmlns:a16="http://schemas.microsoft.com/office/drawing/2014/main" id="{1FBAFD30-02A5-DD90-8EA0-B38C3B43C4C3}"/>
              </a:ext>
            </a:extLst>
          </p:cNvPr>
          <p:cNvSpPr txBox="1"/>
          <p:nvPr/>
        </p:nvSpPr>
        <p:spPr>
          <a:xfrm>
            <a:off x="1768435" y="3285497"/>
            <a:ext cx="4363453" cy="779701"/>
          </a:xfrm>
          <a:prstGeom prst="rect">
            <a:avLst/>
          </a:prstGeom>
          <a:solidFill>
            <a:srgbClr val="04040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fil" sz="4400" b="1" i="0" u="none" strike="noStrike" cap="none" spc="0" normalizeH="0" baseline="0" dirty="0">
                <a:ln>
                  <a:noFill/>
                </a:ln>
                <a:solidFill>
                  <a:schemeClr val="bg2">
                    <a:lumMod val="20000"/>
                    <a:lumOff val="80000"/>
                  </a:schemeClr>
                </a:solidFill>
                <a:effectLst/>
                <a:uFillTx/>
                <a:latin typeface="Calibri" panose="020F0502020204030204" pitchFamily="34" charset="0"/>
                <a:cs typeface="Calibri" panose="020F0502020204030204" pitchFamily="34" charset="0"/>
                <a:sym typeface="Cochin"/>
              </a:rPr>
              <a:t>Kapangyarihan</a:t>
            </a:r>
          </a:p>
        </p:txBody>
      </p:sp>
      <p:sp>
        <p:nvSpPr>
          <p:cNvPr id="13" name="TextBox 12">
            <a:extLst>
              <a:ext uri="{FF2B5EF4-FFF2-40B4-BE49-F238E27FC236}">
                <a16:creationId xmlns:a16="http://schemas.microsoft.com/office/drawing/2014/main" id="{D262480D-8192-4024-BBFE-1D2F658A2E87}"/>
              </a:ext>
            </a:extLst>
          </p:cNvPr>
          <p:cNvSpPr txBox="1"/>
          <p:nvPr/>
        </p:nvSpPr>
        <p:spPr>
          <a:xfrm>
            <a:off x="9263409" y="3284328"/>
            <a:ext cx="4363453" cy="779701"/>
          </a:xfrm>
          <a:prstGeom prst="rect">
            <a:avLst/>
          </a:prstGeom>
          <a:solidFill>
            <a:srgbClr val="04040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fil" sz="4400" b="1" dirty="0">
                <a:solidFill>
                  <a:schemeClr val="bg2">
                    <a:lumMod val="20000"/>
                    <a:lumOff val="80000"/>
                  </a:schemeClr>
                </a:solidFill>
                <a:latin typeface="Calibri" panose="020F0502020204030204" pitchFamily="34" charset="0"/>
                <a:cs typeface="Calibri" panose="020F0502020204030204" pitchFamily="34" charset="0"/>
              </a:rPr>
              <a:t>Katuwiran</a:t>
            </a:r>
            <a:endParaRPr kumimoji="0" lang="en-US" sz="4400" b="1" i="0" u="none" strike="noStrike" cap="none" spc="0" normalizeH="0" baseline="0" dirty="0">
              <a:ln>
                <a:noFill/>
              </a:ln>
              <a:solidFill>
                <a:schemeClr val="bg2">
                  <a:lumMod val="20000"/>
                  <a:lumOff val="80000"/>
                </a:schemeClr>
              </a:solidFill>
              <a:effectLst/>
              <a:uFillTx/>
              <a:latin typeface="Calibri" panose="020F0502020204030204" pitchFamily="34" charset="0"/>
              <a:cs typeface="Calibri" panose="020F0502020204030204" pitchFamily="34" charset="0"/>
              <a:sym typeface="Cochin"/>
            </a:endParaRPr>
          </a:p>
        </p:txBody>
      </p:sp>
      <p:cxnSp>
        <p:nvCxnSpPr>
          <p:cNvPr id="21" name="Straight Arrow Connector 20">
            <a:extLst>
              <a:ext uri="{FF2B5EF4-FFF2-40B4-BE49-F238E27FC236}">
                <a16:creationId xmlns:a16="http://schemas.microsoft.com/office/drawing/2014/main" id="{48DC11CA-E5B4-8381-DFEA-9E53B367FDFE}"/>
              </a:ext>
            </a:extLst>
          </p:cNvPr>
          <p:cNvCxnSpPr>
            <a:cxnSpLocks/>
          </p:cNvCxnSpPr>
          <p:nvPr/>
        </p:nvCxnSpPr>
        <p:spPr>
          <a:xfrm>
            <a:off x="7579911" y="1816353"/>
            <a:ext cx="0" cy="5194756"/>
          </a:xfrm>
          <a:prstGeom prst="straightConnector1">
            <a:avLst/>
          </a:prstGeom>
          <a:noFill/>
          <a:ln w="57150" cap="flat">
            <a:solidFill>
              <a:srgbClr val="FFE89F"/>
            </a:solidFill>
            <a:prstDash val="dash"/>
            <a:round/>
            <a:tailEnd type="triangle"/>
          </a:ln>
          <a:effectLst>
            <a:outerShdw blurRad="50800" dist="38100" dir="5400000" rotWithShape="0">
              <a:srgbClr val="000000">
                <a:alpha val="40000"/>
              </a:srgbClr>
            </a:outerShdw>
          </a:effectLst>
          <a:sp3d/>
        </p:spPr>
        <p:style>
          <a:lnRef idx="0">
            <a:scrgbClr r="0" g="0" b="0"/>
          </a:lnRef>
          <a:fillRef idx="0">
            <a:scrgbClr r="0" g="0" b="0"/>
          </a:fillRef>
          <a:effectRef idx="0">
            <a:scrgbClr r="0" g="0" b="0"/>
          </a:effectRef>
          <a:fontRef idx="none"/>
        </p:style>
      </p:cxnSp>
      <p:sp>
        <p:nvSpPr>
          <p:cNvPr id="22" name="TextBox 21">
            <a:extLst>
              <a:ext uri="{FF2B5EF4-FFF2-40B4-BE49-F238E27FC236}">
                <a16:creationId xmlns:a16="http://schemas.microsoft.com/office/drawing/2014/main" id="{53E01892-984A-E849-8922-054760D1B490}"/>
              </a:ext>
            </a:extLst>
          </p:cNvPr>
          <p:cNvSpPr txBox="1"/>
          <p:nvPr/>
        </p:nvSpPr>
        <p:spPr>
          <a:xfrm>
            <a:off x="6177288" y="7136316"/>
            <a:ext cx="2805242" cy="656590"/>
          </a:xfrm>
          <a:prstGeom prst="rect">
            <a:avLst/>
          </a:prstGeom>
          <a:solidFill>
            <a:schemeClr val="accent6">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fil" b="1" i="0" u="none" strike="noStrike" cap="none" spc="0" normalizeH="0" baseline="0" dirty="0">
                <a:ln>
                  <a:noFill/>
                </a:ln>
                <a:solidFill>
                  <a:schemeClr val="bg2">
                    <a:lumMod val="20000"/>
                    <a:lumOff val="80000"/>
                  </a:schemeClr>
                </a:solidFill>
                <a:effectLst/>
                <a:uFillTx/>
                <a:latin typeface="Calibri" panose="020F0502020204030204" pitchFamily="34" charset="0"/>
                <a:cs typeface="Calibri" panose="020F0502020204030204" pitchFamily="34" charset="0"/>
                <a:sym typeface="Cochin"/>
              </a:rPr>
              <a:t>Katotohanan</a:t>
            </a:r>
            <a:endParaRPr kumimoji="0" lang="fil" sz="4400" b="1" i="0" u="none" strike="noStrike" cap="none" spc="0" normalizeH="0" baseline="0" dirty="0">
              <a:ln>
                <a:noFill/>
              </a:ln>
              <a:solidFill>
                <a:schemeClr val="bg2">
                  <a:lumMod val="20000"/>
                  <a:lumOff val="80000"/>
                </a:schemeClr>
              </a:solidFill>
              <a:effectLst/>
              <a:uFillTx/>
              <a:latin typeface="Calibri" panose="020F0502020204030204" pitchFamily="34" charset="0"/>
              <a:cs typeface="Calibri" panose="020F0502020204030204" pitchFamily="34" charset="0"/>
              <a:sym typeface="Cochin"/>
            </a:endParaRPr>
          </a:p>
        </p:txBody>
      </p:sp>
      <p:sp>
        <p:nvSpPr>
          <p:cNvPr id="24" name="TextBox 23">
            <a:extLst>
              <a:ext uri="{FF2B5EF4-FFF2-40B4-BE49-F238E27FC236}">
                <a16:creationId xmlns:a16="http://schemas.microsoft.com/office/drawing/2014/main" id="{A2D71872-946A-7752-F1FB-4D7E1B210DB4}"/>
              </a:ext>
            </a:extLst>
          </p:cNvPr>
          <p:cNvSpPr txBox="1"/>
          <p:nvPr/>
        </p:nvSpPr>
        <p:spPr>
          <a:xfrm>
            <a:off x="8546309" y="4664149"/>
            <a:ext cx="2401594" cy="779701"/>
          </a:xfrm>
          <a:prstGeom prst="rect">
            <a:avLst/>
          </a:prstGeom>
          <a:solidFill>
            <a:schemeClr val="accent5">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fil" sz="4400" b="1" i="0" u="none" strike="noStrike" cap="none" spc="0" normalizeH="0" baseline="0" dirty="0">
                <a:ln>
                  <a:noFill/>
                </a:ln>
                <a:solidFill>
                  <a:schemeClr val="bg2">
                    <a:lumMod val="20000"/>
                    <a:lumOff val="80000"/>
                  </a:schemeClr>
                </a:solidFill>
                <a:effectLst/>
                <a:uFillTx/>
                <a:latin typeface="Calibri" panose="020F0502020204030204" pitchFamily="34" charset="0"/>
                <a:cs typeface="Calibri" panose="020F0502020204030204" pitchFamily="34" charset="0"/>
                <a:sym typeface="Cochin"/>
              </a:rPr>
              <a:t>Pag-ibig</a:t>
            </a:r>
          </a:p>
        </p:txBody>
      </p:sp>
      <p:sp>
        <p:nvSpPr>
          <p:cNvPr id="25" name="TextBox 24">
            <a:extLst>
              <a:ext uri="{FF2B5EF4-FFF2-40B4-BE49-F238E27FC236}">
                <a16:creationId xmlns:a16="http://schemas.microsoft.com/office/drawing/2014/main" id="{C888EF05-5420-B1ED-C1B6-514C11AE1048}"/>
              </a:ext>
            </a:extLst>
          </p:cNvPr>
          <p:cNvSpPr txBox="1"/>
          <p:nvPr/>
        </p:nvSpPr>
        <p:spPr>
          <a:xfrm>
            <a:off x="12357461" y="4643197"/>
            <a:ext cx="3176304" cy="779701"/>
          </a:xfrm>
          <a:prstGeom prst="rect">
            <a:avLst/>
          </a:prstGeom>
          <a:solidFill>
            <a:schemeClr val="accent5">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fil" sz="4400" b="1" dirty="0">
                <a:solidFill>
                  <a:schemeClr val="bg2">
                    <a:lumMod val="20000"/>
                    <a:lumOff val="80000"/>
                  </a:schemeClr>
                </a:solidFill>
                <a:latin typeface="Calibri" panose="020F0502020204030204" pitchFamily="34" charset="0"/>
                <a:cs typeface="Calibri" panose="020F0502020204030204" pitchFamily="34" charset="0"/>
              </a:rPr>
              <a:t>Katarungan</a:t>
            </a:r>
          </a:p>
        </p:txBody>
      </p:sp>
      <p:cxnSp>
        <p:nvCxnSpPr>
          <p:cNvPr id="27" name="Straight Arrow Connector 26">
            <a:extLst>
              <a:ext uri="{FF2B5EF4-FFF2-40B4-BE49-F238E27FC236}">
                <a16:creationId xmlns:a16="http://schemas.microsoft.com/office/drawing/2014/main" id="{0249A3D1-BDD5-24B5-693D-73818ED6D9F8}"/>
              </a:ext>
            </a:extLst>
          </p:cNvPr>
          <p:cNvCxnSpPr>
            <a:cxnSpLocks/>
          </p:cNvCxnSpPr>
          <p:nvPr/>
        </p:nvCxnSpPr>
        <p:spPr>
          <a:xfrm>
            <a:off x="11445135" y="4074274"/>
            <a:ext cx="2021664" cy="507772"/>
          </a:xfrm>
          <a:prstGeom prst="straightConnector1">
            <a:avLst/>
          </a:prstGeom>
          <a:noFill/>
          <a:ln w="57150" cap="flat">
            <a:solidFill>
              <a:srgbClr val="FFE89F"/>
            </a:solidFill>
            <a:prstDash val="solid"/>
            <a:round/>
            <a:tailEnd type="triangle"/>
          </a:ln>
          <a:effectLst>
            <a:outerShdw blurRad="50800" dist="38100" dir="5400000" rotWithShape="0">
              <a:srgbClr val="000000">
                <a:alpha val="40000"/>
              </a:srgbClr>
            </a:outerShdw>
          </a:effectLst>
          <a:sp3d/>
        </p:spPr>
        <p:style>
          <a:lnRef idx="0">
            <a:scrgbClr r="0" g="0" b="0"/>
          </a:lnRef>
          <a:fillRef idx="0">
            <a:scrgbClr r="0" g="0" b="0"/>
          </a:fillRef>
          <a:effectRef idx="0">
            <a:scrgbClr r="0" g="0" b="0"/>
          </a:effectRef>
          <a:fontRef idx="none"/>
        </p:style>
      </p:cxnSp>
      <p:cxnSp>
        <p:nvCxnSpPr>
          <p:cNvPr id="30" name="Straight Arrow Connector 29">
            <a:extLst>
              <a:ext uri="{FF2B5EF4-FFF2-40B4-BE49-F238E27FC236}">
                <a16:creationId xmlns:a16="http://schemas.microsoft.com/office/drawing/2014/main" id="{6252AD47-D1CB-1997-8907-BF127FB14B97}"/>
              </a:ext>
            </a:extLst>
          </p:cNvPr>
          <p:cNvCxnSpPr>
            <a:cxnSpLocks/>
            <a:stCxn id="13" idx="2"/>
          </p:cNvCxnSpPr>
          <p:nvPr/>
        </p:nvCxnSpPr>
        <p:spPr>
          <a:xfrm flipH="1">
            <a:off x="9628282" y="4064029"/>
            <a:ext cx="1816854" cy="558219"/>
          </a:xfrm>
          <a:prstGeom prst="straightConnector1">
            <a:avLst/>
          </a:prstGeom>
          <a:noFill/>
          <a:ln w="57150" cap="flat">
            <a:solidFill>
              <a:srgbClr val="FFE89F"/>
            </a:solidFill>
            <a:prstDash val="solid"/>
            <a:round/>
            <a:tailEnd type="triangle"/>
          </a:ln>
          <a:effectLst>
            <a:outerShdw blurRad="50800" dist="38100" dir="5400000" rotWithShape="0">
              <a:srgbClr val="000000">
                <a:alpha val="40000"/>
              </a:srgbClr>
            </a:outerShdw>
          </a:effectLst>
          <a:sp3d/>
        </p:spPr>
        <p:style>
          <a:lnRef idx="0">
            <a:scrgbClr r="0" g="0" b="0"/>
          </a:lnRef>
          <a:fillRef idx="0">
            <a:scrgbClr r="0" g="0" b="0"/>
          </a:fillRef>
          <a:effectRef idx="0">
            <a:scrgbClr r="0" g="0" b="0"/>
          </a:effectRef>
          <a:fontRef idx="none"/>
        </p:style>
      </p:cxnSp>
      <p:cxnSp>
        <p:nvCxnSpPr>
          <p:cNvPr id="35" name="Straight Arrow Connector 34">
            <a:extLst>
              <a:ext uri="{FF2B5EF4-FFF2-40B4-BE49-F238E27FC236}">
                <a16:creationId xmlns:a16="http://schemas.microsoft.com/office/drawing/2014/main" id="{A0DDCB51-4F2A-B21E-6A9B-0E0083DEF78E}"/>
              </a:ext>
            </a:extLst>
          </p:cNvPr>
          <p:cNvCxnSpPr/>
          <p:nvPr/>
        </p:nvCxnSpPr>
        <p:spPr>
          <a:xfrm>
            <a:off x="11089359" y="5012098"/>
            <a:ext cx="1158374" cy="0"/>
          </a:xfrm>
          <a:prstGeom prst="straightConnector1">
            <a:avLst/>
          </a:prstGeom>
          <a:noFill/>
          <a:ln w="57150" cap="flat">
            <a:solidFill>
              <a:srgbClr val="FFE89F"/>
            </a:solidFill>
            <a:prstDash val="solid"/>
            <a:round/>
            <a:headEnd type="triangle"/>
            <a:tailEnd type="triangle"/>
          </a:ln>
          <a:effectLst>
            <a:outerShdw blurRad="50800" dist="38100" dir="5400000" rotWithShape="0">
              <a:srgbClr val="000000">
                <a:alpha val="40000"/>
              </a:srgbClr>
            </a:outerShdw>
          </a:effectLst>
          <a:sp3d/>
        </p:spPr>
        <p:style>
          <a:lnRef idx="0">
            <a:scrgbClr r="0" g="0" b="0"/>
          </a:lnRef>
          <a:fillRef idx="0">
            <a:scrgbClr r="0" g="0" b="0"/>
          </a:fillRef>
          <a:effectRef idx="0">
            <a:scrgbClr r="0" g="0" b="0"/>
          </a:effectRef>
          <a:fontRef idx="none"/>
        </p:style>
      </p:cxnSp>
      <p:sp>
        <p:nvSpPr>
          <p:cNvPr id="36" name="TextBox 35">
            <a:extLst>
              <a:ext uri="{FF2B5EF4-FFF2-40B4-BE49-F238E27FC236}">
                <a16:creationId xmlns:a16="http://schemas.microsoft.com/office/drawing/2014/main" id="{0D8DA1E9-061C-89C4-15C5-FEA1FE5D18EB}"/>
              </a:ext>
            </a:extLst>
          </p:cNvPr>
          <p:cNvSpPr txBox="1"/>
          <p:nvPr/>
        </p:nvSpPr>
        <p:spPr>
          <a:xfrm>
            <a:off x="2291731" y="4202585"/>
            <a:ext cx="4943723" cy="18261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fil" sz="2800" b="0" i="0" u="none" strike="noStrike" cap="none" spc="0" normalizeH="0" baseline="0" dirty="0">
                <a:ln>
                  <a:noFill/>
                </a:ln>
                <a:solidFill>
                  <a:srgbClr val="FFE89F"/>
                </a:solidFill>
                <a:effectLst/>
                <a:uFillTx/>
                <a:latin typeface="Calibri" panose="020F0502020204030204" pitchFamily="34" charset="0"/>
                <a:cs typeface="Calibri" panose="020F0502020204030204" pitchFamily="34" charset="0"/>
                <a:sym typeface="Cochin"/>
              </a:rPr>
              <a:t>Ang walang hanggang kakayahang lumikha, magpapanatili, magbago, o sumira ng realidad</a:t>
            </a:r>
          </a:p>
        </p:txBody>
      </p:sp>
      <p:sp>
        <p:nvSpPr>
          <p:cNvPr id="37" name="TextBox 36">
            <a:extLst>
              <a:ext uri="{FF2B5EF4-FFF2-40B4-BE49-F238E27FC236}">
                <a16:creationId xmlns:a16="http://schemas.microsoft.com/office/drawing/2014/main" id="{E05616EB-9658-AF55-7034-18366817C93B}"/>
              </a:ext>
            </a:extLst>
          </p:cNvPr>
          <p:cNvSpPr txBox="1"/>
          <p:nvPr/>
        </p:nvSpPr>
        <p:spPr>
          <a:xfrm>
            <a:off x="4332384" y="8079170"/>
            <a:ext cx="6655745" cy="13952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fil" sz="2800" b="0" i="0" u="none" strike="noStrike" cap="none" spc="0" normalizeH="0" baseline="0" dirty="0">
                <a:ln>
                  <a:noFill/>
                </a:ln>
                <a:solidFill>
                  <a:srgbClr val="FFE89F"/>
                </a:solidFill>
                <a:effectLst/>
                <a:uFillTx/>
                <a:latin typeface="Calibri" panose="020F0502020204030204" pitchFamily="34" charset="0"/>
                <a:cs typeface="Calibri" panose="020F0502020204030204" pitchFamily="34" charset="0"/>
                <a:sym typeface="Cochin"/>
              </a:rPr>
              <a:t>Ang paghahayag ng kalooban at katangian ng Diyos sa pamamagitan ng kanyang mga salita at gawa</a:t>
            </a:r>
          </a:p>
        </p:txBody>
      </p:sp>
      <p:sp>
        <p:nvSpPr>
          <p:cNvPr id="42" name="TextBox 41">
            <a:extLst>
              <a:ext uri="{FF2B5EF4-FFF2-40B4-BE49-F238E27FC236}">
                <a16:creationId xmlns:a16="http://schemas.microsoft.com/office/drawing/2014/main" id="{33F1EADF-FEFB-7AB1-AABD-4B3D4E30EE86}"/>
              </a:ext>
            </a:extLst>
          </p:cNvPr>
          <p:cNvSpPr txBox="1"/>
          <p:nvPr/>
        </p:nvSpPr>
        <p:spPr>
          <a:xfrm>
            <a:off x="8451059" y="5597930"/>
            <a:ext cx="3009023" cy="13952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fil" sz="2800" b="0" i="0" u="none" strike="noStrike" cap="none" spc="0" normalizeH="0" baseline="0" dirty="0">
                <a:ln>
                  <a:noFill/>
                </a:ln>
                <a:solidFill>
                  <a:srgbClr val="FFE89F"/>
                </a:solidFill>
                <a:effectLst/>
                <a:uFillTx/>
                <a:latin typeface="Calibri" panose="020F0502020204030204" pitchFamily="34" charset="0"/>
                <a:cs typeface="Calibri" panose="020F0502020204030204" pitchFamily="34" charset="0"/>
                <a:sym typeface="Cochin"/>
              </a:rPr>
              <a:t>Malalim, dalisay na pagmamahal na laging nagbibigay</a:t>
            </a:r>
          </a:p>
        </p:txBody>
      </p:sp>
      <p:sp>
        <p:nvSpPr>
          <p:cNvPr id="43" name="TextBox 42">
            <a:extLst>
              <a:ext uri="{FF2B5EF4-FFF2-40B4-BE49-F238E27FC236}">
                <a16:creationId xmlns:a16="http://schemas.microsoft.com/office/drawing/2014/main" id="{2A3AC5B7-008B-9AE7-4265-FB672E5B96DE}"/>
              </a:ext>
            </a:extLst>
          </p:cNvPr>
          <p:cNvSpPr txBox="1"/>
          <p:nvPr/>
        </p:nvSpPr>
        <p:spPr>
          <a:xfrm>
            <a:off x="11877011" y="5930688"/>
            <a:ext cx="4599267"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fil" sz="2800" b="0" i="0" u="none" strike="noStrike" cap="none" spc="0" normalizeH="0" baseline="0" dirty="0">
                <a:ln>
                  <a:noFill/>
                </a:ln>
                <a:solidFill>
                  <a:srgbClr val="FFE89F"/>
                </a:solidFill>
                <a:effectLst/>
                <a:uFillTx/>
                <a:latin typeface="Calibri" panose="020F0502020204030204" pitchFamily="34" charset="0"/>
                <a:cs typeface="Calibri" panose="020F0502020204030204" pitchFamily="34" charset="0"/>
                <a:sym typeface="Cochin"/>
              </a:rPr>
              <a:t>Pagpapatupad ng banal na batas moral upang itama o sirain ang kasamaan</a:t>
            </a:r>
          </a:p>
        </p:txBody>
      </p:sp>
      <p:cxnSp>
        <p:nvCxnSpPr>
          <p:cNvPr id="45" name="Straight Arrow Connector 44">
            <a:extLst>
              <a:ext uri="{FF2B5EF4-FFF2-40B4-BE49-F238E27FC236}">
                <a16:creationId xmlns:a16="http://schemas.microsoft.com/office/drawing/2014/main" id="{B5DE9B33-F6E3-7E0A-C73D-345FF05BD24D}"/>
              </a:ext>
            </a:extLst>
          </p:cNvPr>
          <p:cNvCxnSpPr>
            <a:cxnSpLocks/>
          </p:cNvCxnSpPr>
          <p:nvPr/>
        </p:nvCxnSpPr>
        <p:spPr>
          <a:xfrm>
            <a:off x="11668546" y="5053999"/>
            <a:ext cx="0" cy="2204930"/>
          </a:xfrm>
          <a:prstGeom prst="straightConnector1">
            <a:avLst/>
          </a:prstGeom>
          <a:noFill/>
          <a:ln w="57150" cap="flat">
            <a:solidFill>
              <a:srgbClr val="FFE89F"/>
            </a:solidFill>
            <a:prstDash val="dash"/>
            <a:round/>
            <a:tailEnd type="triangle"/>
          </a:ln>
          <a:effectLst>
            <a:outerShdw blurRad="50800" dist="38100" dir="5400000" rotWithShape="0">
              <a:srgbClr val="000000">
                <a:alpha val="40000"/>
              </a:srgbClr>
            </a:outerShdw>
          </a:effectLst>
          <a:sp3d/>
        </p:spPr>
        <p:style>
          <a:lnRef idx="0">
            <a:scrgbClr r="0" g="0" b="0"/>
          </a:lnRef>
          <a:fillRef idx="0">
            <a:scrgbClr r="0" g="0" b="0"/>
          </a:fillRef>
          <a:effectRef idx="0">
            <a:scrgbClr r="0" g="0" b="0"/>
          </a:effectRef>
          <a:fontRef idx="none"/>
        </p:style>
      </p:cxnSp>
      <p:sp>
        <p:nvSpPr>
          <p:cNvPr id="47" name="TextBox 46">
            <a:extLst>
              <a:ext uri="{FF2B5EF4-FFF2-40B4-BE49-F238E27FC236}">
                <a16:creationId xmlns:a16="http://schemas.microsoft.com/office/drawing/2014/main" id="{C041A5F2-F7A5-5737-9C99-20847A94BD4E}"/>
              </a:ext>
            </a:extLst>
          </p:cNvPr>
          <p:cNvSpPr txBox="1"/>
          <p:nvPr/>
        </p:nvSpPr>
        <p:spPr>
          <a:xfrm>
            <a:off x="11561490" y="7576848"/>
            <a:ext cx="4768245"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fil" sz="2000" b="0" i="0" u="none" strike="noStrike" cap="none" spc="0" normalizeH="0" baseline="0" dirty="0">
                <a:ln>
                  <a:noFill/>
                </a:ln>
                <a:solidFill>
                  <a:srgbClr val="FFE89F"/>
                </a:solidFill>
                <a:effectLst/>
                <a:uFillTx/>
                <a:latin typeface="Calibri" panose="020F0502020204030204" pitchFamily="34" charset="0"/>
                <a:cs typeface="Calibri" panose="020F0502020204030204" pitchFamily="34" charset="0"/>
                <a:sym typeface="Cochin"/>
              </a:rPr>
              <a:t>Ang pag-ibig at katarungan ng Diyos ay laging balanse. Pareho silang gumagana sa lahat ng ginagawa ng Diyos; kahit na ang kanyang matuwid na poot ay bumagsak sa tao, ito ay sa huli ay isang gawain ng katarungan at pag-ibig.</a:t>
            </a:r>
          </a:p>
        </p:txBody>
      </p:sp>
    </p:spTree>
    <p:extLst>
      <p:ext uri="{BB962C8B-B14F-4D97-AF65-F5344CB8AC3E}">
        <p14:creationId xmlns:p14="http://schemas.microsoft.com/office/powerpoint/2010/main" val="316317567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419A259E-0280-EE45-9900-3D91C8C6DF09}"/>
              </a:ext>
            </a:extLst>
          </p:cNvPr>
          <p:cNvSpPr/>
          <p:nvPr/>
        </p:nvSpPr>
        <p:spPr>
          <a:xfrm>
            <a:off x="-1" y="1"/>
            <a:ext cx="17340263" cy="1154163"/>
          </a:xfrm>
          <a:prstGeom prst="rect">
            <a:avLst/>
          </a:prstGeom>
          <a:blipFill>
            <a:blip r:embed="rId3"/>
          </a:blipFill>
          <a:ln w="12700">
            <a:miter lim="400000"/>
          </a:ln>
          <a:effectLst>
            <a:outerShdw blurRad="50800" dist="38100" dir="5400000" rotWithShape="0">
              <a:srgbClr val="000000">
                <a:alpha val="40000"/>
              </a:srgbClr>
            </a:outerShdw>
          </a:effectLst>
        </p:spPr>
        <p:txBody>
          <a:bodyPr lIns="50800" tIns="50800" rIns="50800" bIns="50800" anchor="ctr"/>
          <a:lstStyle/>
          <a:p>
            <a:pPr>
              <a:defRPr>
                <a:solidFill>
                  <a:srgbClr val="FFFFFF"/>
                </a:solidFill>
                <a:latin typeface="Baskerville"/>
                <a:ea typeface="Baskerville"/>
                <a:cs typeface="Baskerville"/>
                <a:sym typeface="Baskerville"/>
              </a:defRPr>
            </a:pPr>
            <a:endParaRPr/>
          </a:p>
        </p:txBody>
      </p:sp>
      <p:sp>
        <p:nvSpPr>
          <p:cNvPr id="7" name="Shape 68">
            <a:extLst>
              <a:ext uri="{FF2B5EF4-FFF2-40B4-BE49-F238E27FC236}">
                <a16:creationId xmlns:a16="http://schemas.microsoft.com/office/drawing/2014/main" id="{89EB8586-5313-97C9-4CC7-202663CCCDEF}"/>
              </a:ext>
            </a:extLst>
          </p:cNvPr>
          <p:cNvSpPr txBox="1"/>
          <p:nvPr/>
        </p:nvSpPr>
        <p:spPr>
          <a:xfrm>
            <a:off x="679465" y="205954"/>
            <a:ext cx="13594149" cy="738664"/>
          </a:xfrm>
          <a:prstGeom prst="rect">
            <a:avLst/>
          </a:prstGeom>
          <a:ln w="12700">
            <a:miter lim="400000"/>
          </a:ln>
          <a:effectLst>
            <a:outerShdw blurRad="190500" dist="8455"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nchor="ctr">
            <a:spAutoFit/>
          </a:bodyPr>
          <a:lstStyle>
            <a:lvl1pPr algn="l" defTabSz="457200">
              <a:defRPr sz="5400">
                <a:solidFill>
                  <a:srgbClr val="FFEFBF"/>
                </a:solidFill>
                <a:latin typeface="Optima"/>
                <a:ea typeface="Optima"/>
                <a:cs typeface="Optima"/>
                <a:sym typeface="Optima"/>
              </a:defRPr>
            </a:lvl1pPr>
          </a:lstStyle>
          <a:p>
            <a:r>
              <a:rPr sz="4800" dirty="0">
                <a:latin typeface="Segoe UI Black" panose="020B0A02040204020203" pitchFamily="34" charset="0"/>
                <a:ea typeface="Segoe UI Black" panose="020B0A02040204020203" pitchFamily="34" charset="0"/>
              </a:rPr>
              <a:t>Genesis </a:t>
            </a:r>
            <a:r>
              <a:rPr lang="fil" sz="4800" dirty="0">
                <a:latin typeface="Segoe UI Black" panose="020B0A02040204020203" pitchFamily="34" charset="0"/>
                <a:ea typeface="Segoe UI Black" panose="020B0A02040204020203" pitchFamily="34" charset="0"/>
              </a:rPr>
              <a:t>3:1-6</a:t>
            </a:r>
            <a:endParaRPr sz="4800" dirty="0"/>
          </a:p>
        </p:txBody>
      </p:sp>
      <p:sp>
        <p:nvSpPr>
          <p:cNvPr id="8" name="TextBox 7">
            <a:extLst>
              <a:ext uri="{FF2B5EF4-FFF2-40B4-BE49-F238E27FC236}">
                <a16:creationId xmlns:a16="http://schemas.microsoft.com/office/drawing/2014/main" id="{AA11D2C1-3BFD-FDD1-5300-A27E693DF629}"/>
              </a:ext>
            </a:extLst>
          </p:cNvPr>
          <p:cNvSpPr txBox="1"/>
          <p:nvPr/>
        </p:nvSpPr>
        <p:spPr>
          <a:xfrm>
            <a:off x="931713" y="1802361"/>
            <a:ext cx="7014107" cy="73677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lnSpc>
                <a:spcPct val="110000"/>
              </a:lnSpc>
              <a:spcAft>
                <a:spcPts val="4600"/>
              </a:spcAft>
            </a:pPr>
            <a:r>
              <a:rPr lang="fil" b="1" i="1" dirty="0">
                <a:solidFill>
                  <a:schemeClr val="bg1">
                    <a:lumMod val="20000"/>
                    <a:lumOff val="8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fil" sz="3200" b="1" i="1" dirty="0">
                <a:solidFill>
                  <a:schemeClr val="bg1">
                    <a:lumMod val="20000"/>
                    <a:lumOff val="8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Tunay ngang sinabi ng Diyos..."</a:t>
            </a:r>
          </a:p>
          <a:p>
            <a:pPr algn="l">
              <a:lnSpc>
                <a:spcPct val="110000"/>
              </a:lnSpc>
              <a:spcAft>
                <a:spcPts val="4600"/>
              </a:spcAft>
            </a:pPr>
            <a:r>
              <a:rPr lang="fil" sz="3200" b="1" i="1" dirty="0">
                <a:solidFill>
                  <a:srgbClr val="FFC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"Tiyak na hindi ka mamamatay!</a:t>
            </a:r>
          </a:p>
          <a:p>
            <a:pPr algn="l">
              <a:lnSpc>
                <a:spcPct val="110000"/>
              </a:lnSpc>
              <a:spcAft>
                <a:spcPts val="4600"/>
              </a:spcAft>
            </a:pPr>
            <a:r>
              <a:rPr lang="fil" sz="3200" b="1" i="1" dirty="0">
                <a:solidFill>
                  <a:schemeClr val="bg1">
                    <a:lumMod val="40000"/>
                    <a:lumOff val="6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Sapagkat alam ng Diyos</a:t>
            </a:r>
            <a:r>
              <a:rPr lang="fil" sz="3200" b="1" i="1" baseline="30000" dirty="0">
                <a:solidFill>
                  <a:schemeClr val="bg1">
                    <a:lumMod val="40000"/>
                    <a:lumOff val="6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fil" sz="3200" b="1" i="1" dirty="0">
                <a:solidFill>
                  <a:schemeClr val="bg1">
                    <a:lumMod val="40000"/>
                    <a:lumOff val="6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na sa araw na kumain ka mula rito</a:t>
            </a:r>
          </a:p>
          <a:p>
            <a:pPr algn="l">
              <a:lnSpc>
                <a:spcPct val="110000"/>
              </a:lnSpc>
              <a:spcAft>
                <a:spcPts val="4600"/>
              </a:spcAft>
            </a:pPr>
            <a:r>
              <a:rPr lang="fil" sz="3200" b="1" i="1" dirty="0">
                <a:solidFill>
                  <a:srgbClr val="92D05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madidilat ang inyong mga mata, at kayo'y magiging katulad ng Diyos</a:t>
            </a:r>
          </a:p>
          <a:p>
            <a:pPr algn="l">
              <a:lnSpc>
                <a:spcPct val="110000"/>
              </a:lnSpc>
              <a:spcAft>
                <a:spcPts val="4600"/>
              </a:spcAft>
            </a:pPr>
            <a:r>
              <a:rPr lang="fil" sz="3200" b="1" i="1" dirty="0">
                <a:solidFill>
                  <a:schemeClr val="accent6">
                    <a:lumMod val="60000"/>
                    <a:lumOff val="40000"/>
                  </a:schemeClr>
                </a:solidFill>
                <a:effectLst>
                  <a:outerShdw blurRad="38100" dist="38100" dir="2700000" algn="tl">
                    <a:srgbClr val="000000">
                      <a:alpha val="43137"/>
                    </a:srgbClr>
                  </a:outerShdw>
                </a:effectLst>
                <a:latin typeface="Calibri" panose="020F0502020204030204" pitchFamily="34" charset="0"/>
                <a:ea typeface="MS Mincho" panose="02020609040205080304" pitchFamily="49" charset="-128"/>
                <a:cs typeface="Calibri" panose="020F0502020204030204" pitchFamily="34" charset="0"/>
              </a:rPr>
              <a:t>"Nang makita ng babae na ang punong kahoy ay mabuting kanin, at nakalulugod sa mga mata...</a:t>
            </a:r>
            <a:endParaRPr lang="en-US" sz="3200" b="1" i="1" dirty="0">
              <a:solidFill>
                <a:schemeClr val="accent6">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D45366F3-7AF9-FB98-2621-3CC4A29D8772}"/>
              </a:ext>
            </a:extLst>
          </p:cNvPr>
          <p:cNvSpPr txBox="1"/>
          <p:nvPr/>
        </p:nvSpPr>
        <p:spPr>
          <a:xfrm>
            <a:off x="8606166" y="1767925"/>
            <a:ext cx="8734096" cy="108260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lnSpc>
                <a:spcPct val="110000"/>
              </a:lnSpc>
            </a:pPr>
            <a:r>
              <a:rPr lang="fil" sz="3000" b="1" dirty="0">
                <a:solidFill>
                  <a:srgbClr val="FFE89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Nagdudulot sa atin ng pagdududa/pagtatanong sa Salita ng Diyos</a:t>
            </a:r>
          </a:p>
        </p:txBody>
      </p:sp>
      <p:sp>
        <p:nvSpPr>
          <p:cNvPr id="12" name="TextBox 11">
            <a:extLst>
              <a:ext uri="{FF2B5EF4-FFF2-40B4-BE49-F238E27FC236}">
                <a16:creationId xmlns:a16="http://schemas.microsoft.com/office/drawing/2014/main" id="{B8D322D0-115A-1EC7-6776-ACFB0AEF5D5A}"/>
              </a:ext>
            </a:extLst>
          </p:cNvPr>
          <p:cNvSpPr txBox="1"/>
          <p:nvPr/>
        </p:nvSpPr>
        <p:spPr>
          <a:xfrm>
            <a:off x="8590374" y="2980890"/>
            <a:ext cx="8734096" cy="108260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lnSpc>
                <a:spcPct val="110000"/>
              </a:lnSpc>
            </a:pPr>
            <a:r>
              <a:rPr lang="fil" sz="3000" b="1" dirty="0">
                <a:solidFill>
                  <a:srgbClr val="FFE89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Sumasalungat sa Salita ng Diyos – tinatawag ang Diyos na sinungaling.</a:t>
            </a:r>
          </a:p>
        </p:txBody>
      </p:sp>
      <p:sp>
        <p:nvSpPr>
          <p:cNvPr id="14" name="TextBox 13">
            <a:extLst>
              <a:ext uri="{FF2B5EF4-FFF2-40B4-BE49-F238E27FC236}">
                <a16:creationId xmlns:a16="http://schemas.microsoft.com/office/drawing/2014/main" id="{BBF8C712-CA2A-AC4B-C1E0-B9373E0D099F}"/>
              </a:ext>
            </a:extLst>
          </p:cNvPr>
          <p:cNvSpPr txBox="1"/>
          <p:nvPr/>
        </p:nvSpPr>
        <p:spPr>
          <a:xfrm>
            <a:off x="8590374" y="4179249"/>
            <a:ext cx="8734096" cy="108260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lnSpc>
                <a:spcPct val="110000"/>
              </a:lnSpc>
            </a:pPr>
            <a:r>
              <a:rPr lang="fil" sz="3000" b="1" dirty="0">
                <a:solidFill>
                  <a:srgbClr val="FFE89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Inaatake ang karakter ng Diyos; naghahasik ng kawalan ng tiwala</a:t>
            </a:r>
          </a:p>
        </p:txBody>
      </p:sp>
      <p:sp>
        <p:nvSpPr>
          <p:cNvPr id="18" name="TextBox 17">
            <a:extLst>
              <a:ext uri="{FF2B5EF4-FFF2-40B4-BE49-F238E27FC236}">
                <a16:creationId xmlns:a16="http://schemas.microsoft.com/office/drawing/2014/main" id="{573F5FC5-71CA-1D23-4B95-5DE9C19EF5AC}"/>
              </a:ext>
            </a:extLst>
          </p:cNvPr>
          <p:cNvSpPr txBox="1"/>
          <p:nvPr/>
        </p:nvSpPr>
        <p:spPr>
          <a:xfrm>
            <a:off x="8564974" y="5848124"/>
            <a:ext cx="8734096" cy="574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lnSpc>
                <a:spcPct val="110000"/>
              </a:lnSpc>
            </a:pPr>
            <a:r>
              <a:rPr lang="fil" sz="3000" b="1" dirty="0">
                <a:solidFill>
                  <a:srgbClr val="FFE89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Pinapagana ang God complex kay Eba</a:t>
            </a:r>
          </a:p>
        </p:txBody>
      </p:sp>
      <p:sp>
        <p:nvSpPr>
          <p:cNvPr id="20" name="TextBox 19">
            <a:extLst>
              <a:ext uri="{FF2B5EF4-FFF2-40B4-BE49-F238E27FC236}">
                <a16:creationId xmlns:a16="http://schemas.microsoft.com/office/drawing/2014/main" id="{2DD1CA1C-B7A4-7E87-B892-745EAFA1648A}"/>
              </a:ext>
            </a:extLst>
          </p:cNvPr>
          <p:cNvSpPr txBox="1"/>
          <p:nvPr/>
        </p:nvSpPr>
        <p:spPr>
          <a:xfrm>
            <a:off x="8564974" y="7410902"/>
            <a:ext cx="8734096" cy="574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lnSpc>
                <a:spcPct val="110000"/>
              </a:lnSpc>
            </a:pPr>
            <a:r>
              <a:rPr lang="fil" sz="3000" b="1" dirty="0">
                <a:solidFill>
                  <a:srgbClr val="FFE89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Mga apela sa mga pandama</a:t>
            </a:r>
          </a:p>
        </p:txBody>
      </p:sp>
    </p:spTree>
    <p:extLst>
      <p:ext uri="{BB962C8B-B14F-4D97-AF65-F5344CB8AC3E}">
        <p14:creationId xmlns:p14="http://schemas.microsoft.com/office/powerpoint/2010/main" val="164824521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B9F79D-243B-5C6F-D8EE-FF7503B30B71}"/>
            </a:ext>
          </a:extLst>
        </p:cNvPr>
        <p:cNvGrpSpPr/>
        <p:nvPr/>
      </p:nvGrpSpPr>
      <p:grpSpPr>
        <a:xfrm>
          <a:off x="0" y="0"/>
          <a:ext cx="0" cy="0"/>
          <a:chOff x="0" y="0"/>
          <a:chExt cx="0" cy="0"/>
        </a:xfrm>
      </p:grpSpPr>
      <p:pic>
        <p:nvPicPr>
          <p:cNvPr id="17" name="Picture 16" descr="A model of a atom&#10;&#10;Description automatically generated">
            <a:extLst>
              <a:ext uri="{FF2B5EF4-FFF2-40B4-BE49-F238E27FC236}">
                <a16:creationId xmlns:a16="http://schemas.microsoft.com/office/drawing/2014/main" id="{037E5760-8333-F0C8-E4B7-9DF92AA3270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48976" y="805395"/>
            <a:ext cx="7441321" cy="7681880"/>
          </a:xfrm>
          <a:prstGeom prst="rect">
            <a:avLst/>
          </a:prstGeom>
        </p:spPr>
      </p:pic>
      <p:pic>
        <p:nvPicPr>
          <p:cNvPr id="9" name="Picture 8">
            <a:extLst>
              <a:ext uri="{FF2B5EF4-FFF2-40B4-BE49-F238E27FC236}">
                <a16:creationId xmlns:a16="http://schemas.microsoft.com/office/drawing/2014/main" id="{28620F1A-846E-1932-6315-58A5F68D90EF}"/>
              </a:ext>
            </a:extLst>
          </p:cNvPr>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5000"/>
                    </a14:imgEffect>
                  </a14:imgLayer>
                </a14:imgProps>
              </a:ext>
              <a:ext uri="{28A0092B-C50C-407E-A947-70E740481C1C}">
                <a14:useLocalDpi xmlns:a14="http://schemas.microsoft.com/office/drawing/2010/main"/>
              </a:ext>
            </a:extLst>
          </a:blip>
          <a:stretch>
            <a:fillRect/>
          </a:stretch>
        </p:blipFill>
        <p:spPr>
          <a:xfrm>
            <a:off x="7935580" y="4172945"/>
            <a:ext cx="2442515" cy="656590"/>
          </a:xfrm>
          <a:prstGeom prst="rect">
            <a:avLst/>
          </a:prstGeom>
          <a:effectLst>
            <a:softEdge rad="67355"/>
          </a:effectLst>
        </p:spPr>
      </p:pic>
      <p:pic>
        <p:nvPicPr>
          <p:cNvPr id="11" name="Picture 10">
            <a:extLst>
              <a:ext uri="{FF2B5EF4-FFF2-40B4-BE49-F238E27FC236}">
                <a16:creationId xmlns:a16="http://schemas.microsoft.com/office/drawing/2014/main" id="{D46BA94A-ADB2-97F0-F23E-22C466C0E15F}"/>
              </a:ext>
            </a:extLst>
          </p:cNvPr>
          <p:cNvPicPr>
            <a:picLocks noChangeAspect="1"/>
          </p:cNvPicPr>
          <p:nvPr/>
        </p:nvPicPr>
        <p:blipFill>
          <a:blip r:embed="rId4" cstate="screen">
            <a:extLst>
              <a:ext uri="{BEBA8EAE-BF5A-486C-A8C5-ECC9F3942E4B}">
                <a14:imgProps xmlns:a14="http://schemas.microsoft.com/office/drawing/2010/main">
                  <a14:imgLayer r:embed="rId6">
                    <a14:imgEffect>
                      <a14:brightnessContrast bright="5000"/>
                    </a14:imgEffect>
                  </a14:imgLayer>
                </a14:imgProps>
              </a:ext>
              <a:ext uri="{28A0092B-C50C-407E-A947-70E740481C1C}">
                <a14:useLocalDpi xmlns:a14="http://schemas.microsoft.com/office/drawing/2010/main"/>
              </a:ext>
            </a:extLst>
          </a:blip>
          <a:stretch>
            <a:fillRect/>
          </a:stretch>
        </p:blipFill>
        <p:spPr>
          <a:xfrm>
            <a:off x="7935580" y="4713379"/>
            <a:ext cx="2442515" cy="656590"/>
          </a:xfrm>
          <a:prstGeom prst="rect">
            <a:avLst/>
          </a:prstGeom>
          <a:effectLst>
            <a:softEdge rad="67355"/>
          </a:effectLst>
        </p:spPr>
      </p:pic>
      <p:sp>
        <p:nvSpPr>
          <p:cNvPr id="21" name="TextBox 20">
            <a:extLst>
              <a:ext uri="{FF2B5EF4-FFF2-40B4-BE49-F238E27FC236}">
                <a16:creationId xmlns:a16="http://schemas.microsoft.com/office/drawing/2014/main" id="{D0722260-AD99-C25B-DF28-F3F5A381B8EA}"/>
              </a:ext>
            </a:extLst>
          </p:cNvPr>
          <p:cNvSpPr txBox="1"/>
          <p:nvPr/>
        </p:nvSpPr>
        <p:spPr>
          <a:xfrm>
            <a:off x="12070626" y="1213442"/>
            <a:ext cx="4425141" cy="67403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fil" sz="5400" dirty="0">
                <a:solidFill>
                  <a:srgbClr val="FFE89F"/>
                </a:solidFill>
              </a:rPr>
              <a:t>1 X 10^ </a:t>
            </a:r>
            <a:r>
              <a:rPr lang="fil" sz="5400" baseline="30000" dirty="0">
                <a:solidFill>
                  <a:srgbClr val="FFE89F"/>
                </a:solidFill>
              </a:rPr>
              <a:t>80</a:t>
            </a:r>
          </a:p>
          <a:p>
            <a:r>
              <a:rPr lang="fil" sz="5400" dirty="0">
                <a:solidFill>
                  <a:srgbClr val="FFE89F"/>
                </a:solidFill>
              </a:rPr>
              <a:t>10000000000000000000000000000000000000000000000000000000000000000000000</a:t>
            </a:r>
          </a:p>
        </p:txBody>
      </p:sp>
      <p:sp>
        <p:nvSpPr>
          <p:cNvPr id="18" name="TextBox 17">
            <a:extLst>
              <a:ext uri="{FF2B5EF4-FFF2-40B4-BE49-F238E27FC236}">
                <a16:creationId xmlns:a16="http://schemas.microsoft.com/office/drawing/2014/main" id="{D3063DD2-E45E-CFBB-90C4-4FD2471D3717}"/>
              </a:ext>
            </a:extLst>
          </p:cNvPr>
          <p:cNvSpPr txBox="1"/>
          <p:nvPr/>
        </p:nvSpPr>
        <p:spPr>
          <a:xfrm>
            <a:off x="1367713" y="571929"/>
            <a:ext cx="2983832"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fil" sz="3200" b="0" i="0" u="none" strike="noStrike" cap="none" spc="0" normalizeH="0" baseline="0" dirty="0">
                <a:ln>
                  <a:noFill/>
                </a:ln>
                <a:solidFill>
                  <a:srgbClr val="FFE89F"/>
                </a:solidFill>
                <a:effectLst/>
                <a:uFillTx/>
                <a:sym typeface="Cochin"/>
              </a:rPr>
              <a:t>Mga Crouton</a:t>
            </a:r>
          </a:p>
          <a:p>
            <a:pPr marL="0" marR="0" indent="0" algn="l" defTabSz="584200" rtl="0" fontAlgn="auto" latinLnBrk="0" hangingPunct="0">
              <a:lnSpc>
                <a:spcPct val="100000"/>
              </a:lnSpc>
              <a:spcBef>
                <a:spcPts val="0"/>
              </a:spcBef>
              <a:spcAft>
                <a:spcPts val="0"/>
              </a:spcAft>
              <a:buClrTx/>
              <a:buSzTx/>
              <a:buFontTx/>
              <a:buNone/>
              <a:tabLst/>
            </a:pPr>
            <a:r>
              <a:rPr lang="fil" sz="3200" dirty="0">
                <a:solidFill>
                  <a:srgbClr val="FFE89F"/>
                </a:solidFill>
              </a:rPr>
              <a:t>Mga Futon</a:t>
            </a:r>
          </a:p>
          <a:p>
            <a:pPr marL="0" marR="0" indent="0" algn="l" defTabSz="584200" rtl="0" fontAlgn="auto" latinLnBrk="0" hangingPunct="0">
              <a:lnSpc>
                <a:spcPct val="100000"/>
              </a:lnSpc>
              <a:spcBef>
                <a:spcPts val="0"/>
              </a:spcBef>
              <a:spcAft>
                <a:spcPts val="0"/>
              </a:spcAft>
              <a:buClrTx/>
              <a:buSzTx/>
              <a:buFontTx/>
              <a:buNone/>
              <a:tabLst/>
            </a:pPr>
            <a:r>
              <a:rPr kumimoji="0" lang="fil" sz="3200" b="0" i="0" u="none" strike="noStrike" cap="none" spc="0" normalizeH="0" baseline="0" dirty="0">
                <a:ln>
                  <a:noFill/>
                </a:ln>
                <a:solidFill>
                  <a:srgbClr val="FFE89F"/>
                </a:solidFill>
                <a:effectLst/>
                <a:uFillTx/>
                <a:sym typeface="Cochin"/>
              </a:rPr>
              <a:t>Mga Newton ng Igos</a:t>
            </a:r>
          </a:p>
        </p:txBody>
      </p:sp>
      <p:sp>
        <p:nvSpPr>
          <p:cNvPr id="10" name="AutoShape 4" descr="Stylized atomic model illustration">
            <a:extLst>
              <a:ext uri="{FF2B5EF4-FFF2-40B4-BE49-F238E27FC236}">
                <a16:creationId xmlns:a16="http://schemas.microsoft.com/office/drawing/2014/main" id="{AF978208-BB8E-2827-92B6-45F960B39ED8}"/>
              </a:ext>
            </a:extLst>
          </p:cNvPr>
          <p:cNvSpPr>
            <a:spLocks noChangeAspect="1" noChangeArrowheads="1"/>
          </p:cNvSpPr>
          <p:nvPr/>
        </p:nvSpPr>
        <p:spPr bwMode="auto">
          <a:xfrm>
            <a:off x="9375756" y="4724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39" name="Group 38">
            <a:extLst>
              <a:ext uri="{FF2B5EF4-FFF2-40B4-BE49-F238E27FC236}">
                <a16:creationId xmlns:a16="http://schemas.microsoft.com/office/drawing/2014/main" id="{B3D0F97F-63C4-7E6D-4D3F-3C4AC044B3DB}"/>
              </a:ext>
            </a:extLst>
          </p:cNvPr>
          <p:cNvGrpSpPr/>
          <p:nvPr/>
        </p:nvGrpSpPr>
        <p:grpSpPr>
          <a:xfrm>
            <a:off x="5054300" y="1495259"/>
            <a:ext cx="3535946" cy="656590"/>
            <a:chOff x="5054300" y="1495259"/>
            <a:chExt cx="3535946" cy="656590"/>
          </a:xfrm>
        </p:grpSpPr>
        <p:sp>
          <p:nvSpPr>
            <p:cNvPr id="2" name="TextBox 1">
              <a:extLst>
                <a:ext uri="{FF2B5EF4-FFF2-40B4-BE49-F238E27FC236}">
                  <a16:creationId xmlns:a16="http://schemas.microsoft.com/office/drawing/2014/main" id="{DFB01C33-17BC-AE42-8B59-D91AAAD56E21}"/>
                </a:ext>
              </a:extLst>
            </p:cNvPr>
            <p:cNvSpPr txBox="1"/>
            <p:nvPr/>
          </p:nvSpPr>
          <p:spPr>
            <a:xfrm>
              <a:off x="6459811" y="1495259"/>
              <a:ext cx="2130435"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fil" sz="3600" b="0" i="0" u="none" strike="noStrike" cap="none" spc="0" normalizeH="0" baseline="0" dirty="0">
                  <a:ln>
                    <a:noFill/>
                  </a:ln>
                  <a:solidFill>
                    <a:schemeClr val="accent1">
                      <a:lumMod val="60000"/>
                      <a:lumOff val="40000"/>
                    </a:schemeClr>
                  </a:solidFill>
                  <a:effectLst/>
                  <a:uFillTx/>
                  <a:latin typeface="Cochin"/>
                  <a:ea typeface="Cochin"/>
                  <a:cs typeface="Cochin"/>
                  <a:sym typeface="Cochin"/>
                </a:rPr>
                <a:t>Mga elektron</a:t>
              </a:r>
            </a:p>
          </p:txBody>
        </p:sp>
        <p:cxnSp>
          <p:nvCxnSpPr>
            <p:cNvPr id="22" name="Straight Arrow Connector 21">
              <a:extLst>
                <a:ext uri="{FF2B5EF4-FFF2-40B4-BE49-F238E27FC236}">
                  <a16:creationId xmlns:a16="http://schemas.microsoft.com/office/drawing/2014/main" id="{8F2B87AE-94BD-63DB-8609-BE52DAF60E70}"/>
                </a:ext>
              </a:extLst>
            </p:cNvPr>
            <p:cNvCxnSpPr>
              <a:cxnSpLocks/>
            </p:cNvCxnSpPr>
            <p:nvPr/>
          </p:nvCxnSpPr>
          <p:spPr>
            <a:xfrm flipH="1">
              <a:off x="5054300" y="1857324"/>
              <a:ext cx="1470589" cy="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C48C0548-452F-B736-EEBA-59DD93D88CFA}"/>
              </a:ext>
            </a:extLst>
          </p:cNvPr>
          <p:cNvGrpSpPr/>
          <p:nvPr/>
        </p:nvGrpSpPr>
        <p:grpSpPr>
          <a:xfrm>
            <a:off x="6182636" y="4352230"/>
            <a:ext cx="3912329" cy="656590"/>
            <a:chOff x="6182636" y="4352230"/>
            <a:chExt cx="3912329" cy="656590"/>
          </a:xfrm>
        </p:grpSpPr>
        <p:sp>
          <p:nvSpPr>
            <p:cNvPr id="16" name="TextBox 15">
              <a:extLst>
                <a:ext uri="{FF2B5EF4-FFF2-40B4-BE49-F238E27FC236}">
                  <a16:creationId xmlns:a16="http://schemas.microsoft.com/office/drawing/2014/main" id="{8DAA4022-389D-4474-06C9-42DD125E8BD4}"/>
                </a:ext>
              </a:extLst>
            </p:cNvPr>
            <p:cNvSpPr txBox="1"/>
            <p:nvPr/>
          </p:nvSpPr>
          <p:spPr>
            <a:xfrm>
              <a:off x="7964530" y="4352230"/>
              <a:ext cx="2130435"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fil" sz="3600" b="0" i="0" u="none" strike="noStrike" cap="none" spc="0" normalizeH="0" baseline="0" dirty="0">
                  <a:ln>
                    <a:noFill/>
                  </a:ln>
                  <a:solidFill>
                    <a:schemeClr val="tx2">
                      <a:lumMod val="20000"/>
                      <a:lumOff val="80000"/>
                    </a:schemeClr>
                  </a:solidFill>
                  <a:effectLst/>
                  <a:uFillTx/>
                  <a:latin typeface="Cochin"/>
                  <a:ea typeface="Cochin"/>
                  <a:cs typeface="Cochin"/>
                  <a:sym typeface="Cochin"/>
                </a:rPr>
                <a:t>Mga Neutron</a:t>
              </a:r>
            </a:p>
          </p:txBody>
        </p:sp>
        <p:cxnSp>
          <p:nvCxnSpPr>
            <p:cNvPr id="25" name="Straight Arrow Connector 24">
              <a:extLst>
                <a:ext uri="{FF2B5EF4-FFF2-40B4-BE49-F238E27FC236}">
                  <a16:creationId xmlns:a16="http://schemas.microsoft.com/office/drawing/2014/main" id="{733B53D8-DCE3-1BE8-6F08-4B4BAD6343B1}"/>
                </a:ext>
              </a:extLst>
            </p:cNvPr>
            <p:cNvCxnSpPr>
              <a:cxnSpLocks/>
              <a:stCxn id="16" idx="1"/>
            </p:cNvCxnSpPr>
            <p:nvPr/>
          </p:nvCxnSpPr>
          <p:spPr>
            <a:xfrm flipH="1" flipV="1">
              <a:off x="6182636" y="4679743"/>
              <a:ext cx="1781894" cy="782"/>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14035C2A-EFFC-DBE2-FAEB-4AE23BA0B0A5}"/>
              </a:ext>
            </a:extLst>
          </p:cNvPr>
          <p:cNvGrpSpPr/>
          <p:nvPr/>
        </p:nvGrpSpPr>
        <p:grpSpPr>
          <a:xfrm>
            <a:off x="1559326" y="5008820"/>
            <a:ext cx="3009389" cy="2686232"/>
            <a:chOff x="1559326" y="5008820"/>
            <a:chExt cx="3009389" cy="2686232"/>
          </a:xfrm>
        </p:grpSpPr>
        <p:sp>
          <p:nvSpPr>
            <p:cNvPr id="15" name="TextBox 14">
              <a:extLst>
                <a:ext uri="{FF2B5EF4-FFF2-40B4-BE49-F238E27FC236}">
                  <a16:creationId xmlns:a16="http://schemas.microsoft.com/office/drawing/2014/main" id="{6647343A-C828-15F5-5FF0-B675A59E45AC}"/>
                </a:ext>
              </a:extLst>
            </p:cNvPr>
            <p:cNvSpPr txBox="1"/>
            <p:nvPr/>
          </p:nvSpPr>
          <p:spPr>
            <a:xfrm>
              <a:off x="1559326" y="7038462"/>
              <a:ext cx="2130435"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fil" sz="3600" b="0" i="0" u="none" strike="noStrike" cap="none" spc="0" normalizeH="0" baseline="0" dirty="0">
                  <a:ln>
                    <a:noFill/>
                  </a:ln>
                  <a:solidFill>
                    <a:schemeClr val="accent2">
                      <a:lumMod val="60000"/>
                      <a:lumOff val="40000"/>
                    </a:schemeClr>
                  </a:solidFill>
                  <a:effectLst/>
                  <a:uFillTx/>
                  <a:latin typeface="Cochin"/>
                  <a:ea typeface="Cochin"/>
                  <a:cs typeface="Cochin"/>
                  <a:sym typeface="Cochin"/>
                </a:rPr>
                <a:t>Mga proton</a:t>
              </a:r>
            </a:p>
          </p:txBody>
        </p:sp>
        <p:cxnSp>
          <p:nvCxnSpPr>
            <p:cNvPr id="28" name="Straight Arrow Connector 27">
              <a:extLst>
                <a:ext uri="{FF2B5EF4-FFF2-40B4-BE49-F238E27FC236}">
                  <a16:creationId xmlns:a16="http://schemas.microsoft.com/office/drawing/2014/main" id="{0F646943-FE9D-0F2B-DF34-3C01C7A0B4D3}"/>
                </a:ext>
              </a:extLst>
            </p:cNvPr>
            <p:cNvCxnSpPr>
              <a:cxnSpLocks/>
            </p:cNvCxnSpPr>
            <p:nvPr/>
          </p:nvCxnSpPr>
          <p:spPr>
            <a:xfrm flipV="1">
              <a:off x="3352547" y="5008820"/>
              <a:ext cx="1216168" cy="2217016"/>
            </a:xfrm>
            <a:prstGeom prst="straightConnector1">
              <a:avLst/>
            </a:prstGeom>
            <a:ln w="4445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4" name="Group 43">
            <a:extLst>
              <a:ext uri="{FF2B5EF4-FFF2-40B4-BE49-F238E27FC236}">
                <a16:creationId xmlns:a16="http://schemas.microsoft.com/office/drawing/2014/main" id="{27869958-C196-0851-9C41-431C42A896BA}"/>
              </a:ext>
            </a:extLst>
          </p:cNvPr>
          <p:cNvGrpSpPr/>
          <p:nvPr/>
        </p:nvGrpSpPr>
        <p:grpSpPr>
          <a:xfrm>
            <a:off x="3915884" y="3747380"/>
            <a:ext cx="7668688" cy="2329023"/>
            <a:chOff x="3915884" y="3747380"/>
            <a:chExt cx="7668688" cy="2329023"/>
          </a:xfrm>
        </p:grpSpPr>
        <p:sp>
          <p:nvSpPr>
            <p:cNvPr id="34" name="Oval 33">
              <a:extLst>
                <a:ext uri="{FF2B5EF4-FFF2-40B4-BE49-F238E27FC236}">
                  <a16:creationId xmlns:a16="http://schemas.microsoft.com/office/drawing/2014/main" id="{7509F72D-56EB-DB2D-1C8F-8F2F7E007B1C}"/>
                </a:ext>
              </a:extLst>
            </p:cNvPr>
            <p:cNvSpPr/>
            <p:nvPr/>
          </p:nvSpPr>
          <p:spPr>
            <a:xfrm>
              <a:off x="3915884" y="3747380"/>
              <a:ext cx="2110912" cy="1672433"/>
            </a:xfrm>
            <a:prstGeom prst="ellipse">
              <a:avLst/>
            </a:prstGeom>
            <a:gradFill flip="none" rotWithShape="1">
              <a:gsLst>
                <a:gs pos="0">
                  <a:schemeClr val="accent5">
                    <a:lumMod val="0"/>
                    <a:lumOff val="100000"/>
                    <a:alpha val="38000"/>
                  </a:schemeClr>
                </a:gs>
                <a:gs pos="35000">
                  <a:schemeClr val="accent5">
                    <a:lumMod val="0"/>
                    <a:lumOff val="100000"/>
                    <a:alpha val="20280"/>
                  </a:schemeClr>
                </a:gs>
                <a:gs pos="100000">
                  <a:schemeClr val="accent5">
                    <a:lumMod val="100000"/>
                  </a:schemeClr>
                </a:gs>
              </a:gsLst>
              <a:path path="circle">
                <a:fillToRect l="50000" t="-80000" r="50000" b="180000"/>
              </a:path>
              <a:tileRect/>
            </a:gradFill>
            <a:ln w="25400" cap="flat">
              <a:solidFill>
                <a:schemeClr val="accent5">
                  <a:lumMod val="75000"/>
                </a:schemeClr>
              </a:solidFill>
              <a:prstDash val="solid"/>
              <a:round/>
            </a:ln>
            <a:effectLst>
              <a:outerShdw blurRad="50800" dist="38100" dir="5400000" rotWithShape="0">
                <a:srgbClr val="000000">
                  <a:alpha val="4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72675A"/>
                </a:solidFill>
                <a:effectLst/>
                <a:uFillTx/>
                <a:latin typeface="Cochin"/>
                <a:ea typeface="Cochin"/>
                <a:cs typeface="Cochin"/>
                <a:sym typeface="Cochin"/>
              </a:endParaRPr>
            </a:p>
          </p:txBody>
        </p:sp>
        <p:grpSp>
          <p:nvGrpSpPr>
            <p:cNvPr id="43" name="Group 42">
              <a:extLst>
                <a:ext uri="{FF2B5EF4-FFF2-40B4-BE49-F238E27FC236}">
                  <a16:creationId xmlns:a16="http://schemas.microsoft.com/office/drawing/2014/main" id="{9F8390CF-1362-4BAA-495E-2BDF96EC96F7}"/>
                </a:ext>
              </a:extLst>
            </p:cNvPr>
            <p:cNvGrpSpPr/>
            <p:nvPr/>
          </p:nvGrpSpPr>
          <p:grpSpPr>
            <a:xfrm>
              <a:off x="5714288" y="4646335"/>
              <a:ext cx="5870284" cy="1430068"/>
              <a:chOff x="5714288" y="4646335"/>
              <a:chExt cx="5870284" cy="1430068"/>
            </a:xfrm>
          </p:grpSpPr>
          <p:sp>
            <p:nvSpPr>
              <p:cNvPr id="35" name="TextBox 34">
                <a:extLst>
                  <a:ext uri="{FF2B5EF4-FFF2-40B4-BE49-F238E27FC236}">
                    <a16:creationId xmlns:a16="http://schemas.microsoft.com/office/drawing/2014/main" id="{EE9A8598-192F-E9A5-3EB1-83CE7612A7CD}"/>
                  </a:ext>
                </a:extLst>
              </p:cNvPr>
              <p:cNvSpPr txBox="1"/>
              <p:nvPr/>
            </p:nvSpPr>
            <p:spPr>
              <a:xfrm>
                <a:off x="6729102" y="5419813"/>
                <a:ext cx="4855470"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fil" dirty="0">
                    <a:solidFill>
                      <a:srgbClr val="FFC000"/>
                    </a:solidFill>
                  </a:rPr>
                  <a:t>Malakas na Puwersang </a:t>
                </a:r>
                <a:endParaRPr kumimoji="0" lang="en-US" sz="3600" b="0" i="0" u="none" strike="noStrike" cap="none" spc="0" normalizeH="0" baseline="0" dirty="0">
                  <a:ln>
                    <a:noFill/>
                  </a:ln>
                  <a:solidFill>
                    <a:srgbClr val="FFC000"/>
                  </a:solidFill>
                  <a:effectLst/>
                  <a:uFillTx/>
                  <a:latin typeface="Cochin"/>
                  <a:ea typeface="Cochin"/>
                  <a:cs typeface="Cochin"/>
                  <a:sym typeface="Cochin"/>
                </a:endParaRPr>
              </a:p>
            </p:txBody>
          </p:sp>
          <p:cxnSp>
            <p:nvCxnSpPr>
              <p:cNvPr id="36" name="Straight Arrow Connector 35">
                <a:extLst>
                  <a:ext uri="{FF2B5EF4-FFF2-40B4-BE49-F238E27FC236}">
                    <a16:creationId xmlns:a16="http://schemas.microsoft.com/office/drawing/2014/main" id="{714E2672-3027-92B6-064A-9997F30F0273}"/>
                  </a:ext>
                </a:extLst>
              </p:cNvPr>
              <p:cNvCxnSpPr>
                <a:cxnSpLocks/>
              </p:cNvCxnSpPr>
              <p:nvPr/>
            </p:nvCxnSpPr>
            <p:spPr>
              <a:xfrm flipH="1" flipV="1">
                <a:off x="5714288" y="4646335"/>
                <a:ext cx="1224475" cy="823322"/>
              </a:xfrm>
              <a:prstGeom prst="straightConnector1">
                <a:avLst/>
              </a:prstGeom>
              <a:ln w="44450">
                <a:solidFill>
                  <a:schemeClr val="accent6">
                    <a:lumMod val="75000"/>
                  </a:schemeClr>
                </a:solidFill>
                <a:tailEnd type="triangle"/>
              </a:ln>
            </p:spPr>
            <p:style>
              <a:lnRef idx="2">
                <a:schemeClr val="accent5"/>
              </a:lnRef>
              <a:fillRef idx="0">
                <a:schemeClr val="accent5"/>
              </a:fillRef>
              <a:effectRef idx="1">
                <a:schemeClr val="accent5"/>
              </a:effectRef>
              <a:fontRef idx="minor">
                <a:schemeClr val="tx1"/>
              </a:fontRef>
            </p:style>
          </p:cxnSp>
        </p:grpSp>
      </p:grpSp>
    </p:spTree>
    <p:extLst>
      <p:ext uri="{BB962C8B-B14F-4D97-AF65-F5344CB8AC3E}">
        <p14:creationId xmlns:p14="http://schemas.microsoft.com/office/powerpoint/2010/main" val="156945838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dissolv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dissolve">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dissolve">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dissolve">
                                      <p:cBhvr>
                                        <p:cTn id="27" dur="500"/>
                                        <p:tgtEl>
                                          <p:spTgt spid="4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8">
                                            <p:txEl>
                                              <p:pRg st="0" end="0"/>
                                            </p:txEl>
                                          </p:spTgt>
                                        </p:tgtEl>
                                        <p:attrNameLst>
                                          <p:attrName>style.visibility</p:attrName>
                                        </p:attrNameLst>
                                      </p:cBhvr>
                                      <p:to>
                                        <p:strVal val="visible"/>
                                      </p:to>
                                    </p:set>
                                    <p:animEffect transition="in" filter="dissolve">
                                      <p:cBhvr>
                                        <p:cTn id="32" dur="500"/>
                                        <p:tgtEl>
                                          <p:spTgt spid="1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8">
                                            <p:txEl>
                                              <p:pRg st="1" end="1"/>
                                            </p:txEl>
                                          </p:spTgt>
                                        </p:tgtEl>
                                        <p:attrNameLst>
                                          <p:attrName>style.visibility</p:attrName>
                                        </p:attrNameLst>
                                      </p:cBhvr>
                                      <p:to>
                                        <p:strVal val="visible"/>
                                      </p:to>
                                    </p:set>
                                    <p:animEffect transition="in" filter="dissolve">
                                      <p:cBhvr>
                                        <p:cTn id="37" dur="500"/>
                                        <p:tgtEl>
                                          <p:spTgt spid="18">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8">
                                            <p:txEl>
                                              <p:pRg st="2" end="2"/>
                                            </p:txEl>
                                          </p:spTgt>
                                        </p:tgtEl>
                                        <p:attrNameLst>
                                          <p:attrName>style.visibility</p:attrName>
                                        </p:attrNameLst>
                                      </p:cBhvr>
                                      <p:to>
                                        <p:strVal val="visible"/>
                                      </p:to>
                                    </p:set>
                                    <p:animEffect transition="in" filter="dissolve">
                                      <p:cBhvr>
                                        <p:cTn id="42" dur="500"/>
                                        <p:tgtEl>
                                          <p:spTgt spid="18">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xit" presetSubtype="0" fill="hold" grpId="0" nodeType="clickEffect">
                                  <p:stCondLst>
                                    <p:cond delay="0"/>
                                  </p:stCondLst>
                                  <p:childTnLst>
                                    <p:animEffect transition="out" filter="dissolve">
                                      <p:cBhvr>
                                        <p:cTn id="46" dur="500"/>
                                        <p:tgtEl>
                                          <p:spTgt spid="18">
                                            <p:txEl>
                                              <p:pRg st="0" end="0"/>
                                            </p:txEl>
                                          </p:spTgt>
                                        </p:tgtEl>
                                      </p:cBhvr>
                                    </p:animEffect>
                                    <p:set>
                                      <p:cBhvr>
                                        <p:cTn id="47" dur="1" fill="hold">
                                          <p:stCondLst>
                                            <p:cond delay="499"/>
                                          </p:stCondLst>
                                        </p:cTn>
                                        <p:tgtEl>
                                          <p:spTgt spid="18">
                                            <p:txEl>
                                              <p:pRg st="0" end="0"/>
                                            </p:txEl>
                                          </p:spTgt>
                                        </p:tgtEl>
                                        <p:attrNameLst>
                                          <p:attrName>style.visibility</p:attrName>
                                        </p:attrNameLst>
                                      </p:cBhvr>
                                      <p:to>
                                        <p:strVal val="hidden"/>
                                      </p:to>
                                    </p:set>
                                  </p:childTnLst>
                                </p:cTn>
                              </p:par>
                              <p:par>
                                <p:cTn id="48" presetID="9" presetClass="exit" presetSubtype="0" fill="hold" grpId="0" nodeType="withEffect">
                                  <p:stCondLst>
                                    <p:cond delay="0"/>
                                  </p:stCondLst>
                                  <p:childTnLst>
                                    <p:animEffect transition="out" filter="dissolve">
                                      <p:cBhvr>
                                        <p:cTn id="49" dur="500"/>
                                        <p:tgtEl>
                                          <p:spTgt spid="18">
                                            <p:txEl>
                                              <p:pRg st="1" end="1"/>
                                            </p:txEl>
                                          </p:spTgt>
                                        </p:tgtEl>
                                      </p:cBhvr>
                                    </p:animEffect>
                                    <p:set>
                                      <p:cBhvr>
                                        <p:cTn id="50" dur="1" fill="hold">
                                          <p:stCondLst>
                                            <p:cond delay="499"/>
                                          </p:stCondLst>
                                        </p:cTn>
                                        <p:tgtEl>
                                          <p:spTgt spid="18">
                                            <p:txEl>
                                              <p:pRg st="1" end="1"/>
                                            </p:txEl>
                                          </p:spTgt>
                                        </p:tgtEl>
                                        <p:attrNameLst>
                                          <p:attrName>style.visibility</p:attrName>
                                        </p:attrNameLst>
                                      </p:cBhvr>
                                      <p:to>
                                        <p:strVal val="hidden"/>
                                      </p:to>
                                    </p:set>
                                  </p:childTnLst>
                                </p:cTn>
                              </p:par>
                              <p:par>
                                <p:cTn id="51" presetID="9" presetClass="exit" presetSubtype="0" fill="hold" grpId="0" nodeType="withEffect">
                                  <p:stCondLst>
                                    <p:cond delay="0"/>
                                  </p:stCondLst>
                                  <p:childTnLst>
                                    <p:animEffect transition="out" filter="dissolve">
                                      <p:cBhvr>
                                        <p:cTn id="52" dur="500"/>
                                        <p:tgtEl>
                                          <p:spTgt spid="18">
                                            <p:txEl>
                                              <p:pRg st="2" end="2"/>
                                            </p:txEl>
                                          </p:spTgt>
                                        </p:tgtEl>
                                      </p:cBhvr>
                                    </p:animEffect>
                                    <p:set>
                                      <p:cBhvr>
                                        <p:cTn id="53" dur="1" fill="hold">
                                          <p:stCondLst>
                                            <p:cond delay="499"/>
                                          </p:stCondLst>
                                        </p:cTn>
                                        <p:tgtEl>
                                          <p:spTgt spid="18">
                                            <p:txEl>
                                              <p:pRg st="2" end="2"/>
                                            </p:txEl>
                                          </p:spTgt>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nodeType="click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dissolve">
                                      <p:cBhvr>
                                        <p:cTn id="5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8"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0DE76BC-8625-E55F-E139-A20B32ABE746}"/>
              </a:ext>
            </a:extLst>
          </p:cNvPr>
          <p:cNvSpPr txBox="1"/>
          <p:nvPr/>
        </p:nvSpPr>
        <p:spPr>
          <a:xfrm>
            <a:off x="2497931" y="3676471"/>
            <a:ext cx="12344399" cy="25853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5400" dirty="0">
                <a:solidFill>
                  <a:srgbClr val="FFE89F"/>
                </a:solidFill>
                <a:hlinkClick r:id="rId3">
                  <a:extLst>
                    <a:ext uri="{A12FA001-AC4F-418D-AE19-62706E023703}">
                      <ahyp:hlinkClr xmlns:ahyp="http://schemas.microsoft.com/office/drawing/2018/hyperlinkcolor" val="tx"/>
                    </a:ext>
                  </a:extLst>
                </a:hlinkClick>
              </a:rPr>
              <a:t>https://www.youtube.com/watch?v=NrI57COWVF4</a:t>
            </a:r>
            <a:endParaRPr lang="en-US" sz="5400" dirty="0">
              <a:solidFill>
                <a:srgbClr val="FFE89F"/>
              </a:solidFill>
            </a:endParaRPr>
          </a:p>
          <a:p>
            <a:endParaRPr lang="en-US" sz="5400" dirty="0">
              <a:solidFill>
                <a:srgbClr val="FFE89F"/>
              </a:solidFill>
            </a:endParaRPr>
          </a:p>
        </p:txBody>
      </p:sp>
    </p:spTree>
    <p:extLst>
      <p:ext uri="{BB962C8B-B14F-4D97-AF65-F5344CB8AC3E}">
        <p14:creationId xmlns:p14="http://schemas.microsoft.com/office/powerpoint/2010/main" val="7025173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AEA22EB-5CCC-B943-1B0F-B0881B5C7FE8}"/>
              </a:ext>
            </a:extLst>
          </p:cNvPr>
          <p:cNvSpPr txBox="1"/>
          <p:nvPr/>
        </p:nvSpPr>
        <p:spPr>
          <a:xfrm>
            <a:off x="7159196" y="1656616"/>
            <a:ext cx="9377496" cy="1323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fil" sz="4000" b="1" u="sng" dirty="0">
                <a:solidFill>
                  <a:srgbClr val="FFC000"/>
                </a:solidFill>
                <a:latin typeface="Calibri" panose="020F0502020204030204" pitchFamily="34" charset="0"/>
                <a:cs typeface="Calibri" panose="020F0502020204030204" pitchFamily="34" charset="0"/>
              </a:rPr>
              <a:t>Mga Hebreo 12:29</a:t>
            </a:r>
          </a:p>
          <a:p>
            <a:pPr algn="l"/>
            <a:r>
              <a:rPr lang="fil" sz="4000" b="1" dirty="0">
                <a:solidFill>
                  <a:srgbClr val="FFE89F"/>
                </a:solidFill>
                <a:latin typeface="Calibri" panose="020F0502020204030204" pitchFamily="34" charset="0"/>
                <a:cs typeface="Calibri" panose="020F0502020204030204" pitchFamily="34" charset="0"/>
              </a:rPr>
              <a:t>Ang ating Diyos ay isang apoy na tumutupok</a:t>
            </a:r>
            <a:endParaRPr lang="en-US" sz="6600" b="1" dirty="0">
              <a:solidFill>
                <a:srgbClr val="FFE89F"/>
              </a:solidFill>
              <a:effectLst>
                <a:outerShdw blurRad="50800" dist="38100" dir="5400000" algn="t" rotWithShape="0">
                  <a:prstClr val="black">
                    <a:alpha val="84000"/>
                  </a:prstClr>
                </a:outerShdw>
              </a:effectLst>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DDF2E555-8F3B-EACB-A083-4562DFD9C723}"/>
              </a:ext>
            </a:extLst>
          </p:cNvPr>
          <p:cNvSpPr txBox="1"/>
          <p:nvPr/>
        </p:nvSpPr>
        <p:spPr>
          <a:xfrm>
            <a:off x="7159196" y="3868237"/>
            <a:ext cx="9377496" cy="18158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fil" sz="4000" b="1" u="sng" dirty="0">
                <a:solidFill>
                  <a:srgbClr val="FFC000"/>
                </a:solidFill>
                <a:latin typeface="Calibri" panose="020F0502020204030204" pitchFamily="34" charset="0"/>
                <a:cs typeface="Calibri" panose="020F0502020204030204" pitchFamily="34" charset="0"/>
              </a:rPr>
              <a:t>Awit 97:5</a:t>
            </a:r>
          </a:p>
          <a:p>
            <a:pPr algn="l"/>
            <a:r>
              <a:rPr lang="fil" b="1" dirty="0">
                <a:solidFill>
                  <a:srgbClr val="FFE89F"/>
                </a:solidFill>
                <a:latin typeface="Calibri" panose="020F0502020204030204" pitchFamily="34" charset="0"/>
                <a:cs typeface="Calibri" panose="020F0502020204030204" pitchFamily="34" charset="0"/>
              </a:rPr>
              <a:t>Ang mga bundok ay natutunaw na parang pagkit sa harapan ng Panginoon</a:t>
            </a:r>
            <a:endParaRPr lang="en-US" b="1" i="0" dirty="0">
              <a:solidFill>
                <a:srgbClr val="FFE89F"/>
              </a:solidFill>
              <a:effectLst/>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966BEEC0-56CC-57F6-2C1E-EEBAF3D2C798}"/>
              </a:ext>
            </a:extLst>
          </p:cNvPr>
          <p:cNvSpPr txBox="1"/>
          <p:nvPr/>
        </p:nvSpPr>
        <p:spPr>
          <a:xfrm>
            <a:off x="7159196" y="6242202"/>
            <a:ext cx="9873441" cy="23698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fil" sz="4000" b="1" i="0" u="sng" dirty="0">
                <a:solidFill>
                  <a:srgbClr val="FFC000"/>
                </a:solidFill>
                <a:effectLst/>
                <a:latin typeface="Calibri" panose="020F0502020204030204" pitchFamily="34" charset="0"/>
                <a:cs typeface="Calibri" panose="020F0502020204030204" pitchFamily="34" charset="0"/>
              </a:rPr>
              <a:t>Nahum 1:5</a:t>
            </a:r>
          </a:p>
          <a:p>
            <a:pPr algn="l"/>
            <a:r>
              <a:rPr lang="fil" b="1" dirty="0">
                <a:solidFill>
                  <a:srgbClr val="FFE89F"/>
                </a:solidFill>
                <a:latin typeface="Calibri" panose="020F0502020204030204" pitchFamily="34" charset="0"/>
                <a:cs typeface="Calibri" panose="020F0502020204030204" pitchFamily="34" charset="0"/>
              </a:rPr>
              <a:t>Ang mga bundok ay nayayanig sa harap niya, at ang mga burol ay natutunaw; ang lupa ay nayayanig, at ang mga nananahan dito ay nalilipol</a:t>
            </a:r>
            <a:endParaRPr lang="en-US" sz="6000" b="1" dirty="0">
              <a:solidFill>
                <a:srgbClr val="FFE89F"/>
              </a:solidFill>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2A20713B-7039-6DCB-9E1A-AB7C47AA7452}"/>
              </a:ext>
            </a:extLst>
          </p:cNvPr>
          <p:cNvSpPr/>
          <p:nvPr/>
        </p:nvSpPr>
        <p:spPr>
          <a:xfrm>
            <a:off x="-1" y="0"/>
            <a:ext cx="6781801" cy="9753600"/>
          </a:xfrm>
          <a:prstGeom prst="rect">
            <a:avLst/>
          </a:prstGeom>
          <a:blipFill>
            <a:blip r:embed="rId3"/>
          </a:blipFill>
          <a:ln w="12700">
            <a:miter lim="400000"/>
          </a:ln>
          <a:effectLst>
            <a:outerShdw blurRad="50800" dist="38100" dir="5400000" rotWithShape="0">
              <a:srgbClr val="000000">
                <a:alpha val="40000"/>
              </a:srgbClr>
            </a:outerShdw>
          </a:effectLst>
        </p:spPr>
        <p:txBody>
          <a:bodyPr lIns="50800" tIns="50800" rIns="50800" bIns="50800" anchor="ctr"/>
          <a:lstStyle/>
          <a:p>
            <a:pPr>
              <a:defRPr>
                <a:solidFill>
                  <a:srgbClr val="FFFFFF"/>
                </a:solidFill>
                <a:latin typeface="Baskerville"/>
                <a:ea typeface="Baskerville"/>
                <a:cs typeface="Baskerville"/>
                <a:sym typeface="Baskerville"/>
              </a:defRPr>
            </a:pPr>
            <a:endParaRPr/>
          </a:p>
        </p:txBody>
      </p:sp>
      <p:sp>
        <p:nvSpPr>
          <p:cNvPr id="12" name="TextBox 11">
            <a:extLst>
              <a:ext uri="{FF2B5EF4-FFF2-40B4-BE49-F238E27FC236}">
                <a16:creationId xmlns:a16="http://schemas.microsoft.com/office/drawing/2014/main" id="{CA4E19CD-1880-4477-E29B-2C4697355F01}"/>
              </a:ext>
            </a:extLst>
          </p:cNvPr>
          <p:cNvSpPr txBox="1"/>
          <p:nvPr/>
        </p:nvSpPr>
        <p:spPr>
          <a:xfrm>
            <a:off x="331706" y="317788"/>
            <a:ext cx="8733294" cy="18774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fil" sz="4000" b="1" i="0" dirty="0">
                <a:solidFill>
                  <a:srgbClr val="FFE89F"/>
                </a:solidFill>
                <a:effectLst/>
                <a:latin typeface="Calibri" panose="020F0502020204030204" pitchFamily="34" charset="0"/>
                <a:ea typeface="ADLaM Display" panose="02010000000000000000" pitchFamily="2" charset="77"/>
                <a:cs typeface="Calibri" panose="020F0502020204030204" pitchFamily="34" charset="0"/>
              </a:rPr>
              <a:t>Ang Makapangyarihang Diyos</a:t>
            </a:r>
          </a:p>
          <a:p>
            <a:pPr algn="l"/>
            <a:br>
              <a:rPr lang="en-US" b="1" i="0" dirty="0">
                <a:solidFill>
                  <a:srgbClr val="FFE89F"/>
                </a:solidFill>
                <a:effectLst/>
                <a:latin typeface="Roboto" panose="02000000000000000000" pitchFamily="2" charset="0"/>
              </a:rPr>
            </a:br>
            <a:endParaRPr lang="en-US" b="1" i="0" dirty="0">
              <a:solidFill>
                <a:srgbClr val="FFE89F"/>
              </a:solidFill>
              <a:effectLst/>
              <a:latin typeface="Roboto" panose="02000000000000000000" pitchFamily="2" charset="0"/>
            </a:endParaRPr>
          </a:p>
        </p:txBody>
      </p:sp>
      <p:pic>
        <p:nvPicPr>
          <p:cNvPr id="6150" name="Picture 6" descr="What is the Wrath of God? A Study of a Common Biblical Theme - Community in  Mission">
            <a:extLst>
              <a:ext uri="{FF2B5EF4-FFF2-40B4-BE49-F238E27FC236}">
                <a16:creationId xmlns:a16="http://schemas.microsoft.com/office/drawing/2014/main" id="{06AB7E56-A5C9-8A38-22FC-CD03B9FB5FBA}"/>
              </a:ext>
            </a:extLst>
          </p:cNvPr>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sharpenSoften amount="45000"/>
                    </a14:imgEffect>
                    <a14:imgEffect>
                      <a14:brightnessContrast bright="5000"/>
                    </a14:imgEffect>
                  </a14:imgLayer>
                </a14:imgProps>
              </a:ext>
              <a:ext uri="{28A0092B-C50C-407E-A947-70E740481C1C}">
                <a14:useLocalDpi xmlns:a14="http://schemas.microsoft.com/office/drawing/2010/main"/>
              </a:ext>
            </a:extLst>
          </a:blip>
          <a:srcRect/>
          <a:stretch/>
        </p:blipFill>
        <p:spPr bwMode="auto">
          <a:xfrm>
            <a:off x="331706" y="1219201"/>
            <a:ext cx="6118386" cy="8226622"/>
          </a:xfrm>
          <a:prstGeom prst="rect">
            <a:avLst/>
          </a:prstGeom>
          <a:noFill/>
          <a:effectLst>
            <a:outerShdw blurRad="50800" dist="38100" dir="8100000" algn="tr" rotWithShape="0">
              <a:prstClr val="black">
                <a:alpha val="40000"/>
              </a:prstClr>
            </a:outerShdw>
            <a:softEdge rad="214383"/>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156194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0763FC4-B51C-DBD1-FA0C-3A154EA2EA54}"/>
              </a:ext>
            </a:extLst>
          </p:cNvPr>
          <p:cNvSpPr txBox="1"/>
          <p:nvPr/>
        </p:nvSpPr>
        <p:spPr>
          <a:xfrm>
            <a:off x="4332514" y="4276636"/>
            <a:ext cx="8665028" cy="20005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400" dirty="0">
                <a:solidFill>
                  <a:srgbClr val="FFE89F"/>
                </a:solidFill>
                <a:hlinkClick r:id="rId3">
                  <a:extLst>
                    <a:ext uri="{A12FA001-AC4F-418D-AE19-62706E023703}">
                      <ahyp:hlinkClr xmlns:ahyp="http://schemas.microsoft.com/office/drawing/2018/hyperlinkcolor" val="tx"/>
                    </a:ext>
                  </a:extLst>
                </a:hlinkClick>
              </a:rPr>
              <a:t>https://www.youtube.com/watch?v=l9vn5UvsHvM</a:t>
            </a:r>
            <a:endParaRPr lang="en-US" sz="4400" dirty="0">
              <a:solidFill>
                <a:srgbClr val="FFE89F"/>
              </a:solidFill>
            </a:endParaRPr>
          </a:p>
          <a:p>
            <a:endParaRPr lang="en-US" dirty="0">
              <a:solidFill>
                <a:srgbClr val="FFE89F"/>
              </a:solidFill>
            </a:endParaRPr>
          </a:p>
        </p:txBody>
      </p:sp>
    </p:spTree>
    <p:extLst>
      <p:ext uri="{BB962C8B-B14F-4D97-AF65-F5344CB8AC3E}">
        <p14:creationId xmlns:p14="http://schemas.microsoft.com/office/powerpoint/2010/main" val="132886257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Rectangle 6"/>
          <p:cNvSpPr/>
          <p:nvPr/>
        </p:nvSpPr>
        <p:spPr>
          <a:xfrm>
            <a:off x="0" y="-11163"/>
            <a:ext cx="17340263" cy="1154164"/>
          </a:xfrm>
          <a:prstGeom prst="rect">
            <a:avLst/>
          </a:prstGeom>
          <a:blipFill>
            <a:blip r:embed="rId3"/>
          </a:blipFill>
          <a:ln w="12700">
            <a:miter lim="400000"/>
          </a:ln>
          <a:effectLst>
            <a:outerShdw blurRad="50800" dist="38100" dir="5400000" rotWithShape="0">
              <a:srgbClr val="000000">
                <a:alpha val="40000"/>
              </a:srgbClr>
            </a:outerShdw>
          </a:effectLst>
        </p:spPr>
        <p:txBody>
          <a:bodyPr lIns="50800" tIns="50800" rIns="50800" bIns="50800" anchor="ctr"/>
          <a:lstStyle/>
          <a:p>
            <a:pPr>
              <a:defRPr>
                <a:solidFill>
                  <a:srgbClr val="FFFFFF"/>
                </a:solidFill>
                <a:latin typeface="Baskerville"/>
                <a:ea typeface="Baskerville"/>
                <a:cs typeface="Baskerville"/>
                <a:sym typeface="Baskerville"/>
              </a:defRPr>
            </a:pPr>
            <a:endParaRPr/>
          </a:p>
        </p:txBody>
      </p:sp>
      <p:sp>
        <p:nvSpPr>
          <p:cNvPr id="334" name="Shape 68"/>
          <p:cNvSpPr txBox="1"/>
          <p:nvPr/>
        </p:nvSpPr>
        <p:spPr>
          <a:xfrm>
            <a:off x="423194" y="155473"/>
            <a:ext cx="11747728" cy="738664"/>
          </a:xfrm>
          <a:prstGeom prst="rect">
            <a:avLst/>
          </a:prstGeom>
          <a:ln w="12700">
            <a:miter lim="400000"/>
          </a:ln>
          <a:effectLst>
            <a:outerShdw blurRad="190500" dist="8455" dir="5400000" rotWithShape="0">
              <a:srgbClr val="000000"/>
            </a:outerShdw>
          </a:effectLst>
          <a:extLst>
            <a:ext uri="{C572A759-6A51-4108-AA02-DFA0A04FC94B}">
              <ma14:wrappingTextBoxFlag xmlns:ma14="http://schemas.microsoft.com/office/mac/drawingml/2011/main" xmlns="" val="1"/>
            </a:ext>
          </a:extLst>
        </p:spPr>
        <p:txBody>
          <a:bodyPr lIns="0" tIns="0" rIns="0" bIns="0" anchor="ctr">
            <a:spAutoFit/>
          </a:bodyPr>
          <a:lstStyle>
            <a:lvl1pPr algn="l" defTabSz="457200">
              <a:defRPr sz="5400">
                <a:solidFill>
                  <a:srgbClr val="FFEFBF"/>
                </a:solidFill>
                <a:latin typeface="Optima"/>
                <a:ea typeface="Optima"/>
                <a:cs typeface="Optima"/>
                <a:sym typeface="Optima"/>
              </a:defRPr>
            </a:lvl1pPr>
          </a:lstStyle>
          <a:p>
            <a:r>
              <a:rPr lang="fil" sz="4800" dirty="0">
                <a:latin typeface="Segoe UI Black" panose="020B0A02040204020203" pitchFamily="34" charset="0"/>
                <a:ea typeface="Segoe UI Black" panose="020B0A02040204020203" pitchFamily="34" charset="0"/>
              </a:rPr>
              <a:t>Kapalaran ng mga hindi matuwid</a:t>
            </a:r>
            <a:endParaRPr sz="4800" dirty="0">
              <a:latin typeface="Segoe UI Black" panose="020B0A02040204020203" pitchFamily="34" charset="0"/>
              <a:ea typeface="Segoe UI Black" panose="020B0A02040204020203" pitchFamily="34" charset="0"/>
            </a:endParaRPr>
          </a:p>
        </p:txBody>
      </p:sp>
      <p:sp>
        <p:nvSpPr>
          <p:cNvPr id="12" name="TextBox 11">
            <a:extLst>
              <a:ext uri="{FF2B5EF4-FFF2-40B4-BE49-F238E27FC236}">
                <a16:creationId xmlns:a16="http://schemas.microsoft.com/office/drawing/2014/main" id="{84CD6C0A-5914-224C-65CF-4A6C44154307}"/>
              </a:ext>
            </a:extLst>
          </p:cNvPr>
          <p:cNvSpPr txBox="1"/>
          <p:nvPr/>
        </p:nvSpPr>
        <p:spPr>
          <a:xfrm>
            <a:off x="2175085" y="1792016"/>
            <a:ext cx="12990091" cy="44627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fil" sz="4400" b="1" i="0" dirty="0">
                <a:solidFill>
                  <a:srgbClr val="FFC000"/>
                </a:solidFill>
                <a:effectLst>
                  <a:outerShdw blurRad="50800" dist="38100" dir="8100000" algn="tr" rotWithShape="0">
                    <a:prstClr val="black">
                      <a:alpha val="40000"/>
                    </a:prstClr>
                  </a:outerShdw>
                </a:effectLst>
                <a:latin typeface="Calibri" panose="020F0502020204030204" pitchFamily="34" charset="0"/>
                <a:cs typeface="Calibri" panose="020F0502020204030204" pitchFamily="34" charset="0"/>
              </a:rPr>
              <a:t>Mga Taga-Roma 3:1-12, 23</a:t>
            </a:r>
          </a:p>
          <a:p>
            <a:pPr algn="l"/>
            <a:r>
              <a:rPr lang="fil" sz="4000" b="0" i="0" dirty="0">
                <a:solidFill>
                  <a:srgbClr val="FFE89F"/>
                </a:solidFill>
                <a:effectLst>
                  <a:outerShdw blurRad="50800" dist="38100" dir="8100000" algn="tr" rotWithShape="0">
                    <a:prstClr val="black">
                      <a:alpha val="40000"/>
                    </a:prstClr>
                  </a:outerShdw>
                </a:effectLst>
                <a:latin typeface="Calibri" panose="020F0502020204030204" pitchFamily="34" charset="0"/>
                <a:cs typeface="Calibri" panose="020F0502020204030204" pitchFamily="34" charset="0"/>
              </a:rPr>
              <a:t>Gaya ng nasusulat: “Walang matuwid, wala kahit isa; walang nakakaunawa; walang humahanap sa Diyos. Lahat ay tumalikod…sapagkat LAHAT AY NAGKASALA at hindi nakaabot sa kaluwalhatian ng Diyos.”</a:t>
            </a:r>
          </a:p>
          <a:p>
            <a:br>
              <a:rPr lang="en-US" sz="4000" dirty="0">
                <a:solidFill>
                  <a:srgbClr val="FFE89F"/>
                </a:solidFill>
                <a:latin typeface="Calibri" panose="020F0502020204030204" pitchFamily="34" charset="0"/>
                <a:cs typeface="Calibri" panose="020F0502020204030204" pitchFamily="34" charset="0"/>
              </a:rPr>
            </a:br>
            <a:endParaRPr lang="en-US" sz="4000" dirty="0">
              <a:solidFill>
                <a:srgbClr val="FFE89F"/>
              </a:solidFill>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CECA767E-4171-3DA5-A558-589799581B41}"/>
              </a:ext>
            </a:extLst>
          </p:cNvPr>
          <p:cNvSpPr txBox="1"/>
          <p:nvPr/>
        </p:nvSpPr>
        <p:spPr>
          <a:xfrm>
            <a:off x="2175085" y="5699603"/>
            <a:ext cx="11588606" cy="19389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fil" sz="4000" b="1" i="0" dirty="0">
                <a:solidFill>
                  <a:srgbClr val="FFC000"/>
                </a:solidFill>
                <a:effectLst>
                  <a:outerShdw blurRad="50800" dist="38100" dir="8100000" algn="tr" rotWithShape="0">
                    <a:prstClr val="black">
                      <a:alpha val="40000"/>
                    </a:prstClr>
                  </a:outerShdw>
                </a:effectLst>
                <a:latin typeface="Calibri" panose="020F0502020204030204" pitchFamily="34" charset="0"/>
                <a:cs typeface="Calibri" panose="020F0502020204030204" pitchFamily="34" charset="0"/>
              </a:rPr>
              <a:t>Mga Hebreo 9:27</a:t>
            </a:r>
          </a:p>
          <a:p>
            <a:pPr algn="l"/>
            <a:r>
              <a:rPr lang="fil" sz="4000" b="0" i="0" dirty="0">
                <a:solidFill>
                  <a:srgbClr val="FFE89F"/>
                </a:solidFill>
                <a:effectLst>
                  <a:outerShdw blurRad="50800" dist="38100" dir="8100000" algn="tr" rotWithShape="0">
                    <a:prstClr val="black">
                      <a:alpha val="40000"/>
                    </a:prstClr>
                  </a:outerShdw>
                </a:effectLst>
                <a:latin typeface="Calibri" panose="020F0502020204030204" pitchFamily="34" charset="0"/>
                <a:cs typeface="Calibri" panose="020F0502020204030204" pitchFamily="34" charset="0"/>
              </a:rPr>
              <a:t>At kung paanong itinakda sa mga tao ang mamatay na minsan, ngunit pagkatapos nito ay ang paghuhukom</a:t>
            </a:r>
            <a:endParaRPr lang="en-US" sz="4000" dirty="0">
              <a:solidFill>
                <a:srgbClr val="FFE89F"/>
              </a:solidFill>
              <a:effectLst>
                <a:outerShdw blurRad="50800" dist="38100" dir="8100000" algn="tr" rotWithShape="0">
                  <a:prstClr val="black">
                    <a:alpha val="40000"/>
                  </a:prst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2574849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EDBF10F-50E2-60F8-E15C-E146603F2FD9}"/>
              </a:ext>
            </a:extLst>
          </p:cNvPr>
          <p:cNvSpPr txBox="1"/>
          <p:nvPr/>
        </p:nvSpPr>
        <p:spPr>
          <a:xfrm>
            <a:off x="674649" y="1469126"/>
            <a:ext cx="8753706" cy="38472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fil" b="1" i="0" dirty="0">
                <a:solidFill>
                  <a:srgbClr val="FFC000"/>
                </a:solidFill>
                <a:effectLst/>
                <a:latin typeface="Calibri" panose="020F0502020204030204" pitchFamily="34" charset="0"/>
                <a:cs typeface="Calibri" panose="020F0502020204030204" pitchFamily="34" charset="0"/>
              </a:rPr>
              <a:t>Mateo 22:13</a:t>
            </a:r>
          </a:p>
          <a:p>
            <a:pPr algn="l"/>
            <a:r>
              <a:rPr lang="fil" sz="3400" b="0" i="0" dirty="0">
                <a:solidFill>
                  <a:srgbClr val="FFE89F"/>
                </a:solidFill>
                <a:effectLst/>
                <a:latin typeface="Calibri" panose="020F0502020204030204" pitchFamily="34" charset="0"/>
                <a:cs typeface="Calibri" panose="020F0502020204030204" pitchFamily="34" charset="0"/>
              </a:rPr>
              <a:t>ninyo </a:t>
            </a:r>
            <a:r>
              <a:rPr lang="fil" sz="3400" b="0" i="0" dirty="0">
                <a:solidFill>
                  <a:srgbClr val="FFE89F"/>
                </a:solidFill>
                <a:effectLst>
                  <a:outerShdw blurRad="50800" dist="38100" dir="8100000" algn="tr" rotWithShape="0">
                    <a:prstClr val="black">
                      <a:alpha val="40000"/>
                    </a:prstClr>
                  </a:outerShdw>
                </a:effectLst>
                <a:latin typeface="Calibri" panose="020F0502020204030204" pitchFamily="34" charset="0"/>
                <a:cs typeface="Calibri" panose="020F0502020204030204" pitchFamily="34" charset="0"/>
              </a:rPr>
              <a:t>ang kamay at paa ng taong hindi karapat-dapat, at itapon ninyo siya sa kadiliman sa labas; doon nga magkakaroon ng iyakan at pagngangalit ng mga ngipin.</a:t>
            </a:r>
          </a:p>
          <a:p>
            <a:br>
              <a:rPr lang="en-US" dirty="0">
                <a:solidFill>
                  <a:srgbClr val="FFE89F"/>
                </a:solidFill>
                <a:latin typeface="Calibri" panose="020F0502020204030204" pitchFamily="34" charset="0"/>
                <a:cs typeface="Calibri" panose="020F0502020204030204" pitchFamily="34" charset="0"/>
              </a:rPr>
            </a:br>
            <a:endParaRPr lang="en-US" dirty="0">
              <a:solidFill>
                <a:srgbClr val="FFE89F"/>
              </a:solidFill>
              <a:latin typeface="Calibri" panose="020F0502020204030204" pitchFamily="34" charset="0"/>
              <a:cs typeface="Calibri" panose="020F0502020204030204" pitchFamily="34" charset="0"/>
            </a:endParaRPr>
          </a:p>
        </p:txBody>
      </p:sp>
      <p:sp>
        <p:nvSpPr>
          <p:cNvPr id="8" name="Rectangle 1">
            <a:extLst>
              <a:ext uri="{FF2B5EF4-FFF2-40B4-BE49-F238E27FC236}">
                <a16:creationId xmlns:a16="http://schemas.microsoft.com/office/drawing/2014/main" id="{1CEA1FC4-BD59-41E0-D438-9325FF74ADB7}"/>
              </a:ext>
            </a:extLst>
          </p:cNvPr>
          <p:cNvSpPr/>
          <p:nvPr/>
        </p:nvSpPr>
        <p:spPr>
          <a:xfrm>
            <a:off x="-1" y="-2990"/>
            <a:ext cx="17340263" cy="1231145"/>
          </a:xfrm>
          <a:prstGeom prst="rect">
            <a:avLst/>
          </a:prstGeom>
          <a:blipFill>
            <a:blip r:embed="rId3"/>
          </a:blipFill>
          <a:ln w="12700">
            <a:miter lim="400000"/>
          </a:ln>
          <a:effectLst>
            <a:outerShdw blurRad="50800" dist="38100" dir="5400000" algn="t" rotWithShape="0">
              <a:prstClr val="black">
                <a:alpha val="40000"/>
              </a:prstClr>
            </a:outerShdw>
          </a:effectLst>
        </p:spPr>
        <p:txBody>
          <a:bodyPr lIns="67735" tIns="67735" rIns="67735" bIns="67735" anchor="ctr"/>
          <a:lstStyle/>
          <a:p>
            <a:pPr>
              <a:defRPr>
                <a:solidFill>
                  <a:srgbClr val="FFFFFF"/>
                </a:solidFill>
                <a:latin typeface="Baskerville"/>
                <a:ea typeface="Baskerville"/>
                <a:cs typeface="Baskerville"/>
                <a:sym typeface="Baskerville"/>
              </a:defRPr>
            </a:pPr>
            <a:endParaRPr sz="4800" dirty="0"/>
          </a:p>
        </p:txBody>
      </p:sp>
      <p:sp>
        <p:nvSpPr>
          <p:cNvPr id="9" name="Shape 67">
            <a:extLst>
              <a:ext uri="{FF2B5EF4-FFF2-40B4-BE49-F238E27FC236}">
                <a16:creationId xmlns:a16="http://schemas.microsoft.com/office/drawing/2014/main" id="{42B2EE50-0B72-59FE-15F1-8F494CE7ABD3}"/>
              </a:ext>
            </a:extLst>
          </p:cNvPr>
          <p:cNvSpPr txBox="1"/>
          <p:nvPr/>
        </p:nvSpPr>
        <p:spPr>
          <a:xfrm>
            <a:off x="448246" y="237981"/>
            <a:ext cx="14296528" cy="738664"/>
          </a:xfrm>
          <a:prstGeom prst="rect">
            <a:avLst/>
          </a:prstGeom>
          <a:ln w="12700">
            <a:miter lim="400000"/>
          </a:ln>
          <a:effectLst>
            <a:outerShdw blurRad="190500" dist="8455" dir="5400000" rotWithShape="0">
              <a:srgbClr val="000000"/>
            </a:outerShdw>
          </a:effectLst>
          <a:extLst>
            <a:ext uri="{C572A759-6A51-4108-AA02-DFA0A04FC94B}">
              <ma14:wrappingTextBoxFlag xmlns="" xmlns:ma14="http://schemas.microsoft.com/office/mac/drawingml/2011/main" val="1"/>
            </a:ext>
          </a:extLst>
        </p:spPr>
        <p:txBody>
          <a:bodyPr lIns="0" tIns="0" rIns="0" bIns="0" anchor="ctr">
            <a:spAutoFit/>
          </a:bodyPr>
          <a:lstStyle>
            <a:lvl1pPr algn="l" defTabSz="457200">
              <a:defRPr sz="7500">
                <a:solidFill>
                  <a:srgbClr val="FFE181"/>
                </a:solidFill>
                <a:latin typeface="Optima"/>
                <a:ea typeface="Optima"/>
                <a:cs typeface="Optima"/>
                <a:sym typeface="Optima"/>
              </a:defRPr>
            </a:lvl1pPr>
          </a:lstStyle>
          <a:p>
            <a:r>
              <a:rPr lang="fil" sz="4800" dirty="0">
                <a:latin typeface="Segoe UI Black" panose="020B0A02040204020203" pitchFamily="34" charset="0"/>
                <a:ea typeface="Segoe UI Black" panose="020B0A02040204020203" pitchFamily="34" charset="0"/>
              </a:rPr>
              <a:t>Kapalaran ng mga hindi matuwid</a:t>
            </a:r>
            <a:endParaRPr sz="4800" dirty="0">
              <a:latin typeface="Segoe UI Black" panose="020B0A02040204020203" pitchFamily="34" charset="0"/>
              <a:ea typeface="Segoe UI Black" panose="020B0A02040204020203" pitchFamily="34" charset="0"/>
            </a:endParaRPr>
          </a:p>
        </p:txBody>
      </p:sp>
      <p:pic>
        <p:nvPicPr>
          <p:cNvPr id="7" name="Picture 6" descr="A person being carried by another person&#10;&#10;Description automatically generated">
            <a:extLst>
              <a:ext uri="{FF2B5EF4-FFF2-40B4-BE49-F238E27FC236}">
                <a16:creationId xmlns:a16="http://schemas.microsoft.com/office/drawing/2014/main" id="{9E2D5502-04C6-FCBE-944C-657207656CE4}"/>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brightnessContrast bright="67000"/>
                    </a14:imgEffect>
                  </a14:imgLayer>
                </a14:imgProps>
              </a:ext>
              <a:ext uri="{28A0092B-C50C-407E-A947-70E740481C1C}">
                <a14:useLocalDpi xmlns:a14="http://schemas.microsoft.com/office/drawing/2010/main"/>
              </a:ext>
            </a:extLst>
          </a:blip>
          <a:srcRect/>
          <a:stretch/>
        </p:blipFill>
        <p:spPr>
          <a:xfrm flipH="1">
            <a:off x="10131552" y="1469126"/>
            <a:ext cx="6534062" cy="8103586"/>
          </a:xfrm>
          <a:prstGeom prst="rect">
            <a:avLst/>
          </a:prstGeom>
          <a:effectLst>
            <a:softEdge rad="161179"/>
          </a:effectLst>
        </p:spPr>
      </p:pic>
      <p:sp>
        <p:nvSpPr>
          <p:cNvPr id="11" name="TextBox 10">
            <a:extLst>
              <a:ext uri="{FF2B5EF4-FFF2-40B4-BE49-F238E27FC236}">
                <a16:creationId xmlns:a16="http://schemas.microsoft.com/office/drawing/2014/main" id="{68089C2E-6DCC-1B4B-4513-5F3DBFF47598}"/>
              </a:ext>
            </a:extLst>
          </p:cNvPr>
          <p:cNvSpPr txBox="1"/>
          <p:nvPr/>
        </p:nvSpPr>
        <p:spPr>
          <a:xfrm>
            <a:off x="674649" y="4864873"/>
            <a:ext cx="8753706" cy="4308872"/>
          </a:xfrm>
          <a:prstGeom prst="rect">
            <a:avLst/>
          </a:prstGeom>
          <a:noFill/>
          <a:ln w="12700" cap="flat">
            <a:noFill/>
            <a:miter lim="400000"/>
          </a:ln>
          <a:effectLst>
            <a:outerShdw blurRad="50800" dist="38100" dir="8100000" algn="tr" rotWithShape="0">
              <a:prstClr val="black">
                <a:alpha val="40000"/>
              </a:prstClr>
            </a:outerShdw>
          </a:effectLst>
          <a:sp3d/>
        </p:spPr>
        <p:style>
          <a:lnRef idx="0">
            <a:scrgbClr r="0" g="0" b="0"/>
          </a:lnRef>
          <a:fillRef idx="0">
            <a:scrgbClr r="0" g="0" b="0"/>
          </a:fillRef>
          <a:effectRef idx="0">
            <a:scrgbClr r="0" g="0" b="0"/>
          </a:effectRef>
          <a:fontRef idx="none"/>
        </p:style>
        <p:txBody>
          <a:bodyPr wrap="square">
            <a:spAutoFit/>
          </a:bodyPr>
          <a:lstStyle/>
          <a:p>
            <a:pPr algn="l"/>
            <a:r>
              <a:rPr lang="fil" b="1" i="0" dirty="0">
                <a:solidFill>
                  <a:srgbClr val="FFC000"/>
                </a:solidFill>
                <a:effectLst/>
                <a:latin typeface="Calibri" panose="020F0502020204030204" pitchFamily="34" charset="0"/>
                <a:cs typeface="Calibri" panose="020F0502020204030204" pitchFamily="34" charset="0"/>
              </a:rPr>
              <a:t>Mateo 13:41-42</a:t>
            </a:r>
          </a:p>
          <a:p>
            <a:pPr algn="l"/>
            <a:r>
              <a:rPr lang="fil" sz="3400" b="0" i="0" dirty="0">
                <a:solidFill>
                  <a:srgbClr val="FFE89F"/>
                </a:solidFill>
                <a:effectLst/>
                <a:latin typeface="Calibri" panose="020F0502020204030204" pitchFamily="34" charset="0"/>
                <a:cs typeface="Calibri" panose="020F0502020204030204" pitchFamily="34" charset="0"/>
              </a:rPr>
              <a:t>Susuguin ng Anak ng Tao ang kaniyang mga anghel, at kanilang titipunin mula sa kaniyang kaharian ang lahat ng bagay na nagiging sanhi ng pagkakasala at ang lahat ng gumagawa ng masama. </a:t>
            </a:r>
            <a:r>
              <a:rPr lang="fil" sz="3400" b="1" i="0" baseline="30000" dirty="0">
                <a:solidFill>
                  <a:srgbClr val="FFE89F"/>
                </a:solidFill>
                <a:effectLst/>
                <a:latin typeface="Calibri" panose="020F0502020204030204" pitchFamily="34" charset="0"/>
                <a:cs typeface="Calibri" panose="020F0502020204030204" pitchFamily="34" charset="0"/>
              </a:rPr>
              <a:t>42 </a:t>
            </a:r>
            <a:r>
              <a:rPr lang="fil" sz="3400" b="0" i="0" dirty="0">
                <a:solidFill>
                  <a:srgbClr val="FFE89F"/>
                </a:solidFill>
                <a:effectLst/>
                <a:latin typeface="Calibri" panose="020F0502020204030204" pitchFamily="34" charset="0"/>
                <a:cs typeface="Calibri" panose="020F0502020204030204" pitchFamily="34" charset="0"/>
              </a:rPr>
              <a:t>Itatapon nila ang mga ito sa nagliliyab na pugon; doon nga magkakaroon ng iyakan at pagngangalit ng mga ngipin.</a:t>
            </a:r>
            <a:endParaRPr lang="en-US" sz="3400" dirty="0">
              <a:solidFill>
                <a:srgbClr val="FFE89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5349360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9143ACA-8C95-4AF5-B6FC-D929160B49AA}"/>
              </a:ext>
            </a:extLst>
          </p:cNvPr>
          <p:cNvSpPr txBox="1"/>
          <p:nvPr/>
        </p:nvSpPr>
        <p:spPr>
          <a:xfrm>
            <a:off x="5287403" y="614344"/>
            <a:ext cx="8667750" cy="24314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fil" sz="3800" b="1" i="0" dirty="0">
                <a:solidFill>
                  <a:srgbClr val="FFC000"/>
                </a:solidFill>
                <a:effectLst>
                  <a:outerShdw blurRad="50800" dist="38100" dir="8100000" algn="tr" rotWithShape="0">
                    <a:prstClr val="black">
                      <a:alpha val="40000"/>
                    </a:prstClr>
                  </a:outerShdw>
                </a:effectLst>
                <a:latin typeface="Calibri" panose="020F0502020204030204" pitchFamily="34" charset="0"/>
                <a:cs typeface="Calibri" panose="020F0502020204030204" pitchFamily="34" charset="0"/>
              </a:rPr>
              <a:t>Awit 36:5 </a:t>
            </a:r>
            <a:r>
              <a:rPr lang="fil" sz="3800" b="0" i="0" cap="small" dirty="0">
                <a:solidFill>
                  <a:srgbClr val="FFE89F"/>
                </a:solidFill>
                <a:effectLst>
                  <a:outerShdw blurRad="50800" dist="38100" dir="8100000" algn="tr" rotWithShape="0">
                    <a:prstClr val="black">
                      <a:alpha val="40000"/>
                    </a:prstClr>
                  </a:outerShdw>
                </a:effectLst>
                <a:latin typeface="Calibri" panose="020F0502020204030204" pitchFamily="34" charset="0"/>
                <a:cs typeface="Calibri" panose="020F0502020204030204" pitchFamily="34" charset="0"/>
              </a:rPr>
              <a:t>Panginoon , </a:t>
            </a:r>
            <a:r>
              <a:rPr lang="fil" sz="3800" b="0" i="0" dirty="0">
                <a:solidFill>
                  <a:srgbClr val="FFE89F"/>
                </a:solidFill>
                <a:effectLst>
                  <a:outerShdw blurRad="50800" dist="38100" dir="8100000" algn="tr" rotWithShape="0">
                    <a:prstClr val="black">
                      <a:alpha val="40000"/>
                    </a:prstClr>
                  </a:outerShdw>
                </a:effectLst>
                <a:latin typeface="Calibri" panose="020F0502020204030204" pitchFamily="34" charset="0"/>
                <a:cs typeface="Calibri" panose="020F0502020204030204" pitchFamily="34" charset="0"/>
              </a:rPr>
              <a:t>ang iyong pag-ibig ay umaabot hanggang sa kalangitan, ang iyong katapatan ay hanggang sa kalangitan.</a:t>
            </a:r>
            <a:endParaRPr lang="en-US" sz="3800" dirty="0">
              <a:solidFill>
                <a:srgbClr val="FFE89F"/>
              </a:solidFill>
              <a:effectLst>
                <a:outerShdw blurRad="50800" dist="38100" dir="8100000" algn="tr" rotWithShape="0">
                  <a:prstClr val="black">
                    <a:alpha val="40000"/>
                  </a:prstClr>
                </a:outerShdw>
              </a:effectLst>
              <a:latin typeface="Calibri" panose="020F0502020204030204" pitchFamily="34" charset="0"/>
              <a:cs typeface="Calibri" panose="020F0502020204030204" pitchFamily="34" charset="0"/>
            </a:endParaRPr>
          </a:p>
        </p:txBody>
      </p:sp>
      <p:sp>
        <p:nvSpPr>
          <p:cNvPr id="5" name="Rectangle 1">
            <a:extLst>
              <a:ext uri="{FF2B5EF4-FFF2-40B4-BE49-F238E27FC236}">
                <a16:creationId xmlns:a16="http://schemas.microsoft.com/office/drawing/2014/main" id="{C7DDB4B6-CF85-15B1-1E0F-9254689B3DE8}"/>
              </a:ext>
            </a:extLst>
          </p:cNvPr>
          <p:cNvSpPr/>
          <p:nvPr/>
        </p:nvSpPr>
        <p:spPr>
          <a:xfrm>
            <a:off x="418011" y="-2990"/>
            <a:ext cx="3883825" cy="9756590"/>
          </a:xfrm>
          <a:prstGeom prst="rect">
            <a:avLst/>
          </a:prstGeom>
          <a:blipFill>
            <a:blip r:embed="rId3"/>
          </a:blipFill>
          <a:ln w="12700">
            <a:miter lim="400000"/>
          </a:ln>
          <a:effectLst>
            <a:outerShdw blurRad="50800" dist="38100" dir="5400000" algn="t" rotWithShape="0">
              <a:prstClr val="black">
                <a:alpha val="40000"/>
              </a:prstClr>
            </a:outerShdw>
          </a:effectLst>
        </p:spPr>
        <p:txBody>
          <a:bodyPr lIns="67735" tIns="67735" rIns="67735" bIns="67735" anchor="ctr"/>
          <a:lstStyle/>
          <a:p>
            <a:pPr>
              <a:defRPr>
                <a:solidFill>
                  <a:srgbClr val="FFFFFF"/>
                </a:solidFill>
                <a:latin typeface="Baskerville"/>
                <a:ea typeface="Baskerville"/>
                <a:cs typeface="Baskerville"/>
                <a:sym typeface="Baskerville"/>
              </a:defRPr>
            </a:pPr>
            <a:endParaRPr sz="4800" dirty="0"/>
          </a:p>
        </p:txBody>
      </p:sp>
      <p:sp>
        <p:nvSpPr>
          <p:cNvPr id="6" name="Shape 67">
            <a:extLst>
              <a:ext uri="{FF2B5EF4-FFF2-40B4-BE49-F238E27FC236}">
                <a16:creationId xmlns:a16="http://schemas.microsoft.com/office/drawing/2014/main" id="{52F219D8-576C-6907-906A-20B7F962D300}"/>
              </a:ext>
            </a:extLst>
          </p:cNvPr>
          <p:cNvSpPr txBox="1"/>
          <p:nvPr/>
        </p:nvSpPr>
        <p:spPr>
          <a:xfrm>
            <a:off x="962498" y="2665123"/>
            <a:ext cx="3190354" cy="3323987"/>
          </a:xfrm>
          <a:prstGeom prst="rect">
            <a:avLst/>
          </a:prstGeom>
          <a:ln w="12700">
            <a:miter lim="400000"/>
          </a:ln>
          <a:effectLst>
            <a:outerShdw blurRad="190500" dist="8455" dir="5400000" rotWithShape="0">
              <a:srgbClr val="000000"/>
            </a:outerShdw>
          </a:effectLst>
          <a:extLst>
            <a:ext uri="{C572A759-6A51-4108-AA02-DFA0A04FC94B}">
              <ma14:wrappingTextBoxFlag xmlns="" xmlns:ma14="http://schemas.microsoft.com/office/mac/drawingml/2011/main" val="1"/>
            </a:ext>
          </a:extLst>
        </p:spPr>
        <p:txBody>
          <a:bodyPr wrap="square" lIns="0" tIns="0" rIns="0" bIns="0" anchor="ctr">
            <a:spAutoFit/>
          </a:bodyPr>
          <a:lstStyle>
            <a:lvl1pPr algn="l" defTabSz="457200">
              <a:defRPr sz="7500">
                <a:solidFill>
                  <a:srgbClr val="FFE181"/>
                </a:solidFill>
                <a:latin typeface="Optima"/>
                <a:ea typeface="Optima"/>
                <a:cs typeface="Optima"/>
                <a:sym typeface="Optima"/>
              </a:defRPr>
            </a:lvl1pPr>
          </a:lstStyle>
          <a:p>
            <a:r>
              <a:rPr lang="fil" sz="5400" dirty="0">
                <a:latin typeface="Segoe UI Black" panose="020B0A02040204020203" pitchFamily="34" charset="0"/>
                <a:ea typeface="Segoe UI Black" panose="020B0A02040204020203" pitchFamily="34" charset="0"/>
              </a:rPr>
              <a:t>Ang </a:t>
            </a:r>
            <a:br>
              <a:rPr lang="en-US" sz="5400" dirty="0">
                <a:latin typeface="Segoe UI Black" panose="020B0A02040204020203" pitchFamily="34" charset="0"/>
                <a:ea typeface="Segoe UI Black" panose="020B0A02040204020203" pitchFamily="34" charset="0"/>
              </a:rPr>
            </a:br>
            <a:r>
              <a:rPr lang="fil" sz="5400" dirty="0">
                <a:latin typeface="Segoe UI Black" panose="020B0A02040204020203" pitchFamily="34" charset="0"/>
                <a:ea typeface="Segoe UI Black" panose="020B0A02040204020203" pitchFamily="34" charset="0"/>
              </a:rPr>
              <a:t>Pag-ibig </a:t>
            </a:r>
            <a:br>
              <a:rPr lang="en-US" sz="5400" dirty="0">
                <a:latin typeface="Segoe UI Black" panose="020B0A02040204020203" pitchFamily="34" charset="0"/>
                <a:ea typeface="Segoe UI Black" panose="020B0A02040204020203" pitchFamily="34" charset="0"/>
              </a:rPr>
            </a:br>
            <a:r>
              <a:rPr lang="fil" sz="5400" dirty="0">
                <a:latin typeface="Segoe UI Black" panose="020B0A02040204020203" pitchFamily="34" charset="0"/>
                <a:ea typeface="Segoe UI Black" panose="020B0A02040204020203" pitchFamily="34" charset="0"/>
              </a:rPr>
              <a:t>ng </a:t>
            </a:r>
            <a:br>
              <a:rPr lang="en-US" sz="5400" dirty="0">
                <a:latin typeface="Segoe UI Black" panose="020B0A02040204020203" pitchFamily="34" charset="0"/>
                <a:ea typeface="Segoe UI Black" panose="020B0A02040204020203" pitchFamily="34" charset="0"/>
              </a:rPr>
            </a:br>
            <a:r>
              <a:rPr lang="fil" sz="5400" dirty="0">
                <a:latin typeface="Segoe UI Black" panose="020B0A02040204020203" pitchFamily="34" charset="0"/>
                <a:ea typeface="Segoe UI Black" panose="020B0A02040204020203" pitchFamily="34" charset="0"/>
              </a:rPr>
              <a:t>Diyos</a:t>
            </a:r>
            <a:endParaRPr sz="5400" dirty="0">
              <a:latin typeface="Segoe UI Black" panose="020B0A02040204020203" pitchFamily="34" charset="0"/>
              <a:ea typeface="Segoe UI Black" panose="020B0A02040204020203" pitchFamily="34" charset="0"/>
            </a:endParaRPr>
          </a:p>
        </p:txBody>
      </p:sp>
      <p:sp>
        <p:nvSpPr>
          <p:cNvPr id="8" name="TextBox 7">
            <a:extLst>
              <a:ext uri="{FF2B5EF4-FFF2-40B4-BE49-F238E27FC236}">
                <a16:creationId xmlns:a16="http://schemas.microsoft.com/office/drawing/2014/main" id="{F529DB95-648C-5CD2-295C-D57874550FB3}"/>
              </a:ext>
            </a:extLst>
          </p:cNvPr>
          <p:cNvSpPr txBox="1"/>
          <p:nvPr/>
        </p:nvSpPr>
        <p:spPr>
          <a:xfrm>
            <a:off x="5287403" y="6975395"/>
            <a:ext cx="11272105" cy="18466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fil" sz="3800" b="1" i="0" dirty="0">
                <a:solidFill>
                  <a:srgbClr val="FFC000"/>
                </a:solidFill>
                <a:effectLst>
                  <a:outerShdw blurRad="50800" dist="38100" dir="8100000" algn="tr" rotWithShape="0">
                    <a:prstClr val="black">
                      <a:alpha val="40000"/>
                    </a:prstClr>
                  </a:outerShdw>
                </a:effectLst>
                <a:latin typeface="Calibri" panose="020F0502020204030204" pitchFamily="34" charset="0"/>
                <a:cs typeface="Calibri" panose="020F0502020204030204" pitchFamily="34" charset="0"/>
              </a:rPr>
              <a:t>Nehemias 9:17 - </a:t>
            </a:r>
            <a:r>
              <a:rPr lang="fil" sz="3800" b="0" i="0" dirty="0">
                <a:solidFill>
                  <a:srgbClr val="FFE89F"/>
                </a:solidFill>
                <a:effectLst>
                  <a:outerShdw blurRad="50800" dist="38100" dir="8100000" algn="tr" rotWithShape="0">
                    <a:prstClr val="black">
                      <a:alpha val="40000"/>
                    </a:prstClr>
                  </a:outerShdw>
                </a:effectLst>
                <a:latin typeface="Calibri" panose="020F0502020204030204" pitchFamily="34" charset="0"/>
                <a:cs typeface="Calibri" panose="020F0502020204030204" pitchFamily="34" charset="0"/>
              </a:rPr>
              <a:t>Ngunit ikaw ay Diyos na mapagpatawad, mapagbiyaya at mahabagin, hindi madaling magalit at sagana sa pag-ibig.</a:t>
            </a:r>
            <a:endParaRPr lang="en-US" sz="3800" dirty="0">
              <a:solidFill>
                <a:srgbClr val="FFE89F"/>
              </a:solidFill>
              <a:effectLst>
                <a:outerShdw blurRad="50800" dist="38100" dir="8100000" algn="tr" rotWithShape="0">
                  <a:prstClr val="black">
                    <a:alpha val="40000"/>
                  </a:prstClr>
                </a:outerShdw>
              </a:effectLst>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81A69821-9A51-E2D7-7DE1-67BDBBD62BE7}"/>
              </a:ext>
            </a:extLst>
          </p:cNvPr>
          <p:cNvSpPr txBox="1"/>
          <p:nvPr/>
        </p:nvSpPr>
        <p:spPr>
          <a:xfrm>
            <a:off x="5287403" y="3502482"/>
            <a:ext cx="10276682" cy="30162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fil" sz="3800" b="1" dirty="0">
                <a:solidFill>
                  <a:srgbClr val="FFC000"/>
                </a:solidFill>
                <a:effectLst>
                  <a:outerShdw blurRad="50800" dist="38100" dir="8100000" algn="tr" rotWithShape="0">
                    <a:prstClr val="black">
                      <a:alpha val="40000"/>
                    </a:prstClr>
                  </a:outerShdw>
                </a:effectLst>
                <a:latin typeface="Calibri" panose="020F0502020204030204" pitchFamily="34" charset="0"/>
                <a:ea typeface="Times New Roman" panose="02020603050405020304" pitchFamily="18" charset="0"/>
                <a:cs typeface="Calibri" panose="020F0502020204030204" pitchFamily="34" charset="0"/>
              </a:rPr>
              <a:t>Mga Panaghoy 3:22 - </a:t>
            </a:r>
            <a:r>
              <a:rPr lang="fil" sz="3800" dirty="0">
                <a:solidFill>
                  <a:srgbClr val="FFE89F"/>
                </a:solidFill>
                <a:effectLst>
                  <a:outerShdw blurRad="50800" dist="38100" dir="8100000" algn="tr" rotWithShape="0">
                    <a:prstClr val="black">
                      <a:alpha val="40000"/>
                    </a:prstClr>
                  </a:outerShdw>
                </a:effectLst>
                <a:latin typeface="Calibri" panose="020F0502020204030204" pitchFamily="34" charset="0"/>
                <a:ea typeface="Times New Roman" panose="02020603050405020304" pitchFamily="18" charset="0"/>
                <a:cs typeface="Calibri" panose="020F0502020204030204" pitchFamily="34" charset="0"/>
              </a:rPr>
              <a:t>Ang kagandahang-loob ng Panginoon ay hindi nalilimutan, at ang kaniyang habag ay hindi nauubos. Ang kaniyang mga awa ay bago tuwing umaga; dakila ang kaniyang katapatan.</a:t>
            </a:r>
            <a:endParaRPr lang="en-US" sz="3800" dirty="0">
              <a:solidFill>
                <a:srgbClr val="FFE89F"/>
              </a:solidFill>
              <a:effectLst>
                <a:outerShdw blurRad="50800" dist="38100" dir="8100000" algn="tr" rotWithShape="0">
                  <a:prstClr val="black">
                    <a:alpha val="40000"/>
                  </a:prst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85864509"/>
      </p:ext>
    </p:extLst>
  </p:cSld>
  <p:clrMapOvr>
    <a:masterClrMapping/>
  </p:clrMapOvr>
  <p:transition spd="med"/>
</p:sld>
</file>

<file path=ppt/theme/theme1.xml><?xml version="1.0" encoding="utf-8"?>
<a:theme xmlns:a="http://schemas.openxmlformats.org/drawingml/2006/main" name="PhotoPortfolio">
  <a:themeElements>
    <a:clrScheme name="PhotoPortfolio">
      <a:dk1>
        <a:srgbClr val="72675A"/>
      </a:dk1>
      <a:lt1>
        <a:srgbClr val="184172"/>
      </a:lt1>
      <a:dk2>
        <a:srgbClr val="A7A7A7"/>
      </a:dk2>
      <a:lt2>
        <a:srgbClr val="535353"/>
      </a:lt2>
      <a:accent1>
        <a:srgbClr val="95ABBF"/>
      </a:accent1>
      <a:accent2>
        <a:srgbClr val="8FAC7A"/>
      </a:accent2>
      <a:accent3>
        <a:srgbClr val="C6C190"/>
      </a:accent3>
      <a:accent4>
        <a:srgbClr val="C2B18B"/>
      </a:accent4>
      <a:accent5>
        <a:srgbClr val="D9A774"/>
      </a:accent5>
      <a:accent6>
        <a:srgbClr val="B78367"/>
      </a:accent6>
      <a:hlink>
        <a:srgbClr val="0000FF"/>
      </a:hlink>
      <a:folHlink>
        <a:srgbClr val="FF00FF"/>
      </a:folHlink>
    </a:clrScheme>
    <a:fontScheme name="PhotoPortfolio">
      <a:majorFont>
        <a:latin typeface="Avenir Roman"/>
        <a:ea typeface="Avenir Roman"/>
        <a:cs typeface="Avenir Roman"/>
      </a:majorFont>
      <a:minorFont>
        <a:latin typeface="Helvetica"/>
        <a:ea typeface="Helvetica"/>
        <a:cs typeface="Helvetica"/>
      </a:minorFont>
    </a:fontScheme>
    <a:fmtScheme name="Photo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0000"/>
              </a:srgbClr>
            </a:outerShdw>
          </a:effectLst>
        </a:effectStyle>
        <a:effectStyle>
          <a:effectLst>
            <a:outerShdw blurRad="50800" dist="38100" dir="5400000" rotWithShape="0">
              <a:srgbClr val="000000">
                <a:alpha val="40000"/>
              </a:srgbClr>
            </a:outerShdw>
          </a:effectLst>
        </a:effectStyle>
        <a:effectStyle>
          <a:effectLst>
            <a:outerShdw blurRad="50800" dist="38100" dir="5400000" rotWithShape="0">
              <a:srgbClr val="000000">
                <a:alpha val="4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84472"/>
        </a:solidFill>
        <a:ln w="25400" cap="flat">
          <a:solidFill>
            <a:schemeClr val="accent1"/>
          </a:solidFill>
          <a:prstDash val="solid"/>
          <a:round/>
        </a:ln>
        <a:effectLst>
          <a:outerShdw blurRad="50800" dist="38100" dir="5400000" rotWithShape="0">
            <a:srgbClr val="000000">
              <a:alpha val="4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72675A"/>
            </a:solidFill>
            <a:effectLst/>
            <a:uFillTx/>
            <a:latin typeface="Cochin"/>
            <a:ea typeface="Cochin"/>
            <a:cs typeface="Cochin"/>
            <a:sym typeface="Cochi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50800" dist="38100" dir="5400000" rotWithShape="0">
            <a:srgbClr val="000000">
              <a:alpha val="4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72675A"/>
            </a:solidFill>
            <a:effectLst/>
            <a:uFillTx/>
            <a:latin typeface="Cochin"/>
            <a:ea typeface="Cochin"/>
            <a:cs typeface="Cochin"/>
            <a:sym typeface="Cochi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PhotoPortfolio">
  <a:themeElements>
    <a:clrScheme name="PhotoPortfolio">
      <a:dk1>
        <a:srgbClr val="FFFFFF"/>
      </a:dk1>
      <a:lt1>
        <a:srgbClr val="FF0000"/>
      </a:lt1>
      <a:dk2>
        <a:srgbClr val="A7A7A7"/>
      </a:dk2>
      <a:lt2>
        <a:srgbClr val="535353"/>
      </a:lt2>
      <a:accent1>
        <a:srgbClr val="95ABBF"/>
      </a:accent1>
      <a:accent2>
        <a:srgbClr val="8FAC7A"/>
      </a:accent2>
      <a:accent3>
        <a:srgbClr val="C6C190"/>
      </a:accent3>
      <a:accent4>
        <a:srgbClr val="C2B18B"/>
      </a:accent4>
      <a:accent5>
        <a:srgbClr val="D9A774"/>
      </a:accent5>
      <a:accent6>
        <a:srgbClr val="B78367"/>
      </a:accent6>
      <a:hlink>
        <a:srgbClr val="0000FF"/>
      </a:hlink>
      <a:folHlink>
        <a:srgbClr val="FF00FF"/>
      </a:folHlink>
    </a:clrScheme>
    <a:fontScheme name="PhotoPortfolio">
      <a:majorFont>
        <a:latin typeface="Avenir Roman"/>
        <a:ea typeface="Avenir Roman"/>
        <a:cs typeface="Avenir Roman"/>
      </a:majorFont>
      <a:minorFont>
        <a:latin typeface="Helvetica"/>
        <a:ea typeface="Helvetica"/>
        <a:cs typeface="Helvetica"/>
      </a:minorFont>
    </a:fontScheme>
    <a:fmtScheme name="Photo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0000"/>
              </a:srgbClr>
            </a:outerShdw>
          </a:effectLst>
        </a:effectStyle>
        <a:effectStyle>
          <a:effectLst>
            <a:outerShdw blurRad="50800" dist="38100" dir="5400000" rotWithShape="0">
              <a:srgbClr val="000000">
                <a:alpha val="40000"/>
              </a:srgbClr>
            </a:outerShdw>
          </a:effectLst>
        </a:effectStyle>
        <a:effectStyle>
          <a:effectLst>
            <a:outerShdw blurRad="50800" dist="38100" dir="5400000" rotWithShape="0">
              <a:srgbClr val="000000">
                <a:alpha val="4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84472"/>
        </a:solidFill>
        <a:ln w="25400" cap="flat">
          <a:solidFill>
            <a:schemeClr val="accent1"/>
          </a:solidFill>
          <a:prstDash val="solid"/>
          <a:round/>
        </a:ln>
        <a:effectLst>
          <a:outerShdw blurRad="50800" dist="38100" dir="5400000" rotWithShape="0">
            <a:srgbClr val="000000">
              <a:alpha val="4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72675A"/>
            </a:solidFill>
            <a:effectLst/>
            <a:uFillTx/>
            <a:latin typeface="Cochin"/>
            <a:ea typeface="Cochin"/>
            <a:cs typeface="Cochin"/>
            <a:sym typeface="Cochi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50800" dist="38100" dir="5400000" rotWithShape="0">
            <a:srgbClr val="000000">
              <a:alpha val="4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72675A"/>
            </a:solidFill>
            <a:effectLst/>
            <a:uFillTx/>
            <a:latin typeface="Cochin"/>
            <a:ea typeface="Cochin"/>
            <a:cs typeface="Cochin"/>
            <a:sym typeface="Cochi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49118</TotalTime>
  <Words>1472</Words>
  <Application>Microsoft Macintosh PowerPoint</Application>
  <PresentationFormat>Custom</PresentationFormat>
  <Paragraphs>108</Paragraphs>
  <Slides>11</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Abadi</vt:lpstr>
      <vt:lpstr>Arial</vt:lpstr>
      <vt:lpstr>Avenir Roman</vt:lpstr>
      <vt:lpstr>Calibri</vt:lpstr>
      <vt:lpstr>Cochin</vt:lpstr>
      <vt:lpstr>Roboto</vt:lpstr>
      <vt:lpstr>Segoe UI Black</vt:lpstr>
      <vt:lpstr>PhotoPortfolio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Jesse Hall</dc:creator>
  <cp:lastModifiedBy>Jesse Hall</cp:lastModifiedBy>
  <cp:revision>147</cp:revision>
  <cp:lastPrinted>2026-05-11T03:04:02Z</cp:lastPrinted>
  <dcterms:modified xsi:type="dcterms:W3CDTF">2026-06-11T07:38:12Z</dcterms:modified>
</cp:coreProperties>
</file>