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8" name="GOAT_Wk2_0.jpg" descr="GOAT_Wk2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3" name="GOAT_Wk2_10.jpg" descr="GOAT_Wk2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8" name="GOAT_Wk2_11.jpg" descr="GOAT_Wk2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GOAT_Wk2_12.jpg" descr="GOAT_Wk2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8" name="GOAT_Wk2_13.jpg" descr="GOAT_Wk2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3" name="GOAT_Wk2_14.jpg" descr="GOAT_Wk2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8" name="GOAT_Wk2_15.jpg" descr="GOAT_Wk2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3" name="GOAT_Wk2_16.jpg" descr="GOAT_Wk2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8" name="GOAT_Wk2_17.jpg" descr="GOAT_Wk2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3" name="GOAT_Wk2_18.jpg" descr="GOAT_Wk2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8" name="GOAT_Wk2_19.jpg" descr="GOAT_Wk2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GOAT_Wk2_1.jpg" descr="GOAT_Wk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3" name="GOAT_Wk2_20.jpg" descr="GOAT_Wk2_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8" name="GOAT_Wk2_21.jpg" descr="GOAT_Wk2_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3" name="GOAT_Wk2_22.jpg" descr="GOAT_Wk2_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8" name="GOAT_Wk2_23.jpg" descr="GOAT_Wk2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3" name="GOAT_Wk2_0.jpg" descr="GOAT_Wk2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8" name="GOAT_Wk2_2.jpg" descr="GOAT_Wk2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GOAT_Wk2_3.jpg" descr="GOAT_Wk2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8" name="GOAT_Wk2_4.jpg" descr="GOAT_Wk2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GOAT_Wk2_5.jpg" descr="GOAT_Wk2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8" name="GOAT_Wk2_7.jpg" descr="GOAT_Wk2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GOAT_Wk2_8.jpg" descr="GOAT_Wk2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8" name="GOAT_Wk2_9.jpg" descr="GOAT_Wk2_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Helvetica Neue</vt:lpstr>
      <vt:lpstr>Helvetica Neue Medium</vt:lpstr>
      <vt:lpstr>20_BasicBlack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Travis Prouty</cp:lastModifiedBy>
  <cp:revision>1</cp:revision>
  <dcterms:modified xsi:type="dcterms:W3CDTF">2023-07-26T18:02:43Z</dcterms:modified>
</cp:coreProperties>
</file>