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GOAT_Wk3_0.jpg" descr="GOAT_Wk3_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GOAT_Wk3_9.jpg" descr="GOAT_Wk3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GOAT_Wk3_10.jpg" descr="GOAT_Wk3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GOAT_Wk3_11.jpg" descr="GOAT_Wk3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GOAT_Wk3_12.jpg" descr="GOAT_Wk3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GOAT_Wk3_13.jpg" descr="GOAT_Wk3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GOAT_Wk3_14.jpg" descr="GOAT_Wk3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GOAT_Wk3_15.jpg" descr="GOAT_Wk3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GOAT_Wk3_1.jpg" descr="GOAT_Wk3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GOAT_Wk3_2.jpg" descr="GOAT_Wk3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GOAT_Wk3_3.jpg" descr="GOAT_Wk3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GOAT_Wk3_4.jpg" descr="GOAT_Wk3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GOAT_Wk3_5.jpg" descr="GOAT_Wk3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GOAT_Wk3_6.jpg" descr="GOAT_Wk3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GOAT_Wk3_7.jpg" descr="GOAT_Wk3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GOAT_Wk3_8.jpg" descr="GOAT_Wk3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