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6"/>
  </p:notesMasterIdLst>
  <p:sldIdLst>
    <p:sldId id="826" r:id="rId2"/>
    <p:sldId id="834" r:id="rId3"/>
    <p:sldId id="816" r:id="rId4"/>
    <p:sldId id="817" r:id="rId5"/>
    <p:sldId id="835" r:id="rId6"/>
    <p:sldId id="819" r:id="rId7"/>
    <p:sldId id="498" r:id="rId8"/>
    <p:sldId id="477" r:id="rId9"/>
    <p:sldId id="820" r:id="rId10"/>
    <p:sldId id="901" r:id="rId11"/>
    <p:sldId id="706" r:id="rId12"/>
    <p:sldId id="3657" r:id="rId13"/>
    <p:sldId id="827" r:id="rId14"/>
    <p:sldId id="479" r:id="rId15"/>
    <p:sldId id="821" r:id="rId16"/>
    <p:sldId id="3658" r:id="rId17"/>
    <p:sldId id="869" r:id="rId18"/>
    <p:sldId id="829" r:id="rId19"/>
    <p:sldId id="481" r:id="rId20"/>
    <p:sldId id="551" r:id="rId21"/>
    <p:sldId id="578" r:id="rId22"/>
    <p:sldId id="823" r:id="rId23"/>
    <p:sldId id="824" r:id="rId24"/>
    <p:sldId id="825" r:id="rId25"/>
    <p:sldId id="831" r:id="rId26"/>
    <p:sldId id="647" r:id="rId27"/>
    <p:sldId id="650" r:id="rId28"/>
    <p:sldId id="832" r:id="rId29"/>
    <p:sldId id="269" r:id="rId30"/>
    <p:sldId id="811" r:id="rId31"/>
    <p:sldId id="833" r:id="rId32"/>
    <p:sldId id="580" r:id="rId33"/>
    <p:sldId id="581" r:id="rId34"/>
    <p:sldId id="83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75D"/>
    <a:srgbClr val="063656"/>
    <a:srgbClr val="50424D"/>
    <a:srgbClr val="FFFFEB"/>
    <a:srgbClr val="FFF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69941" autoAdjust="0"/>
  </p:normalViewPr>
  <p:slideViewPr>
    <p:cSldViewPr snapToGrid="0">
      <p:cViewPr varScale="1">
        <p:scale>
          <a:sx n="62" d="100"/>
          <a:sy n="62" d="100"/>
        </p:scale>
        <p:origin x="357" y="30"/>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45CA1-096A-456F-A4D2-84FA5593ABBF}"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C9C06-F14B-4447-A2DE-0B78A87DF515}" type="slidenum">
              <a:rPr lang="en-US" smtClean="0"/>
              <a:t>‹#›</a:t>
            </a:fld>
            <a:endParaRPr lang="en-US"/>
          </a:p>
        </p:txBody>
      </p:sp>
    </p:spTree>
    <p:extLst>
      <p:ext uri="{BB962C8B-B14F-4D97-AF65-F5344CB8AC3E}">
        <p14:creationId xmlns:p14="http://schemas.microsoft.com/office/powerpoint/2010/main" val="72711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9C06-F14B-4447-A2DE-0B78A87DF515}" type="slidenum">
              <a:rPr lang="en-US" smtClean="0"/>
              <a:t>1</a:t>
            </a:fld>
            <a:endParaRPr lang="en-US"/>
          </a:p>
        </p:txBody>
      </p:sp>
    </p:spTree>
    <p:extLst>
      <p:ext uri="{BB962C8B-B14F-4D97-AF65-F5344CB8AC3E}">
        <p14:creationId xmlns:p14="http://schemas.microsoft.com/office/powerpoint/2010/main" val="323024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000" dirty="0">
                <a:effectLst/>
                <a:latin typeface="Calibri" panose="020F0502020204030204" pitchFamily="34" charset="0"/>
              </a:rPr>
              <a:t>John 19:30 So when Jesus had received the sour wine, He said, </a:t>
            </a:r>
            <a:r>
              <a:rPr lang="en-US" sz="1000" dirty="0">
                <a:solidFill>
                  <a:srgbClr val="FF0000"/>
                </a:solidFill>
                <a:effectLst/>
                <a:latin typeface="Calibri" panose="020F0502020204030204" pitchFamily="34" charset="0"/>
              </a:rPr>
              <a:t>“It is finished!”</a:t>
            </a:r>
            <a:r>
              <a:rPr lang="en-US" sz="1000" dirty="0">
                <a:effectLst/>
                <a:latin typeface="Calibri" panose="020F0502020204030204" pitchFamily="34" charset="0"/>
              </a:rPr>
              <a:t> And bowing His head, He gave up His spirit.</a:t>
            </a:r>
          </a:p>
          <a:p>
            <a:pPr marL="171450" marR="0" indent="-171450">
              <a:lnSpc>
                <a:spcPct val="115000"/>
              </a:lnSpc>
              <a:spcBef>
                <a:spcPts val="0"/>
              </a:spcBef>
              <a:spcAft>
                <a:spcPts val="0"/>
              </a:spcAft>
              <a:buFont typeface="Arial" panose="020B0604020202020204" pitchFamily="34" charset="0"/>
              <a:buChar char="•"/>
            </a:pPr>
            <a:r>
              <a:rPr lang="en-US" sz="1000" dirty="0">
                <a:effectLst/>
                <a:latin typeface="Calibri" panose="020F0502020204030204" pitchFamily="34" charset="0"/>
              </a:rPr>
              <a:t>[Click “Paid in Full”]</a:t>
            </a:r>
          </a:p>
        </p:txBody>
      </p:sp>
      <p:sp>
        <p:nvSpPr>
          <p:cNvPr id="4" name="Footer Placeholder 3"/>
          <p:cNvSpPr>
            <a:spLocks noGrp="1"/>
          </p:cNvSpPr>
          <p:nvPr>
            <p:ph type="ftr" sz="quarter" idx="4"/>
          </p:nvPr>
        </p:nvSpPr>
        <p:spPr/>
        <p:txBody>
          <a:bodyPr/>
          <a:lstStyle/>
          <a:p>
            <a:r>
              <a:rPr lang="en-US"/>
              <a:t>Grace and Truth Bible Church  Kevin S Lucas, Bible Teacher</a:t>
            </a:r>
            <a:endParaRPr lang="en-US" dirty="0"/>
          </a:p>
        </p:txBody>
      </p:sp>
      <p:sp>
        <p:nvSpPr>
          <p:cNvPr id="5" name="Slide Number Placeholder 4"/>
          <p:cNvSpPr>
            <a:spLocks noGrp="1"/>
          </p:cNvSpPr>
          <p:nvPr>
            <p:ph type="sldNum" sz="quarter" idx="5"/>
          </p:nvPr>
        </p:nvSpPr>
        <p:spPr/>
        <p:txBody>
          <a:bodyPr/>
          <a:lstStyle/>
          <a:p>
            <a:fld id="{D127E488-4532-4251-B001-1C808617B8A9}" type="slidenum">
              <a:rPr lang="en-US" smtClean="0"/>
              <a:t>10</a:t>
            </a:fld>
            <a:endParaRPr lang="en-US" dirty="0"/>
          </a:p>
        </p:txBody>
      </p:sp>
    </p:spTree>
    <p:extLst>
      <p:ext uri="{BB962C8B-B14F-4D97-AF65-F5344CB8AC3E}">
        <p14:creationId xmlns:p14="http://schemas.microsoft.com/office/powerpoint/2010/main" val="119471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[Read “Religion says…”]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[Click “God says”…]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Salvation</a:t>
            </a:r>
            <a:r>
              <a:rPr lang="en-US" sz="1200" kern="1200" dirty="0">
                <a:solidFill>
                  <a:schemeClr val="tx1"/>
                </a:solidFill>
                <a:effectLst/>
                <a:latin typeface="+mn-lt"/>
                <a:ea typeface="+mn-ea"/>
                <a:cs typeface="+mn-cs"/>
              </a:rPr>
              <a:t> is </a:t>
            </a:r>
            <a:r>
              <a:rPr lang="en-US" sz="1200" b="1" i="1" kern="1200" dirty="0">
                <a:solidFill>
                  <a:schemeClr val="tx1"/>
                </a:solidFill>
                <a:effectLst/>
                <a:latin typeface="+mn-lt"/>
                <a:ea typeface="+mn-ea"/>
                <a:cs typeface="+mn-cs"/>
              </a:rPr>
              <a:t>fully</a:t>
            </a:r>
            <a:r>
              <a:rPr lang="en-US" sz="1200" kern="1200" dirty="0">
                <a:solidFill>
                  <a:schemeClr val="tx1"/>
                </a:solidFill>
                <a:effectLst/>
                <a:latin typeface="+mn-lt"/>
                <a:ea typeface="+mn-ea"/>
                <a:cs typeface="+mn-cs"/>
              </a:rPr>
              <a:t> by </a:t>
            </a:r>
            <a:r>
              <a:rPr lang="en-US" sz="1200" b="1" kern="1200" dirty="0">
                <a:solidFill>
                  <a:schemeClr val="tx1"/>
                </a:solidFill>
                <a:effectLst/>
                <a:latin typeface="+mn-lt"/>
                <a:ea typeface="+mn-ea"/>
                <a:cs typeface="+mn-cs"/>
              </a:rPr>
              <a:t>grace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alone</a:t>
            </a:r>
            <a:r>
              <a:rPr lang="en-US" sz="1200" kern="1200" dirty="0">
                <a:solidFill>
                  <a:schemeClr val="tx1"/>
                </a:solidFill>
                <a:effectLst/>
                <a:latin typeface="+mn-lt"/>
                <a:ea typeface="+mn-ea"/>
                <a:cs typeface="+mn-cs"/>
              </a:rPr>
              <a:t>, through </a:t>
            </a:r>
            <a:r>
              <a:rPr lang="en-US" sz="1200" b="1" kern="1200" dirty="0">
                <a:solidFill>
                  <a:schemeClr val="tx1"/>
                </a:solidFill>
                <a:effectLst/>
                <a:latin typeface="+mn-lt"/>
                <a:ea typeface="+mn-ea"/>
                <a:cs typeface="+mn-cs"/>
              </a:rPr>
              <a:t>faith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alone</a:t>
            </a:r>
            <a:r>
              <a:rPr lang="en-US" sz="1200" kern="1200" dirty="0">
                <a:solidFill>
                  <a:schemeClr val="tx1"/>
                </a:solidFill>
                <a:effectLst/>
                <a:latin typeface="+mn-lt"/>
                <a:ea typeface="+mn-ea"/>
                <a:cs typeface="+mn-cs"/>
              </a:rPr>
              <a:t>, in </a:t>
            </a:r>
            <a:r>
              <a:rPr lang="en-US" sz="1200" b="1" kern="1200" dirty="0">
                <a:solidFill>
                  <a:schemeClr val="tx1"/>
                </a:solidFill>
                <a:effectLst/>
                <a:latin typeface="+mn-lt"/>
                <a:ea typeface="+mn-ea"/>
                <a:cs typeface="+mn-cs"/>
              </a:rPr>
              <a:t>Christ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alone</a:t>
            </a:r>
            <a:r>
              <a:rPr lang="en-US" sz="1200" kern="1200" dirty="0">
                <a:solidFill>
                  <a:schemeClr val="tx1"/>
                </a:solidFill>
                <a:effectLst/>
                <a:latin typeface="+mn-lt"/>
                <a:ea typeface="+mn-ea"/>
                <a:cs typeface="+mn-cs"/>
              </a:rPr>
              <a:t> in His </a:t>
            </a:r>
            <a:r>
              <a:rPr lang="en-US" sz="1200" b="1" kern="1200" dirty="0">
                <a:solidFill>
                  <a:schemeClr val="tx1"/>
                </a:solidFill>
                <a:effectLst/>
                <a:latin typeface="+mn-lt"/>
                <a:ea typeface="+mn-ea"/>
                <a:cs typeface="+mn-cs"/>
              </a:rPr>
              <a:t>finished work</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alone</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John 5:24 </a:t>
            </a:r>
            <a:r>
              <a:rPr lang="en-US" sz="1200" b="1" i="1" kern="1200" dirty="0">
                <a:solidFill>
                  <a:schemeClr val="tx1"/>
                </a:solidFill>
                <a:effectLst/>
                <a:latin typeface="+mn-lt"/>
                <a:ea typeface="+mn-ea"/>
                <a:cs typeface="+mn-cs"/>
              </a:rPr>
              <a:t>indicates</a:t>
            </a:r>
            <a:r>
              <a:rPr lang="en-US" sz="1200" kern="1200" dirty="0">
                <a:solidFill>
                  <a:schemeClr val="tx1"/>
                </a:solidFill>
                <a:effectLst/>
                <a:latin typeface="+mn-lt"/>
                <a:ea typeface="+mn-ea"/>
                <a:cs typeface="+mn-cs"/>
              </a:rPr>
              <a:t> that </a:t>
            </a:r>
            <a:r>
              <a:rPr lang="en-US" sz="1200" b="1" kern="1200" dirty="0">
                <a:solidFill>
                  <a:schemeClr val="tx1"/>
                </a:solidFill>
                <a:effectLst/>
                <a:latin typeface="+mn-lt"/>
                <a:ea typeface="+mn-ea"/>
                <a:cs typeface="+mn-cs"/>
              </a:rPr>
              <a:t>anyone</a:t>
            </a:r>
            <a:r>
              <a:rPr lang="en-US" sz="1200" kern="1200" dirty="0">
                <a:solidFill>
                  <a:schemeClr val="tx1"/>
                </a:solidFill>
                <a:effectLst/>
                <a:latin typeface="+mn-lt"/>
                <a:ea typeface="+mn-ea"/>
                <a:cs typeface="+mn-cs"/>
              </a:rPr>
              <a:t> who </a:t>
            </a:r>
            <a:r>
              <a:rPr lang="en-US" sz="1200" u="sng" kern="1200" dirty="0">
                <a:solidFill>
                  <a:schemeClr val="tx1"/>
                </a:solidFill>
                <a:effectLst/>
                <a:latin typeface="+mn-lt"/>
                <a:ea typeface="+mn-ea"/>
                <a:cs typeface="+mn-cs"/>
              </a:rPr>
              <a:t>simply</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believes</a:t>
            </a:r>
            <a:r>
              <a:rPr lang="en-US" sz="1200" kern="1200" dirty="0">
                <a:solidFill>
                  <a:schemeClr val="tx1"/>
                </a:solidFill>
                <a:effectLst/>
                <a:latin typeface="+mn-lt"/>
                <a:ea typeface="+mn-ea"/>
                <a:cs typeface="+mn-cs"/>
              </a:rPr>
              <a:t> / </a:t>
            </a:r>
            <a:r>
              <a:rPr lang="en-US" sz="1200" b="1" i="1" kern="1200" dirty="0">
                <a:solidFill>
                  <a:schemeClr val="tx1"/>
                </a:solidFill>
                <a:effectLst/>
                <a:latin typeface="+mn-lt"/>
                <a:ea typeface="+mn-ea"/>
                <a:cs typeface="+mn-cs"/>
              </a:rPr>
              <a:t>trusts</a:t>
            </a:r>
            <a:r>
              <a:rPr lang="en-US" sz="1200" kern="1200" dirty="0">
                <a:solidFill>
                  <a:schemeClr val="tx1"/>
                </a:solidFill>
                <a:effectLst/>
                <a:latin typeface="+mn-lt"/>
                <a:ea typeface="+mn-ea"/>
                <a:cs typeface="+mn-cs"/>
              </a:rPr>
              <a:t> in Jesus Christ </a:t>
            </a:r>
            <a:r>
              <a:rPr lang="en-US" sz="1200" b="1" i="1" kern="1200" dirty="0">
                <a:solidFill>
                  <a:schemeClr val="tx1"/>
                </a:solidFill>
                <a:effectLst/>
                <a:latin typeface="+mn-lt"/>
                <a:ea typeface="+mn-ea"/>
                <a:cs typeface="+mn-cs"/>
              </a:rPr>
              <a:t>alone</a:t>
            </a:r>
            <a:r>
              <a:rPr lang="en-US" sz="1200" kern="1200" dirty="0">
                <a:solidFill>
                  <a:schemeClr val="tx1"/>
                </a:solidFill>
                <a:effectLst/>
                <a:latin typeface="+mn-lt"/>
                <a:ea typeface="+mn-ea"/>
                <a:cs typeface="+mn-cs"/>
              </a:rPr>
              <a:t> for </a:t>
            </a:r>
            <a:r>
              <a:rPr lang="en-US" sz="1200" u="sng" kern="1200" dirty="0">
                <a:solidFill>
                  <a:schemeClr val="tx1"/>
                </a:solidFill>
                <a:effectLst/>
                <a:latin typeface="+mn-lt"/>
                <a:ea typeface="+mn-ea"/>
                <a:cs typeface="+mn-cs"/>
              </a:rPr>
              <a:t>their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salvation</a:t>
            </a:r>
            <a:r>
              <a:rPr lang="en-US" sz="1200" kern="1200" dirty="0">
                <a:solidFill>
                  <a:schemeClr val="tx1"/>
                </a:solidFill>
                <a:effectLst/>
                <a:latin typeface="+mn-lt"/>
                <a:ea typeface="+mn-ea"/>
                <a:cs typeface="+mn-cs"/>
              </a:rPr>
              <a:t> has </a:t>
            </a:r>
            <a:r>
              <a:rPr lang="en-US" sz="1200" u="sng" kern="1200" dirty="0">
                <a:solidFill>
                  <a:schemeClr val="tx1"/>
                </a:solidFill>
                <a:effectLst/>
                <a:latin typeface="+mn-lt"/>
                <a:ea typeface="+mn-ea"/>
                <a:cs typeface="+mn-cs"/>
              </a:rPr>
              <a:t>eternal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life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369633-F0F3-4B1C-BCAE-183909498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47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[Read v24]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[Click “Death into Life”]</a:t>
            </a:r>
          </a:p>
        </p:txBody>
      </p:sp>
      <p:sp>
        <p:nvSpPr>
          <p:cNvPr id="4" name="Slide Number Placeholder 3"/>
          <p:cNvSpPr>
            <a:spLocks noGrp="1"/>
          </p:cNvSpPr>
          <p:nvPr>
            <p:ph type="sldNum" sz="quarter" idx="5"/>
          </p:nvPr>
        </p:nvSpPr>
        <p:spPr/>
        <p:txBody>
          <a:bodyPr/>
          <a:lstStyle/>
          <a:p>
            <a:fld id="{9E3EBEE9-74BA-4FF2-8D4B-0B629D2DBBFB}" type="slidenum">
              <a:rPr lang="en-US" smtClean="0"/>
              <a:t>12</a:t>
            </a:fld>
            <a:endParaRPr lang="en-US"/>
          </a:p>
        </p:txBody>
      </p:sp>
    </p:spTree>
    <p:extLst>
      <p:ext uri="{BB962C8B-B14F-4D97-AF65-F5344CB8AC3E}">
        <p14:creationId xmlns:p14="http://schemas.microsoft.com/office/powerpoint/2010/main" val="276469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Question]</a:t>
            </a:r>
          </a:p>
        </p:txBody>
      </p:sp>
      <p:sp>
        <p:nvSpPr>
          <p:cNvPr id="4" name="Slide Number Placeholder 3"/>
          <p:cNvSpPr>
            <a:spLocks noGrp="1"/>
          </p:cNvSpPr>
          <p:nvPr>
            <p:ph type="sldNum" sz="quarter" idx="5"/>
          </p:nvPr>
        </p:nvSpPr>
        <p:spPr/>
        <p:txBody>
          <a:bodyPr/>
          <a:lstStyle/>
          <a:p>
            <a:fld id="{FEB7BDCB-023C-4336-B07D-7D89AEE6BDF7}" type="slidenum">
              <a:rPr lang="en-US" smtClean="0"/>
              <a:t>13</a:t>
            </a:fld>
            <a:endParaRPr lang="en-US"/>
          </a:p>
        </p:txBody>
      </p:sp>
    </p:spTree>
    <p:extLst>
      <p:ext uri="{BB962C8B-B14F-4D97-AF65-F5344CB8AC3E}">
        <p14:creationId xmlns:p14="http://schemas.microsoft.com/office/powerpoint/2010/main" val="245055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Moving</a:t>
            </a:r>
            <a:r>
              <a:rPr lang="en-US" dirty="0"/>
              <a:t> on from the </a:t>
            </a:r>
            <a:r>
              <a:rPr lang="en-US" b="1" dirty="0"/>
              <a:t>Content</a:t>
            </a:r>
            <a:r>
              <a:rPr lang="en-US" dirty="0"/>
              <a:t> of the Gospel, </a:t>
            </a:r>
            <a:r>
              <a:rPr lang="en-US" b="1" i="1" dirty="0"/>
              <a:t>move</a:t>
            </a:r>
            <a:r>
              <a:rPr lang="en-US" dirty="0"/>
              <a:t> onto the </a:t>
            </a:r>
            <a:r>
              <a:rPr lang="en-US" b="1" dirty="0"/>
              <a:t>Response</a:t>
            </a:r>
            <a:r>
              <a:rPr lang="en-US" dirty="0"/>
              <a:t> of the Gospel</a:t>
            </a:r>
          </a:p>
          <a:p>
            <a:pPr marL="171450" indent="-171450">
              <a:buFont typeface="Arial" panose="020B0604020202020204" pitchFamily="34" charset="0"/>
              <a:buChar char="•"/>
            </a:pPr>
            <a:r>
              <a:rPr lang="en-US" dirty="0"/>
              <a:t>[Reread John 3:16]</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508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u="sng" dirty="0"/>
              <a:t>only</a:t>
            </a:r>
            <a:r>
              <a:rPr lang="en-US" dirty="0"/>
              <a:t> </a:t>
            </a:r>
            <a:r>
              <a:rPr lang="en-US" u="sng" dirty="0"/>
              <a:t>correct</a:t>
            </a:r>
            <a:r>
              <a:rPr lang="en-US" dirty="0"/>
              <a:t> </a:t>
            </a:r>
            <a:r>
              <a:rPr lang="en-US" b="1" dirty="0"/>
              <a:t>response</a:t>
            </a:r>
            <a:r>
              <a:rPr lang="en-US" dirty="0"/>
              <a:t> is </a:t>
            </a:r>
            <a:r>
              <a:rPr lang="en-US" b="1" i="1" dirty="0"/>
              <a:t>faith</a:t>
            </a:r>
            <a:r>
              <a:rPr lang="en-US" dirty="0"/>
              <a:t> in Jesus Christ for </a:t>
            </a:r>
            <a:r>
              <a:rPr lang="en-US" b="1" dirty="0"/>
              <a:t>Who</a:t>
            </a:r>
            <a:r>
              <a:rPr lang="en-US" dirty="0"/>
              <a:t> He </a:t>
            </a:r>
            <a:r>
              <a:rPr lang="en-US" b="1" i="1" dirty="0"/>
              <a:t>is</a:t>
            </a:r>
            <a:r>
              <a:rPr lang="en-US" dirty="0"/>
              <a:t> and </a:t>
            </a:r>
            <a:r>
              <a:rPr lang="en-US" b="1" dirty="0"/>
              <a:t>What</a:t>
            </a:r>
            <a:r>
              <a:rPr lang="en-US" dirty="0"/>
              <a:t> He has </a:t>
            </a:r>
            <a:r>
              <a:rPr lang="en-US" b="1" i="1" dirty="0"/>
              <a:t>done</a:t>
            </a:r>
            <a:r>
              <a:rPr lang="en-US" dirty="0"/>
              <a:t>.</a:t>
            </a:r>
          </a:p>
          <a:p>
            <a:pPr marL="171450" indent="-171450">
              <a:buFont typeface="Arial" panose="020B0604020202020204" pitchFamily="34" charset="0"/>
              <a:buChar char="•"/>
            </a:pPr>
            <a:r>
              <a:rPr lang="en-US" dirty="0"/>
              <a:t>[Click that means to “Trust”, “Rely” or “Depend” upon His </a:t>
            </a:r>
            <a:r>
              <a:rPr lang="en-US" u="sng" dirty="0"/>
              <a:t>finished</a:t>
            </a:r>
            <a:r>
              <a:rPr lang="en-US" dirty="0"/>
              <a:t> </a:t>
            </a:r>
            <a:r>
              <a:rPr lang="en-US" b="1" dirty="0"/>
              <a:t>work</a:t>
            </a:r>
            <a:r>
              <a:rPr lang="en-US" dirty="0"/>
              <a:t>]</a:t>
            </a:r>
          </a:p>
          <a:p>
            <a:pPr marL="171450" indent="-171450">
              <a:buFont typeface="Arial" panose="020B0604020202020204" pitchFamily="34" charset="0"/>
              <a:buChar char="•"/>
            </a:pPr>
            <a:r>
              <a:rPr lang="en-US" dirty="0"/>
              <a:t>[Click that is </a:t>
            </a:r>
            <a:r>
              <a:rPr lang="en-US" b="1" i="1" dirty="0"/>
              <a:t>all</a:t>
            </a:r>
            <a:r>
              <a:rPr lang="en-US" dirty="0"/>
              <a:t> you </a:t>
            </a:r>
            <a:r>
              <a:rPr lang="en-US" b="1" i="1" dirty="0"/>
              <a:t>need</a:t>
            </a:r>
            <a:r>
              <a:rPr lang="en-US" dirty="0"/>
              <a:t> to </a:t>
            </a:r>
            <a:r>
              <a:rPr lang="en-US" b="1" i="1" dirty="0"/>
              <a:t>do</a:t>
            </a:r>
            <a:r>
              <a:rPr lang="en-US" dirty="0"/>
              <a:t> to “Receive” </a:t>
            </a:r>
            <a:r>
              <a:rPr lang="en-US" b="1" dirty="0"/>
              <a:t>salvation</a:t>
            </a:r>
            <a:r>
              <a:rPr lang="en-US" dirty="0"/>
              <a:t>]</a:t>
            </a:r>
          </a:p>
          <a:p>
            <a:pPr marL="171450" indent="-171450">
              <a:buFont typeface="Arial" panose="020B0604020202020204" pitchFamily="34" charset="0"/>
              <a:buChar char="•"/>
            </a:pPr>
            <a:r>
              <a:rPr lang="en-US" dirty="0"/>
              <a:t>[Click “Because Christ…” God </a:t>
            </a:r>
            <a:r>
              <a:rPr lang="en-US" b="1" i="1" dirty="0"/>
              <a:t>declares</a:t>
            </a:r>
            <a:r>
              <a:rPr lang="en-US" dirty="0"/>
              <a:t> you </a:t>
            </a:r>
            <a:r>
              <a:rPr lang="en-US" b="1" dirty="0"/>
              <a:t>righteous</a:t>
            </a:r>
            <a:r>
              <a:rPr lang="en-US" dirty="0"/>
              <a:t> and no longer </a:t>
            </a:r>
            <a:r>
              <a:rPr lang="en-US" b="1" i="1" dirty="0"/>
              <a:t>sees</a:t>
            </a:r>
            <a:r>
              <a:rPr lang="en-US" dirty="0"/>
              <a:t> you </a:t>
            </a:r>
            <a:r>
              <a:rPr lang="en-US" b="1" i="1" dirty="0"/>
              <a:t>in</a:t>
            </a:r>
            <a:r>
              <a:rPr lang="en-US" dirty="0"/>
              <a:t> </a:t>
            </a:r>
            <a:r>
              <a:rPr lang="en-US" u="sng" dirty="0"/>
              <a:t>your</a:t>
            </a:r>
            <a:r>
              <a:rPr lang="en-US" dirty="0"/>
              <a:t> </a:t>
            </a:r>
            <a:r>
              <a:rPr lang="en-US" b="1" dirty="0"/>
              <a:t>sin</a:t>
            </a:r>
            <a:r>
              <a:rPr lang="en-US" dirty="0"/>
              <a:t>]</a:t>
            </a:r>
          </a:p>
          <a:p>
            <a:pPr marL="171450" indent="-171450">
              <a:buFont typeface="Arial" panose="020B0604020202020204" pitchFamily="34" charset="0"/>
              <a:buChar char="•"/>
            </a:pPr>
            <a:r>
              <a:rPr lang="en-US" b="1" i="1" dirty="0"/>
              <a:t>All</a:t>
            </a:r>
            <a:r>
              <a:rPr lang="en-US" dirty="0"/>
              <a:t> </a:t>
            </a:r>
            <a:r>
              <a:rPr lang="en-US" u="sng" dirty="0"/>
              <a:t>your</a:t>
            </a:r>
            <a:r>
              <a:rPr lang="en-US" dirty="0"/>
              <a:t> </a:t>
            </a:r>
            <a:r>
              <a:rPr lang="en-US" b="1" dirty="0"/>
              <a:t>sins</a:t>
            </a:r>
            <a:r>
              <a:rPr lang="en-US" dirty="0"/>
              <a:t> have been </a:t>
            </a:r>
            <a:r>
              <a:rPr lang="en-US" b="1" i="1" dirty="0"/>
              <a:t>forgiven</a:t>
            </a:r>
            <a:r>
              <a:rPr lang="en-US" b="0" i="1" dirty="0"/>
              <a:t>.</a:t>
            </a:r>
          </a:p>
          <a:p>
            <a:pPr marL="171450" indent="-171450">
              <a:buFont typeface="Arial" panose="020B0604020202020204" pitchFamily="34" charset="0"/>
              <a:buChar char="•"/>
            </a:pPr>
            <a:r>
              <a:rPr lang="en-US" dirty="0"/>
              <a:t>[Click Eph 2:8-9]</a:t>
            </a:r>
          </a:p>
          <a:p>
            <a:pPr marL="171450" indent="-171450">
              <a:buFont typeface="Arial" panose="020B0604020202020204" pitchFamily="34" charset="0"/>
              <a:buChar char="•"/>
            </a:pPr>
            <a:r>
              <a:rPr lang="en-US" dirty="0"/>
              <a:t>[1 Click 2 “not’s”]</a:t>
            </a:r>
          </a:p>
          <a:p>
            <a:pPr marL="171450" indent="-171450">
              <a:buFont typeface="Arial" panose="020B0604020202020204" pitchFamily="34" charset="0"/>
              <a:buChar char="•"/>
            </a:pPr>
            <a:r>
              <a:rPr lang="en-US" dirty="0"/>
              <a:t>[Click Rom 4:5]</a:t>
            </a:r>
          </a:p>
          <a:p>
            <a:pPr marL="171450" indent="-171450">
              <a:buFont typeface="Arial" panose="020B0604020202020204" pitchFamily="34" charset="0"/>
              <a:buChar char="•"/>
            </a:pPr>
            <a:r>
              <a:rPr lang="en-US" dirty="0"/>
              <a:t>[Click it is all by God’s “Grace”]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105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Isa 64:6]</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311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Gal 2:21]</a:t>
            </a:r>
          </a:p>
        </p:txBody>
      </p:sp>
      <p:sp>
        <p:nvSpPr>
          <p:cNvPr id="4" name="Slide Number Placeholder 3"/>
          <p:cNvSpPr>
            <a:spLocks noGrp="1"/>
          </p:cNvSpPr>
          <p:nvPr>
            <p:ph type="sldNum" sz="quarter" idx="5"/>
          </p:nvPr>
        </p:nvSpPr>
        <p:spPr/>
        <p:txBody>
          <a:bodyPr/>
          <a:lstStyle/>
          <a:p>
            <a:fld id="{B23C9C06-F14B-4447-A2DE-0B78A87DF515}" type="slidenum">
              <a:rPr lang="en-US" smtClean="0"/>
              <a:t>17</a:t>
            </a:fld>
            <a:endParaRPr lang="en-US"/>
          </a:p>
        </p:txBody>
      </p:sp>
    </p:spTree>
    <p:extLst>
      <p:ext uri="{BB962C8B-B14F-4D97-AF65-F5344CB8AC3E}">
        <p14:creationId xmlns:p14="http://schemas.microsoft.com/office/powerpoint/2010/main" val="2636266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Question]</a:t>
            </a:r>
          </a:p>
        </p:txBody>
      </p:sp>
      <p:sp>
        <p:nvSpPr>
          <p:cNvPr id="4" name="Slide Number Placeholder 3"/>
          <p:cNvSpPr>
            <a:spLocks noGrp="1"/>
          </p:cNvSpPr>
          <p:nvPr>
            <p:ph type="sldNum" sz="quarter" idx="5"/>
          </p:nvPr>
        </p:nvSpPr>
        <p:spPr/>
        <p:txBody>
          <a:bodyPr/>
          <a:lstStyle/>
          <a:p>
            <a:fld id="{FEB7BDCB-023C-4336-B07D-7D89AEE6BDF7}" type="slidenum">
              <a:rPr lang="en-US" smtClean="0"/>
              <a:t>18</a:t>
            </a:fld>
            <a:endParaRPr lang="en-US"/>
          </a:p>
        </p:txBody>
      </p:sp>
    </p:spTree>
    <p:extLst>
      <p:ext uri="{BB962C8B-B14F-4D97-AF65-F5344CB8AC3E}">
        <p14:creationId xmlns:p14="http://schemas.microsoft.com/office/powerpoint/2010/main" val="116723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Understanding</a:t>
            </a:r>
            <a:r>
              <a:rPr lang="en-US" dirty="0"/>
              <a:t> the </a:t>
            </a:r>
            <a:r>
              <a:rPr lang="en-US" b="1" dirty="0"/>
              <a:t>Response</a:t>
            </a:r>
            <a:r>
              <a:rPr lang="en-US" dirty="0"/>
              <a:t> of the Gospel, we next see the </a:t>
            </a:r>
            <a:r>
              <a:rPr lang="en-US" b="1" dirty="0"/>
              <a:t>Result</a:t>
            </a:r>
            <a:r>
              <a:rPr lang="en-US" dirty="0"/>
              <a:t> of the Gospel</a:t>
            </a:r>
          </a:p>
          <a:p>
            <a:pPr marL="171450" indent="-171450">
              <a:buFont typeface="Arial" panose="020B0604020202020204" pitchFamily="34" charset="0"/>
              <a:buChar char="•"/>
            </a:pPr>
            <a:r>
              <a:rPr lang="en-US" dirty="0"/>
              <a:t>[Reread John 3:16]</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070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Starting</a:t>
            </a:r>
            <a:r>
              <a:rPr lang="en-US" dirty="0"/>
              <a:t> with the “</a:t>
            </a:r>
            <a:r>
              <a:rPr lang="en-US" b="1" dirty="0"/>
              <a:t>context</a:t>
            </a:r>
            <a:r>
              <a:rPr lang="en-US" dirty="0"/>
              <a:t>” we </a:t>
            </a:r>
            <a:r>
              <a:rPr lang="en-US" b="1" i="1" dirty="0"/>
              <a:t>read</a:t>
            </a:r>
            <a:r>
              <a:rPr lang="en-US" dirty="0"/>
              <a:t> John 3:16…</a:t>
            </a:r>
          </a:p>
          <a:p>
            <a:pPr marL="171450" indent="-171450">
              <a:buFont typeface="Arial" panose="020B0604020202020204" pitchFamily="34" charset="0"/>
              <a:buChar char="•"/>
            </a:pPr>
            <a:r>
              <a:rPr lang="en-US" dirty="0"/>
              <a:t>[Read John 3:16]</a:t>
            </a:r>
          </a:p>
          <a:p>
            <a:pPr marL="171450" indent="-171450">
              <a:buFont typeface="Arial" panose="020B0604020202020204" pitchFamily="34" charset="0"/>
              <a:buChar char="•"/>
            </a:pPr>
            <a:r>
              <a:rPr lang="en-US" dirty="0"/>
              <a:t>[</a:t>
            </a:r>
            <a:r>
              <a:rPr lang="en-US" b="1" dirty="0"/>
              <a:t>Context</a:t>
            </a:r>
            <a:r>
              <a:rPr lang="en-US" dirty="0"/>
              <a:t>] It is </a:t>
            </a:r>
            <a:r>
              <a:rPr lang="en-US" b="1" i="1" dirty="0"/>
              <a:t>helpful</a:t>
            </a:r>
            <a:r>
              <a:rPr lang="en-US" dirty="0"/>
              <a:t> to </a:t>
            </a:r>
            <a:r>
              <a:rPr lang="en-US" b="1" i="1" dirty="0"/>
              <a:t>know</a:t>
            </a:r>
            <a:r>
              <a:rPr lang="en-US" dirty="0"/>
              <a:t> that it </a:t>
            </a:r>
            <a:r>
              <a:rPr lang="en-US" u="sng" dirty="0"/>
              <a:t>all</a:t>
            </a:r>
            <a:r>
              <a:rPr lang="en-US" dirty="0"/>
              <a:t> </a:t>
            </a:r>
            <a:r>
              <a:rPr lang="en-US" b="1" i="1" dirty="0"/>
              <a:t>starts</a:t>
            </a:r>
            <a:r>
              <a:rPr lang="en-US" dirty="0"/>
              <a:t> with God.</a:t>
            </a:r>
          </a:p>
          <a:p>
            <a:pPr marL="171450" indent="-171450">
              <a:buFont typeface="Arial" panose="020B0604020202020204" pitchFamily="34" charset="0"/>
              <a:buChar char="•"/>
            </a:pPr>
            <a:r>
              <a:rPr lang="en-US" dirty="0"/>
              <a:t>[Click blue box]</a:t>
            </a:r>
          </a:p>
          <a:p>
            <a:pPr marL="171450" indent="-171450">
              <a:buFont typeface="Arial" panose="020B0604020202020204" pitchFamily="34" charset="0"/>
              <a:buChar char="•"/>
            </a:pPr>
            <a:r>
              <a:rPr lang="en-US" dirty="0"/>
              <a:t>[</a:t>
            </a:r>
            <a:r>
              <a:rPr lang="en-US" b="1" dirty="0"/>
              <a:t>Content</a:t>
            </a:r>
            <a:r>
              <a:rPr lang="en-US" dirty="0"/>
              <a:t>] and </a:t>
            </a:r>
            <a:r>
              <a:rPr lang="en-US" i="1" dirty="0"/>
              <a:t>know</a:t>
            </a:r>
            <a:r>
              <a:rPr lang="en-US" dirty="0"/>
              <a:t> </a:t>
            </a:r>
            <a:r>
              <a:rPr lang="en-US" b="1" i="1" dirty="0"/>
              <a:t>what</a:t>
            </a:r>
            <a:r>
              <a:rPr lang="en-US" dirty="0"/>
              <a:t> He </a:t>
            </a:r>
            <a:r>
              <a:rPr lang="en-US" b="1" i="1" dirty="0"/>
              <a:t>did</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[Click blue line]</a:t>
            </a:r>
          </a:p>
          <a:p>
            <a:pPr marL="171450" indent="-171450">
              <a:buFont typeface="Arial" panose="020B0604020202020204" pitchFamily="34" charset="0"/>
              <a:buChar char="•"/>
            </a:pPr>
            <a:r>
              <a:rPr lang="en-US" dirty="0"/>
              <a:t>[</a:t>
            </a:r>
            <a:r>
              <a:rPr lang="en-US" b="1" dirty="0"/>
              <a:t>Response</a:t>
            </a:r>
            <a:r>
              <a:rPr lang="en-US" dirty="0"/>
              <a:t>] </a:t>
            </a:r>
            <a:r>
              <a:rPr lang="en-US" i="1" dirty="0"/>
              <a:t>Our</a:t>
            </a:r>
            <a:r>
              <a:rPr lang="en-US" dirty="0"/>
              <a:t> </a:t>
            </a:r>
            <a:r>
              <a:rPr lang="en-US" b="1" dirty="0"/>
              <a:t>part</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[Click blue box]</a:t>
            </a:r>
          </a:p>
          <a:p>
            <a:pPr marL="171450" indent="-171450">
              <a:buFont typeface="Arial" panose="020B0604020202020204" pitchFamily="34" charset="0"/>
              <a:buChar char="•"/>
            </a:pPr>
            <a:r>
              <a:rPr lang="en-US" dirty="0"/>
              <a:t>[</a:t>
            </a:r>
            <a:r>
              <a:rPr lang="en-US" b="1" dirty="0"/>
              <a:t>The Result</a:t>
            </a:r>
            <a:r>
              <a:rPr lang="en-US" dirty="0"/>
              <a:t>]</a:t>
            </a:r>
          </a:p>
          <a:p>
            <a:pPr marL="171450" indent="-171450">
              <a:buFont typeface="Arial" panose="020B0604020202020204" pitchFamily="34" charset="0"/>
              <a:buChar char="•"/>
            </a:pPr>
            <a:r>
              <a:rPr lang="en-US" dirty="0"/>
              <a:t>[Click blue line]</a:t>
            </a:r>
          </a:p>
        </p:txBody>
      </p:sp>
      <p:sp>
        <p:nvSpPr>
          <p:cNvPr id="4" name="Slide Number Placeholder 3"/>
          <p:cNvSpPr>
            <a:spLocks noGrp="1"/>
          </p:cNvSpPr>
          <p:nvPr>
            <p:ph type="sldNum" sz="quarter" idx="5"/>
          </p:nvPr>
        </p:nvSpPr>
        <p:spPr/>
        <p:txBody>
          <a:bodyPr/>
          <a:lstStyle/>
          <a:p>
            <a:fld id="{B23C9C06-F14B-4447-A2DE-0B78A87DF515}" type="slidenum">
              <a:rPr lang="en-US" smtClean="0"/>
              <a:t>2</a:t>
            </a:fld>
            <a:endParaRPr lang="en-US"/>
          </a:p>
        </p:txBody>
      </p:sp>
    </p:spTree>
    <p:extLst>
      <p:ext uri="{BB962C8B-B14F-4D97-AF65-F5344CB8AC3E}">
        <p14:creationId xmlns:p14="http://schemas.microsoft.com/office/powerpoint/2010/main" val="2280875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 </a:t>
            </a:r>
            <a:r>
              <a:rPr lang="en-US" u="sng" dirty="0"/>
              <a:t>moment</a:t>
            </a:r>
            <a:r>
              <a:rPr lang="en-US" dirty="0"/>
              <a:t> you </a:t>
            </a:r>
            <a:r>
              <a:rPr lang="en-US" b="1" i="1" dirty="0"/>
              <a:t>believe</a:t>
            </a:r>
            <a:r>
              <a:rPr lang="en-US" dirty="0"/>
              <a:t>, you </a:t>
            </a:r>
            <a:r>
              <a:rPr lang="en-US" u="sng" dirty="0"/>
              <a:t>will not</a:t>
            </a:r>
            <a:r>
              <a:rPr lang="en-US" dirty="0"/>
              <a:t> </a:t>
            </a:r>
            <a:r>
              <a:rPr lang="en-US" b="1" dirty="0"/>
              <a:t>perish</a:t>
            </a:r>
            <a:r>
              <a:rPr lang="en-US" dirty="0"/>
              <a:t>, but have </a:t>
            </a:r>
            <a:r>
              <a:rPr lang="en-US" b="1" dirty="0"/>
              <a:t>eternal life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 Eternal Life]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Since you </a:t>
            </a:r>
            <a:r>
              <a:rPr lang="en-US" u="sng" dirty="0"/>
              <a:t>will not</a:t>
            </a:r>
            <a:r>
              <a:rPr lang="en-US" dirty="0"/>
              <a:t> </a:t>
            </a:r>
            <a:r>
              <a:rPr lang="en-US" b="1" i="1" dirty="0"/>
              <a:t>perish</a:t>
            </a:r>
            <a:r>
              <a:rPr lang="en-US" dirty="0"/>
              <a:t>, we can </a:t>
            </a:r>
            <a:r>
              <a:rPr lang="en-US" b="1" i="1" u="none" dirty="0"/>
              <a:t>cross out</a:t>
            </a:r>
            <a:r>
              <a:rPr lang="en-US" dirty="0"/>
              <a:t> Hell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 X Hell]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blue line]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 blue line </a:t>
            </a:r>
            <a:r>
              <a:rPr lang="en-US" b="1" i="1" u="none" dirty="0"/>
              <a:t>visualizes</a:t>
            </a:r>
            <a:r>
              <a:rPr lang="en-US" dirty="0"/>
              <a:t> that we have </a:t>
            </a:r>
            <a:r>
              <a:rPr lang="en-US" b="1" i="1" u="none" dirty="0"/>
              <a:t>come through</a:t>
            </a:r>
            <a:r>
              <a:rPr lang="en-US" dirty="0"/>
              <a:t> the </a:t>
            </a:r>
            <a:r>
              <a:rPr lang="en-US" b="0" u="sng" dirty="0"/>
              <a:t>sin</a:t>
            </a:r>
            <a:r>
              <a:rPr lang="en-US" b="1" dirty="0"/>
              <a:t> barrier</a:t>
            </a:r>
            <a:r>
              <a:rPr lang="en-US" dirty="0"/>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 have </a:t>
            </a:r>
            <a:r>
              <a:rPr lang="en-US" b="1" dirty="0"/>
              <a:t>eternal life</a:t>
            </a:r>
            <a:r>
              <a:rPr lang="en-US" dirty="0"/>
              <a:t> and can be with God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He has </a:t>
            </a:r>
            <a:r>
              <a:rPr lang="en-US" b="1" i="1" dirty="0"/>
              <a:t>provided</a:t>
            </a:r>
            <a:r>
              <a:rPr lang="en-US" dirty="0"/>
              <a:t> </a:t>
            </a:r>
            <a:r>
              <a:rPr lang="en-US" u="sng" dirty="0"/>
              <a:t>us</a:t>
            </a:r>
            <a:r>
              <a:rPr lang="en-US" dirty="0"/>
              <a:t> </a:t>
            </a:r>
            <a:r>
              <a:rPr lang="en-US" b="1" dirty="0"/>
              <a:t>life</a:t>
            </a:r>
            <a:r>
              <a:rPr lang="en-US" dirty="0"/>
              <a:t>, through the </a:t>
            </a:r>
            <a:r>
              <a:rPr lang="en-US" b="1" dirty="0"/>
              <a:t>life</a:t>
            </a:r>
            <a:r>
              <a:rPr lang="en-US" dirty="0"/>
              <a:t> of another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You come </a:t>
            </a:r>
            <a:r>
              <a:rPr lang="en-US" b="1" i="1" u="none" dirty="0"/>
              <a:t>through</a:t>
            </a:r>
            <a:r>
              <a:rPr lang="en-US" u="none" dirty="0"/>
              <a:t> the </a:t>
            </a:r>
            <a:r>
              <a:rPr lang="en-US" b="1" u="none" dirty="0"/>
              <a:t>barrier</a:t>
            </a:r>
            <a:r>
              <a:rPr lang="en-US" dirty="0"/>
              <a:t> at a </a:t>
            </a:r>
            <a:r>
              <a:rPr lang="en-US" u="sng" dirty="0"/>
              <a:t>point</a:t>
            </a:r>
            <a:r>
              <a:rPr lang="en-US" u="none" dirty="0"/>
              <a:t> in </a:t>
            </a:r>
            <a:r>
              <a:rPr lang="en-US" b="1" u="none" dirty="0"/>
              <a:t>time</a:t>
            </a:r>
            <a:r>
              <a:rPr lang="en-US" dirty="0"/>
              <a:t> when you </a:t>
            </a:r>
            <a:r>
              <a:rPr lang="en-US" b="1" i="1" dirty="0"/>
              <a:t>believe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[Click 1 John 5:13]</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2586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t>
            </a:r>
            <a:r>
              <a:rPr lang="en-US" b="1" i="1" dirty="0"/>
              <a:t>diagram</a:t>
            </a:r>
            <a:r>
              <a:rPr lang="en-US" dirty="0"/>
              <a:t> </a:t>
            </a:r>
            <a:r>
              <a:rPr lang="en-US" u="sng" dirty="0"/>
              <a:t>John 3:16</a:t>
            </a:r>
            <a:r>
              <a:rPr lang="en-US" dirty="0"/>
              <a:t> on the </a:t>
            </a:r>
            <a:r>
              <a:rPr lang="en-US" u="sng" dirty="0"/>
              <a:t>left</a:t>
            </a:r>
            <a:r>
              <a:rPr lang="en-US" dirty="0"/>
              <a:t> </a:t>
            </a:r>
            <a:r>
              <a:rPr lang="en-US" b="1" dirty="0"/>
              <a:t>side</a:t>
            </a:r>
            <a:r>
              <a:rPr lang="en-US" dirty="0"/>
              <a:t> of the </a:t>
            </a:r>
            <a:r>
              <a:rPr lang="en-US" b="1" dirty="0"/>
              <a:t>page</a:t>
            </a:r>
            <a:r>
              <a:rPr lang="en-US" dirty="0"/>
              <a:t>, we </a:t>
            </a:r>
            <a:r>
              <a:rPr lang="en-US" b="1" i="1" dirty="0"/>
              <a:t>circle</a:t>
            </a:r>
            <a:r>
              <a:rPr lang="en-US" dirty="0"/>
              <a:t> some </a:t>
            </a:r>
            <a:r>
              <a:rPr lang="en-US" u="sng" dirty="0"/>
              <a:t>key</a:t>
            </a:r>
            <a:r>
              <a:rPr lang="en-US" dirty="0"/>
              <a:t> </a:t>
            </a:r>
            <a:r>
              <a:rPr lang="en-US" b="1" dirty="0"/>
              <a:t>words</a:t>
            </a:r>
            <a:r>
              <a:rPr lang="en-US" dirty="0"/>
              <a:t> that </a:t>
            </a:r>
            <a:r>
              <a:rPr lang="en-US" b="1" i="1" dirty="0"/>
              <a:t>help</a:t>
            </a:r>
            <a:r>
              <a:rPr lang="en-US" dirty="0"/>
              <a:t> </a:t>
            </a:r>
            <a:r>
              <a:rPr lang="en-US" i="1" dirty="0"/>
              <a:t>reinforce</a:t>
            </a:r>
            <a:r>
              <a:rPr lang="en-US" dirty="0"/>
              <a:t> the </a:t>
            </a:r>
            <a:r>
              <a:rPr lang="en-US" b="1" dirty="0"/>
              <a:t>message</a:t>
            </a:r>
            <a:r>
              <a:rPr lang="en-US" dirty="0"/>
              <a:t> when we </a:t>
            </a:r>
            <a:r>
              <a:rPr lang="en-US" b="1" i="1" dirty="0"/>
              <a:t>connect</a:t>
            </a:r>
            <a:r>
              <a:rPr lang="en-US" dirty="0"/>
              <a:t> them.</a:t>
            </a:r>
          </a:p>
          <a:p>
            <a:pPr marL="171450" indent="-171450">
              <a:buFont typeface="Arial" panose="020B0604020202020204" pitchFamily="34" charset="0"/>
              <a:buChar char="•"/>
            </a:pPr>
            <a:r>
              <a:rPr lang="en-US" dirty="0"/>
              <a:t>So, let’s </a:t>
            </a:r>
            <a:r>
              <a:rPr lang="en-US" b="1" i="1" dirty="0"/>
              <a:t>connect</a:t>
            </a:r>
            <a:r>
              <a:rPr lang="en-US" dirty="0"/>
              <a:t> them on </a:t>
            </a:r>
            <a:r>
              <a:rPr lang="en-US" u="none" dirty="0"/>
              <a:t>the</a:t>
            </a:r>
            <a:r>
              <a:rPr lang="en-US" dirty="0"/>
              <a:t> </a:t>
            </a:r>
            <a:r>
              <a:rPr lang="en-US" b="1" dirty="0"/>
              <a:t>slide</a:t>
            </a:r>
            <a:r>
              <a:rPr lang="en-US" dirty="0"/>
              <a:t> now.</a:t>
            </a:r>
          </a:p>
          <a:p>
            <a:pPr marL="171450" indent="-171450">
              <a:buFont typeface="Arial" panose="020B0604020202020204" pitchFamily="34" charset="0"/>
              <a:buChar char="•"/>
            </a:pPr>
            <a:r>
              <a:rPr lang="en-US" dirty="0"/>
              <a:t>[6 Clicks]</a:t>
            </a:r>
          </a:p>
          <a:p>
            <a:pPr marL="171450" indent="-171450">
              <a:buFont typeface="Arial" panose="020B0604020202020204" pitchFamily="34" charset="0"/>
              <a:buChar char="•"/>
            </a:pPr>
            <a:r>
              <a:rPr lang="en-US" dirty="0"/>
              <a:t>Here are some blank </a:t>
            </a:r>
            <a:r>
              <a:rPr lang="en-US" u="sng" dirty="0"/>
              <a:t>John 3:16</a:t>
            </a:r>
            <a:r>
              <a:rPr lang="en-US" dirty="0"/>
              <a:t> </a:t>
            </a:r>
            <a:r>
              <a:rPr lang="en-US" b="1" dirty="0"/>
              <a:t>diagrams</a:t>
            </a:r>
            <a:r>
              <a:rPr lang="en-US" dirty="0"/>
              <a:t>.</a:t>
            </a:r>
          </a:p>
        </p:txBody>
      </p:sp>
      <p:sp>
        <p:nvSpPr>
          <p:cNvPr id="4" name="Slide Number Placeholder 3"/>
          <p:cNvSpPr>
            <a:spLocks noGrp="1"/>
          </p:cNvSpPr>
          <p:nvPr>
            <p:ph type="sldNum" sz="quarter" idx="5"/>
          </p:nvPr>
        </p:nvSpPr>
        <p:spPr/>
        <p:txBody>
          <a:bodyPr/>
          <a:lstStyle/>
          <a:p>
            <a:fld id="{B23C9C06-F14B-4447-A2DE-0B78A87DF515}" type="slidenum">
              <a:rPr lang="en-US" smtClean="0"/>
              <a:t>21</a:t>
            </a:fld>
            <a:endParaRPr lang="en-US"/>
          </a:p>
        </p:txBody>
      </p:sp>
    </p:spTree>
    <p:extLst>
      <p:ext uri="{BB962C8B-B14F-4D97-AF65-F5344CB8AC3E}">
        <p14:creationId xmlns:p14="http://schemas.microsoft.com/office/powerpoint/2010/main" val="3638052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681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2846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9399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b="1" i="1" kern="1200" dirty="0">
                <a:solidFill>
                  <a:schemeClr val="tx1"/>
                </a:solidFill>
                <a:effectLst/>
                <a:latin typeface="+mn-lt"/>
                <a:ea typeface="+mn-ea"/>
                <a:cs typeface="+mn-cs"/>
              </a:rPr>
              <a:t>Start</a:t>
            </a:r>
            <a:r>
              <a:rPr lang="en-US" sz="1200" kern="1200" dirty="0">
                <a:solidFill>
                  <a:schemeClr val="tx1"/>
                </a:solidFill>
                <a:effectLst/>
                <a:latin typeface="+mn-lt"/>
                <a:ea typeface="+mn-ea"/>
                <a:cs typeface="+mn-cs"/>
              </a:rPr>
              <a:t> by </a:t>
            </a:r>
            <a:r>
              <a:rPr lang="en-US" sz="1200" b="1" i="1" kern="1200" dirty="0">
                <a:solidFill>
                  <a:schemeClr val="tx1"/>
                </a:solidFill>
                <a:effectLst/>
                <a:latin typeface="+mn-lt"/>
                <a:ea typeface="+mn-ea"/>
                <a:cs typeface="+mn-cs"/>
              </a:rPr>
              <a:t>asking</a:t>
            </a:r>
            <a:r>
              <a:rPr lang="en-US" sz="1200" kern="1200" dirty="0">
                <a:solidFill>
                  <a:schemeClr val="tx1"/>
                </a:solidFill>
                <a:effectLst/>
                <a:latin typeface="+mn-lt"/>
                <a:ea typeface="+mn-ea"/>
                <a:cs typeface="+mn-cs"/>
              </a:rPr>
              <a:t> them to read Gal 3:36.</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Gal 3:26]</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they </a:t>
            </a:r>
            <a:r>
              <a:rPr lang="en-US" sz="1200" b="1" i="1" kern="1200" dirty="0">
                <a:solidFill>
                  <a:schemeClr val="tx1"/>
                </a:solidFill>
                <a:effectLst/>
                <a:latin typeface="+mn-lt"/>
                <a:ea typeface="+mn-ea"/>
                <a:cs typeface="+mn-cs"/>
              </a:rPr>
              <a:t>stated</a:t>
            </a:r>
            <a:r>
              <a:rPr lang="en-US" sz="1200" kern="1200" dirty="0">
                <a:solidFill>
                  <a:schemeClr val="tx1"/>
                </a:solidFill>
                <a:effectLst/>
                <a:latin typeface="+mn-lt"/>
                <a:ea typeface="+mn-ea"/>
                <a:cs typeface="+mn-cs"/>
              </a:rPr>
              <a:t> in the </a:t>
            </a:r>
            <a:r>
              <a:rPr lang="en-US" sz="1200" b="1" kern="1200" dirty="0">
                <a:solidFill>
                  <a:schemeClr val="tx1"/>
                </a:solidFill>
                <a:effectLst/>
                <a:latin typeface="+mn-lt"/>
                <a:ea typeface="+mn-ea"/>
                <a:cs typeface="+mn-cs"/>
              </a:rPr>
              <a:t>survey</a:t>
            </a:r>
            <a:r>
              <a:rPr lang="en-US" sz="1200" kern="1200" dirty="0">
                <a:solidFill>
                  <a:schemeClr val="tx1"/>
                </a:solidFill>
                <a:effectLst/>
                <a:latin typeface="+mn-lt"/>
                <a:ea typeface="+mn-ea"/>
                <a:cs typeface="+mn-cs"/>
              </a:rPr>
              <a:t> that they </a:t>
            </a:r>
            <a:r>
              <a:rPr lang="en-US" sz="1200" b="1" i="1" kern="1200" dirty="0">
                <a:solidFill>
                  <a:schemeClr val="tx1"/>
                </a:solidFill>
                <a:effectLst/>
                <a:latin typeface="+mn-lt"/>
                <a:ea typeface="+mn-ea"/>
                <a:cs typeface="+mn-cs"/>
              </a:rPr>
              <a:t>needed</a:t>
            </a:r>
            <a:r>
              <a:rPr lang="en-US" sz="1200" kern="1200" dirty="0">
                <a:solidFill>
                  <a:schemeClr val="tx1"/>
                </a:solidFill>
                <a:effectLst/>
                <a:latin typeface="+mn-lt"/>
                <a:ea typeface="+mn-ea"/>
                <a:cs typeface="+mn-cs"/>
              </a:rPr>
              <a:t> to “</a:t>
            </a:r>
            <a:r>
              <a:rPr lang="en-US" sz="1200" b="1" i="1" kern="1200" dirty="0">
                <a:solidFill>
                  <a:schemeClr val="tx1"/>
                </a:solidFill>
                <a:effectLst/>
                <a:latin typeface="+mn-lt"/>
                <a:ea typeface="+mn-ea"/>
                <a:cs typeface="+mn-cs"/>
              </a:rPr>
              <a:t>confess</a:t>
            </a:r>
            <a:r>
              <a:rPr lang="en-US" sz="1200" kern="1200" dirty="0">
                <a:solidFill>
                  <a:schemeClr val="tx1"/>
                </a:solidFill>
                <a:effectLst/>
                <a:latin typeface="+mn-lt"/>
                <a:ea typeface="+mn-ea"/>
                <a:cs typeface="+mn-cs"/>
              </a:rPr>
              <a:t> their sins” or “</a:t>
            </a:r>
            <a:r>
              <a:rPr lang="en-US" sz="1200" b="1" i="1" kern="1200" dirty="0">
                <a:solidFill>
                  <a:schemeClr val="tx1"/>
                </a:solidFill>
                <a:effectLst/>
                <a:latin typeface="+mn-lt"/>
                <a:ea typeface="+mn-ea"/>
                <a:cs typeface="+mn-cs"/>
              </a:rPr>
              <a:t>confess</a:t>
            </a:r>
            <a:r>
              <a:rPr lang="en-US" sz="1200" kern="1200" dirty="0">
                <a:solidFill>
                  <a:schemeClr val="tx1"/>
                </a:solidFill>
                <a:effectLst/>
                <a:latin typeface="+mn-lt"/>
                <a:ea typeface="+mn-ea"/>
                <a:cs typeface="+mn-cs"/>
              </a:rPr>
              <a:t> Jesus” have them </a:t>
            </a:r>
            <a:r>
              <a:rPr lang="en-US" sz="1200" b="1" i="1" kern="1200" dirty="0">
                <a:solidFill>
                  <a:schemeClr val="tx1"/>
                </a:solidFill>
                <a:effectLst/>
                <a:latin typeface="+mn-lt"/>
                <a:ea typeface="+mn-ea"/>
                <a:cs typeface="+mn-cs"/>
              </a:rPr>
              <a:t>read</a:t>
            </a:r>
            <a:r>
              <a:rPr lang="en-US" sz="1200" kern="1200" dirty="0">
                <a:solidFill>
                  <a:schemeClr val="tx1"/>
                </a:solidFill>
                <a:effectLst/>
                <a:latin typeface="+mn-lt"/>
                <a:ea typeface="+mn-ea"/>
                <a:cs typeface="+mn-cs"/>
              </a:rPr>
              <a:t> 1 John 1:9 for the </a:t>
            </a:r>
            <a:r>
              <a:rPr lang="en-US" sz="1200" u="sng" kern="1200" dirty="0">
                <a:solidFill>
                  <a:schemeClr val="tx1"/>
                </a:solidFill>
                <a:effectLst/>
                <a:latin typeface="+mn-lt"/>
                <a:ea typeface="+mn-ea"/>
                <a:cs typeface="+mn-cs"/>
              </a:rPr>
              <a:t>Biblical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place</a:t>
            </a:r>
            <a:r>
              <a:rPr lang="en-US" sz="1200" kern="1200" dirty="0">
                <a:solidFill>
                  <a:schemeClr val="tx1"/>
                </a:solidFill>
                <a:effectLst/>
                <a:latin typeface="+mn-lt"/>
                <a:ea typeface="+mn-ea"/>
                <a:cs typeface="+mn-cs"/>
              </a:rPr>
              <a:t> for </a:t>
            </a:r>
            <a:r>
              <a:rPr lang="en-US" sz="1200" b="1" kern="1200" dirty="0">
                <a:solidFill>
                  <a:schemeClr val="tx1"/>
                </a:solidFill>
                <a:effectLst/>
                <a:latin typeface="+mn-lt"/>
                <a:ea typeface="+mn-ea"/>
                <a:cs typeface="+mn-cs"/>
              </a:rPr>
              <a:t>confession</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Emphasize</a:t>
            </a:r>
            <a:r>
              <a:rPr lang="en-US" sz="1200" kern="1200" dirty="0">
                <a:solidFill>
                  <a:schemeClr val="tx1"/>
                </a:solidFill>
                <a:effectLst/>
                <a:latin typeface="+mn-lt"/>
                <a:ea typeface="+mn-ea"/>
                <a:cs typeface="+mn-cs"/>
              </a:rPr>
              <a:t> that the </a:t>
            </a:r>
            <a:r>
              <a:rPr lang="en-US" sz="1200" u="sng" kern="1200" dirty="0">
                <a:solidFill>
                  <a:schemeClr val="tx1"/>
                </a:solidFill>
                <a:effectLst/>
                <a:latin typeface="+mn-lt"/>
                <a:ea typeface="+mn-ea"/>
                <a:cs typeface="+mn-cs"/>
              </a:rPr>
              <a:t>Christian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life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is not</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focused</a:t>
            </a:r>
            <a:r>
              <a:rPr lang="en-US" sz="1200" kern="1200" dirty="0">
                <a:solidFill>
                  <a:schemeClr val="tx1"/>
                </a:solidFill>
                <a:effectLst/>
                <a:latin typeface="+mn-lt"/>
                <a:ea typeface="+mn-ea"/>
                <a:cs typeface="+mn-cs"/>
              </a:rPr>
              <a:t> on </a:t>
            </a:r>
            <a:r>
              <a:rPr lang="en-US" sz="1200" b="1" i="1" u="none" kern="1200" dirty="0">
                <a:solidFill>
                  <a:schemeClr val="tx1"/>
                </a:solidFill>
                <a:effectLst/>
                <a:latin typeface="+mn-lt"/>
                <a:ea typeface="+mn-ea"/>
                <a:cs typeface="+mn-cs"/>
              </a:rPr>
              <a:t>recording</a:t>
            </a:r>
            <a:r>
              <a:rPr lang="en-US" sz="1200" kern="1200" dirty="0">
                <a:solidFill>
                  <a:schemeClr val="tx1"/>
                </a:solidFill>
                <a:effectLst/>
                <a:latin typeface="+mn-lt"/>
                <a:ea typeface="+mn-ea"/>
                <a:cs typeface="+mn-cs"/>
              </a:rPr>
              <a:t> and </a:t>
            </a:r>
            <a:r>
              <a:rPr lang="en-US" sz="1200" b="1" i="1" u="none" kern="1200" dirty="0">
                <a:solidFill>
                  <a:schemeClr val="tx1"/>
                </a:solidFill>
                <a:effectLst/>
                <a:latin typeface="+mn-lt"/>
                <a:ea typeface="+mn-ea"/>
                <a:cs typeface="+mn-cs"/>
              </a:rPr>
              <a:t>confessing</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sins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Use</a:t>
            </a:r>
            <a:r>
              <a:rPr lang="en-US" sz="1200" kern="1200" dirty="0">
                <a:solidFill>
                  <a:schemeClr val="tx1"/>
                </a:solidFill>
                <a:effectLst/>
                <a:latin typeface="+mn-lt"/>
                <a:ea typeface="+mn-ea"/>
                <a:cs typeface="+mn-cs"/>
              </a:rPr>
              <a:t> the </a:t>
            </a:r>
            <a:r>
              <a:rPr lang="en-US" sz="1200" b="1" i="1" kern="1200" dirty="0">
                <a:solidFill>
                  <a:schemeClr val="tx1"/>
                </a:solidFill>
                <a:effectLst/>
                <a:latin typeface="+mn-lt"/>
                <a:ea typeface="+mn-ea"/>
                <a:cs typeface="+mn-cs"/>
              </a:rPr>
              <a:t>circle</a:t>
            </a:r>
            <a:r>
              <a:rPr lang="en-US" sz="1200" kern="1200" dirty="0">
                <a:solidFill>
                  <a:schemeClr val="tx1"/>
                </a:solidFill>
                <a:effectLst/>
                <a:latin typeface="+mn-lt"/>
                <a:ea typeface="+mn-ea"/>
                <a:cs typeface="+mn-cs"/>
              </a:rPr>
              <a:t> to </a:t>
            </a:r>
            <a:r>
              <a:rPr lang="en-US" sz="1200" b="1" i="1" kern="1200" dirty="0">
                <a:solidFill>
                  <a:schemeClr val="tx1"/>
                </a:solidFill>
                <a:effectLst/>
                <a:latin typeface="+mn-lt"/>
                <a:ea typeface="+mn-ea"/>
                <a:cs typeface="+mn-cs"/>
              </a:rPr>
              <a:t>illustrate</a:t>
            </a:r>
            <a:r>
              <a:rPr lang="en-US" sz="1200" kern="1200" dirty="0">
                <a:solidFill>
                  <a:schemeClr val="tx1"/>
                </a:solidFill>
                <a:effectLst/>
                <a:latin typeface="+mn-lt"/>
                <a:ea typeface="+mn-ea"/>
                <a:cs typeface="+mn-cs"/>
              </a:rPr>
              <a:t> the </a:t>
            </a:r>
            <a:r>
              <a:rPr lang="en-US" sz="1200" b="1" i="1" kern="1200" dirty="0">
                <a:solidFill>
                  <a:schemeClr val="tx1"/>
                </a:solidFill>
                <a:effectLst/>
                <a:latin typeface="+mn-lt"/>
                <a:ea typeface="+mn-ea"/>
                <a:cs typeface="+mn-cs"/>
              </a:rPr>
              <a:t>difference</a:t>
            </a:r>
            <a:r>
              <a:rPr lang="en-US" sz="1200" kern="1200" dirty="0">
                <a:solidFill>
                  <a:schemeClr val="tx1"/>
                </a:solidFill>
                <a:effectLst/>
                <a:latin typeface="+mn-lt"/>
                <a:ea typeface="+mn-ea"/>
                <a:cs typeface="+mn-cs"/>
              </a:rPr>
              <a:t> between </a:t>
            </a:r>
            <a:r>
              <a:rPr lang="en-US" sz="1200" b="1" kern="1200" dirty="0">
                <a:solidFill>
                  <a:schemeClr val="tx1"/>
                </a:solidFill>
                <a:effectLst/>
                <a:latin typeface="+mn-lt"/>
                <a:ea typeface="+mn-ea"/>
                <a:cs typeface="+mn-cs"/>
              </a:rPr>
              <a:t>Family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Fellowship</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Try</a:t>
            </a:r>
            <a:r>
              <a:rPr lang="en-US" sz="1200" kern="1200" dirty="0">
                <a:solidFill>
                  <a:schemeClr val="tx1"/>
                </a:solidFill>
                <a:effectLst/>
                <a:latin typeface="+mn-lt"/>
                <a:ea typeface="+mn-ea"/>
                <a:cs typeface="+mn-cs"/>
              </a:rPr>
              <a:t> to make it </a:t>
            </a:r>
            <a:r>
              <a:rPr lang="en-US" sz="1200" b="1" i="1" kern="1200" dirty="0">
                <a:solidFill>
                  <a:schemeClr val="tx1"/>
                </a:solidFill>
                <a:effectLst/>
                <a:latin typeface="+mn-lt"/>
                <a:ea typeface="+mn-ea"/>
                <a:cs typeface="+mn-cs"/>
              </a:rPr>
              <a:t>clear</a:t>
            </a:r>
            <a:r>
              <a:rPr lang="en-US" sz="1200" kern="1200" dirty="0">
                <a:solidFill>
                  <a:schemeClr val="tx1"/>
                </a:solidFill>
                <a:effectLst/>
                <a:latin typeface="+mn-lt"/>
                <a:ea typeface="+mn-ea"/>
                <a:cs typeface="+mn-cs"/>
              </a:rPr>
              <a:t> that </a:t>
            </a:r>
            <a:r>
              <a:rPr lang="en-US" sz="1200" b="0" i="1" kern="1200" dirty="0">
                <a:solidFill>
                  <a:schemeClr val="tx1"/>
                </a:solidFill>
                <a:effectLst/>
                <a:latin typeface="+mn-lt"/>
                <a:ea typeface="+mn-ea"/>
                <a:cs typeface="+mn-cs"/>
              </a:rPr>
              <a:t>teaching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is not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teaching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license</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to do so would be to </a:t>
            </a:r>
            <a:r>
              <a:rPr lang="en-US" sz="1200" b="1" i="1" kern="1200" dirty="0">
                <a:solidFill>
                  <a:schemeClr val="tx1"/>
                </a:solidFill>
                <a:effectLst/>
                <a:latin typeface="+mn-lt"/>
                <a:ea typeface="+mn-ea"/>
                <a:cs typeface="+mn-cs"/>
              </a:rPr>
              <a:t>discount</a:t>
            </a:r>
            <a:r>
              <a:rPr lang="en-US" sz="1200" kern="1200" dirty="0">
                <a:solidFill>
                  <a:schemeClr val="tx1"/>
                </a:solidFill>
                <a:effectLst/>
                <a:latin typeface="+mn-lt"/>
                <a:ea typeface="+mn-ea"/>
                <a:cs typeface="+mn-cs"/>
              </a:rPr>
              <a:t> the </a:t>
            </a:r>
            <a:r>
              <a:rPr lang="en-US" sz="1200" u="sng" kern="1200" dirty="0">
                <a:solidFill>
                  <a:schemeClr val="tx1"/>
                </a:solidFill>
                <a:effectLst/>
                <a:latin typeface="+mn-lt"/>
                <a:ea typeface="+mn-ea"/>
                <a:cs typeface="+mn-cs"/>
              </a:rPr>
              <a:t>entire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counsel</a:t>
            </a:r>
            <a:r>
              <a:rPr lang="en-US" sz="1200" kern="1200" dirty="0">
                <a:solidFill>
                  <a:schemeClr val="tx1"/>
                </a:solidFill>
                <a:effectLst/>
                <a:latin typeface="+mn-lt"/>
                <a:ea typeface="+mn-ea"/>
                <a:cs typeface="+mn-cs"/>
              </a:rPr>
              <a:t> of the </a:t>
            </a:r>
            <a:r>
              <a:rPr lang="en-US" sz="1200" b="1" kern="1200" dirty="0">
                <a:solidFill>
                  <a:schemeClr val="tx1"/>
                </a:solidFill>
                <a:effectLst/>
                <a:latin typeface="+mn-lt"/>
                <a:ea typeface="+mn-ea"/>
                <a:cs typeface="+mn-cs"/>
              </a:rPr>
              <a:t>WOG</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Here are </a:t>
            </a:r>
            <a:r>
              <a:rPr lang="en-US" sz="1200" u="sng" kern="1200" dirty="0">
                <a:solidFill>
                  <a:schemeClr val="tx1"/>
                </a:solidFill>
                <a:effectLst/>
                <a:latin typeface="+mn-lt"/>
                <a:ea typeface="+mn-ea"/>
                <a:cs typeface="+mn-cs"/>
              </a:rPr>
              <a:t>nine</a:t>
            </a:r>
            <a:r>
              <a:rPr lang="en-US" sz="1200" kern="1200" dirty="0">
                <a:solidFill>
                  <a:schemeClr val="tx1"/>
                </a:solidFill>
                <a:effectLst/>
                <a:latin typeface="+mn-lt"/>
                <a:ea typeface="+mn-ea"/>
                <a:cs typeface="+mn-cs"/>
              </a:rPr>
              <a:t> (9) </a:t>
            </a:r>
            <a:r>
              <a:rPr lang="en-US" sz="1200" b="1" kern="1200" dirty="0">
                <a:solidFill>
                  <a:schemeClr val="tx1"/>
                </a:solidFill>
                <a:effectLst/>
                <a:latin typeface="+mn-lt"/>
                <a:ea typeface="+mn-ea"/>
                <a:cs typeface="+mn-cs"/>
              </a:rPr>
              <a:t>consequences</a:t>
            </a:r>
            <a:r>
              <a:rPr lang="en-US" sz="1200" kern="1200" dirty="0">
                <a:solidFill>
                  <a:schemeClr val="tx1"/>
                </a:solidFill>
                <a:effectLst/>
                <a:latin typeface="+mn-lt"/>
                <a:ea typeface="+mn-ea"/>
                <a:cs typeface="+mn-cs"/>
              </a:rPr>
              <a:t> for </a:t>
            </a:r>
            <a:r>
              <a:rPr lang="en-US" sz="1200" u="sng" kern="1200" dirty="0">
                <a:solidFill>
                  <a:schemeClr val="tx1"/>
                </a:solidFill>
                <a:effectLst/>
                <a:latin typeface="+mn-lt"/>
                <a:ea typeface="+mn-ea"/>
                <a:cs typeface="+mn-cs"/>
              </a:rPr>
              <a:t>on-going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2E64D-4B1B-4C67-AFB5-1FB168ED8C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09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200" kern="1200" dirty="0">
                <a:solidFill>
                  <a:schemeClr val="tx1"/>
                </a:solidFill>
                <a:effectLst/>
                <a:latin typeface="+mn-lt"/>
                <a:ea typeface="+mn-ea"/>
                <a:cs typeface="+mn-cs"/>
              </a:rPr>
              <a:t>[Slide Title]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have </a:t>
            </a:r>
            <a:r>
              <a:rPr lang="en-US" sz="1200" b="1" i="1" kern="1200" dirty="0">
                <a:solidFill>
                  <a:schemeClr val="tx1"/>
                </a:solidFill>
                <a:effectLst/>
                <a:latin typeface="+mn-lt"/>
                <a:ea typeface="+mn-ea"/>
                <a:cs typeface="+mn-cs"/>
              </a:rPr>
              <a:t>seen</a:t>
            </a:r>
            <a:r>
              <a:rPr lang="en-US" sz="1200" kern="1200" dirty="0">
                <a:solidFill>
                  <a:schemeClr val="tx1"/>
                </a:solidFill>
                <a:effectLst/>
                <a:latin typeface="+mn-lt"/>
                <a:ea typeface="+mn-ea"/>
                <a:cs typeface="+mn-cs"/>
              </a:rPr>
              <a:t> that you can </a:t>
            </a:r>
            <a:r>
              <a:rPr lang="en-US" sz="1200" i="1" kern="1200" dirty="0">
                <a:solidFill>
                  <a:schemeClr val="tx1"/>
                </a:solidFill>
                <a:effectLst/>
                <a:latin typeface="+mn-lt"/>
                <a:ea typeface="+mn-ea"/>
                <a:cs typeface="+mn-cs"/>
              </a:rPr>
              <a:t>lose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fellowship</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[9 Clicks]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By the </a:t>
            </a:r>
            <a:r>
              <a:rPr lang="en-US" sz="1200" b="1" i="1" kern="1200" dirty="0">
                <a:solidFill>
                  <a:schemeClr val="tx1"/>
                </a:solidFill>
                <a:effectLst/>
                <a:latin typeface="+mn-lt"/>
                <a:ea typeface="+mn-ea"/>
                <a:cs typeface="+mn-cs"/>
              </a:rPr>
              <a:t>grace</a:t>
            </a:r>
            <a:r>
              <a:rPr lang="en-US" sz="1200" kern="1200" dirty="0">
                <a:solidFill>
                  <a:schemeClr val="tx1"/>
                </a:solidFill>
                <a:effectLst/>
                <a:latin typeface="+mn-lt"/>
                <a:ea typeface="+mn-ea"/>
                <a:cs typeface="+mn-cs"/>
              </a:rPr>
              <a:t> of God, </a:t>
            </a:r>
            <a:r>
              <a:rPr lang="en-US" sz="1200" u="sng"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salvation</a:t>
            </a:r>
            <a:r>
              <a:rPr lang="en-US" sz="1200" kern="1200" dirty="0">
                <a:solidFill>
                  <a:schemeClr val="tx1"/>
                </a:solidFill>
                <a:effectLst/>
                <a:latin typeface="+mn-lt"/>
                <a:ea typeface="+mn-ea"/>
                <a:cs typeface="+mn-cs"/>
              </a:rPr>
              <a:t> is </a:t>
            </a:r>
            <a:r>
              <a:rPr lang="en-US" sz="1200" b="1" i="1" kern="1200" dirty="0">
                <a:solidFill>
                  <a:schemeClr val="tx1"/>
                </a:solidFill>
                <a:effectLst/>
                <a:latin typeface="+mn-lt"/>
                <a:ea typeface="+mn-ea"/>
                <a:cs typeface="+mn-cs"/>
              </a:rPr>
              <a:t>secure</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But there is </a:t>
            </a:r>
            <a:r>
              <a:rPr lang="en-US" sz="1200" u="sng" kern="1200" dirty="0">
                <a:solidFill>
                  <a:schemeClr val="tx1"/>
                </a:solidFill>
                <a:effectLst/>
                <a:latin typeface="+mn-lt"/>
                <a:ea typeface="+mn-ea"/>
                <a:cs typeface="+mn-cs"/>
              </a:rPr>
              <a:t>tremendous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value</a:t>
            </a:r>
            <a:r>
              <a:rPr lang="en-US" sz="1200" kern="1200" dirty="0">
                <a:solidFill>
                  <a:schemeClr val="tx1"/>
                </a:solidFill>
                <a:effectLst/>
                <a:latin typeface="+mn-lt"/>
                <a:ea typeface="+mn-ea"/>
                <a:cs typeface="+mn-cs"/>
              </a:rPr>
              <a:t> in </a:t>
            </a:r>
            <a:r>
              <a:rPr lang="en-US" sz="1200" b="1" i="1" kern="1200" dirty="0">
                <a:solidFill>
                  <a:schemeClr val="tx1"/>
                </a:solidFill>
                <a:effectLst/>
                <a:latin typeface="+mn-lt"/>
                <a:ea typeface="+mn-ea"/>
                <a:cs typeface="+mn-cs"/>
              </a:rPr>
              <a:t>yielding</a:t>
            </a:r>
            <a:r>
              <a:rPr lang="en-US" sz="1200" kern="1200" dirty="0">
                <a:solidFill>
                  <a:schemeClr val="tx1"/>
                </a:solidFill>
                <a:effectLst/>
                <a:latin typeface="+mn-lt"/>
                <a:ea typeface="+mn-ea"/>
                <a:cs typeface="+mn-cs"/>
              </a:rPr>
              <a:t> to the Lord.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can also be </a:t>
            </a:r>
            <a:r>
              <a:rPr lang="en-US" sz="1200" b="1" i="1" kern="1200" dirty="0">
                <a:solidFill>
                  <a:schemeClr val="tx1"/>
                </a:solidFill>
                <a:effectLst/>
                <a:latin typeface="+mn-lt"/>
                <a:ea typeface="+mn-ea"/>
                <a:cs typeface="+mn-cs"/>
              </a:rPr>
              <a:t>helpful</a:t>
            </a:r>
            <a:r>
              <a:rPr lang="en-US" sz="1200" kern="1200" dirty="0">
                <a:solidFill>
                  <a:schemeClr val="tx1"/>
                </a:solidFill>
                <a:effectLst/>
                <a:latin typeface="+mn-lt"/>
                <a:ea typeface="+mn-ea"/>
                <a:cs typeface="+mn-cs"/>
              </a:rPr>
              <a:t> to </a:t>
            </a:r>
            <a:r>
              <a:rPr lang="en-US" sz="1200" b="1" i="1" kern="1200" dirty="0">
                <a:solidFill>
                  <a:schemeClr val="tx1"/>
                </a:solidFill>
                <a:effectLst/>
                <a:latin typeface="+mn-lt"/>
                <a:ea typeface="+mn-ea"/>
                <a:cs typeface="+mn-cs"/>
              </a:rPr>
              <a:t>review</a:t>
            </a:r>
            <a:r>
              <a:rPr lang="en-US" sz="1200" kern="1200" dirty="0">
                <a:solidFill>
                  <a:schemeClr val="tx1"/>
                </a:solidFill>
                <a:effectLst/>
                <a:latin typeface="+mn-lt"/>
                <a:ea typeface="+mn-ea"/>
                <a:cs typeface="+mn-cs"/>
              </a:rPr>
              <a:t> the </a:t>
            </a:r>
            <a:r>
              <a:rPr lang="en-US" sz="1200" u="sng" kern="1200" dirty="0">
                <a:solidFill>
                  <a:schemeClr val="tx1"/>
                </a:solidFill>
                <a:effectLst/>
                <a:latin typeface="+mn-lt"/>
                <a:ea typeface="+mn-ea"/>
                <a:cs typeface="+mn-cs"/>
              </a:rPr>
              <a:t>three</a:t>
            </a:r>
            <a:r>
              <a:rPr lang="en-US" sz="1200" kern="1200" dirty="0">
                <a:solidFill>
                  <a:schemeClr val="tx1"/>
                </a:solidFill>
                <a:effectLst/>
                <a:latin typeface="+mn-lt"/>
                <a:ea typeface="+mn-ea"/>
                <a:cs typeface="+mn-cs"/>
              </a:rPr>
              <a:t> (3) </a:t>
            </a:r>
            <a:r>
              <a:rPr lang="en-US" sz="1200" u="sng" kern="1200" dirty="0">
                <a:solidFill>
                  <a:schemeClr val="tx1"/>
                </a:solidFill>
                <a:effectLst/>
                <a:latin typeface="+mn-lt"/>
                <a:ea typeface="+mn-ea"/>
                <a:cs typeface="+mn-cs"/>
              </a:rPr>
              <a:t>tenses</a:t>
            </a:r>
            <a:r>
              <a:rPr lang="en-US" sz="1200" kern="1200" dirty="0">
                <a:solidFill>
                  <a:schemeClr val="tx1"/>
                </a:solidFill>
                <a:effectLst/>
                <a:latin typeface="+mn-lt"/>
                <a:ea typeface="+mn-ea"/>
                <a:cs typeface="+mn-cs"/>
              </a:rPr>
              <a:t> of salvation diagram.</a:t>
            </a:r>
          </a:p>
        </p:txBody>
      </p:sp>
      <p:sp>
        <p:nvSpPr>
          <p:cNvPr id="4" name="Slide Number Placeholder 3"/>
          <p:cNvSpPr>
            <a:spLocks noGrp="1"/>
          </p:cNvSpPr>
          <p:nvPr>
            <p:ph type="sldNum" sz="quarter" idx="10"/>
          </p:nvPr>
        </p:nvSpPr>
        <p:spPr/>
        <p:txBody>
          <a:bodyPr/>
          <a:lstStyle/>
          <a:p>
            <a:fld id="{42220F49-95F4-4BCA-A1E8-9D55415F3E1C}" type="slidenum">
              <a:rPr lang="en-US" smtClean="0"/>
              <a:pPr/>
              <a:t>27</a:t>
            </a:fld>
            <a:endParaRPr lang="en-US"/>
          </a:p>
        </p:txBody>
      </p:sp>
    </p:spTree>
    <p:extLst>
      <p:ext uri="{BB962C8B-B14F-4D97-AF65-F5344CB8AC3E}">
        <p14:creationId xmlns:p14="http://schemas.microsoft.com/office/powerpoint/2010/main" val="4100156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a:solidFill>
                  <a:schemeClr val="tx1"/>
                </a:solidFill>
                <a:effectLst/>
                <a:latin typeface="Arial" charset="0"/>
                <a:ea typeface="+mn-ea"/>
                <a:cs typeface="+mn-cs"/>
              </a:rPr>
              <a:t>It often </a:t>
            </a:r>
            <a:r>
              <a:rPr lang="en-US" sz="1200" b="1" i="1" kern="1200" dirty="0">
                <a:solidFill>
                  <a:schemeClr val="tx1"/>
                </a:solidFill>
                <a:effectLst/>
                <a:latin typeface="Arial" charset="0"/>
                <a:ea typeface="+mn-ea"/>
                <a:cs typeface="+mn-cs"/>
              </a:rPr>
              <a:t>helps</a:t>
            </a:r>
            <a:r>
              <a:rPr lang="en-US" sz="1200" b="0" kern="1200" dirty="0">
                <a:solidFill>
                  <a:schemeClr val="tx1"/>
                </a:solidFill>
                <a:effectLst/>
                <a:latin typeface="Arial" charset="0"/>
                <a:ea typeface="+mn-ea"/>
                <a:cs typeface="+mn-cs"/>
              </a:rPr>
              <a:t> to </a:t>
            </a:r>
            <a:r>
              <a:rPr lang="en-US" sz="1200" b="1" i="1" kern="1200" dirty="0">
                <a:solidFill>
                  <a:schemeClr val="tx1"/>
                </a:solidFill>
                <a:effectLst/>
                <a:latin typeface="Arial" charset="0"/>
                <a:ea typeface="+mn-ea"/>
                <a:cs typeface="+mn-cs"/>
              </a:rPr>
              <a:t>explain</a:t>
            </a:r>
            <a:r>
              <a:rPr lang="en-US" sz="1200" b="0" kern="1200" dirty="0">
                <a:solidFill>
                  <a:schemeClr val="tx1"/>
                </a:solidFill>
                <a:effectLst/>
                <a:latin typeface="Arial" charset="0"/>
                <a:ea typeface="+mn-ea"/>
                <a:cs typeface="+mn-cs"/>
              </a:rPr>
              <a:t> the </a:t>
            </a:r>
            <a:r>
              <a:rPr lang="en-US" sz="1200" b="1" kern="1200" dirty="0">
                <a:solidFill>
                  <a:schemeClr val="tx1"/>
                </a:solidFill>
                <a:effectLst/>
                <a:latin typeface="Arial" charset="0"/>
                <a:ea typeface="+mn-ea"/>
                <a:cs typeface="+mn-cs"/>
              </a:rPr>
              <a:t>3 Tenses of Salvation</a:t>
            </a:r>
            <a:r>
              <a:rPr lang="en-US" sz="1200" b="0" kern="1200" dirty="0">
                <a:solidFill>
                  <a:schemeClr val="tx1"/>
                </a:solidFill>
                <a:effectLst/>
                <a:latin typeface="Arial" charset="0"/>
                <a:ea typeface="+mn-ea"/>
                <a:cs typeface="+mn-cs"/>
              </a:rPr>
              <a:t>.</a:t>
            </a:r>
          </a:p>
        </p:txBody>
      </p:sp>
      <p:sp>
        <p:nvSpPr>
          <p:cNvPr id="4" name="Slide Number Placeholder 3"/>
          <p:cNvSpPr>
            <a:spLocks noGrp="1"/>
          </p:cNvSpPr>
          <p:nvPr>
            <p:ph type="sldNum" sz="quarter" idx="10"/>
          </p:nvPr>
        </p:nvSpPr>
        <p:spPr/>
        <p:txBody>
          <a:bodyPr/>
          <a:lstStyle/>
          <a:p>
            <a:fld id="{609325B4-199A-4D7A-9B1C-B06E06D8A09B}" type="slidenum">
              <a:rPr lang="en-US" smtClean="0"/>
              <a:pPr/>
              <a:t>29</a:t>
            </a:fld>
            <a:endParaRPr lang="en-US"/>
          </a:p>
        </p:txBody>
      </p:sp>
    </p:spTree>
    <p:extLst>
      <p:ext uri="{BB962C8B-B14F-4D97-AF65-F5344CB8AC3E}">
        <p14:creationId xmlns:p14="http://schemas.microsoft.com/office/powerpoint/2010/main" val="2740648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It </a:t>
            </a:r>
            <a:r>
              <a:rPr lang="en-US" sz="1200" b="1" i="1" kern="1200" dirty="0">
                <a:solidFill>
                  <a:schemeClr val="tx1"/>
                </a:solidFill>
                <a:effectLst/>
                <a:latin typeface="+mn-lt"/>
                <a:ea typeface="+mn-ea"/>
                <a:cs typeface="+mn-cs"/>
              </a:rPr>
              <a:t>looks</a:t>
            </a:r>
            <a:r>
              <a:rPr lang="en-US" sz="1200" kern="1200" dirty="0">
                <a:solidFill>
                  <a:schemeClr val="tx1"/>
                </a:solidFill>
                <a:effectLst/>
                <a:latin typeface="+mn-lt"/>
                <a:ea typeface="+mn-ea"/>
                <a:cs typeface="+mn-cs"/>
              </a:rPr>
              <a:t> like </a:t>
            </a:r>
            <a:r>
              <a:rPr lang="en-US" sz="1200" b="1" i="1" kern="120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in </a:t>
            </a:r>
            <a:r>
              <a:rPr lang="en-US" sz="1200" u="sng" kern="1200" dirty="0">
                <a:solidFill>
                  <a:schemeClr val="tx1"/>
                </a:solidFill>
                <a:effectLst/>
                <a:latin typeface="+mn-lt"/>
                <a:ea typeface="+mn-ea"/>
                <a:cs typeface="+mn-cs"/>
              </a:rPr>
              <a:t>table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form</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a:t>
            </a:r>
            <a:r>
              <a:rPr lang="en-US" sz="1200" b="1" i="1" kern="1200" dirty="0">
                <a:solidFill>
                  <a:schemeClr val="tx1"/>
                </a:solidFill>
                <a:effectLst/>
                <a:latin typeface="+mn-lt"/>
                <a:ea typeface="+mn-ea"/>
                <a:cs typeface="+mn-cs"/>
              </a:rPr>
              <a:t>helps</a:t>
            </a:r>
            <a:r>
              <a:rPr lang="en-US" sz="1200" kern="1200" dirty="0">
                <a:solidFill>
                  <a:schemeClr val="tx1"/>
                </a:solidFill>
                <a:effectLst/>
                <a:latin typeface="+mn-lt"/>
                <a:ea typeface="+mn-ea"/>
                <a:cs typeface="+mn-cs"/>
              </a:rPr>
              <a:t> to </a:t>
            </a:r>
            <a:r>
              <a:rPr lang="en-US" sz="1200" b="0" i="1" kern="1200" dirty="0">
                <a:solidFill>
                  <a:schemeClr val="tx1"/>
                </a:solidFill>
                <a:effectLst/>
                <a:latin typeface="+mn-lt"/>
                <a:ea typeface="+mn-ea"/>
                <a:cs typeface="+mn-cs"/>
              </a:rPr>
              <a:t>address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questions</a:t>
            </a:r>
            <a:r>
              <a:rPr lang="en-US" sz="1200" kern="1200" dirty="0">
                <a:solidFill>
                  <a:schemeClr val="tx1"/>
                </a:solidFill>
                <a:effectLst/>
                <a:latin typeface="+mn-lt"/>
                <a:ea typeface="+mn-ea"/>
                <a:cs typeface="+mn-cs"/>
              </a:rPr>
              <a:t>,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[Click James 2:17]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is James </a:t>
            </a:r>
            <a:r>
              <a:rPr lang="en-US" sz="1200" b="1" i="1" kern="1200" dirty="0">
                <a:solidFill>
                  <a:schemeClr val="tx1"/>
                </a:solidFill>
                <a:effectLst/>
                <a:latin typeface="+mn-lt"/>
                <a:ea typeface="+mn-ea"/>
                <a:cs typeface="+mn-cs"/>
              </a:rPr>
              <a:t>talking</a:t>
            </a:r>
            <a:r>
              <a:rPr lang="en-US" sz="1200" kern="1200" dirty="0">
                <a:solidFill>
                  <a:schemeClr val="tx1"/>
                </a:solidFill>
                <a:effectLst/>
                <a:latin typeface="+mn-lt"/>
                <a:ea typeface="+mn-ea"/>
                <a:cs typeface="+mn-cs"/>
              </a:rPr>
              <a:t>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Multiple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times</a:t>
            </a:r>
            <a:r>
              <a:rPr lang="en-US" sz="1200" kern="1200" dirty="0">
                <a:solidFill>
                  <a:schemeClr val="tx1"/>
                </a:solidFill>
                <a:effectLst/>
                <a:latin typeface="+mn-lt"/>
                <a:ea typeface="+mn-ea"/>
                <a:cs typeface="+mn-cs"/>
              </a:rPr>
              <a:t> he </a:t>
            </a:r>
            <a:r>
              <a:rPr lang="en-US" sz="1200" b="1" i="1" kern="1200" dirty="0">
                <a:solidFill>
                  <a:schemeClr val="tx1"/>
                </a:solidFill>
                <a:effectLst/>
                <a:latin typeface="+mn-lt"/>
                <a:ea typeface="+mn-ea"/>
                <a:cs typeface="+mn-cs"/>
              </a:rPr>
              <a:t>refers</a:t>
            </a:r>
            <a:r>
              <a:rPr lang="en-US" sz="1200" kern="1200" dirty="0">
                <a:solidFill>
                  <a:schemeClr val="tx1"/>
                </a:solidFill>
                <a:effectLst/>
                <a:latin typeface="+mn-lt"/>
                <a:ea typeface="+mn-ea"/>
                <a:cs typeface="+mn-cs"/>
              </a:rPr>
              <a:t> to “</a:t>
            </a:r>
            <a:r>
              <a:rPr lang="en-US" sz="1200" u="sng" kern="1200" dirty="0">
                <a:solidFill>
                  <a:schemeClr val="tx1"/>
                </a:solidFill>
                <a:effectLst/>
                <a:latin typeface="+mn-lt"/>
                <a:ea typeface="+mn-ea"/>
                <a:cs typeface="+mn-cs"/>
              </a:rPr>
              <a:t>my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brethren</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He is </a:t>
            </a:r>
            <a:r>
              <a:rPr lang="en-US" sz="1200" b="1" i="1" kern="1200" dirty="0">
                <a:solidFill>
                  <a:schemeClr val="tx1"/>
                </a:solidFill>
                <a:effectLst/>
                <a:latin typeface="+mn-lt"/>
                <a:ea typeface="+mn-ea"/>
                <a:cs typeface="+mn-cs"/>
              </a:rPr>
              <a:t>talking</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believers</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Which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tense</a:t>
            </a:r>
            <a:r>
              <a:rPr lang="en-US" sz="1200" kern="1200" dirty="0">
                <a:solidFill>
                  <a:schemeClr val="tx1"/>
                </a:solidFill>
                <a:effectLst/>
                <a:latin typeface="+mn-lt"/>
                <a:ea typeface="+mn-ea"/>
                <a:cs typeface="+mn-cs"/>
              </a:rPr>
              <a:t> is </a:t>
            </a:r>
            <a:r>
              <a:rPr lang="en-US" sz="1200" b="1" i="1" kern="1200" dirty="0">
                <a:solidFill>
                  <a:schemeClr val="tx1"/>
                </a:solidFill>
                <a:effectLst/>
                <a:latin typeface="+mn-lt"/>
                <a:ea typeface="+mn-ea"/>
                <a:cs typeface="+mn-cs"/>
              </a:rPr>
              <a:t>that</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[Click blue arrow]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James is </a:t>
            </a:r>
            <a:r>
              <a:rPr lang="en-US" sz="1200" b="1" i="1" kern="1200" dirty="0">
                <a:solidFill>
                  <a:schemeClr val="tx1"/>
                </a:solidFill>
                <a:effectLst/>
                <a:latin typeface="+mn-lt"/>
                <a:ea typeface="+mn-ea"/>
                <a:cs typeface="+mn-cs"/>
              </a:rPr>
              <a:t>referring</a:t>
            </a:r>
            <a:r>
              <a:rPr lang="en-US" sz="1200" kern="1200" dirty="0">
                <a:solidFill>
                  <a:schemeClr val="tx1"/>
                </a:solidFill>
                <a:effectLst/>
                <a:latin typeface="+mn-lt"/>
                <a:ea typeface="+mn-ea"/>
                <a:cs typeface="+mn-cs"/>
              </a:rPr>
              <a:t> to </a:t>
            </a:r>
            <a:r>
              <a:rPr lang="en-US" sz="1200" u="sng"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personal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testimony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man</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a:t>
            </a:r>
            <a:r>
              <a:rPr lang="en-US" sz="1200" b="1" i="1" kern="1200" dirty="0">
                <a:solidFill>
                  <a:schemeClr val="tx1"/>
                </a:solidFill>
                <a:effectLst/>
                <a:latin typeface="+mn-lt"/>
                <a:ea typeface="+mn-ea"/>
                <a:cs typeface="+mn-cs"/>
              </a:rPr>
              <a:t>helpful</a:t>
            </a:r>
            <a:r>
              <a:rPr lang="en-US" sz="1200" kern="1200" dirty="0">
                <a:solidFill>
                  <a:schemeClr val="tx1"/>
                </a:solidFill>
                <a:effectLst/>
                <a:latin typeface="+mn-lt"/>
                <a:ea typeface="+mn-ea"/>
                <a:cs typeface="+mn-cs"/>
              </a:rPr>
              <a:t> to </a:t>
            </a:r>
            <a:r>
              <a:rPr lang="en-US" sz="1200" b="1" i="1" kern="1200" dirty="0">
                <a:solidFill>
                  <a:schemeClr val="tx1"/>
                </a:solidFill>
                <a:effectLst/>
                <a:latin typeface="+mn-lt"/>
                <a:ea typeface="+mn-ea"/>
                <a:cs typeface="+mn-cs"/>
              </a:rPr>
              <a:t>use</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diagram</a:t>
            </a:r>
            <a:r>
              <a:rPr lang="en-US" sz="1200" kern="1200" dirty="0">
                <a:solidFill>
                  <a:schemeClr val="tx1"/>
                </a:solidFill>
                <a:effectLst/>
                <a:latin typeface="+mn-lt"/>
                <a:ea typeface="+mn-ea"/>
                <a:cs typeface="+mn-cs"/>
              </a:rPr>
              <a:t> to </a:t>
            </a:r>
            <a:r>
              <a:rPr lang="en-US" sz="1200" b="1" i="1" kern="1200" dirty="0">
                <a:solidFill>
                  <a:schemeClr val="tx1"/>
                </a:solidFill>
                <a:effectLst/>
                <a:latin typeface="+mn-lt"/>
                <a:ea typeface="+mn-ea"/>
                <a:cs typeface="+mn-cs"/>
              </a:rPr>
              <a:t>clarify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frequently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asked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questions</a:t>
            </a:r>
            <a:r>
              <a:rPr lang="en-US" sz="1200" kern="1200" dirty="0">
                <a:solidFill>
                  <a:schemeClr val="tx1"/>
                </a:solidFill>
                <a:effectLst/>
                <a:latin typeface="+mn-lt"/>
                <a:ea typeface="+mn-ea"/>
                <a:cs typeface="+mn-cs"/>
              </a:rPr>
              <a:t> such as that.</a:t>
            </a:r>
          </a:p>
        </p:txBody>
      </p:sp>
      <p:sp>
        <p:nvSpPr>
          <p:cNvPr id="4" name="Slide Number Placeholder 3"/>
          <p:cNvSpPr>
            <a:spLocks noGrp="1"/>
          </p:cNvSpPr>
          <p:nvPr>
            <p:ph type="sldNum" sz="quarter" idx="10"/>
          </p:nvPr>
        </p:nvSpPr>
        <p:spPr/>
        <p:txBody>
          <a:bodyPr/>
          <a:lstStyle/>
          <a:p>
            <a:fld id="{609325B4-199A-4D7A-9B1C-B06E06D8A09B}" type="slidenum">
              <a:rPr lang="en-US" smtClean="0"/>
              <a:pPr/>
              <a:t>30</a:t>
            </a:fld>
            <a:endParaRPr lang="en-US"/>
          </a:p>
        </p:txBody>
      </p:sp>
    </p:spTree>
    <p:extLst>
      <p:ext uri="{BB962C8B-B14F-4D97-AF65-F5344CB8AC3E}">
        <p14:creationId xmlns:p14="http://schemas.microsoft.com/office/powerpoint/2010/main" val="2138938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9C06-F14B-4447-A2DE-0B78A87DF515}" type="slidenum">
              <a:rPr lang="en-US" smtClean="0"/>
              <a:t>31</a:t>
            </a:fld>
            <a:endParaRPr lang="en-US"/>
          </a:p>
        </p:txBody>
      </p:sp>
    </p:spTree>
    <p:extLst>
      <p:ext uri="{BB962C8B-B14F-4D97-AF65-F5344CB8AC3E}">
        <p14:creationId xmlns:p14="http://schemas.microsoft.com/office/powerpoint/2010/main" val="154768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i="1" dirty="0"/>
              <a:t>start</a:t>
            </a:r>
            <a:r>
              <a:rPr lang="en-US" dirty="0"/>
              <a:t> </a:t>
            </a:r>
            <a:r>
              <a:rPr lang="en-US" b="1" i="1" dirty="0"/>
              <a:t>drawing</a:t>
            </a:r>
            <a:r>
              <a:rPr lang="en-US" dirty="0"/>
              <a:t> John 3:16 by </a:t>
            </a:r>
            <a:r>
              <a:rPr lang="en-US" b="1" i="1" dirty="0"/>
              <a:t>showing</a:t>
            </a:r>
            <a:r>
              <a:rPr lang="en-US" dirty="0"/>
              <a:t> God in </a:t>
            </a:r>
            <a:r>
              <a:rPr lang="en-US" b="1" dirty="0"/>
              <a:t>heaven</a:t>
            </a:r>
            <a:r>
              <a:rPr lang="en-US" dirty="0"/>
              <a:t>.</a:t>
            </a:r>
          </a:p>
          <a:p>
            <a:pPr marL="171450" indent="-171450">
              <a:buFont typeface="Arial" panose="020B0604020202020204" pitchFamily="34" charset="0"/>
              <a:buChar char="•"/>
            </a:pPr>
            <a:r>
              <a:rPr lang="en-US" dirty="0"/>
              <a:t>[1 Click “Us” in the “World”]</a:t>
            </a:r>
          </a:p>
          <a:p>
            <a:pPr marL="171450" indent="-171450">
              <a:buFont typeface="Arial" panose="020B0604020202020204" pitchFamily="34" charset="0"/>
              <a:buChar char="•"/>
            </a:pPr>
            <a:r>
              <a:rPr lang="en-US" dirty="0"/>
              <a:t>[Click “Holy”]</a:t>
            </a:r>
          </a:p>
          <a:p>
            <a:pPr marL="171450" indent="-171450">
              <a:buFont typeface="Arial" panose="020B0604020202020204" pitchFamily="34" charset="0"/>
              <a:buChar char="•"/>
            </a:pPr>
            <a:r>
              <a:rPr lang="en-US" dirty="0"/>
              <a:t>[Click “Perfect / Pure”]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en-US" u="sng" dirty="0"/>
              <a:t>not</a:t>
            </a:r>
            <a:r>
              <a:rPr lang="en-US" dirty="0"/>
              <a:t> only is God </a:t>
            </a:r>
            <a:r>
              <a:rPr lang="en-US" b="1" i="1" dirty="0"/>
              <a:t>holy</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[Click “but </a:t>
            </a:r>
            <a:r>
              <a:rPr lang="en-US" b="1" dirty="0"/>
              <a:t>heaven</a:t>
            </a:r>
            <a:r>
              <a:rPr lang="en-US" dirty="0"/>
              <a:t> is also </a:t>
            </a:r>
            <a:r>
              <a:rPr lang="en-US" b="1" i="1"/>
              <a:t>holy</a:t>
            </a:r>
            <a:r>
              <a:rPr lang="en-US"/>
              <a:t>”][</a:t>
            </a:r>
            <a:r>
              <a:rPr lang="en-US" dirty="0"/>
              <a:t>1 Click “Righteous” and “Just”]</a:t>
            </a:r>
          </a:p>
          <a:p>
            <a:pPr marL="171450" indent="-171450">
              <a:buFont typeface="Arial" panose="020B0604020202020204" pitchFamily="34" charset="0"/>
              <a:buChar char="•"/>
            </a:pPr>
            <a:r>
              <a:rPr lang="en-US" dirty="0"/>
              <a:t>[Click Psalm 99:9]</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6745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a:t>
            </a:r>
          </a:p>
          <a:p>
            <a:pPr marL="171450" indent="-171450">
              <a:buFont typeface="Arial" panose="020B0604020202020204" pitchFamily="34" charset="0"/>
              <a:buChar char="•"/>
            </a:pPr>
            <a:r>
              <a:rPr lang="en-US" dirty="0"/>
              <a:t>[Review 1., 2., 3., 4.]</a:t>
            </a:r>
          </a:p>
        </p:txBody>
      </p:sp>
      <p:sp>
        <p:nvSpPr>
          <p:cNvPr id="4" name="Slide Number Placeholder 3"/>
          <p:cNvSpPr>
            <a:spLocks noGrp="1"/>
          </p:cNvSpPr>
          <p:nvPr>
            <p:ph type="sldNum" sz="quarter" idx="5"/>
          </p:nvPr>
        </p:nvSpPr>
        <p:spPr/>
        <p:txBody>
          <a:bodyPr/>
          <a:lstStyle/>
          <a:p>
            <a:fld id="{B23C9C06-F14B-4447-A2DE-0B78A87DF515}" type="slidenum">
              <a:rPr lang="en-US" smtClean="0"/>
              <a:t>32</a:t>
            </a:fld>
            <a:endParaRPr lang="en-US"/>
          </a:p>
        </p:txBody>
      </p:sp>
    </p:spTree>
    <p:extLst>
      <p:ext uri="{BB962C8B-B14F-4D97-AF65-F5344CB8AC3E}">
        <p14:creationId xmlns:p14="http://schemas.microsoft.com/office/powerpoint/2010/main" val="1918837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Biblical Perspective 1., 2., 3., 4.]</a:t>
            </a:r>
          </a:p>
        </p:txBody>
      </p:sp>
      <p:sp>
        <p:nvSpPr>
          <p:cNvPr id="4" name="Slide Number Placeholder 3"/>
          <p:cNvSpPr>
            <a:spLocks noGrp="1"/>
          </p:cNvSpPr>
          <p:nvPr>
            <p:ph type="sldNum" sz="quarter" idx="5"/>
          </p:nvPr>
        </p:nvSpPr>
        <p:spPr/>
        <p:txBody>
          <a:bodyPr/>
          <a:lstStyle/>
          <a:p>
            <a:fld id="{B23C9C06-F14B-4447-A2DE-0B78A87DF515}" type="slidenum">
              <a:rPr lang="en-US" smtClean="0"/>
              <a:t>33</a:t>
            </a:fld>
            <a:endParaRPr lang="en-US"/>
          </a:p>
        </p:txBody>
      </p:sp>
    </p:spTree>
    <p:extLst>
      <p:ext uri="{BB962C8B-B14F-4D97-AF65-F5344CB8AC3E}">
        <p14:creationId xmlns:p14="http://schemas.microsoft.com/office/powerpoint/2010/main" val="18124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God </a:t>
            </a:r>
            <a:r>
              <a:rPr lang="en-US" b="0" i="1" dirty="0"/>
              <a:t>gave</a:t>
            </a:r>
            <a:r>
              <a:rPr lang="en-US" dirty="0"/>
              <a:t> </a:t>
            </a:r>
            <a:r>
              <a:rPr lang="en-US" b="1" u="none" dirty="0"/>
              <a:t>Israel</a:t>
            </a:r>
            <a:r>
              <a:rPr lang="en-US" dirty="0"/>
              <a:t> the </a:t>
            </a:r>
            <a:r>
              <a:rPr lang="en-US" u="sng" dirty="0"/>
              <a:t>10 Commandments</a:t>
            </a:r>
            <a:r>
              <a:rPr lang="en-US" baseline="0" dirty="0"/>
              <a:t> to </a:t>
            </a:r>
            <a:r>
              <a:rPr lang="en-US" b="1" i="1" baseline="0" dirty="0"/>
              <a:t>express</a:t>
            </a:r>
            <a:r>
              <a:rPr lang="en-US" baseline="0" dirty="0"/>
              <a:t> </a:t>
            </a:r>
            <a:r>
              <a:rPr lang="en-US" b="0" u="sng" baseline="0" dirty="0"/>
              <a:t>His</a:t>
            </a:r>
            <a:r>
              <a:rPr lang="en-US" b="1" baseline="0" dirty="0"/>
              <a:t> Holiness</a:t>
            </a:r>
            <a:r>
              <a:rPr lang="en-US" baseline="0" dirty="0"/>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It </a:t>
            </a:r>
            <a:r>
              <a:rPr lang="en-US" b="1" i="1" u="none" baseline="0" dirty="0"/>
              <a:t>shows</a:t>
            </a:r>
            <a:r>
              <a:rPr lang="en-US" u="none" baseline="0" dirty="0"/>
              <a:t> us</a:t>
            </a:r>
            <a:r>
              <a:rPr lang="en-US" baseline="0" dirty="0"/>
              <a:t> in the </a:t>
            </a:r>
            <a:r>
              <a:rPr lang="en-US" u="sng" baseline="0" dirty="0"/>
              <a:t>rest</a:t>
            </a:r>
            <a:r>
              <a:rPr lang="en-US" u="none" baseline="0" dirty="0"/>
              <a:t> of the </a:t>
            </a:r>
            <a:r>
              <a:rPr lang="en-US" b="1" u="none" baseline="0" dirty="0"/>
              <a:t>world</a:t>
            </a:r>
            <a:r>
              <a:rPr lang="en-US" baseline="0" dirty="0"/>
              <a:t> </a:t>
            </a:r>
            <a:r>
              <a:rPr lang="en-US" u="sng" baseline="0" dirty="0"/>
              <a:t>how</a:t>
            </a:r>
            <a:r>
              <a:rPr lang="en-US" baseline="0" dirty="0"/>
              <a:t> we </a:t>
            </a:r>
            <a:r>
              <a:rPr lang="en-US" b="1" i="1" baseline="0" dirty="0"/>
              <a:t>fall short</a:t>
            </a:r>
            <a:r>
              <a:rPr lang="en-US" baseline="0" dirty="0"/>
              <a:t> of His </a:t>
            </a:r>
            <a:r>
              <a:rPr lang="en-US" u="sng" baseline="0" dirty="0"/>
              <a:t>moral </a:t>
            </a:r>
            <a:r>
              <a:rPr lang="en-US" b="1" u="none" baseline="0" dirty="0"/>
              <a:t>standards</a:t>
            </a:r>
            <a:r>
              <a:rPr lang="en-US" baseline="0" dirty="0"/>
              <a:t>, as well.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[2 Clicks - thru the 10 Commandments]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3533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i="1" baseline="0" dirty="0"/>
              <a:t>Doing a</a:t>
            </a:r>
            <a:r>
              <a:rPr lang="en-US" b="0" baseline="0" dirty="0"/>
              <a:t> little </a:t>
            </a:r>
            <a:r>
              <a:rPr lang="en-US" b="0" u="sng" baseline="0" dirty="0"/>
              <a:t>math</a:t>
            </a:r>
            <a:r>
              <a:rPr lang="en-US" b="0" baseline="0" dirty="0"/>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a:t>[6 Clicks calculating sins]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Do you </a:t>
            </a:r>
            <a:r>
              <a:rPr lang="en-US" b="1" i="1" baseline="0" dirty="0"/>
              <a:t>think</a:t>
            </a:r>
            <a:r>
              <a:rPr lang="en-US" baseline="0" dirty="0"/>
              <a:t> someone with a </a:t>
            </a:r>
            <a:r>
              <a:rPr lang="en-US" b="1" baseline="0" dirty="0"/>
              <a:t>250k</a:t>
            </a:r>
            <a:r>
              <a:rPr lang="en-US" baseline="0" dirty="0"/>
              <a:t> sins </a:t>
            </a:r>
            <a:r>
              <a:rPr lang="en-US" b="1" i="1" baseline="0" dirty="0"/>
              <a:t>deserves</a:t>
            </a:r>
            <a:r>
              <a:rPr lang="en-US" baseline="0" dirty="0"/>
              <a:t> to go to </a:t>
            </a:r>
            <a:r>
              <a:rPr lang="en-US" b="1" baseline="0" dirty="0"/>
              <a:t>heaven</a:t>
            </a:r>
            <a:r>
              <a:rPr lang="en-US" baseline="0" dirty="0"/>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How </a:t>
            </a:r>
            <a:r>
              <a:rPr lang="en-US" u="sng" baseline="0" dirty="0"/>
              <a:t>many</a:t>
            </a:r>
            <a:r>
              <a:rPr lang="en-US" baseline="0" dirty="0"/>
              <a:t> </a:t>
            </a:r>
            <a:r>
              <a:rPr lang="en-US" b="1" baseline="0" dirty="0"/>
              <a:t>sins</a:t>
            </a:r>
            <a:r>
              <a:rPr lang="en-US" baseline="0" dirty="0"/>
              <a:t> did it take to </a:t>
            </a:r>
            <a:r>
              <a:rPr lang="en-US" b="1" i="1" u="none" baseline="0" dirty="0"/>
              <a:t>kick</a:t>
            </a:r>
            <a:r>
              <a:rPr lang="en-US" baseline="0" dirty="0"/>
              <a:t> Adam and Eve </a:t>
            </a:r>
            <a:r>
              <a:rPr lang="en-US" u="none" baseline="0" dirty="0"/>
              <a:t>out of the </a:t>
            </a:r>
            <a:r>
              <a:rPr lang="en-US" u="sng" baseline="0" dirty="0"/>
              <a:t>garden</a:t>
            </a:r>
            <a:r>
              <a:rPr lang="en-US" baseline="0" dirty="0"/>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[Click “1”]</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u="none" baseline="0" dirty="0"/>
              <a:t>Everyone</a:t>
            </a:r>
            <a:r>
              <a:rPr lang="en-US" baseline="0" dirty="0"/>
              <a:t> is </a:t>
            </a:r>
            <a:r>
              <a:rPr lang="en-US" b="1" i="1" u="none" baseline="0" dirty="0"/>
              <a:t>way</a:t>
            </a:r>
            <a:r>
              <a:rPr lang="en-US" baseline="0" dirty="0"/>
              <a:t> over the </a:t>
            </a:r>
            <a:r>
              <a:rPr lang="en-US" b="1" baseline="0" dirty="0"/>
              <a:t>limit</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6464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[Read “Sinner”]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u="none" dirty="0">
                <a:solidFill>
                  <a:srgbClr val="FFFF00"/>
                </a:solidFill>
                <a:latin typeface="Calibri" panose="020F0502020204030204" pitchFamily="34" charset="0"/>
                <a:cs typeface="Calibri" panose="020F0502020204030204" pitchFamily="34" charset="0"/>
              </a:rPr>
              <a:t>[Click the Bible says that we are “Guilty”]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[Click we have this “Sin” barrier between sinful man and a holy God] </a:t>
            </a:r>
            <a:endParaRPr lang="en-US" sz="1400" u="none" dirty="0">
              <a:solidFill>
                <a:srgbClr val="FFFF00"/>
              </a:solidFill>
              <a:latin typeface="Calibri" panose="020F0502020204030204" pitchFamily="34" charset="0"/>
              <a:cs typeface="Calibri" panose="020F050202020403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u="none" dirty="0">
                <a:solidFill>
                  <a:srgbClr val="FFFF00"/>
                </a:solidFill>
                <a:latin typeface="Calibri" panose="020F0502020204030204" pitchFamily="34" charset="0"/>
                <a:cs typeface="Calibri" panose="020F0502020204030204" pitchFamily="34" charset="0"/>
              </a:rPr>
              <a:t>[Click Rom 3:23]</a:t>
            </a:r>
            <a:endParaRPr lang="en-US" sz="1200" u="none" dirty="0">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“Deserves Death”]</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dirty="0">
                <a:solidFill>
                  <a:srgbClr val="FFFF00"/>
                </a:solidFill>
                <a:latin typeface="Calibri" panose="020F0502020204030204" pitchFamily="34" charset="0"/>
                <a:cs typeface="Calibri" panose="020F0502020204030204" pitchFamily="34" charset="0"/>
              </a:rPr>
              <a:t>[Click Hell – </a:t>
            </a:r>
            <a:r>
              <a:rPr lang="en-US" sz="1200" b="1" i="1" u="none" dirty="0">
                <a:solidFill>
                  <a:srgbClr val="FFFF00"/>
                </a:solidFill>
                <a:latin typeface="Calibri" panose="020F0502020204030204" pitchFamily="34" charset="0"/>
                <a:cs typeface="Calibri" panose="020F0502020204030204" pitchFamily="34" charset="0"/>
              </a:rPr>
              <a:t>separated</a:t>
            </a:r>
            <a:r>
              <a:rPr lang="en-US" sz="1200" u="none" dirty="0">
                <a:solidFill>
                  <a:srgbClr val="FFFF00"/>
                </a:solidFill>
                <a:latin typeface="Calibri" panose="020F0502020204030204" pitchFamily="34" charset="0"/>
                <a:cs typeface="Calibri" panose="020F0502020204030204" pitchFamily="34" charset="0"/>
              </a:rPr>
              <a:t> from the </a:t>
            </a:r>
            <a:r>
              <a:rPr lang="en-US" sz="1200" b="1" u="none" dirty="0">
                <a:solidFill>
                  <a:srgbClr val="FFFF00"/>
                </a:solidFill>
                <a:latin typeface="Calibri" panose="020F0502020204030204" pitchFamily="34" charset="0"/>
                <a:cs typeface="Calibri" panose="020F0502020204030204" pitchFamily="34" charset="0"/>
              </a:rPr>
              <a:t>love</a:t>
            </a:r>
            <a:r>
              <a:rPr lang="en-US" sz="1200" u="none" dirty="0">
                <a:solidFill>
                  <a:srgbClr val="FFFF00"/>
                </a:solidFill>
                <a:latin typeface="Calibri" panose="020F0502020204030204" pitchFamily="34" charset="0"/>
                <a:cs typeface="Calibri" panose="020F0502020204030204" pitchFamily="34" charset="0"/>
              </a:rPr>
              <a:t> of God for </a:t>
            </a:r>
            <a:r>
              <a:rPr lang="en-US" sz="1200" u="sng" dirty="0">
                <a:solidFill>
                  <a:srgbClr val="FFFF00"/>
                </a:solidFill>
                <a:latin typeface="Calibri" panose="020F0502020204030204" pitchFamily="34" charset="0"/>
                <a:cs typeface="Calibri" panose="020F0502020204030204" pitchFamily="34" charset="0"/>
              </a:rPr>
              <a:t>all</a:t>
            </a:r>
            <a:r>
              <a:rPr lang="en-US" sz="1200" u="none" dirty="0">
                <a:solidFill>
                  <a:srgbClr val="FFFF00"/>
                </a:solidFill>
                <a:latin typeface="Calibri" panose="020F0502020204030204" pitchFamily="34" charset="0"/>
                <a:cs typeface="Calibri" panose="020F0502020204030204" pitchFamily="34" charset="0"/>
              </a:rPr>
              <a:t> </a:t>
            </a:r>
            <a:r>
              <a:rPr lang="en-US" sz="1200" b="1" u="none" dirty="0">
                <a:solidFill>
                  <a:srgbClr val="FFFF00"/>
                </a:solidFill>
                <a:latin typeface="Calibri" panose="020F0502020204030204" pitchFamily="34" charset="0"/>
                <a:cs typeface="Calibri" panose="020F0502020204030204" pitchFamily="34" charset="0"/>
              </a:rPr>
              <a:t>eternity</a:t>
            </a:r>
            <a:r>
              <a:rPr lang="en-US" sz="1200" u="none" dirty="0">
                <a:solidFill>
                  <a:srgbClr val="FFFF00"/>
                </a:solidFill>
                <a:latin typeface="Calibri" panose="020F0502020204030204" pitchFamily="34" charset="0"/>
                <a:cs typeface="Calibri" panose="020F0502020204030204" pitchFamily="34" charset="0"/>
              </a:rPr>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dirty="0">
                <a:solidFill>
                  <a:srgbClr val="FFFF00"/>
                </a:solidFill>
                <a:latin typeface="Calibri" panose="020F0502020204030204" pitchFamily="34" charset="0"/>
                <a:cs typeface="Calibri" panose="020F0502020204030204" pitchFamily="34" charset="0"/>
              </a:rPr>
              <a:t>[Click Rom 6:23]</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359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Question]</a:t>
            </a:r>
          </a:p>
        </p:txBody>
      </p:sp>
      <p:sp>
        <p:nvSpPr>
          <p:cNvPr id="4" name="Slide Number Placeholder 3"/>
          <p:cNvSpPr>
            <a:spLocks noGrp="1"/>
          </p:cNvSpPr>
          <p:nvPr>
            <p:ph type="sldNum" sz="quarter" idx="5"/>
          </p:nvPr>
        </p:nvSpPr>
        <p:spPr/>
        <p:txBody>
          <a:bodyPr/>
          <a:lstStyle/>
          <a:p>
            <a:fld id="{FEB7BDCB-023C-4336-B07D-7D89AEE6BDF7}" type="slidenum">
              <a:rPr lang="en-US" smtClean="0"/>
              <a:t>7</a:t>
            </a:fld>
            <a:endParaRPr lang="en-US"/>
          </a:p>
        </p:txBody>
      </p:sp>
    </p:spTree>
    <p:extLst>
      <p:ext uri="{BB962C8B-B14F-4D97-AF65-F5344CB8AC3E}">
        <p14:creationId xmlns:p14="http://schemas.microsoft.com/office/powerpoint/2010/main" val="367858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Understanding</a:t>
            </a:r>
            <a:r>
              <a:rPr lang="en-US" dirty="0"/>
              <a:t> the </a:t>
            </a:r>
            <a:r>
              <a:rPr lang="en-US" b="1" dirty="0"/>
              <a:t>Context</a:t>
            </a:r>
            <a:r>
              <a:rPr lang="en-US" dirty="0"/>
              <a:t> of the Gospel, </a:t>
            </a:r>
            <a:r>
              <a:rPr lang="en-US" b="1" i="1" dirty="0"/>
              <a:t>move</a:t>
            </a:r>
            <a:r>
              <a:rPr lang="en-US" dirty="0"/>
              <a:t> onto the </a:t>
            </a:r>
            <a:r>
              <a:rPr lang="en-US" b="1" dirty="0"/>
              <a:t>Content</a:t>
            </a:r>
            <a:r>
              <a:rPr lang="en-US" dirty="0"/>
              <a:t> of the Gospel</a:t>
            </a:r>
          </a:p>
          <a:p>
            <a:pPr marL="171450" indent="-171450">
              <a:buFont typeface="Arial" panose="020B0604020202020204" pitchFamily="34" charset="0"/>
              <a:buChar char="•"/>
            </a:pPr>
            <a:r>
              <a:rPr lang="en-US" dirty="0"/>
              <a:t>[Reread John 3:16]</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678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i="1" dirty="0"/>
              <a:t>Thankfully</a:t>
            </a:r>
            <a:r>
              <a:rPr lang="en-US" dirty="0"/>
              <a:t>, God is </a:t>
            </a:r>
            <a:r>
              <a:rPr lang="en-US" b="1" i="1" dirty="0"/>
              <a:t>also</a:t>
            </a:r>
            <a:r>
              <a:rPr lang="en-US" dirty="0"/>
              <a:t> a God of “Love”.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“Gave” and  “Jesus Christ”]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“Died” and “Rose Again”]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[Click He </a:t>
            </a:r>
            <a:r>
              <a:rPr kumimoji="0" lang="en-US" sz="12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died</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the </a:t>
            </a:r>
            <a:r>
              <a:rPr kumimoji="0" lang="en-US" sz="1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death</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that we </a:t>
            </a:r>
            <a:r>
              <a:rPr kumimoji="0" lang="en-US" sz="12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deserve</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[Click “All Sins” and “Paid in Full”]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[Click </a:t>
            </a:r>
            <a:r>
              <a:rPr kumimoji="0" lang="en-US" sz="1200" b="0" i="0" u="sng"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God’s</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en-US" sz="1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Justice</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was </a:t>
            </a:r>
            <a:r>
              <a:rPr kumimoji="0" lang="en-US" sz="12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satisfied</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when He </a:t>
            </a:r>
            <a:r>
              <a:rPr kumimoji="0" lang="en-US" sz="12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poured</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en-US" sz="1200" b="0" i="0" u="sng"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His</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en-US" sz="1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wrath</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on Jesus Christ on the </a:t>
            </a:r>
            <a:r>
              <a:rPr kumimoji="0" lang="en-US" sz="1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cross</a:t>
            </a:r>
            <a:r>
              <a:rPr kumimoji="0" lang="en-US" sz="1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Rom 5:8]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[Click 1 Cor 15:3-4]</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John 19…</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473FA3-C378-4304-8A54-B5AB1C5B466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001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5C1B-3362-F291-A159-DAB547F92309}"/>
              </a:ext>
            </a:extLst>
          </p:cNvPr>
          <p:cNvSpPr>
            <a:spLocks noGrp="1"/>
          </p:cNvSpPr>
          <p:nvPr>
            <p:ph type="ctrTitle"/>
          </p:nvPr>
        </p:nvSpPr>
        <p:spPr>
          <a:xfrm>
            <a:off x="116957" y="1122363"/>
            <a:ext cx="1197226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F5A4D-8D71-2370-FB19-511BB1ED65B7}"/>
              </a:ext>
            </a:extLst>
          </p:cNvPr>
          <p:cNvSpPr>
            <a:spLocks noGrp="1"/>
          </p:cNvSpPr>
          <p:nvPr>
            <p:ph type="subTitle" idx="1"/>
          </p:nvPr>
        </p:nvSpPr>
        <p:spPr>
          <a:xfrm>
            <a:off x="116957" y="3602038"/>
            <a:ext cx="1197226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CD8E1E-F57A-5DDF-24E5-2F53BC4028D9}"/>
              </a:ext>
            </a:extLst>
          </p:cNvPr>
          <p:cNvSpPr>
            <a:spLocks noGrp="1"/>
          </p:cNvSpPr>
          <p:nvPr>
            <p:ph type="dt" sz="half" idx="10"/>
          </p:nvPr>
        </p:nvSpPr>
        <p:spPr/>
        <p:txBody>
          <a:bodyPr/>
          <a:lstStyle/>
          <a:p>
            <a:fld id="{8DE17DB9-E4AD-406C-B6A6-F9E5544AD9B5}" type="datetimeFigureOut">
              <a:rPr lang="en-US" smtClean="0"/>
              <a:pPr/>
              <a:t>9/3/2023</a:t>
            </a:fld>
            <a:endParaRPr lang="en-US"/>
          </a:p>
        </p:txBody>
      </p:sp>
      <p:sp>
        <p:nvSpPr>
          <p:cNvPr id="5" name="Footer Placeholder 4">
            <a:extLst>
              <a:ext uri="{FF2B5EF4-FFF2-40B4-BE49-F238E27FC236}">
                <a16:creationId xmlns:a16="http://schemas.microsoft.com/office/drawing/2014/main" id="{D13B0294-88B8-AA56-26F8-234F642C1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CA4F-29C2-87F1-4FEE-D05F7D47D394}"/>
              </a:ext>
            </a:extLst>
          </p:cNvPr>
          <p:cNvSpPr>
            <a:spLocks noGrp="1"/>
          </p:cNvSpPr>
          <p:nvPr>
            <p:ph type="sldNum" sz="quarter" idx="12"/>
          </p:nvPr>
        </p:nvSpPr>
        <p:spPr/>
        <p:txBody>
          <a:bodyPr/>
          <a:lstStyle/>
          <a:p>
            <a:fld id="{FE9B33D0-3B77-4FF6-ACD4-56E1D24570A8}" type="slidenum">
              <a:rPr lang="en-US" smtClean="0"/>
              <a:pPr/>
              <a:t>‹#›</a:t>
            </a:fld>
            <a:endParaRPr lang="en-US"/>
          </a:p>
        </p:txBody>
      </p:sp>
    </p:spTree>
    <p:extLst>
      <p:ext uri="{BB962C8B-B14F-4D97-AF65-F5344CB8AC3E}">
        <p14:creationId xmlns:p14="http://schemas.microsoft.com/office/powerpoint/2010/main" val="308596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338C-5993-E80C-1D8E-DEAF160CA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B2E097-04E9-D26E-2A3A-010E7D352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20A960-B93A-13B6-9542-416E77FB7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B0372-30B8-3A6A-30EE-B6F50A33AA8A}"/>
              </a:ext>
            </a:extLst>
          </p:cNvPr>
          <p:cNvSpPr>
            <a:spLocks noGrp="1"/>
          </p:cNvSpPr>
          <p:nvPr>
            <p:ph type="dt" sz="half" idx="10"/>
          </p:nvPr>
        </p:nvSpPr>
        <p:spPr/>
        <p:txBody>
          <a:bodyPr/>
          <a:lstStyle/>
          <a:p>
            <a:fld id="{8DE17DB9-E4AD-406C-B6A6-F9E5544AD9B5}" type="datetimeFigureOut">
              <a:rPr lang="en-US" smtClean="0"/>
              <a:pPr/>
              <a:t>9/3/2023</a:t>
            </a:fld>
            <a:endParaRPr lang="en-US"/>
          </a:p>
        </p:txBody>
      </p:sp>
      <p:sp>
        <p:nvSpPr>
          <p:cNvPr id="6" name="Footer Placeholder 5">
            <a:extLst>
              <a:ext uri="{FF2B5EF4-FFF2-40B4-BE49-F238E27FC236}">
                <a16:creationId xmlns:a16="http://schemas.microsoft.com/office/drawing/2014/main" id="{35EE920C-F89E-89C1-DDBE-8B0F4B72D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12F47-8CCE-C25C-B70D-FA1EC40C1684}"/>
              </a:ext>
            </a:extLst>
          </p:cNvPr>
          <p:cNvSpPr>
            <a:spLocks noGrp="1"/>
          </p:cNvSpPr>
          <p:nvPr>
            <p:ph type="sldNum" sz="quarter" idx="12"/>
          </p:nvPr>
        </p:nvSpPr>
        <p:spPr/>
        <p:txBody>
          <a:bodyPr/>
          <a:lstStyle/>
          <a:p>
            <a:fld id="{FE9B33D0-3B77-4FF6-ACD4-56E1D24570A8}" type="slidenum">
              <a:rPr lang="en-US" smtClean="0"/>
              <a:pPr/>
              <a:t>‹#›</a:t>
            </a:fld>
            <a:endParaRPr lang="en-US"/>
          </a:p>
        </p:txBody>
      </p:sp>
    </p:spTree>
    <p:extLst>
      <p:ext uri="{BB962C8B-B14F-4D97-AF65-F5344CB8AC3E}">
        <p14:creationId xmlns:p14="http://schemas.microsoft.com/office/powerpoint/2010/main" val="400285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lank-Vers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8508B46-892E-4DE3-A4AD-2D6B3E5F7F35}"/>
              </a:ext>
            </a:extLst>
          </p:cNvPr>
          <p:cNvSpPr>
            <a:spLocks noGrp="1"/>
          </p:cNvSpPr>
          <p:nvPr>
            <p:ph idx="1"/>
          </p:nvPr>
        </p:nvSpPr>
        <p:spPr>
          <a:xfrm>
            <a:off x="203200" y="152400"/>
            <a:ext cx="11887200" cy="6477000"/>
          </a:xfrm>
        </p:spPr>
        <p:txBody>
          <a:bodyPr>
            <a:noAutofit/>
          </a:bodyPr>
          <a:lstStyle>
            <a:lvl1pPr marL="51435" indent="0">
              <a:buClrTx/>
              <a:buFont typeface="+mj-lt"/>
              <a:buNone/>
              <a:defRPr sz="3200" b="0">
                <a:solidFill>
                  <a:schemeClr val="tx1">
                    <a:lumMod val="75000"/>
                    <a:lumOff val="25000"/>
                  </a:schemeClr>
                </a:solidFill>
                <a:latin typeface="+mn-lt"/>
                <a:cs typeface="Times New Roman" panose="02020603050405020304" pitchFamily="18" charset="0"/>
              </a:defRPr>
            </a:lvl1pPr>
            <a:extLst/>
          </a:lstStyle>
          <a:p>
            <a:pPr lvl="0" eaLnBrk="1" latinLnBrk="0" hangingPunct="1"/>
            <a:r>
              <a:rPr lang="en-US" dirty="0"/>
              <a:t>Click to edit Master text styles</a:t>
            </a:r>
          </a:p>
        </p:txBody>
      </p:sp>
    </p:spTree>
    <p:extLst>
      <p:ext uri="{BB962C8B-B14F-4D97-AF65-F5344CB8AC3E}">
        <p14:creationId xmlns:p14="http://schemas.microsoft.com/office/powerpoint/2010/main" val="390265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Vers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768B471-6B0C-4601-A661-0DC6B08E60CD}"/>
              </a:ext>
            </a:extLst>
          </p:cNvPr>
          <p:cNvSpPr>
            <a:spLocks noGrp="1"/>
          </p:cNvSpPr>
          <p:nvPr>
            <p:ph type="body" sz="quarter" idx="10" hasCustomPrompt="1"/>
          </p:nvPr>
        </p:nvSpPr>
        <p:spPr>
          <a:xfrm>
            <a:off x="193675" y="204788"/>
            <a:ext cx="11804651" cy="6448424"/>
          </a:xfrm>
        </p:spPr>
        <p:txBody>
          <a:bodyPr>
            <a:noAutofit/>
          </a:bodyPr>
          <a:lstStyle>
            <a:lvl1pPr marL="0" indent="0">
              <a:buSzPct val="100000"/>
              <a:buFont typeface="Wingdings" panose="05000000000000000000" pitchFamily="2" charset="2"/>
              <a:buNone/>
              <a:defRPr>
                <a:latin typeface="+mn-lt"/>
                <a:cs typeface="Times New Roman" panose="02020603050405020304" pitchFamily="18" charset="0"/>
              </a:defRPr>
            </a:lvl1pPr>
          </a:lstStyle>
          <a:p>
            <a:pPr lvl="0"/>
            <a:r>
              <a:rPr lang="en-US" dirty="0"/>
              <a:t>Edit Master text styles</a:t>
            </a:r>
          </a:p>
        </p:txBody>
      </p:sp>
    </p:spTree>
    <p:extLst>
      <p:ext uri="{BB962C8B-B14F-4D97-AF65-F5344CB8AC3E}">
        <p14:creationId xmlns:p14="http://schemas.microsoft.com/office/powerpoint/2010/main" val="108990499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16DB-20E8-5B81-3AD2-FCFADC2556A2}"/>
              </a:ext>
            </a:extLst>
          </p:cNvPr>
          <p:cNvSpPr>
            <a:spLocks noGrp="1"/>
          </p:cNvSpPr>
          <p:nvPr>
            <p:ph type="title"/>
          </p:nvPr>
        </p:nvSpPr>
        <p:spPr>
          <a:xfrm>
            <a:off x="135802" y="365126"/>
            <a:ext cx="11860040" cy="6941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6E766B1-F403-979E-3F56-8166C550479C}"/>
              </a:ext>
            </a:extLst>
          </p:cNvPr>
          <p:cNvSpPr>
            <a:spLocks noGrp="1"/>
          </p:cNvSpPr>
          <p:nvPr>
            <p:ph idx="1"/>
          </p:nvPr>
        </p:nvSpPr>
        <p:spPr>
          <a:xfrm>
            <a:off x="135801" y="1204111"/>
            <a:ext cx="11860039" cy="5513560"/>
          </a:xfrm>
        </p:spPr>
        <p:txBody>
          <a:bodyPr/>
          <a:lstStyle>
            <a:lvl1pPr>
              <a:defRPr sz="3200">
                <a:solidFill>
                  <a:schemeClr val="tx1">
                    <a:lumMod val="50000"/>
                    <a:lumOff val="50000"/>
                  </a:schemeClr>
                </a:solidFill>
              </a:defRPr>
            </a:lvl1pPr>
            <a:lvl2pPr>
              <a:defRPr sz="2800">
                <a:solidFill>
                  <a:schemeClr val="tx1">
                    <a:lumMod val="50000"/>
                    <a:lumOff val="50000"/>
                  </a:schemeClr>
                </a:solidFill>
              </a:defRPr>
            </a:lvl2pPr>
            <a:lvl3pPr>
              <a:defRPr sz="2400">
                <a:solidFill>
                  <a:schemeClr val="tx1">
                    <a:lumMod val="50000"/>
                    <a:lumOff val="50000"/>
                  </a:schemeClr>
                </a:solidFill>
              </a:defRPr>
            </a:lvl3pPr>
            <a:lvl4pPr>
              <a:defRPr sz="2000">
                <a:solidFill>
                  <a:schemeClr val="tx1">
                    <a:lumMod val="50000"/>
                    <a:lumOff val="50000"/>
                  </a:schemeClr>
                </a:solidFill>
              </a:defRPr>
            </a:lvl4pPr>
            <a:lvl5pPr>
              <a:defRPr sz="20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457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887200" cy="6553200"/>
          </a:xfrm>
        </p:spPr>
        <p:txBody>
          <a:bodyPr>
            <a:normAutofit/>
          </a:bodyPr>
          <a:lstStyle>
            <a:lvl1pPr marL="68580" indent="0">
              <a:buNone/>
              <a:defRPr sz="3200">
                <a:solidFill>
                  <a:schemeClr val="tx1">
                    <a:lumMod val="50000"/>
                    <a:lumOff val="50000"/>
                  </a:schemeClr>
                </a:solidFill>
                <a:latin typeface="+mn-lt"/>
                <a:cs typeface="Times New Roman" pitchFamily="18" charset="0"/>
              </a:defRPr>
            </a:lvl1pPr>
            <a:extLst/>
          </a:lstStyle>
          <a:p>
            <a:pPr lvl="0" eaLnBrk="1" latinLnBrk="0" hangingPunct="1"/>
            <a:r>
              <a:rPr lang="en-US" dirty="0"/>
              <a:t>Click to edit Master text styles</a:t>
            </a:r>
          </a:p>
        </p:txBody>
      </p:sp>
    </p:spTree>
    <p:extLst>
      <p:ext uri="{BB962C8B-B14F-4D97-AF65-F5344CB8AC3E}">
        <p14:creationId xmlns:p14="http://schemas.microsoft.com/office/powerpoint/2010/main" val="83865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0DD9-2D98-CA3F-0C98-46E9F8FC4C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B6AD3D-FBE8-8460-0675-79D594A81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E26B1-C377-4E44-2244-1177772C45CC}"/>
              </a:ext>
            </a:extLst>
          </p:cNvPr>
          <p:cNvSpPr>
            <a:spLocks noGrp="1"/>
          </p:cNvSpPr>
          <p:nvPr>
            <p:ph type="dt" sz="half" idx="10"/>
          </p:nvPr>
        </p:nvSpPr>
        <p:spPr/>
        <p:txBody>
          <a:bodyPr/>
          <a:lstStyle/>
          <a:p>
            <a:fld id="{8DE17DB9-E4AD-406C-B6A6-F9E5544AD9B5}" type="datetimeFigureOut">
              <a:rPr lang="en-US" smtClean="0"/>
              <a:pPr/>
              <a:t>9/3/2023</a:t>
            </a:fld>
            <a:endParaRPr lang="en-US"/>
          </a:p>
        </p:txBody>
      </p:sp>
      <p:sp>
        <p:nvSpPr>
          <p:cNvPr id="5" name="Footer Placeholder 4">
            <a:extLst>
              <a:ext uri="{FF2B5EF4-FFF2-40B4-BE49-F238E27FC236}">
                <a16:creationId xmlns:a16="http://schemas.microsoft.com/office/drawing/2014/main" id="{7E46F92F-C08C-E5CB-41FA-51B4E52C4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5B79B-127A-4028-688E-3C0121933699}"/>
              </a:ext>
            </a:extLst>
          </p:cNvPr>
          <p:cNvSpPr>
            <a:spLocks noGrp="1"/>
          </p:cNvSpPr>
          <p:nvPr>
            <p:ph type="sldNum" sz="quarter" idx="12"/>
          </p:nvPr>
        </p:nvSpPr>
        <p:spPr/>
        <p:txBody>
          <a:bodyPr/>
          <a:lstStyle/>
          <a:p>
            <a:fld id="{FE9B33D0-3B77-4FF6-ACD4-56E1D24570A8}" type="slidenum">
              <a:rPr lang="en-US" smtClean="0"/>
              <a:pPr/>
              <a:t>‹#›</a:t>
            </a:fld>
            <a:endParaRPr lang="en-US"/>
          </a:p>
        </p:txBody>
      </p:sp>
    </p:spTree>
    <p:extLst>
      <p:ext uri="{BB962C8B-B14F-4D97-AF65-F5344CB8AC3E}">
        <p14:creationId xmlns:p14="http://schemas.microsoft.com/office/powerpoint/2010/main" val="7596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9EDE-3643-A948-4029-668E164AD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06FEE-6958-D1E5-3586-DD310B70A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C0482B-D74E-3188-29D7-AA041915A8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2DA38E-87B1-DC63-EFCD-0BCA3B090A11}"/>
              </a:ext>
            </a:extLst>
          </p:cNvPr>
          <p:cNvSpPr>
            <a:spLocks noGrp="1"/>
          </p:cNvSpPr>
          <p:nvPr>
            <p:ph type="dt" sz="half" idx="10"/>
          </p:nvPr>
        </p:nvSpPr>
        <p:spPr/>
        <p:txBody>
          <a:bodyPr/>
          <a:lstStyle/>
          <a:p>
            <a:fld id="{84243C7F-A62A-4C58-8519-FB4F3C0796D9}" type="datetimeFigureOut">
              <a:rPr lang="en-US" smtClean="0"/>
              <a:pPr/>
              <a:t>9/3/2023</a:t>
            </a:fld>
            <a:endParaRPr lang="en-US"/>
          </a:p>
        </p:txBody>
      </p:sp>
      <p:sp>
        <p:nvSpPr>
          <p:cNvPr id="6" name="Footer Placeholder 5">
            <a:extLst>
              <a:ext uri="{FF2B5EF4-FFF2-40B4-BE49-F238E27FC236}">
                <a16:creationId xmlns:a16="http://schemas.microsoft.com/office/drawing/2014/main" id="{6CC522E5-2059-220A-4949-8FE7DC79E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DA2F9-0C7B-0CFA-1814-E6693BA67C21}"/>
              </a:ext>
            </a:extLst>
          </p:cNvPr>
          <p:cNvSpPr>
            <a:spLocks noGrp="1"/>
          </p:cNvSpPr>
          <p:nvPr>
            <p:ph type="sldNum" sz="quarter" idx="12"/>
          </p:nvPr>
        </p:nvSpPr>
        <p:spPr/>
        <p:txBody>
          <a:bodyPr/>
          <a:lstStyle/>
          <a:p>
            <a:fld id="{D03D5886-B5ED-4467-8557-F13679BC7390}" type="slidenum">
              <a:rPr lang="en-US" smtClean="0"/>
              <a:pPr/>
              <a:t>‹#›</a:t>
            </a:fld>
            <a:endParaRPr lang="en-US"/>
          </a:p>
        </p:txBody>
      </p:sp>
    </p:spTree>
    <p:extLst>
      <p:ext uri="{BB962C8B-B14F-4D97-AF65-F5344CB8AC3E}">
        <p14:creationId xmlns:p14="http://schemas.microsoft.com/office/powerpoint/2010/main" val="323070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5FA2-61B7-4C91-22C2-45DDFAF3FC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4EE8E9-C6C9-ECF0-61E5-77146CCCF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950BAF-FBFC-5B19-263A-3742CDD114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0099-08F5-C522-1EB6-3A7C15889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1A55C3-0BB4-73F8-5310-B2F320504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8B7DB-7339-F3B8-2577-1006A3EA802A}"/>
              </a:ext>
            </a:extLst>
          </p:cNvPr>
          <p:cNvSpPr>
            <a:spLocks noGrp="1"/>
          </p:cNvSpPr>
          <p:nvPr>
            <p:ph type="dt" sz="half" idx="10"/>
          </p:nvPr>
        </p:nvSpPr>
        <p:spPr/>
        <p:txBody>
          <a:bodyPr/>
          <a:lstStyle/>
          <a:p>
            <a:fld id="{8DE17DB9-E4AD-406C-B6A6-F9E5544AD9B5}" type="datetimeFigureOut">
              <a:rPr lang="en-US" smtClean="0"/>
              <a:pPr/>
              <a:t>9/3/2023</a:t>
            </a:fld>
            <a:endParaRPr lang="en-US"/>
          </a:p>
        </p:txBody>
      </p:sp>
      <p:sp>
        <p:nvSpPr>
          <p:cNvPr id="8" name="Footer Placeholder 7">
            <a:extLst>
              <a:ext uri="{FF2B5EF4-FFF2-40B4-BE49-F238E27FC236}">
                <a16:creationId xmlns:a16="http://schemas.microsoft.com/office/drawing/2014/main" id="{9BB7125A-2C2B-6ABF-C980-FAACFB469A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C245DA-779F-17F4-2B96-428E2E624D24}"/>
              </a:ext>
            </a:extLst>
          </p:cNvPr>
          <p:cNvSpPr>
            <a:spLocks noGrp="1"/>
          </p:cNvSpPr>
          <p:nvPr>
            <p:ph type="sldNum" sz="quarter" idx="12"/>
          </p:nvPr>
        </p:nvSpPr>
        <p:spPr/>
        <p:txBody>
          <a:bodyPr/>
          <a:lstStyle/>
          <a:p>
            <a:fld id="{FE9B33D0-3B77-4FF6-ACD4-56E1D24570A8}" type="slidenum">
              <a:rPr lang="en-US" smtClean="0"/>
              <a:pPr/>
              <a:t>‹#›</a:t>
            </a:fld>
            <a:endParaRPr lang="en-US"/>
          </a:p>
        </p:txBody>
      </p:sp>
    </p:spTree>
    <p:extLst>
      <p:ext uri="{BB962C8B-B14F-4D97-AF65-F5344CB8AC3E}">
        <p14:creationId xmlns:p14="http://schemas.microsoft.com/office/powerpoint/2010/main" val="11371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F752-0B93-BF11-79E9-C163A63E4F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3EC5B6-46DE-46F2-43A3-0420556A879F}"/>
              </a:ext>
            </a:extLst>
          </p:cNvPr>
          <p:cNvSpPr>
            <a:spLocks noGrp="1"/>
          </p:cNvSpPr>
          <p:nvPr>
            <p:ph type="dt" sz="half" idx="10"/>
          </p:nvPr>
        </p:nvSpPr>
        <p:spPr/>
        <p:txBody>
          <a:bodyPr/>
          <a:lstStyle/>
          <a:p>
            <a:fld id="{8DE17DB9-E4AD-406C-B6A6-F9E5544AD9B5}" type="datetimeFigureOut">
              <a:rPr lang="en-US" smtClean="0"/>
              <a:pPr/>
              <a:t>9/3/2023</a:t>
            </a:fld>
            <a:endParaRPr lang="en-US"/>
          </a:p>
        </p:txBody>
      </p:sp>
      <p:sp>
        <p:nvSpPr>
          <p:cNvPr id="4" name="Footer Placeholder 3">
            <a:extLst>
              <a:ext uri="{FF2B5EF4-FFF2-40B4-BE49-F238E27FC236}">
                <a16:creationId xmlns:a16="http://schemas.microsoft.com/office/drawing/2014/main" id="{C13E89CF-670F-9494-C42B-26A707F5DF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BFF9FF-8E75-5B93-656A-AC1B7E067694}"/>
              </a:ext>
            </a:extLst>
          </p:cNvPr>
          <p:cNvSpPr>
            <a:spLocks noGrp="1"/>
          </p:cNvSpPr>
          <p:nvPr>
            <p:ph type="sldNum" sz="quarter" idx="12"/>
          </p:nvPr>
        </p:nvSpPr>
        <p:spPr/>
        <p:txBody>
          <a:bodyPr/>
          <a:lstStyle/>
          <a:p>
            <a:fld id="{FE9B33D0-3B77-4FF6-ACD4-56E1D24570A8}" type="slidenum">
              <a:rPr lang="en-US" smtClean="0"/>
              <a:pPr/>
              <a:t>‹#›</a:t>
            </a:fld>
            <a:endParaRPr lang="en-US"/>
          </a:p>
        </p:txBody>
      </p:sp>
    </p:spTree>
    <p:extLst>
      <p:ext uri="{BB962C8B-B14F-4D97-AF65-F5344CB8AC3E}">
        <p14:creationId xmlns:p14="http://schemas.microsoft.com/office/powerpoint/2010/main" val="31569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B1A48-99EF-BCD1-5F17-7D9E03DC7C4C}"/>
              </a:ext>
            </a:extLst>
          </p:cNvPr>
          <p:cNvSpPr>
            <a:spLocks noGrp="1"/>
          </p:cNvSpPr>
          <p:nvPr>
            <p:ph type="dt" sz="half" idx="10"/>
          </p:nvPr>
        </p:nvSpPr>
        <p:spPr/>
        <p:txBody>
          <a:bodyPr/>
          <a:lstStyle/>
          <a:p>
            <a:fld id="{8DE17DB9-E4AD-406C-B6A6-F9E5544AD9B5}" type="datetimeFigureOut">
              <a:rPr lang="en-US" smtClean="0"/>
              <a:pPr/>
              <a:t>9/3/2023</a:t>
            </a:fld>
            <a:endParaRPr lang="en-US"/>
          </a:p>
        </p:txBody>
      </p:sp>
      <p:sp>
        <p:nvSpPr>
          <p:cNvPr id="3" name="Footer Placeholder 2">
            <a:extLst>
              <a:ext uri="{FF2B5EF4-FFF2-40B4-BE49-F238E27FC236}">
                <a16:creationId xmlns:a16="http://schemas.microsoft.com/office/drawing/2014/main" id="{2915F519-26AD-7AC7-E449-FA5099764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F82B67-F4EC-855E-43C9-5233B6CFB293}"/>
              </a:ext>
            </a:extLst>
          </p:cNvPr>
          <p:cNvSpPr>
            <a:spLocks noGrp="1"/>
          </p:cNvSpPr>
          <p:nvPr>
            <p:ph type="sldNum" sz="quarter" idx="12"/>
          </p:nvPr>
        </p:nvSpPr>
        <p:spPr/>
        <p:txBody>
          <a:bodyPr/>
          <a:lstStyle/>
          <a:p>
            <a:fld id="{FE9B33D0-3B77-4FF6-ACD4-56E1D24570A8}" type="slidenum">
              <a:rPr lang="en-US" smtClean="0"/>
              <a:pPr/>
              <a:t>‹#›</a:t>
            </a:fld>
            <a:endParaRPr lang="en-US"/>
          </a:p>
        </p:txBody>
      </p:sp>
    </p:spTree>
    <p:extLst>
      <p:ext uri="{BB962C8B-B14F-4D97-AF65-F5344CB8AC3E}">
        <p14:creationId xmlns:p14="http://schemas.microsoft.com/office/powerpoint/2010/main" val="28506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1F6C-2B8A-D79D-27B6-79642346A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0AE057-6629-4133-A010-E3726ADA5D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60C20-557B-7618-0CFF-77A7FCB16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EC7FC-225A-CE61-2546-70201D309AE0}"/>
              </a:ext>
            </a:extLst>
          </p:cNvPr>
          <p:cNvSpPr>
            <a:spLocks noGrp="1"/>
          </p:cNvSpPr>
          <p:nvPr>
            <p:ph type="dt" sz="half" idx="10"/>
          </p:nvPr>
        </p:nvSpPr>
        <p:spPr/>
        <p:txBody>
          <a:bodyPr/>
          <a:lstStyle/>
          <a:p>
            <a:fld id="{8DE17DB9-E4AD-406C-B6A6-F9E5544AD9B5}" type="datetimeFigureOut">
              <a:rPr lang="en-US" smtClean="0"/>
              <a:pPr/>
              <a:t>9/3/2023</a:t>
            </a:fld>
            <a:endParaRPr lang="en-US"/>
          </a:p>
        </p:txBody>
      </p:sp>
      <p:sp>
        <p:nvSpPr>
          <p:cNvPr id="6" name="Footer Placeholder 5">
            <a:extLst>
              <a:ext uri="{FF2B5EF4-FFF2-40B4-BE49-F238E27FC236}">
                <a16:creationId xmlns:a16="http://schemas.microsoft.com/office/drawing/2014/main" id="{8C43E719-817E-36FF-0BB2-34F36670D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A07D9-20BF-3366-3E1F-FE344E40BB9D}"/>
              </a:ext>
            </a:extLst>
          </p:cNvPr>
          <p:cNvSpPr>
            <a:spLocks noGrp="1"/>
          </p:cNvSpPr>
          <p:nvPr>
            <p:ph type="sldNum" sz="quarter" idx="12"/>
          </p:nvPr>
        </p:nvSpPr>
        <p:spPr/>
        <p:txBody>
          <a:bodyPr/>
          <a:lstStyle/>
          <a:p>
            <a:fld id="{FE9B33D0-3B77-4FF6-ACD4-56E1D24570A8}" type="slidenum">
              <a:rPr lang="en-US" smtClean="0"/>
              <a:pPr/>
              <a:t>‹#›</a:t>
            </a:fld>
            <a:endParaRPr lang="en-US"/>
          </a:p>
        </p:txBody>
      </p:sp>
    </p:spTree>
    <p:extLst>
      <p:ext uri="{BB962C8B-B14F-4D97-AF65-F5344CB8AC3E}">
        <p14:creationId xmlns:p14="http://schemas.microsoft.com/office/powerpoint/2010/main" val="284987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02603-BED4-515B-D00D-4C6872528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4FA4A-9763-6D51-65D6-3ABCEF638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6804A-7988-CCA0-08D5-C20B7A187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17DB9-E4AD-406C-B6A6-F9E5544AD9B5}" type="datetimeFigureOut">
              <a:rPr lang="en-US" smtClean="0"/>
              <a:pPr/>
              <a:t>9/3/2023</a:t>
            </a:fld>
            <a:endParaRPr lang="en-US"/>
          </a:p>
        </p:txBody>
      </p:sp>
      <p:sp>
        <p:nvSpPr>
          <p:cNvPr id="5" name="Footer Placeholder 4">
            <a:extLst>
              <a:ext uri="{FF2B5EF4-FFF2-40B4-BE49-F238E27FC236}">
                <a16:creationId xmlns:a16="http://schemas.microsoft.com/office/drawing/2014/main" id="{22B8CEB1-1D3A-6F0B-57F2-93593052D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80F9C3-96B2-481E-55C6-A0279AF12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B33D0-3B77-4FF6-ACD4-56E1D24570A8}" type="slidenum">
              <a:rPr lang="en-US" smtClean="0"/>
              <a:pPr/>
              <a:t>‹#›</a:t>
            </a:fld>
            <a:endParaRPr lang="en-US"/>
          </a:p>
        </p:txBody>
      </p:sp>
    </p:spTree>
    <p:extLst>
      <p:ext uri="{BB962C8B-B14F-4D97-AF65-F5344CB8AC3E}">
        <p14:creationId xmlns:p14="http://schemas.microsoft.com/office/powerpoint/2010/main" val="7391488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8" r:id="rId3"/>
    <p:sldLayoutId id="2147483698" r:id="rId4"/>
    <p:sldLayoutId id="2147483699" r:id="rId5"/>
    <p:sldLayoutId id="2147483700" r:id="rId6"/>
    <p:sldLayoutId id="2147483701" r:id="rId7"/>
    <p:sldLayoutId id="2147483702" r:id="rId8"/>
    <p:sldLayoutId id="2147483703" r:id="rId9"/>
    <p:sldLayoutId id="2147483704" r:id="rId10"/>
    <p:sldLayoutId id="2147483709" r:id="rId11"/>
    <p:sldLayoutId id="214748371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4.gif"/><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3.wmf"/><Relationship Id="rId5" Type="http://schemas.openxmlformats.org/officeDocument/2006/relationships/oleObject" Target="../embeddings/oleObject2.bin"/><Relationship Id="rId10" Type="http://schemas.openxmlformats.org/officeDocument/2006/relationships/image" Target="../media/image16.jpeg"/><Relationship Id="rId4" Type="http://schemas.openxmlformats.org/officeDocument/2006/relationships/image" Target="../media/image12.wmf"/><Relationship Id="rId9"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5.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BB99-2105-A540-97FA-0AB05C861164}"/>
              </a:ext>
            </a:extLst>
          </p:cNvPr>
          <p:cNvSpPr>
            <a:spLocks noGrp="1"/>
          </p:cNvSpPr>
          <p:nvPr>
            <p:ph type="title"/>
          </p:nvPr>
        </p:nvSpPr>
        <p:spPr>
          <a:xfrm>
            <a:off x="831850" y="3429000"/>
            <a:ext cx="10515600" cy="1133475"/>
          </a:xfrm>
        </p:spPr>
        <p:txBody>
          <a:bodyPr/>
          <a:lstStyle/>
          <a:p>
            <a:pPr algn="ctr"/>
            <a:r>
              <a:rPr lang="en-US" dirty="0">
                <a:solidFill>
                  <a:srgbClr val="F1975D"/>
                </a:solidFill>
              </a:rPr>
              <a:t>John 3:16 Diagram</a:t>
            </a:r>
          </a:p>
        </p:txBody>
      </p:sp>
      <p:sp>
        <p:nvSpPr>
          <p:cNvPr id="3" name="Text Placeholder 2">
            <a:extLst>
              <a:ext uri="{FF2B5EF4-FFF2-40B4-BE49-F238E27FC236}">
                <a16:creationId xmlns:a16="http://schemas.microsoft.com/office/drawing/2014/main" id="{8D0EC573-9A09-4C5E-649F-6136413BB9D0}"/>
              </a:ext>
            </a:extLst>
          </p:cNvPr>
          <p:cNvSpPr>
            <a:spLocks noGrp="1"/>
          </p:cNvSpPr>
          <p:nvPr>
            <p:ph type="body" idx="1"/>
          </p:nvPr>
        </p:nvSpPr>
        <p:spPr/>
        <p:txBody>
          <a:bodyPr/>
          <a:lstStyle/>
          <a:p>
            <a:pPr algn="ctr"/>
            <a:r>
              <a:rPr lang="en-US" dirty="0"/>
              <a:t>August 28, 2023</a:t>
            </a:r>
          </a:p>
        </p:txBody>
      </p:sp>
      <p:pic>
        <p:nvPicPr>
          <p:cNvPr id="5" name="Picture 4">
            <a:extLst>
              <a:ext uri="{FF2B5EF4-FFF2-40B4-BE49-F238E27FC236}">
                <a16:creationId xmlns:a16="http://schemas.microsoft.com/office/drawing/2014/main" id="{143F5F21-C72C-DFFA-A771-36FF0C843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26" y="291271"/>
            <a:ext cx="4761948" cy="2782957"/>
          </a:xfrm>
          <a:prstGeom prst="rect">
            <a:avLst/>
          </a:prstGeom>
        </p:spPr>
      </p:pic>
    </p:spTree>
    <p:extLst>
      <p:ext uri="{BB962C8B-B14F-4D97-AF65-F5344CB8AC3E}">
        <p14:creationId xmlns:p14="http://schemas.microsoft.com/office/powerpoint/2010/main" val="9990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BE845-3B0A-8316-D7FD-B70C624378DE}"/>
              </a:ext>
            </a:extLst>
          </p:cNvPr>
          <p:cNvPicPr>
            <a:picLocks noChangeAspect="1"/>
          </p:cNvPicPr>
          <p:nvPr/>
        </p:nvPicPr>
        <p:blipFill>
          <a:blip r:embed="rId3"/>
          <a:stretch>
            <a:fillRect/>
          </a:stretch>
        </p:blipFill>
        <p:spPr>
          <a:xfrm>
            <a:off x="-1" y="-25"/>
            <a:ext cx="12287295" cy="6858025"/>
          </a:xfrm>
          <a:prstGeom prst="rect">
            <a:avLst/>
          </a:prstGeom>
        </p:spPr>
      </p:pic>
      <p:pic>
        <p:nvPicPr>
          <p:cNvPr id="4" name="Picture 3">
            <a:extLst>
              <a:ext uri="{FF2B5EF4-FFF2-40B4-BE49-F238E27FC236}">
                <a16:creationId xmlns:a16="http://schemas.microsoft.com/office/drawing/2014/main" id="{433EC2EC-D6A4-952B-0F49-A4EB5505A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634" y="779202"/>
            <a:ext cx="3691730" cy="31088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234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6507888-C8D4-4938-B06B-04D79A399383}"/>
              </a:ext>
            </a:extLst>
          </p:cNvPr>
          <p:cNvCxnSpPr/>
          <p:nvPr/>
        </p:nvCxnSpPr>
        <p:spPr>
          <a:xfrm>
            <a:off x="467360" y="4714240"/>
            <a:ext cx="0" cy="1239520"/>
          </a:xfrm>
          <a:prstGeom prst="line">
            <a:avLst/>
          </a:prstGeom>
          <a:ln w="76200">
            <a:solidFill>
              <a:srgbClr val="F1975D"/>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8A0E9E6-1192-4F1F-B1DD-D26B559E2CFE}"/>
              </a:ext>
            </a:extLst>
          </p:cNvPr>
          <p:cNvCxnSpPr/>
          <p:nvPr/>
        </p:nvCxnSpPr>
        <p:spPr>
          <a:xfrm>
            <a:off x="467360" y="5364480"/>
            <a:ext cx="10647680" cy="0"/>
          </a:xfrm>
          <a:prstGeom prst="straightConnector1">
            <a:avLst/>
          </a:prstGeom>
          <a:ln w="76200">
            <a:solidFill>
              <a:srgbClr val="063656"/>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0C7F17-76A8-4E19-922A-2B1C4D6C1214}"/>
              </a:ext>
            </a:extLst>
          </p:cNvPr>
          <p:cNvCxnSpPr/>
          <p:nvPr/>
        </p:nvCxnSpPr>
        <p:spPr>
          <a:xfrm>
            <a:off x="11125200" y="4714240"/>
            <a:ext cx="0" cy="1239520"/>
          </a:xfrm>
          <a:prstGeom prst="line">
            <a:avLst/>
          </a:prstGeom>
          <a:ln w="76200">
            <a:solidFill>
              <a:srgbClr val="F1975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CD136A-A24F-458D-B072-81B256A367C1}"/>
              </a:ext>
            </a:extLst>
          </p:cNvPr>
          <p:cNvCxnSpPr/>
          <p:nvPr/>
        </p:nvCxnSpPr>
        <p:spPr>
          <a:xfrm>
            <a:off x="457200" y="1270000"/>
            <a:ext cx="0" cy="1239520"/>
          </a:xfrm>
          <a:prstGeom prst="line">
            <a:avLst/>
          </a:prstGeom>
          <a:ln w="76200">
            <a:solidFill>
              <a:srgbClr val="F1975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E0F8381-E97C-4436-AE04-6B8DE16ABCFB}"/>
              </a:ext>
            </a:extLst>
          </p:cNvPr>
          <p:cNvCxnSpPr/>
          <p:nvPr/>
        </p:nvCxnSpPr>
        <p:spPr>
          <a:xfrm>
            <a:off x="11115040" y="1270000"/>
            <a:ext cx="0" cy="1239520"/>
          </a:xfrm>
          <a:prstGeom prst="line">
            <a:avLst/>
          </a:prstGeom>
          <a:ln w="76200">
            <a:solidFill>
              <a:srgbClr val="F1975D"/>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6C3D4AA-0509-44AA-AD29-48CC66514792}"/>
              </a:ext>
            </a:extLst>
          </p:cNvPr>
          <p:cNvCxnSpPr>
            <a:cxnSpLocks/>
          </p:cNvCxnSpPr>
          <p:nvPr/>
        </p:nvCxnSpPr>
        <p:spPr>
          <a:xfrm>
            <a:off x="477520" y="1869440"/>
            <a:ext cx="8676640" cy="0"/>
          </a:xfrm>
          <a:prstGeom prst="straightConnector1">
            <a:avLst/>
          </a:prstGeom>
          <a:ln w="76200">
            <a:solidFill>
              <a:srgbClr val="06365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CD3342-FB7A-4056-9830-0D28C24EEF75}"/>
              </a:ext>
            </a:extLst>
          </p:cNvPr>
          <p:cNvCxnSpPr/>
          <p:nvPr/>
        </p:nvCxnSpPr>
        <p:spPr>
          <a:xfrm>
            <a:off x="9164320" y="1270000"/>
            <a:ext cx="0" cy="1239520"/>
          </a:xfrm>
          <a:prstGeom prst="line">
            <a:avLst/>
          </a:prstGeom>
          <a:ln w="76200">
            <a:solidFill>
              <a:srgbClr val="F1975D"/>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0C2359-9624-4396-A3B4-E69A51B848EA}"/>
              </a:ext>
            </a:extLst>
          </p:cNvPr>
          <p:cNvCxnSpPr>
            <a:cxnSpLocks/>
          </p:cNvCxnSpPr>
          <p:nvPr/>
        </p:nvCxnSpPr>
        <p:spPr>
          <a:xfrm>
            <a:off x="9276080" y="1869440"/>
            <a:ext cx="17068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1B6FBD-5B7E-4589-9375-545D03B91F61}"/>
              </a:ext>
            </a:extLst>
          </p:cNvPr>
          <p:cNvSpPr txBox="1"/>
          <p:nvPr/>
        </p:nvSpPr>
        <p:spPr>
          <a:xfrm>
            <a:off x="4084320" y="393223"/>
            <a:ext cx="31191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1975D"/>
                </a:solidFill>
                <a:effectLst/>
                <a:uLnTx/>
                <a:uFillTx/>
                <a:ea typeface="+mn-ea"/>
                <a:cs typeface="+mn-cs"/>
              </a:rPr>
              <a:t>Religion Says</a:t>
            </a:r>
          </a:p>
        </p:txBody>
      </p:sp>
      <p:sp>
        <p:nvSpPr>
          <p:cNvPr id="15" name="TextBox 14">
            <a:extLst>
              <a:ext uri="{FF2B5EF4-FFF2-40B4-BE49-F238E27FC236}">
                <a16:creationId xmlns:a16="http://schemas.microsoft.com/office/drawing/2014/main" id="{FF93DDC9-53B0-45CC-8C42-78BAB2F2E021}"/>
              </a:ext>
            </a:extLst>
          </p:cNvPr>
          <p:cNvSpPr txBox="1"/>
          <p:nvPr/>
        </p:nvSpPr>
        <p:spPr>
          <a:xfrm>
            <a:off x="1229359" y="1192290"/>
            <a:ext cx="420623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87795D"/>
                </a:solidFill>
                <a:effectLst/>
                <a:uLnTx/>
                <a:uFillTx/>
                <a:ea typeface="+mn-ea"/>
                <a:cs typeface="+mn-cs"/>
              </a:rPr>
              <a:t>Jesus Christ did 90%</a:t>
            </a:r>
          </a:p>
        </p:txBody>
      </p:sp>
      <p:sp>
        <p:nvSpPr>
          <p:cNvPr id="16" name="TextBox 15">
            <a:extLst>
              <a:ext uri="{FF2B5EF4-FFF2-40B4-BE49-F238E27FC236}">
                <a16:creationId xmlns:a16="http://schemas.microsoft.com/office/drawing/2014/main" id="{AF47EF26-BBEC-4742-B252-A67A05180707}"/>
              </a:ext>
            </a:extLst>
          </p:cNvPr>
          <p:cNvSpPr txBox="1"/>
          <p:nvPr/>
        </p:nvSpPr>
        <p:spPr>
          <a:xfrm>
            <a:off x="9276081" y="609600"/>
            <a:ext cx="183896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1975D"/>
                </a:solidFill>
                <a:effectLst/>
                <a:uLnTx/>
                <a:uFillTx/>
                <a:ea typeface="+mn-ea"/>
                <a:cs typeface="+mn-cs"/>
              </a:rPr>
              <a:t>You must do 10%</a:t>
            </a:r>
          </a:p>
        </p:txBody>
      </p:sp>
      <p:sp>
        <p:nvSpPr>
          <p:cNvPr id="17" name="TextBox 16">
            <a:extLst>
              <a:ext uri="{FF2B5EF4-FFF2-40B4-BE49-F238E27FC236}">
                <a16:creationId xmlns:a16="http://schemas.microsoft.com/office/drawing/2014/main" id="{FFB5F82A-BF69-4291-B8EC-85AC4EFE89FD}"/>
              </a:ext>
            </a:extLst>
          </p:cNvPr>
          <p:cNvSpPr txBox="1"/>
          <p:nvPr/>
        </p:nvSpPr>
        <p:spPr>
          <a:xfrm>
            <a:off x="2733040" y="2519681"/>
            <a:ext cx="57302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1975D"/>
                </a:solidFill>
                <a:effectLst/>
                <a:uLnTx/>
                <a:uFillTx/>
                <a:ea typeface="+mn-ea"/>
                <a:cs typeface="+mn-cs"/>
              </a:rPr>
              <a:t>This is salvation by works</a:t>
            </a:r>
          </a:p>
        </p:txBody>
      </p:sp>
      <p:sp>
        <p:nvSpPr>
          <p:cNvPr id="18" name="TextBox 17">
            <a:extLst>
              <a:ext uri="{FF2B5EF4-FFF2-40B4-BE49-F238E27FC236}">
                <a16:creationId xmlns:a16="http://schemas.microsoft.com/office/drawing/2014/main" id="{77EFA09C-039B-4AF4-A63E-BD3456D5FC2C}"/>
              </a:ext>
            </a:extLst>
          </p:cNvPr>
          <p:cNvSpPr txBox="1"/>
          <p:nvPr/>
        </p:nvSpPr>
        <p:spPr>
          <a:xfrm>
            <a:off x="1229358" y="4667009"/>
            <a:ext cx="420623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87795D"/>
                </a:solidFill>
                <a:effectLst/>
                <a:uLnTx/>
                <a:uFillTx/>
                <a:ea typeface="+mn-ea"/>
                <a:cs typeface="+mn-cs"/>
              </a:rPr>
              <a:t>Jesus Christ did 100%</a:t>
            </a:r>
          </a:p>
        </p:txBody>
      </p:sp>
      <p:sp>
        <p:nvSpPr>
          <p:cNvPr id="19" name="TextBox 18">
            <a:extLst>
              <a:ext uri="{FF2B5EF4-FFF2-40B4-BE49-F238E27FC236}">
                <a16:creationId xmlns:a16="http://schemas.microsoft.com/office/drawing/2014/main" id="{2BA44F2E-E466-4081-98EF-A3362B37106C}"/>
              </a:ext>
            </a:extLst>
          </p:cNvPr>
          <p:cNvSpPr txBox="1"/>
          <p:nvPr/>
        </p:nvSpPr>
        <p:spPr>
          <a:xfrm>
            <a:off x="4442461" y="3754564"/>
            <a:ext cx="231139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ea typeface="+mn-ea"/>
                <a:cs typeface="+mn-cs"/>
              </a:rPr>
              <a:t>God Says</a:t>
            </a:r>
          </a:p>
        </p:txBody>
      </p:sp>
      <p:sp>
        <p:nvSpPr>
          <p:cNvPr id="20" name="TextBox 19">
            <a:extLst>
              <a:ext uri="{FF2B5EF4-FFF2-40B4-BE49-F238E27FC236}">
                <a16:creationId xmlns:a16="http://schemas.microsoft.com/office/drawing/2014/main" id="{39BE8788-AB05-489E-B11B-3804FDA74EF9}"/>
              </a:ext>
            </a:extLst>
          </p:cNvPr>
          <p:cNvSpPr txBox="1"/>
          <p:nvPr/>
        </p:nvSpPr>
        <p:spPr>
          <a:xfrm>
            <a:off x="2245365" y="5846971"/>
            <a:ext cx="703070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ea typeface="+mn-ea"/>
                <a:cs typeface="+mn-cs"/>
              </a:rPr>
              <a:t>This is salvation by God’s grace</a:t>
            </a:r>
          </a:p>
        </p:txBody>
      </p:sp>
    </p:spTree>
    <p:extLst>
      <p:ext uri="{BB962C8B-B14F-4D97-AF65-F5344CB8AC3E}">
        <p14:creationId xmlns:p14="http://schemas.microsoft.com/office/powerpoint/2010/main" val="19057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500"/>
                                        <p:tgtEl>
                                          <p:spTgt spid="14"/>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0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par>
                          <p:cTn id="18" fill="hold">
                            <p:stCondLst>
                              <p:cond delay="4000"/>
                            </p:stCondLst>
                            <p:childTnLst>
                              <p:par>
                                <p:cTn id="19" presetID="1" presetClass="entr" presetSubtype="0" fill="hold" nodeType="after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childTnLst>
                          </p:cTn>
                        </p:par>
                        <p:par>
                          <p:cTn id="21" fill="hold">
                            <p:stCondLst>
                              <p:cond delay="45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20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2000"/>
                                        <p:tgtEl>
                                          <p:spTgt spid="16"/>
                                        </p:tgtEl>
                                      </p:cBhvr>
                                    </p:animEffect>
                                  </p:childTnLst>
                                </p:cTn>
                              </p:par>
                            </p:childTnLst>
                          </p:cTn>
                        </p:par>
                        <p:par>
                          <p:cTn id="28" fill="hold">
                            <p:stCondLst>
                              <p:cond delay="6500"/>
                            </p:stCondLst>
                            <p:childTnLst>
                              <p:par>
                                <p:cTn id="29" presetID="1" presetClass="entr" presetSubtype="0" fill="hold" nodeType="after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par>
                          <p:cTn id="31" fill="hold">
                            <p:stCondLst>
                              <p:cond delay="70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1500"/>
                                        <p:tgtEl>
                                          <p:spTgt spid="19"/>
                                        </p:tgtEl>
                                      </p:cBhvr>
                                    </p:animEffect>
                                  </p:childTnLst>
                                </p:cTn>
                              </p:par>
                            </p:childTnLst>
                          </p:cTn>
                        </p:par>
                        <p:par>
                          <p:cTn id="40" fill="hold">
                            <p:stCondLst>
                              <p:cond delay="1500"/>
                            </p:stCondLst>
                            <p:childTnLst>
                              <p:par>
                                <p:cTn id="41" presetID="1" presetClass="entr" presetSubtype="0" fill="hold" nodeType="afterEffect">
                                  <p:stCondLst>
                                    <p:cond delay="0"/>
                                  </p:stCondLst>
                                  <p:childTnLst>
                                    <p:set>
                                      <p:cBhvr>
                                        <p:cTn id="42" dur="1" fill="hold">
                                          <p:stCondLst>
                                            <p:cond delay="499"/>
                                          </p:stCondLst>
                                        </p:cTn>
                                        <p:tgtEl>
                                          <p:spTgt spid="3"/>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2000"/>
                                        <p:tgtEl>
                                          <p:spTgt spid="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2000"/>
                                        <p:tgtEl>
                                          <p:spTgt spid="18"/>
                                        </p:tgtEl>
                                      </p:cBhvr>
                                    </p:animEffect>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499"/>
                                          </p:stCondLst>
                                        </p:cTn>
                                        <p:tgtEl>
                                          <p:spTgt spid="6"/>
                                        </p:tgtEl>
                                        <p:attrNameLst>
                                          <p:attrName>style.visibility</p:attrName>
                                        </p:attrNameLst>
                                      </p:cBhvr>
                                      <p:to>
                                        <p:strVal val="visible"/>
                                      </p:to>
                                    </p:se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682AC-13C8-7825-8D50-77EC4F5D1524}"/>
              </a:ext>
            </a:extLst>
          </p:cNvPr>
          <p:cNvSpPr>
            <a:spLocks noGrp="1"/>
          </p:cNvSpPr>
          <p:nvPr>
            <p:ph type="body" sz="quarter" idx="10"/>
          </p:nvPr>
        </p:nvSpPr>
        <p:spPr>
          <a:xfrm>
            <a:off x="1097280" y="1232452"/>
            <a:ext cx="9303026" cy="3275938"/>
          </a:xfrm>
        </p:spPr>
        <p:txBody>
          <a:bodyPr/>
          <a:lstStyle/>
          <a:p>
            <a:pPr marL="0" marR="0">
              <a:lnSpc>
                <a:spcPct val="115000"/>
              </a:lnSpc>
              <a:spcBef>
                <a:spcPts val="0"/>
              </a:spcBef>
              <a:spcAft>
                <a:spcPts val="1000"/>
              </a:spcAft>
            </a:pPr>
            <a:r>
              <a:rPr lang="en-US" sz="3200" b="1" u="sng" dirty="0">
                <a:solidFill>
                  <a:srgbClr val="063656"/>
                </a:solidFill>
                <a:effectLst/>
              </a:rPr>
              <a:t>John 5:24</a:t>
            </a:r>
          </a:p>
          <a:p>
            <a:pPr marL="0" marR="0">
              <a:lnSpc>
                <a:spcPct val="115000"/>
              </a:lnSpc>
              <a:spcBef>
                <a:spcPts val="0"/>
              </a:spcBef>
              <a:spcAft>
                <a:spcPts val="1000"/>
              </a:spcAft>
            </a:pPr>
            <a:r>
              <a:rPr lang="en-US" sz="3200" dirty="0">
                <a:solidFill>
                  <a:srgbClr val="FF0000"/>
                </a:solidFill>
                <a:effectLst/>
              </a:rPr>
              <a:t>“Most assuredly, I say to you, he who hears My word and believes in Him who sent Me has everlasting life, and shall not come into judgment, but has passed from death into life.</a:t>
            </a:r>
            <a:r>
              <a:rPr lang="en-US" sz="3200" dirty="0">
                <a:effectLst/>
              </a:rPr>
              <a:t> </a:t>
            </a:r>
          </a:p>
        </p:txBody>
      </p:sp>
      <p:sp>
        <p:nvSpPr>
          <p:cNvPr id="3" name="Rectangle: Rounded Corners 2">
            <a:extLst>
              <a:ext uri="{FF2B5EF4-FFF2-40B4-BE49-F238E27FC236}">
                <a16:creationId xmlns:a16="http://schemas.microsoft.com/office/drawing/2014/main" id="{8F9E365E-638E-5950-28BF-26E4EC37A8D8}"/>
              </a:ext>
            </a:extLst>
          </p:cNvPr>
          <p:cNvSpPr/>
          <p:nvPr/>
        </p:nvSpPr>
        <p:spPr>
          <a:xfrm>
            <a:off x="1097280" y="3719222"/>
            <a:ext cx="1081377" cy="455214"/>
          </a:xfrm>
          <a:prstGeom prst="roundRect">
            <a:avLst/>
          </a:prstGeom>
          <a:no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F628EFB-7702-05AD-F2EA-4CEBA45D6D9B}"/>
              </a:ext>
            </a:extLst>
          </p:cNvPr>
          <p:cNvSpPr/>
          <p:nvPr/>
        </p:nvSpPr>
        <p:spPr>
          <a:xfrm>
            <a:off x="2932046" y="3719222"/>
            <a:ext cx="582431" cy="45521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607F7A2-B647-23F7-D6B6-75E9A541FDAC}"/>
              </a:ext>
            </a:extLst>
          </p:cNvPr>
          <p:cNvSpPr/>
          <p:nvPr/>
        </p:nvSpPr>
        <p:spPr>
          <a:xfrm>
            <a:off x="1215890" y="4463333"/>
            <a:ext cx="228600" cy="228600"/>
          </a:xfrm>
          <a:prstGeom prst="ellipse">
            <a:avLst/>
          </a:prstGeom>
          <a:solidFill>
            <a:srgbClr val="F1975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A9157FE-A9ED-0EA5-E285-07146F23E653}"/>
              </a:ext>
            </a:extLst>
          </p:cNvPr>
          <p:cNvCxnSpPr>
            <a:cxnSpLocks/>
            <a:stCxn id="5" idx="6"/>
            <a:endCxn id="9" idx="1"/>
          </p:cNvCxnSpPr>
          <p:nvPr/>
        </p:nvCxnSpPr>
        <p:spPr>
          <a:xfrm>
            <a:off x="1444490" y="4577633"/>
            <a:ext cx="1600200" cy="99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F5AE1A0-6AC6-D4C3-EED3-482BDA6D4EB0}"/>
              </a:ext>
            </a:extLst>
          </p:cNvPr>
          <p:cNvSpPr/>
          <p:nvPr/>
        </p:nvSpPr>
        <p:spPr>
          <a:xfrm>
            <a:off x="3044690" y="4387134"/>
            <a:ext cx="457200" cy="382988"/>
          </a:xfrm>
          <a:prstGeom prst="roundRect">
            <a:avLst/>
          </a:prstGeom>
          <a:solidFill>
            <a:srgbClr val="00B050"/>
          </a:solidFill>
          <a:ln w="381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EL</a:t>
            </a:r>
          </a:p>
        </p:txBody>
      </p:sp>
      <p:pic>
        <p:nvPicPr>
          <p:cNvPr id="6" name="Picture 5">
            <a:extLst>
              <a:ext uri="{FF2B5EF4-FFF2-40B4-BE49-F238E27FC236}">
                <a16:creationId xmlns:a16="http://schemas.microsoft.com/office/drawing/2014/main" id="{870D0672-20D9-A61C-DBCB-9384CCFD0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255" y="4882101"/>
            <a:ext cx="1930388" cy="1852654"/>
          </a:xfrm>
          <a:prstGeom prst="rect">
            <a:avLst/>
          </a:prstGeom>
        </p:spPr>
      </p:pic>
    </p:spTree>
    <p:extLst>
      <p:ext uri="{BB962C8B-B14F-4D97-AF65-F5344CB8AC3E}">
        <p14:creationId xmlns:p14="http://schemas.microsoft.com/office/powerpoint/2010/main" val="2193808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3A91A0-18CE-B231-64E9-AB10B26B8DC5}"/>
              </a:ext>
            </a:extLst>
          </p:cNvPr>
          <p:cNvSpPr txBox="1"/>
          <p:nvPr/>
        </p:nvSpPr>
        <p:spPr>
          <a:xfrm>
            <a:off x="559843" y="1648735"/>
            <a:ext cx="11072314" cy="3785652"/>
          </a:xfrm>
          <a:prstGeom prst="rect">
            <a:avLst/>
          </a:prstGeom>
          <a:noFill/>
        </p:spPr>
        <p:txBody>
          <a:bodyPr wrap="square" rtlCol="0">
            <a:spAutoFit/>
          </a:bodyPr>
          <a:lstStyle/>
          <a:p>
            <a:pPr algn="ctr">
              <a:defRPr/>
            </a:pPr>
            <a:r>
              <a:rPr lang="en-US" sz="4800" b="1" dirty="0">
                <a:solidFill>
                  <a:srgbClr val="063656"/>
                </a:solidFill>
                <a:latin typeface="Calibri"/>
              </a:rPr>
              <a:t>If Christ died for you and </a:t>
            </a:r>
            <a:r>
              <a:rPr lang="en-US" sz="4800" b="1" dirty="0">
                <a:solidFill>
                  <a:srgbClr val="F1975D"/>
                </a:solidFill>
                <a:latin typeface="Calibri"/>
              </a:rPr>
              <a:t>paid</a:t>
            </a:r>
            <a:r>
              <a:rPr lang="en-US" sz="4800" b="1" dirty="0">
                <a:solidFill>
                  <a:srgbClr val="063656"/>
                </a:solidFill>
                <a:latin typeface="Calibri"/>
              </a:rPr>
              <a:t> in full for all your sins – past, present, and future </a:t>
            </a:r>
          </a:p>
          <a:p>
            <a:pPr algn="ctr">
              <a:defRPr/>
            </a:pPr>
            <a:r>
              <a:rPr lang="en-US" sz="4800" b="1" i="1" dirty="0">
                <a:solidFill>
                  <a:schemeClr val="accent3"/>
                </a:solidFill>
                <a:latin typeface="Calibri"/>
              </a:rPr>
              <a:t>(and He did!)</a:t>
            </a:r>
            <a:r>
              <a:rPr lang="en-US" sz="4800" b="1" dirty="0">
                <a:solidFill>
                  <a:srgbClr val="063656"/>
                </a:solidFill>
                <a:latin typeface="Calibri"/>
              </a:rPr>
              <a:t>, </a:t>
            </a:r>
          </a:p>
          <a:p>
            <a:pPr algn="ctr">
              <a:defRPr/>
            </a:pPr>
            <a:r>
              <a:rPr lang="en-US" sz="4800" b="1" dirty="0">
                <a:solidFill>
                  <a:srgbClr val="063656"/>
                </a:solidFill>
                <a:latin typeface="Calibri"/>
              </a:rPr>
              <a:t>what must </a:t>
            </a:r>
            <a:r>
              <a:rPr lang="en-US" sz="4800" b="1" dirty="0">
                <a:solidFill>
                  <a:srgbClr val="F1975D"/>
                </a:solidFill>
                <a:latin typeface="Calibri"/>
              </a:rPr>
              <a:t>you now do</a:t>
            </a:r>
            <a:r>
              <a:rPr lang="en-US" sz="4800" b="1" dirty="0">
                <a:solidFill>
                  <a:srgbClr val="063656"/>
                </a:solidFill>
                <a:latin typeface="Calibri"/>
              </a:rPr>
              <a:t> to earn or work your way to Heaven?</a:t>
            </a:r>
            <a:endParaRPr lang="fi-FI" sz="4000" dirty="0">
              <a:solidFill>
                <a:srgbClr val="063656"/>
              </a:solidFill>
            </a:endParaRPr>
          </a:p>
        </p:txBody>
      </p:sp>
      <p:sp>
        <p:nvSpPr>
          <p:cNvPr id="3" name="TextBox 2">
            <a:extLst>
              <a:ext uri="{FF2B5EF4-FFF2-40B4-BE49-F238E27FC236}">
                <a16:creationId xmlns:a16="http://schemas.microsoft.com/office/drawing/2014/main" id="{DFA96817-531B-D1B2-B1A2-56E5B8AF6CD7}"/>
              </a:ext>
            </a:extLst>
          </p:cNvPr>
          <p:cNvSpPr txBox="1"/>
          <p:nvPr/>
        </p:nvSpPr>
        <p:spPr>
          <a:xfrm>
            <a:off x="3649729" y="483008"/>
            <a:ext cx="4895789" cy="830997"/>
          </a:xfrm>
          <a:prstGeom prst="rect">
            <a:avLst/>
          </a:prstGeom>
          <a:noFill/>
        </p:spPr>
        <p:txBody>
          <a:bodyPr wrap="square" rtlCol="0">
            <a:spAutoFit/>
          </a:bodyPr>
          <a:lstStyle/>
          <a:p>
            <a:pPr algn="ctr"/>
            <a:r>
              <a:rPr lang="en-US" sz="4800" b="1" dirty="0">
                <a:solidFill>
                  <a:srgbClr val="F1975D"/>
                </a:solidFill>
                <a:latin typeface="Calibri"/>
              </a:rPr>
              <a:t>Question</a:t>
            </a:r>
          </a:p>
        </p:txBody>
      </p:sp>
      <p:pic>
        <p:nvPicPr>
          <p:cNvPr id="7" name="Picture 6">
            <a:extLst>
              <a:ext uri="{FF2B5EF4-FFF2-40B4-BE49-F238E27FC236}">
                <a16:creationId xmlns:a16="http://schemas.microsoft.com/office/drawing/2014/main" id="{973A1886-4D25-6CBF-10CE-B9BAEE4E3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255" y="4882101"/>
            <a:ext cx="1930388" cy="1852654"/>
          </a:xfrm>
          <a:prstGeom prst="rect">
            <a:avLst/>
          </a:prstGeom>
        </p:spPr>
      </p:pic>
    </p:spTree>
    <p:extLst>
      <p:ext uri="{BB962C8B-B14F-4D97-AF65-F5344CB8AC3E}">
        <p14:creationId xmlns:p14="http://schemas.microsoft.com/office/powerpoint/2010/main" val="11980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52083" y="4836380"/>
            <a:ext cx="8682825" cy="1692771"/>
          </a:xfrm>
          <a:prstGeom prst="rect">
            <a:avLst/>
          </a:prstGeom>
          <a:noFill/>
        </p:spPr>
        <p:txBody>
          <a:bodyPr wrap="square" rtlCol="0">
            <a:spAutoFit/>
          </a:bodyPr>
          <a:lstStyle/>
          <a:p>
            <a:pPr>
              <a:defRPr/>
            </a:pPr>
            <a:r>
              <a:rPr lang="en-US" sz="5200" b="1" dirty="0">
                <a:solidFill>
                  <a:srgbClr val="063656"/>
                </a:solidFill>
                <a:latin typeface="Arial Rounded MT Bold" pitchFamily="34" charset="0"/>
              </a:rPr>
              <a:t>The only right </a:t>
            </a:r>
            <a:r>
              <a:rPr lang="en-US" sz="5200" b="1" dirty="0">
                <a:solidFill>
                  <a:srgbClr val="F1975D"/>
                </a:solidFill>
                <a:latin typeface="Arial Rounded MT Bold" pitchFamily="34" charset="0"/>
              </a:rPr>
              <a:t>RESPONSE</a:t>
            </a:r>
            <a:r>
              <a:rPr lang="en-US" sz="5200" b="1" dirty="0">
                <a:solidFill>
                  <a:srgbClr val="063656"/>
                </a:solidFill>
                <a:latin typeface="Arial Rounded MT Bold" pitchFamily="34" charset="0"/>
              </a:rPr>
              <a:t> to the Gospel</a:t>
            </a:r>
          </a:p>
        </p:txBody>
      </p:sp>
      <p:pic>
        <p:nvPicPr>
          <p:cNvPr id="2" name="Picture 1">
            <a:extLst>
              <a:ext uri="{FF2B5EF4-FFF2-40B4-BE49-F238E27FC236}">
                <a16:creationId xmlns:a16="http://schemas.microsoft.com/office/drawing/2014/main" id="{494F5B6A-F4FE-ADBC-1836-7DCB81607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4" y="4611596"/>
            <a:ext cx="1930388" cy="1852654"/>
          </a:xfrm>
          <a:prstGeom prst="rect">
            <a:avLst/>
          </a:prstGeom>
        </p:spPr>
      </p:pic>
      <p:sp>
        <p:nvSpPr>
          <p:cNvPr id="3" name="Content Placeholder 1">
            <a:extLst>
              <a:ext uri="{FF2B5EF4-FFF2-40B4-BE49-F238E27FC236}">
                <a16:creationId xmlns:a16="http://schemas.microsoft.com/office/drawing/2014/main" id="{3D423904-649C-D13B-14B8-A7DBF9408839}"/>
              </a:ext>
            </a:extLst>
          </p:cNvPr>
          <p:cNvSpPr>
            <a:spLocks noGrp="1"/>
          </p:cNvSpPr>
          <p:nvPr>
            <p:ph idx="1"/>
          </p:nvPr>
        </p:nvSpPr>
        <p:spPr>
          <a:xfrm>
            <a:off x="405516" y="517568"/>
            <a:ext cx="11361939" cy="3577354"/>
          </a:xfrm>
        </p:spPr>
        <p:txBody>
          <a:bodyPr>
            <a:noAutofit/>
          </a:bodyPr>
          <a:lstStyle/>
          <a:p>
            <a:pPr marL="0" marR="0">
              <a:lnSpc>
                <a:spcPct val="115000"/>
              </a:lnSpc>
              <a:spcBef>
                <a:spcPts val="0"/>
              </a:spcBef>
              <a:spcAft>
                <a:spcPts val="1000"/>
              </a:spcAft>
            </a:pPr>
            <a:r>
              <a:rPr lang="en-US" sz="4400" b="1" u="sng" dirty="0">
                <a:solidFill>
                  <a:srgbClr val="063656"/>
                </a:solidFill>
                <a:effectLst/>
                <a:latin typeface="Calibri" panose="020F0502020204030204" pitchFamily="34" charset="0"/>
              </a:rPr>
              <a:t>John 3:16</a:t>
            </a:r>
          </a:p>
          <a:p>
            <a:pPr marL="0" marR="0">
              <a:lnSpc>
                <a:spcPct val="115000"/>
              </a:lnSpc>
              <a:spcBef>
                <a:spcPts val="0"/>
              </a:spcBef>
              <a:spcAft>
                <a:spcPts val="0"/>
              </a:spcAft>
            </a:pPr>
            <a:r>
              <a:rPr lang="en-US" sz="4400" dirty="0">
                <a:solidFill>
                  <a:schemeClr val="tx1">
                    <a:lumMod val="50000"/>
                    <a:lumOff val="50000"/>
                  </a:schemeClr>
                </a:solidFill>
                <a:effectLst/>
                <a:latin typeface="Calibri" panose="020F0502020204030204" pitchFamily="34" charset="0"/>
              </a:rPr>
              <a:t>For God so loved the world that He gave His only begotten Son, that </a:t>
            </a:r>
            <a:r>
              <a:rPr lang="en-US" sz="4400" dirty="0">
                <a:solidFill>
                  <a:srgbClr val="F1975D"/>
                </a:solidFill>
                <a:effectLst/>
                <a:latin typeface="Calibri" panose="020F0502020204030204" pitchFamily="34" charset="0"/>
              </a:rPr>
              <a:t>whoever believes in Him</a:t>
            </a:r>
            <a:r>
              <a:rPr lang="en-US" sz="4400" dirty="0">
                <a:solidFill>
                  <a:schemeClr val="tx1">
                    <a:lumMod val="50000"/>
                    <a:lumOff val="50000"/>
                  </a:schemeClr>
                </a:solidFill>
                <a:effectLst/>
                <a:latin typeface="Calibri" panose="020F0502020204030204" pitchFamily="34" charset="0"/>
              </a:rPr>
              <a:t> should not perish but have everlasting life. </a:t>
            </a:r>
          </a:p>
        </p:txBody>
      </p:sp>
    </p:spTree>
    <p:extLst>
      <p:ext uri="{BB962C8B-B14F-4D97-AF65-F5344CB8AC3E}">
        <p14:creationId xmlns:p14="http://schemas.microsoft.com/office/powerpoint/2010/main" val="210278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2" presetClass="entr" presetSubtype="1"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19200"/>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3"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4"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8587181" y="1143000"/>
            <a:ext cx="908487" cy="523220"/>
          </a:xfrm>
          <a:prstGeom prst="rect">
            <a:avLst/>
          </a:prstGeom>
          <a:noFill/>
        </p:spPr>
        <p:txBody>
          <a:bodyPr wrap="square" rtlCol="0">
            <a:spAutoFit/>
          </a:bodyPr>
          <a:lstStyle/>
          <a:p>
            <a:pPr>
              <a:defRPr/>
            </a:pPr>
            <a:r>
              <a:rPr lang="en-US" sz="2800" b="1" dirty="0">
                <a:latin typeface="+mj-lt"/>
              </a:rPr>
              <a:t>GOD</a:t>
            </a:r>
          </a:p>
        </p:txBody>
      </p:sp>
      <p:sp>
        <p:nvSpPr>
          <p:cNvPr id="33" name="TextBox 32"/>
          <p:cNvSpPr txBox="1"/>
          <p:nvPr/>
        </p:nvSpPr>
        <p:spPr>
          <a:xfrm>
            <a:off x="5562600" y="1219200"/>
            <a:ext cx="1066800" cy="3416320"/>
          </a:xfrm>
          <a:prstGeom prst="rect">
            <a:avLst/>
          </a:prstGeom>
          <a:noFill/>
        </p:spPr>
        <p:txBody>
          <a:bodyPr vert="horz" wrap="square" rtlCol="0">
            <a:spAutoFit/>
          </a:bodyPr>
          <a:lstStyle/>
          <a:p>
            <a:pPr algn="ctr">
              <a:defRPr/>
            </a:pPr>
            <a:r>
              <a:rPr lang="en-US" sz="7200" b="1" dirty="0">
                <a:solidFill>
                  <a:prstClr val="black"/>
                </a:solidFill>
                <a:latin typeface="+mj-lt"/>
              </a:rPr>
              <a:t>S</a:t>
            </a:r>
            <a:r>
              <a:rPr lang="en-US" sz="7200" b="1" dirty="0">
                <a:solidFill>
                  <a:prstClr val="black"/>
                </a:solidFill>
                <a:latin typeface="Baskerville Old Face" pitchFamily="18" charset="0"/>
              </a:rPr>
              <a:t>   </a:t>
            </a:r>
            <a:r>
              <a:rPr lang="en-US" sz="7200" b="1" dirty="0">
                <a:solidFill>
                  <a:prstClr val="black"/>
                </a:solidFill>
                <a:latin typeface="+mj-lt"/>
              </a:rPr>
              <a:t>I</a:t>
            </a:r>
            <a:r>
              <a:rPr lang="en-US" sz="7200" b="1" dirty="0">
                <a:solidFill>
                  <a:prstClr val="black"/>
                </a:solidFill>
                <a:latin typeface="Baskerville Old Face" pitchFamily="18" charset="0"/>
              </a:rPr>
              <a:t>   </a:t>
            </a:r>
            <a:r>
              <a:rPr lang="en-US" sz="7200" b="1" dirty="0">
                <a:solidFill>
                  <a:prstClr val="black"/>
                </a:solidFill>
                <a:latin typeface="+mj-lt"/>
              </a:rPr>
              <a:t>N</a:t>
            </a:r>
          </a:p>
        </p:txBody>
      </p:sp>
      <p:grpSp>
        <p:nvGrpSpPr>
          <p:cNvPr id="10" name="Group 43"/>
          <p:cNvGrpSpPr>
            <a:grpSpLocks/>
          </p:cNvGrpSpPr>
          <p:nvPr/>
        </p:nvGrpSpPr>
        <p:grpSpPr bwMode="auto">
          <a:xfrm>
            <a:off x="4191000" y="2386076"/>
            <a:ext cx="3886200" cy="1323975"/>
            <a:chOff x="1536" y="1824"/>
            <a:chExt cx="2448" cy="834"/>
          </a:xfrm>
        </p:grpSpPr>
        <p:grpSp>
          <p:nvGrpSpPr>
            <p:cNvPr id="13" name="Group 44"/>
            <p:cNvGrpSpPr>
              <a:grpSpLocks/>
            </p:cNvGrpSpPr>
            <p:nvPr/>
          </p:nvGrpSpPr>
          <p:grpSpPr bwMode="auto">
            <a:xfrm>
              <a:off x="1536" y="1907"/>
              <a:ext cx="2448" cy="637"/>
              <a:chOff x="1536" y="1907"/>
              <a:chExt cx="2448" cy="637"/>
            </a:xfrm>
          </p:grpSpPr>
          <p:sp>
            <p:nvSpPr>
              <p:cNvPr id="42" name="Rectangle 45"/>
              <p:cNvSpPr>
                <a:spLocks noChangeArrowheads="1"/>
              </p:cNvSpPr>
              <p:nvPr/>
            </p:nvSpPr>
            <p:spPr bwMode="auto">
              <a:xfrm>
                <a:off x="1536" y="1968"/>
                <a:ext cx="2448" cy="528"/>
              </a:xfrm>
              <a:prstGeom prst="rect">
                <a:avLst/>
              </a:prstGeom>
              <a:solidFill>
                <a:srgbClr val="F1F1F1"/>
              </a:solidFill>
              <a:ln w="5080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43" name="WordArt 46"/>
              <p:cNvSpPr>
                <a:spLocks noChangeArrowheads="1" noChangeShapeType="1" noTextEdit="1"/>
              </p:cNvSpPr>
              <p:nvPr/>
            </p:nvSpPr>
            <p:spPr bwMode="auto">
              <a:xfrm rot="723669">
                <a:off x="1584" y="1907"/>
                <a:ext cx="864" cy="637"/>
              </a:xfrm>
              <a:prstGeom prst="rect">
                <a:avLst/>
              </a:prstGeom>
            </p:spPr>
            <p:txBody>
              <a:bodyPr wrap="none" fromWordArt="1">
                <a:prstTxWarp prst="textSlantUp">
                  <a:avLst>
                    <a:gd name="adj" fmla="val 32056"/>
                  </a:avLst>
                </a:prstTxWarp>
              </a:bodyPr>
              <a:lstStyle/>
              <a:p>
                <a:pPr algn="ctr">
                  <a:defRPr/>
                </a:pPr>
                <a:r>
                  <a:rPr lang="en-US" sz="4000" kern="10" dirty="0">
                    <a:ln w="15875">
                      <a:solidFill>
                        <a:prstClr val="black"/>
                      </a:solidFill>
                      <a:round/>
                      <a:headEnd type="none" w="sm" len="sm"/>
                      <a:tailEnd type="none" w="sm" len="sm"/>
                    </a:ln>
                    <a:gradFill rotWithShape="0">
                      <a:gsLst>
                        <a:gs pos="0">
                          <a:srgbClr val="FF0000"/>
                        </a:gs>
                        <a:gs pos="100000">
                          <a:srgbClr val="FF0000">
                            <a:gamma/>
                            <a:tint val="54118"/>
                            <a:invGamma/>
                          </a:srgbClr>
                        </a:gs>
                      </a:gsLst>
                      <a:lin ang="4676331" scaled="1"/>
                    </a:gradFill>
                    <a:effectLst>
                      <a:outerShdw dist="53882" dir="2700000" algn="ctr" rotWithShape="0">
                        <a:srgbClr val="9999FF"/>
                      </a:outerShdw>
                    </a:effectLst>
                    <a:latin typeface="+mj-lt"/>
                  </a:rPr>
                  <a:t>Jesus</a:t>
                </a:r>
              </a:p>
            </p:txBody>
          </p:sp>
          <p:sp>
            <p:nvSpPr>
              <p:cNvPr id="44" name="WordArt 47"/>
              <p:cNvSpPr>
                <a:spLocks noChangeArrowheads="1" noChangeShapeType="1" noTextEdit="1"/>
              </p:cNvSpPr>
              <p:nvPr/>
            </p:nvSpPr>
            <p:spPr bwMode="auto">
              <a:xfrm rot="828832">
                <a:off x="3024" y="1907"/>
                <a:ext cx="864" cy="637"/>
              </a:xfrm>
              <a:prstGeom prst="rect">
                <a:avLst/>
              </a:prstGeom>
            </p:spPr>
            <p:txBody>
              <a:bodyPr wrap="none" fromWordArt="1">
                <a:prstTxWarp prst="textSlantUp">
                  <a:avLst>
                    <a:gd name="adj" fmla="val 32056"/>
                  </a:avLst>
                </a:prstTxWarp>
              </a:bodyPr>
              <a:lstStyle/>
              <a:p>
                <a:pPr algn="ctr">
                  <a:defRPr/>
                </a:pPr>
                <a:r>
                  <a:rPr lang="en-US" sz="4000" kern="10" dirty="0">
                    <a:ln w="15875">
                      <a:solidFill>
                        <a:prstClr val="black"/>
                      </a:solidFill>
                      <a:round/>
                      <a:headEnd type="none" w="sm" len="sm"/>
                      <a:tailEnd type="none" w="sm" len="sm"/>
                    </a:ln>
                    <a:gradFill rotWithShape="0">
                      <a:gsLst>
                        <a:gs pos="0">
                          <a:srgbClr val="FF0000"/>
                        </a:gs>
                        <a:gs pos="100000">
                          <a:srgbClr val="FF0000">
                            <a:gamma/>
                            <a:tint val="57255"/>
                            <a:invGamma/>
                          </a:srgbClr>
                        </a:gs>
                      </a:gsLst>
                      <a:lin ang="4571168" scaled="1"/>
                    </a:gradFill>
                    <a:effectLst>
                      <a:outerShdw dist="53882" dir="2700000" algn="ctr" rotWithShape="0">
                        <a:srgbClr val="9999FF"/>
                      </a:outerShdw>
                    </a:effectLst>
                    <a:latin typeface="+mj-lt"/>
                  </a:rPr>
                  <a:t>Christ</a:t>
                </a:r>
              </a:p>
            </p:txBody>
          </p:sp>
        </p:grpSp>
        <p:sp>
          <p:nvSpPr>
            <p:cNvPr id="41" name="Text Box 48"/>
            <p:cNvSpPr txBox="1">
              <a:spLocks noChangeArrowheads="1"/>
            </p:cNvSpPr>
            <p:nvPr/>
          </p:nvSpPr>
          <p:spPr bwMode="auto">
            <a:xfrm>
              <a:off x="2544" y="1824"/>
              <a:ext cx="384" cy="834"/>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8000" dirty="0">
                  <a:solidFill>
                    <a:prstClr val="black"/>
                  </a:solidFill>
                  <a:latin typeface="+mj-lt"/>
                </a:rPr>
                <a:t>I</a:t>
              </a:r>
              <a:endParaRPr lang="en-US" sz="2400" dirty="0">
                <a:solidFill>
                  <a:prstClr val="black"/>
                </a:solidFill>
                <a:latin typeface="+mj-lt"/>
              </a:endParaRPr>
            </a:p>
          </p:txBody>
        </p:sp>
      </p:grpSp>
      <p:sp>
        <p:nvSpPr>
          <p:cNvPr id="48" name="WordArt 30"/>
          <p:cNvSpPr>
            <a:spLocks noChangeArrowheads="1" noChangeShapeType="1" noTextEdit="1"/>
          </p:cNvSpPr>
          <p:nvPr/>
        </p:nvSpPr>
        <p:spPr bwMode="auto">
          <a:xfrm>
            <a:off x="5257800" y="6324600"/>
            <a:ext cx="1219200" cy="419100"/>
          </a:xfrm>
          <a:prstGeom prst="rect">
            <a:avLst/>
          </a:prstGeom>
        </p:spPr>
        <p:txBody>
          <a:bodyPr wrap="none" fromWordArt="1">
            <a:prstTxWarp prst="textPlain">
              <a:avLst>
                <a:gd name="adj" fmla="val 50000"/>
              </a:avLst>
            </a:prstTxWarp>
          </a:bodyPr>
          <a:lstStyle/>
          <a:p>
            <a:pPr algn="ctr">
              <a:defRPr/>
            </a:pPr>
            <a:r>
              <a:rPr lang="en-US" sz="3600" b="1" kern="10" dirty="0">
                <a:ln w="9525">
                  <a:solidFill>
                    <a:prstClr val="black"/>
                  </a:solidFill>
                  <a:round/>
                  <a:headEnd type="none" w="sm" len="sm"/>
                  <a:tailEnd type="none" w="sm" len="sm"/>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HELL</a:t>
            </a:r>
          </a:p>
        </p:txBody>
      </p:sp>
      <p:grpSp>
        <p:nvGrpSpPr>
          <p:cNvPr id="15" name="Group 53"/>
          <p:cNvGrpSpPr/>
          <p:nvPr/>
        </p:nvGrpSpPr>
        <p:grpSpPr>
          <a:xfrm>
            <a:off x="8554846" y="1981200"/>
            <a:ext cx="970155" cy="1082416"/>
            <a:chOff x="7030845" y="1981200"/>
            <a:chExt cx="970155" cy="1082416"/>
          </a:xfrm>
        </p:grpSpPr>
        <p:sp>
          <p:nvSpPr>
            <p:cNvPr id="50" name="TextBox 49"/>
            <p:cNvSpPr txBox="1"/>
            <p:nvPr/>
          </p:nvSpPr>
          <p:spPr>
            <a:xfrm>
              <a:off x="7030845" y="2601951"/>
              <a:ext cx="457200" cy="461665"/>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G</a:t>
              </a:r>
              <a:r>
                <a:rPr lang="en-US" sz="2400" b="1" dirty="0">
                  <a:solidFill>
                    <a:srgbClr val="FF0000"/>
                  </a:solidFill>
                  <a:latin typeface="Arial Rounded MT Bold" pitchFamily="34" charset="0"/>
                </a:rPr>
                <a:t> </a:t>
              </a:r>
            </a:p>
          </p:txBody>
        </p:sp>
        <p:sp>
          <p:nvSpPr>
            <p:cNvPr id="51" name="TextBox 50"/>
            <p:cNvSpPr txBox="1"/>
            <p:nvPr/>
          </p:nvSpPr>
          <p:spPr>
            <a:xfrm>
              <a:off x="7389543" y="2548053"/>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A</a:t>
              </a:r>
            </a:p>
          </p:txBody>
        </p:sp>
        <p:sp>
          <p:nvSpPr>
            <p:cNvPr id="52" name="TextBox 51"/>
            <p:cNvSpPr txBox="1"/>
            <p:nvPr/>
          </p:nvSpPr>
          <p:spPr>
            <a:xfrm>
              <a:off x="7620000" y="1981200"/>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E</a:t>
              </a:r>
            </a:p>
          </p:txBody>
        </p:sp>
        <p:sp>
          <p:nvSpPr>
            <p:cNvPr id="53" name="TextBox 52"/>
            <p:cNvSpPr txBox="1"/>
            <p:nvPr/>
          </p:nvSpPr>
          <p:spPr>
            <a:xfrm>
              <a:off x="7606992" y="2343090"/>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V</a:t>
              </a:r>
            </a:p>
          </p:txBody>
        </p:sp>
      </p:grpSp>
      <p:sp>
        <p:nvSpPr>
          <p:cNvPr id="57" name="AutoShape 50"/>
          <p:cNvSpPr>
            <a:spLocks noChangeArrowheads="1"/>
          </p:cNvSpPr>
          <p:nvPr/>
        </p:nvSpPr>
        <p:spPr bwMode="auto">
          <a:xfrm rot="11211903">
            <a:off x="7392869" y="4340731"/>
            <a:ext cx="222497" cy="1365867"/>
          </a:xfrm>
          <a:prstGeom prst="downArrow">
            <a:avLst>
              <a:gd name="adj1" fmla="val 50000"/>
              <a:gd name="adj2" fmla="val 124138"/>
            </a:avLst>
          </a:prstGeom>
          <a:solidFill>
            <a:srgbClr val="FF0000">
              <a:alpha val="87000"/>
            </a:srgbClr>
          </a:solidFill>
          <a:ln w="28575">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58" name="TextBox 57"/>
          <p:cNvSpPr txBox="1"/>
          <p:nvPr/>
        </p:nvSpPr>
        <p:spPr>
          <a:xfrm>
            <a:off x="6858000" y="4116051"/>
            <a:ext cx="304800" cy="1754326"/>
          </a:xfrm>
          <a:prstGeom prst="rect">
            <a:avLst/>
          </a:prstGeom>
          <a:noFill/>
        </p:spPr>
        <p:txBody>
          <a:bodyPr wrap="square" rtlCol="0">
            <a:spAutoFit/>
          </a:bodyPr>
          <a:lstStyle/>
          <a:p>
            <a:pPr algn="ctr">
              <a:defRPr/>
            </a:pPr>
            <a:r>
              <a:rPr lang="en-US" sz="2400" b="1" dirty="0">
                <a:solidFill>
                  <a:srgbClr val="FF0000"/>
                </a:solidFill>
                <a:latin typeface="+mj-lt"/>
              </a:rPr>
              <a:t>D</a:t>
            </a:r>
          </a:p>
          <a:p>
            <a:pPr algn="ctr">
              <a:defRPr/>
            </a:pPr>
            <a:endParaRPr lang="en-US" sz="600" b="1" dirty="0">
              <a:solidFill>
                <a:srgbClr val="FF0000"/>
              </a:solidFill>
              <a:latin typeface="+mj-lt"/>
            </a:endParaRPr>
          </a:p>
          <a:p>
            <a:pPr algn="ctr">
              <a:defRPr/>
            </a:pPr>
            <a:r>
              <a:rPr lang="en-US" sz="2400" b="1" dirty="0">
                <a:solidFill>
                  <a:srgbClr val="FF0000"/>
                </a:solidFill>
                <a:latin typeface="+mj-lt"/>
              </a:rPr>
              <a:t>I</a:t>
            </a:r>
          </a:p>
          <a:p>
            <a:pPr algn="ctr">
              <a:defRPr/>
            </a:pPr>
            <a:r>
              <a:rPr lang="en-US" sz="600" b="1" dirty="0">
                <a:solidFill>
                  <a:srgbClr val="FF0000"/>
                </a:solidFill>
                <a:latin typeface="+mj-lt"/>
              </a:rPr>
              <a:t> </a:t>
            </a:r>
          </a:p>
          <a:p>
            <a:pPr algn="ctr">
              <a:defRPr/>
            </a:pPr>
            <a:r>
              <a:rPr lang="en-US" sz="2400" b="1" dirty="0">
                <a:solidFill>
                  <a:srgbClr val="FF0000"/>
                </a:solidFill>
                <a:latin typeface="+mj-lt"/>
              </a:rPr>
              <a:t>E</a:t>
            </a:r>
            <a:r>
              <a:rPr lang="en-US" sz="600" b="1" dirty="0">
                <a:solidFill>
                  <a:srgbClr val="FF0000"/>
                </a:solidFill>
                <a:latin typeface="+mj-lt"/>
              </a:rPr>
              <a:t> </a:t>
            </a:r>
          </a:p>
          <a:p>
            <a:pPr algn="ctr">
              <a:defRPr/>
            </a:pPr>
            <a:r>
              <a:rPr lang="en-US" sz="2400" b="1" dirty="0">
                <a:solidFill>
                  <a:srgbClr val="FF0000"/>
                </a:solidFill>
                <a:latin typeface="+mj-lt"/>
              </a:rPr>
              <a:t>D</a:t>
            </a:r>
          </a:p>
        </p:txBody>
      </p:sp>
      <p:sp>
        <p:nvSpPr>
          <p:cNvPr id="59" name="WordArt 58"/>
          <p:cNvSpPr>
            <a:spLocks noChangeArrowheads="1" noChangeShapeType="1" noTextEdit="1"/>
          </p:cNvSpPr>
          <p:nvPr/>
        </p:nvSpPr>
        <p:spPr bwMode="auto">
          <a:xfrm rot="20795892">
            <a:off x="2621035" y="2667151"/>
            <a:ext cx="986811" cy="627456"/>
          </a:xfrm>
          <a:prstGeom prst="rect">
            <a:avLst/>
          </a:prstGeom>
        </p:spPr>
        <p:txBody>
          <a:bodyPr wrap="none" fromWordArt="1">
            <a:prstTxWarp prst="textSlantUp">
              <a:avLst>
                <a:gd name="adj" fmla="val 55556"/>
              </a:avLst>
            </a:prstTxWarp>
          </a:bodyPr>
          <a:lstStyle/>
          <a:p>
            <a:pPr algn="ctr">
              <a:defRPr/>
            </a:pPr>
            <a:r>
              <a:rPr lang="en-US" sz="3600" kern="10" dirty="0">
                <a:ln w="9525">
                  <a:solidFill>
                    <a:srgbClr val="000000"/>
                  </a:solidFill>
                  <a:round/>
                  <a:headEnd type="none" w="sm" len="sm"/>
                  <a:tailEnd type="none" w="sm" len="sm"/>
                </a:ln>
                <a:solidFill>
                  <a:srgbClr val="FF0000"/>
                </a:solidFill>
                <a:latin typeface="Arial Rounded MT Bold"/>
              </a:rPr>
              <a:t>FAITH</a:t>
            </a:r>
          </a:p>
        </p:txBody>
      </p:sp>
      <p:sp>
        <p:nvSpPr>
          <p:cNvPr id="64" name="TextBox 63"/>
          <p:cNvSpPr txBox="1"/>
          <p:nvPr/>
        </p:nvSpPr>
        <p:spPr>
          <a:xfrm>
            <a:off x="1447800" y="2206051"/>
            <a:ext cx="1497291" cy="954107"/>
          </a:xfrm>
          <a:prstGeom prst="rect">
            <a:avLst/>
          </a:prstGeom>
          <a:noFill/>
        </p:spPr>
        <p:txBody>
          <a:bodyPr wrap="square" rtlCol="0">
            <a:spAutoFit/>
          </a:bodyPr>
          <a:lstStyle/>
          <a:p>
            <a:pPr>
              <a:defRPr/>
            </a:pPr>
            <a:r>
              <a:rPr lang="en-US" sz="2800" b="1" dirty="0">
                <a:solidFill>
                  <a:srgbClr val="FF0000"/>
                </a:solidFill>
                <a:latin typeface="+mj-lt"/>
              </a:rPr>
              <a:t>Trust</a:t>
            </a:r>
          </a:p>
          <a:p>
            <a:pPr>
              <a:defRPr/>
            </a:pPr>
            <a:r>
              <a:rPr lang="en-US" sz="2800" b="1" dirty="0">
                <a:solidFill>
                  <a:srgbClr val="FF0000"/>
                </a:solidFill>
                <a:latin typeface="+mj-lt"/>
              </a:rPr>
              <a:t>Rely on</a:t>
            </a:r>
          </a:p>
        </p:txBody>
      </p:sp>
      <p:sp>
        <p:nvSpPr>
          <p:cNvPr id="66" name="TextBox 65"/>
          <p:cNvSpPr txBox="1"/>
          <p:nvPr/>
        </p:nvSpPr>
        <p:spPr>
          <a:xfrm>
            <a:off x="3048000" y="3421559"/>
            <a:ext cx="1315303" cy="769441"/>
          </a:xfrm>
          <a:prstGeom prst="rect">
            <a:avLst/>
          </a:prstGeom>
          <a:noFill/>
        </p:spPr>
        <p:txBody>
          <a:bodyPr wrap="square" rtlCol="0">
            <a:spAutoFit/>
          </a:bodyPr>
          <a:lstStyle/>
          <a:p>
            <a:pPr>
              <a:defRPr/>
            </a:pPr>
            <a:r>
              <a:rPr lang="en-US" sz="2800" b="1" dirty="0">
                <a:solidFill>
                  <a:srgbClr val="FF0000"/>
                </a:solidFill>
                <a:latin typeface="+mj-lt"/>
              </a:rPr>
              <a:t>Receive</a:t>
            </a:r>
          </a:p>
          <a:p>
            <a:pPr>
              <a:defRPr/>
            </a:pPr>
            <a:endParaRPr lang="en-US" sz="1600" b="1" dirty="0">
              <a:solidFill>
                <a:srgbClr val="1F497D"/>
              </a:solidFill>
              <a:latin typeface="Lucida Fax" pitchFamily="18" charset="0"/>
            </a:endParaRPr>
          </a:p>
        </p:txBody>
      </p:sp>
      <p:sp>
        <p:nvSpPr>
          <p:cNvPr id="75" name="Freeform 74"/>
          <p:cNvSpPr/>
          <p:nvPr/>
        </p:nvSpPr>
        <p:spPr>
          <a:xfrm>
            <a:off x="4505325" y="5410200"/>
            <a:ext cx="2352675" cy="1076325"/>
          </a:xfrm>
          <a:custGeom>
            <a:avLst/>
            <a:gdLst>
              <a:gd name="connsiteX0" fmla="*/ 2286000 w 2286000"/>
              <a:gd name="connsiteY0" fmla="*/ 0 h 1162050"/>
              <a:gd name="connsiteX1" fmla="*/ 0 w 2286000"/>
              <a:gd name="connsiteY1" fmla="*/ 1162050 h 1162050"/>
            </a:gdLst>
            <a:ahLst/>
            <a:cxnLst>
              <a:cxn ang="0">
                <a:pos x="connsiteX0" y="connsiteY0"/>
              </a:cxn>
              <a:cxn ang="0">
                <a:pos x="connsiteX1" y="connsiteY1"/>
              </a:cxn>
            </a:cxnLst>
            <a:rect l="l" t="t" r="r" b="b"/>
            <a:pathLst>
              <a:path w="2286000" h="1162050">
                <a:moveTo>
                  <a:pt x="2286000" y="0"/>
                </a:moveTo>
                <a:lnTo>
                  <a:pt x="0" y="1162050"/>
                </a:lnTo>
              </a:path>
            </a:pathLst>
          </a:custGeom>
          <a:ln w="57150">
            <a:solidFill>
              <a:srgbClr val="C00000">
                <a:alpha val="88000"/>
              </a:srgb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a:endParaRPr>
          </a:p>
        </p:txBody>
      </p:sp>
      <p:cxnSp>
        <p:nvCxnSpPr>
          <p:cNvPr id="56" name="Straight Connector 55"/>
          <p:cNvCxnSpPr/>
          <p:nvPr/>
        </p:nvCxnSpPr>
        <p:spPr>
          <a:xfrm>
            <a:off x="742940" y="27299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42940" y="53531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42940" y="846687"/>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90540" y="11157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0540" y="1357856"/>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0540" y="1634596"/>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61940" y="19050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61940" y="2206051"/>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rot="19256980">
            <a:off x="7532119" y="295248"/>
            <a:ext cx="1402026" cy="523220"/>
          </a:xfrm>
          <a:prstGeom prst="rect">
            <a:avLst/>
          </a:prstGeom>
          <a:noFill/>
        </p:spPr>
        <p:txBody>
          <a:bodyPr wrap="square" rtlCol="0">
            <a:spAutoFit/>
          </a:bodyPr>
          <a:lstStyle/>
          <a:p>
            <a:pPr>
              <a:defRPr/>
            </a:pPr>
            <a:r>
              <a:rPr lang="en-US" sz="2800" b="1" dirty="0">
                <a:solidFill>
                  <a:srgbClr val="820000"/>
                </a:solidFill>
                <a:latin typeface="+mj-lt"/>
              </a:rPr>
              <a:t>WRATH</a:t>
            </a:r>
            <a:endParaRPr lang="en-US" sz="2000" b="1" dirty="0">
              <a:solidFill>
                <a:srgbClr val="820000"/>
              </a:solidFill>
              <a:latin typeface="+mj-lt"/>
            </a:endParaRPr>
          </a:p>
        </p:txBody>
      </p:sp>
      <p:grpSp>
        <p:nvGrpSpPr>
          <p:cNvPr id="81" name="Group 53"/>
          <p:cNvGrpSpPr>
            <a:grpSpLocks/>
          </p:cNvGrpSpPr>
          <p:nvPr/>
        </p:nvGrpSpPr>
        <p:grpSpPr bwMode="auto">
          <a:xfrm>
            <a:off x="4877304" y="609600"/>
            <a:ext cx="2409825" cy="685800"/>
            <a:chOff x="1938" y="528"/>
            <a:chExt cx="1518" cy="432"/>
          </a:xfrm>
        </p:grpSpPr>
        <p:sp>
          <p:nvSpPr>
            <p:cNvPr id="82" name="WordArt 54"/>
            <p:cNvSpPr>
              <a:spLocks noChangeArrowheads="1" noChangeShapeType="1" noTextEdit="1"/>
            </p:cNvSpPr>
            <p:nvPr/>
          </p:nvSpPr>
          <p:spPr bwMode="auto">
            <a:xfrm rot="-1058603">
              <a:off x="1938" y="528"/>
              <a:ext cx="606" cy="408"/>
            </a:xfrm>
            <a:prstGeom prst="rect">
              <a:avLst/>
            </a:prstGeom>
          </p:spPr>
          <p:txBody>
            <a:bodyPr wrap="none" fromWordArt="1">
              <a:prstTxWarp prst="textPlain">
                <a:avLst>
                  <a:gd name="adj" fmla="val 50000"/>
                </a:avLst>
              </a:prstTxWarp>
            </a:bodyPr>
            <a:lstStyle/>
            <a:p>
              <a:pPr algn="ctr">
                <a:defRPr/>
              </a:pPr>
              <a:r>
                <a:rPr lang="en-US" sz="3600" kern="10" dirty="0">
                  <a:ln w="19050">
                    <a:solidFill>
                      <a:srgbClr val="000000"/>
                    </a:solidFill>
                    <a:round/>
                    <a:headEnd type="none" w="sm" len="sm"/>
                    <a:tailEnd type="none" w="sm" len="sm"/>
                  </a:ln>
                  <a:solidFill>
                    <a:srgbClr val="FF4747"/>
                  </a:solidFill>
                  <a:latin typeface="Arial Black"/>
                </a:rPr>
                <a:t>ALL</a:t>
              </a:r>
            </a:p>
          </p:txBody>
        </p:sp>
        <p:sp>
          <p:nvSpPr>
            <p:cNvPr id="83" name="WordArt 55"/>
            <p:cNvSpPr>
              <a:spLocks noChangeArrowheads="1" noChangeShapeType="1" noTextEdit="1"/>
            </p:cNvSpPr>
            <p:nvPr/>
          </p:nvSpPr>
          <p:spPr bwMode="auto">
            <a:xfrm rot="1094442">
              <a:off x="2736" y="552"/>
              <a:ext cx="720" cy="408"/>
            </a:xfrm>
            <a:prstGeom prst="rect">
              <a:avLst/>
            </a:prstGeom>
          </p:spPr>
          <p:txBody>
            <a:bodyPr wrap="none" fromWordArt="1">
              <a:prstTxWarp prst="textPlain">
                <a:avLst>
                  <a:gd name="adj" fmla="val 50000"/>
                </a:avLst>
              </a:prstTxWarp>
            </a:bodyPr>
            <a:lstStyle/>
            <a:p>
              <a:pPr algn="ctr">
                <a:defRPr/>
              </a:pPr>
              <a:r>
                <a:rPr lang="en-US" sz="3600" kern="10" dirty="0">
                  <a:ln w="19050">
                    <a:solidFill>
                      <a:srgbClr val="000000"/>
                    </a:solidFill>
                    <a:round/>
                    <a:headEnd type="none" w="sm" len="sm"/>
                    <a:tailEnd type="none" w="sm" len="sm"/>
                  </a:ln>
                  <a:solidFill>
                    <a:srgbClr val="FF5050"/>
                  </a:solidFill>
                  <a:latin typeface="Arial Black"/>
                </a:rPr>
                <a:t>SINS</a:t>
              </a:r>
            </a:p>
          </p:txBody>
        </p:sp>
      </p:grpSp>
      <p:sp>
        <p:nvSpPr>
          <p:cNvPr id="84" name="Text Box 53"/>
          <p:cNvSpPr txBox="1">
            <a:spLocks noChangeArrowheads="1"/>
          </p:cNvSpPr>
          <p:nvPr/>
        </p:nvSpPr>
        <p:spPr bwMode="auto">
          <a:xfrm>
            <a:off x="4916905" y="1369989"/>
            <a:ext cx="2359033" cy="431529"/>
          </a:xfrm>
          <a:prstGeom prst="rect">
            <a:avLst/>
          </a:prstGeom>
          <a:solidFill>
            <a:srgbClr val="FFFFCC"/>
          </a:solidFill>
          <a:ln w="41275">
            <a:solidFill>
              <a:schemeClr val="accent2"/>
            </a:solidFill>
            <a:miter lim="800000"/>
            <a:headEnd type="none" w="sm" len="sm"/>
            <a:tailEnd type="none" w="sm" len="sm"/>
          </a:ln>
          <a:effectLst/>
        </p:spPr>
        <p:txBody>
          <a:bodyPr wrap="square" lIns="92075" tIns="46038" rIns="92075" bIns="46038">
            <a:spAutoFit/>
          </a:bodyPr>
          <a:lstStyle/>
          <a:p>
            <a:pPr algn="ctr" eaLnBrk="0" hangingPunct="0">
              <a:spcBef>
                <a:spcPct val="50000"/>
              </a:spcBef>
              <a:defRPr/>
            </a:pPr>
            <a:r>
              <a:rPr lang="en-US" sz="2200" b="1" dirty="0">
                <a:solidFill>
                  <a:srgbClr val="006600"/>
                </a:solidFill>
                <a:effectLst>
                  <a:outerShdw blurRad="38100" dist="38100" dir="2700000" algn="tl">
                    <a:srgbClr val="000000"/>
                  </a:outerShdw>
                </a:effectLst>
                <a:latin typeface="Lucida Fax" pitchFamily="18" charset="0"/>
              </a:rPr>
              <a:t>PAID IN FULL</a:t>
            </a:r>
          </a:p>
        </p:txBody>
      </p:sp>
      <p:sp>
        <p:nvSpPr>
          <p:cNvPr id="77" name="TextBox 76">
            <a:extLst>
              <a:ext uri="{FF2B5EF4-FFF2-40B4-BE49-F238E27FC236}">
                <a16:creationId xmlns:a16="http://schemas.microsoft.com/office/drawing/2014/main" id="{147D3214-FF35-4F31-847B-F511587B29C9}"/>
              </a:ext>
            </a:extLst>
          </p:cNvPr>
          <p:cNvSpPr txBox="1"/>
          <p:nvPr/>
        </p:nvSpPr>
        <p:spPr>
          <a:xfrm>
            <a:off x="2514600" y="4267200"/>
            <a:ext cx="599221" cy="523220"/>
          </a:xfrm>
          <a:prstGeom prst="rect">
            <a:avLst/>
          </a:prstGeom>
          <a:noFill/>
        </p:spPr>
        <p:txBody>
          <a:bodyPr wrap="square" rtlCol="0">
            <a:spAutoFit/>
          </a:bodyPr>
          <a:lstStyle/>
          <a:p>
            <a:pPr>
              <a:defRPr/>
            </a:pPr>
            <a:r>
              <a:rPr lang="en-US" sz="2800" b="1" dirty="0">
                <a:latin typeface="Calibri"/>
              </a:rPr>
              <a:t>Us</a:t>
            </a:r>
          </a:p>
        </p:txBody>
      </p:sp>
      <p:pic>
        <p:nvPicPr>
          <p:cNvPr id="78" name="Picture 77">
            <a:extLst>
              <a:ext uri="{FF2B5EF4-FFF2-40B4-BE49-F238E27FC236}">
                <a16:creationId xmlns:a16="http://schemas.microsoft.com/office/drawing/2014/main" id="{833BD499-F9FB-4436-8864-6D423338D3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grpSp>
        <p:nvGrpSpPr>
          <p:cNvPr id="94" name="Group 93">
            <a:extLst>
              <a:ext uri="{FF2B5EF4-FFF2-40B4-BE49-F238E27FC236}">
                <a16:creationId xmlns:a16="http://schemas.microsoft.com/office/drawing/2014/main" id="{928D3693-5997-44EE-B840-9856D9CB1FAE}"/>
              </a:ext>
            </a:extLst>
          </p:cNvPr>
          <p:cNvGrpSpPr/>
          <p:nvPr/>
        </p:nvGrpSpPr>
        <p:grpSpPr>
          <a:xfrm>
            <a:off x="2133600" y="4724400"/>
            <a:ext cx="1447800" cy="1295400"/>
            <a:chOff x="609600" y="4724400"/>
            <a:chExt cx="1447800" cy="1295400"/>
          </a:xfrm>
          <a:solidFill>
            <a:srgbClr val="F1975D"/>
          </a:solidFill>
        </p:grpSpPr>
        <p:sp>
          <p:nvSpPr>
            <p:cNvPr id="95" name="Oval 94">
              <a:extLst>
                <a:ext uri="{FF2B5EF4-FFF2-40B4-BE49-F238E27FC236}">
                  <a16:creationId xmlns:a16="http://schemas.microsoft.com/office/drawing/2014/main" id="{444A367D-CA1A-48A7-82A9-DEBDFB59E033}"/>
                </a:ext>
              </a:extLst>
            </p:cNvPr>
            <p:cNvSpPr/>
            <p:nvPr/>
          </p:nvSpPr>
          <p:spPr>
            <a:xfrm>
              <a:off x="609600" y="4724400"/>
              <a:ext cx="14478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6" name="TextBox 95">
              <a:extLst>
                <a:ext uri="{FF2B5EF4-FFF2-40B4-BE49-F238E27FC236}">
                  <a16:creationId xmlns:a16="http://schemas.microsoft.com/office/drawing/2014/main" id="{5EDB5397-A8B7-4D17-879C-28A17A891410}"/>
                </a:ext>
              </a:extLst>
            </p:cNvPr>
            <p:cNvSpPr txBox="1"/>
            <p:nvPr/>
          </p:nvSpPr>
          <p:spPr>
            <a:xfrm>
              <a:off x="762000" y="5138853"/>
              <a:ext cx="1066800" cy="523220"/>
            </a:xfrm>
            <a:prstGeom prst="rect">
              <a:avLst/>
            </a:prstGeom>
            <a:grpFill/>
          </p:spPr>
          <p:txBody>
            <a:bodyPr wrap="square" rtlCol="0">
              <a:spAutoFit/>
            </a:bodyPr>
            <a:lstStyle/>
            <a:p>
              <a:pPr>
                <a:defRPr/>
              </a:pPr>
              <a:r>
                <a:rPr lang="en-US" sz="2800" b="1" dirty="0">
                  <a:latin typeface="+mj-lt"/>
                </a:rPr>
                <a:t>World</a:t>
              </a:r>
            </a:p>
          </p:txBody>
        </p:sp>
      </p:grpSp>
      <p:sp>
        <p:nvSpPr>
          <p:cNvPr id="74" name="TextBox 73">
            <a:extLst>
              <a:ext uri="{FF2B5EF4-FFF2-40B4-BE49-F238E27FC236}">
                <a16:creationId xmlns:a16="http://schemas.microsoft.com/office/drawing/2014/main" id="{87C846F1-5A97-4774-9B35-B2B7023C5F7D}"/>
              </a:ext>
            </a:extLst>
          </p:cNvPr>
          <p:cNvSpPr txBox="1"/>
          <p:nvPr/>
        </p:nvSpPr>
        <p:spPr>
          <a:xfrm>
            <a:off x="3094102" y="76200"/>
            <a:ext cx="2381146" cy="2308324"/>
          </a:xfrm>
          <a:prstGeom prst="rect">
            <a:avLst/>
          </a:prstGeom>
          <a:noFill/>
        </p:spPr>
        <p:txBody>
          <a:bodyPr wrap="square" rtlCol="0">
            <a:spAutoFit/>
          </a:bodyPr>
          <a:lstStyle/>
          <a:p>
            <a:pPr>
              <a:defRPr/>
            </a:pPr>
            <a:r>
              <a:rPr lang="en-US" dirty="0">
                <a:latin typeface="+mj-lt"/>
              </a:rPr>
              <a:t>Not lie</a:t>
            </a:r>
          </a:p>
          <a:p>
            <a:pPr>
              <a:defRPr/>
            </a:pPr>
            <a:r>
              <a:rPr lang="en-US" dirty="0">
                <a:latin typeface="+mj-lt"/>
              </a:rPr>
              <a:t>Not steal</a:t>
            </a:r>
          </a:p>
          <a:p>
            <a:pPr>
              <a:defRPr/>
            </a:pPr>
            <a:r>
              <a:rPr lang="en-US" dirty="0">
                <a:latin typeface="+mj-lt"/>
              </a:rPr>
              <a:t>Not disobey parents</a:t>
            </a:r>
          </a:p>
          <a:p>
            <a:pPr>
              <a:defRPr/>
            </a:pPr>
            <a:r>
              <a:rPr lang="en-US" dirty="0">
                <a:latin typeface="+mj-lt"/>
              </a:rPr>
              <a:t>Not covet</a:t>
            </a:r>
          </a:p>
          <a:p>
            <a:pPr>
              <a:defRPr/>
            </a:pPr>
            <a:r>
              <a:rPr lang="en-US" dirty="0">
                <a:latin typeface="+mj-lt"/>
              </a:rPr>
              <a:t>No idols</a:t>
            </a:r>
          </a:p>
          <a:p>
            <a:pPr>
              <a:defRPr/>
            </a:pPr>
            <a:r>
              <a:rPr lang="en-US" dirty="0">
                <a:latin typeface="+mj-lt"/>
              </a:rPr>
              <a:t>Not murder</a:t>
            </a:r>
          </a:p>
          <a:p>
            <a:pPr>
              <a:defRPr/>
            </a:pPr>
            <a:r>
              <a:rPr lang="en-US" dirty="0">
                <a:latin typeface="+mj-lt"/>
              </a:rPr>
              <a:t>Not adultery</a:t>
            </a:r>
          </a:p>
          <a:p>
            <a:pPr>
              <a:defRPr/>
            </a:pPr>
            <a:r>
              <a:rPr lang="en-US" dirty="0">
                <a:latin typeface="+mj-lt"/>
              </a:rPr>
              <a:t>Not Lords name in vain</a:t>
            </a:r>
          </a:p>
        </p:txBody>
      </p:sp>
      <p:sp>
        <p:nvSpPr>
          <p:cNvPr id="97" name="TextBox 96">
            <a:extLst>
              <a:ext uri="{FF2B5EF4-FFF2-40B4-BE49-F238E27FC236}">
                <a16:creationId xmlns:a16="http://schemas.microsoft.com/office/drawing/2014/main" id="{9E527C69-76F7-4B01-BBF9-C380023C09F2}"/>
              </a:ext>
            </a:extLst>
          </p:cNvPr>
          <p:cNvSpPr txBox="1"/>
          <p:nvPr/>
        </p:nvSpPr>
        <p:spPr>
          <a:xfrm>
            <a:off x="0" y="76200"/>
            <a:ext cx="1295400" cy="2308324"/>
          </a:xfrm>
          <a:prstGeom prst="rect">
            <a:avLst/>
          </a:prstGeom>
          <a:noFill/>
        </p:spPr>
        <p:txBody>
          <a:bodyPr wrap="square" rtlCol="0">
            <a:spAutoFit/>
          </a:bodyPr>
          <a:lstStyle/>
          <a:p>
            <a:pPr algn="r">
              <a:defRPr/>
            </a:pPr>
            <a:r>
              <a:rPr lang="en-US" dirty="0">
                <a:latin typeface="+mj-lt"/>
              </a:rPr>
              <a:t>Liar</a:t>
            </a:r>
          </a:p>
          <a:p>
            <a:pPr algn="r">
              <a:defRPr/>
            </a:pPr>
            <a:r>
              <a:rPr lang="en-US" dirty="0">
                <a:latin typeface="+mj-lt"/>
              </a:rPr>
              <a:t>Thief</a:t>
            </a:r>
          </a:p>
          <a:p>
            <a:pPr algn="r">
              <a:defRPr/>
            </a:pPr>
            <a:r>
              <a:rPr lang="en-US" dirty="0">
                <a:latin typeface="+mj-lt"/>
              </a:rPr>
              <a:t>Rebel</a:t>
            </a:r>
          </a:p>
          <a:p>
            <a:pPr algn="r">
              <a:defRPr/>
            </a:pPr>
            <a:r>
              <a:rPr lang="en-US" dirty="0">
                <a:latin typeface="+mj-lt"/>
              </a:rPr>
              <a:t>Envious</a:t>
            </a:r>
          </a:p>
          <a:p>
            <a:pPr algn="r">
              <a:defRPr/>
            </a:pPr>
            <a:r>
              <a:rPr lang="en-US" dirty="0">
                <a:latin typeface="+mj-lt"/>
              </a:rPr>
              <a:t>Idolater</a:t>
            </a:r>
          </a:p>
          <a:p>
            <a:pPr algn="r">
              <a:defRPr/>
            </a:pPr>
            <a:r>
              <a:rPr lang="en-US" dirty="0">
                <a:latin typeface="+mj-lt"/>
              </a:rPr>
              <a:t>Hateful</a:t>
            </a:r>
          </a:p>
          <a:p>
            <a:pPr algn="r">
              <a:defRPr/>
            </a:pPr>
            <a:r>
              <a:rPr lang="en-US" dirty="0">
                <a:latin typeface="+mj-lt"/>
              </a:rPr>
              <a:t>Fornicator</a:t>
            </a:r>
          </a:p>
          <a:p>
            <a:pPr algn="r">
              <a:defRPr/>
            </a:pPr>
            <a:r>
              <a:rPr lang="en-US" dirty="0">
                <a:latin typeface="+mj-lt"/>
              </a:rPr>
              <a:t>Blasphemer</a:t>
            </a:r>
          </a:p>
        </p:txBody>
      </p:sp>
      <p:grpSp>
        <p:nvGrpSpPr>
          <p:cNvPr id="98" name="Group 97">
            <a:extLst>
              <a:ext uri="{FF2B5EF4-FFF2-40B4-BE49-F238E27FC236}">
                <a16:creationId xmlns:a16="http://schemas.microsoft.com/office/drawing/2014/main" id="{D025BFFE-28F4-4911-B4D1-0B7C326E0739}"/>
              </a:ext>
            </a:extLst>
          </p:cNvPr>
          <p:cNvGrpSpPr/>
          <p:nvPr/>
        </p:nvGrpSpPr>
        <p:grpSpPr>
          <a:xfrm>
            <a:off x="1418316" y="196959"/>
            <a:ext cx="1599586" cy="1892081"/>
            <a:chOff x="1168400" y="0"/>
            <a:chExt cx="1051934" cy="1299923"/>
          </a:xfrm>
        </p:grpSpPr>
        <p:sp>
          <p:nvSpPr>
            <p:cNvPr id="99" name="TextBox 98">
              <a:extLst>
                <a:ext uri="{FF2B5EF4-FFF2-40B4-BE49-F238E27FC236}">
                  <a16:creationId xmlns:a16="http://schemas.microsoft.com/office/drawing/2014/main" id="{00B0C38A-85E6-48D3-8C1B-C440BFC7C895}"/>
                </a:ext>
              </a:extLst>
            </p:cNvPr>
            <p:cNvSpPr txBox="1"/>
            <p:nvPr/>
          </p:nvSpPr>
          <p:spPr>
            <a:xfrm>
              <a:off x="1371600" y="0"/>
              <a:ext cx="540732" cy="359470"/>
            </a:xfrm>
            <a:prstGeom prst="rect">
              <a:avLst/>
            </a:prstGeom>
            <a:noFill/>
          </p:spPr>
          <p:txBody>
            <a:bodyPr wrap="square" rtlCol="0">
              <a:spAutoFit/>
            </a:bodyPr>
            <a:lstStyle/>
            <a:p>
              <a:pPr algn="ctr">
                <a:defRPr/>
              </a:pPr>
              <a:r>
                <a:rPr lang="en-US" sz="2800" b="1" dirty="0">
                  <a:solidFill>
                    <a:srgbClr val="7030A0"/>
                  </a:solidFill>
                  <a:latin typeface="+mj-lt"/>
                </a:rPr>
                <a:t>Holy</a:t>
              </a:r>
              <a:endParaRPr lang="en-US" sz="2400" b="1" dirty="0">
                <a:solidFill>
                  <a:srgbClr val="7030A0"/>
                </a:solidFill>
                <a:latin typeface="+mj-lt"/>
              </a:endParaRPr>
            </a:p>
          </p:txBody>
        </p:sp>
        <p:pic>
          <p:nvPicPr>
            <p:cNvPr id="100" name="Picture 99">
              <a:extLst>
                <a:ext uri="{FF2B5EF4-FFF2-40B4-BE49-F238E27FC236}">
                  <a16:creationId xmlns:a16="http://schemas.microsoft.com/office/drawing/2014/main" id="{6333EDF2-34AE-4551-80DD-1F69764029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8400" y="320675"/>
              <a:ext cx="1051934" cy="979248"/>
            </a:xfrm>
            <a:prstGeom prst="rect">
              <a:avLst/>
            </a:prstGeom>
          </p:spPr>
        </p:pic>
      </p:grpSp>
      <p:sp>
        <p:nvSpPr>
          <p:cNvPr id="101" name="Text Box 41">
            <a:extLst>
              <a:ext uri="{FF2B5EF4-FFF2-40B4-BE49-F238E27FC236}">
                <a16:creationId xmlns:a16="http://schemas.microsoft.com/office/drawing/2014/main" id="{D3E5ACC3-4F5B-4DA3-BB7F-8B2FB1CB8A8B}"/>
              </a:ext>
            </a:extLst>
          </p:cNvPr>
          <p:cNvSpPr txBox="1">
            <a:spLocks noChangeArrowheads="1"/>
          </p:cNvSpPr>
          <p:nvPr/>
        </p:nvSpPr>
        <p:spPr bwMode="auto">
          <a:xfrm>
            <a:off x="9709206" y="2143138"/>
            <a:ext cx="9144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FF0000"/>
                </a:solidFill>
                <a:latin typeface="+mj-lt"/>
              </a:rPr>
              <a:t>Love</a:t>
            </a:r>
            <a:endParaRPr lang="en-US" sz="2800" b="1" dirty="0">
              <a:solidFill>
                <a:prstClr val="black"/>
              </a:solidFill>
              <a:latin typeface="+mj-lt"/>
            </a:endParaRPr>
          </a:p>
        </p:txBody>
      </p:sp>
      <p:sp>
        <p:nvSpPr>
          <p:cNvPr id="102" name="Text Box 52">
            <a:extLst>
              <a:ext uri="{FF2B5EF4-FFF2-40B4-BE49-F238E27FC236}">
                <a16:creationId xmlns:a16="http://schemas.microsoft.com/office/drawing/2014/main" id="{C94E46CB-B1D1-4E19-A1CF-5A75843C5BF8}"/>
              </a:ext>
            </a:extLst>
          </p:cNvPr>
          <p:cNvSpPr txBox="1">
            <a:spLocks noChangeArrowheads="1"/>
          </p:cNvSpPr>
          <p:nvPr/>
        </p:nvSpPr>
        <p:spPr bwMode="auto">
          <a:xfrm>
            <a:off x="10627197" y="2133600"/>
            <a:ext cx="1564803"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FF0000"/>
                </a:solidFill>
                <a:latin typeface="+mj-lt"/>
              </a:rPr>
              <a:t>Satisfied!</a:t>
            </a:r>
          </a:p>
        </p:txBody>
      </p:sp>
      <p:sp>
        <p:nvSpPr>
          <p:cNvPr id="103" name="Freeform 30">
            <a:extLst>
              <a:ext uri="{FF2B5EF4-FFF2-40B4-BE49-F238E27FC236}">
                <a16:creationId xmlns:a16="http://schemas.microsoft.com/office/drawing/2014/main" id="{3C9D1FD3-C1A4-43F7-B4ED-1D71C8BC6C30}"/>
              </a:ext>
            </a:extLst>
          </p:cNvPr>
          <p:cNvSpPr/>
          <p:nvPr/>
        </p:nvSpPr>
        <p:spPr>
          <a:xfrm>
            <a:off x="7784816" y="533400"/>
            <a:ext cx="2968924" cy="1143000"/>
          </a:xfrm>
          <a:custGeom>
            <a:avLst/>
            <a:gdLst>
              <a:gd name="connsiteX0" fmla="*/ 2768600 w 2848403"/>
              <a:gd name="connsiteY0" fmla="*/ 1206500 h 1206500"/>
              <a:gd name="connsiteX1" fmla="*/ 2781300 w 2848403"/>
              <a:gd name="connsiteY1" fmla="*/ 1143000 h 1206500"/>
              <a:gd name="connsiteX2" fmla="*/ 2794000 w 2848403"/>
              <a:gd name="connsiteY2" fmla="*/ 1104900 h 1206500"/>
              <a:gd name="connsiteX3" fmla="*/ 2806700 w 2848403"/>
              <a:gd name="connsiteY3" fmla="*/ 1041400 h 1206500"/>
              <a:gd name="connsiteX4" fmla="*/ 2819400 w 2848403"/>
              <a:gd name="connsiteY4" fmla="*/ 990600 h 1206500"/>
              <a:gd name="connsiteX5" fmla="*/ 2832100 w 2848403"/>
              <a:gd name="connsiteY5" fmla="*/ 876300 h 1206500"/>
              <a:gd name="connsiteX6" fmla="*/ 2844800 w 2848403"/>
              <a:gd name="connsiteY6" fmla="*/ 838200 h 1206500"/>
              <a:gd name="connsiteX7" fmla="*/ 2819400 w 2848403"/>
              <a:gd name="connsiteY7" fmla="*/ 495300 h 1206500"/>
              <a:gd name="connsiteX8" fmla="*/ 2768600 w 2848403"/>
              <a:gd name="connsiteY8" fmla="*/ 381000 h 1206500"/>
              <a:gd name="connsiteX9" fmla="*/ 2730500 w 2848403"/>
              <a:gd name="connsiteY9" fmla="*/ 355600 h 1206500"/>
              <a:gd name="connsiteX10" fmla="*/ 2692400 w 2848403"/>
              <a:gd name="connsiteY10" fmla="*/ 317500 h 1206500"/>
              <a:gd name="connsiteX11" fmla="*/ 2641600 w 2848403"/>
              <a:gd name="connsiteY11" fmla="*/ 292100 h 1206500"/>
              <a:gd name="connsiteX12" fmla="*/ 2590800 w 2848403"/>
              <a:gd name="connsiteY12" fmla="*/ 241300 h 1206500"/>
              <a:gd name="connsiteX13" fmla="*/ 2463800 w 2848403"/>
              <a:gd name="connsiteY13" fmla="*/ 177800 h 1206500"/>
              <a:gd name="connsiteX14" fmla="*/ 2413000 w 2848403"/>
              <a:gd name="connsiteY14" fmla="*/ 152400 h 1206500"/>
              <a:gd name="connsiteX15" fmla="*/ 2247900 w 2848403"/>
              <a:gd name="connsiteY15" fmla="*/ 63500 h 1206500"/>
              <a:gd name="connsiteX16" fmla="*/ 2197100 w 2848403"/>
              <a:gd name="connsiteY16" fmla="*/ 50800 h 1206500"/>
              <a:gd name="connsiteX17" fmla="*/ 2133600 w 2848403"/>
              <a:gd name="connsiteY17" fmla="*/ 38100 h 1206500"/>
              <a:gd name="connsiteX18" fmla="*/ 2082800 w 2848403"/>
              <a:gd name="connsiteY18" fmla="*/ 25400 h 1206500"/>
              <a:gd name="connsiteX19" fmla="*/ 1955800 w 2848403"/>
              <a:gd name="connsiteY19" fmla="*/ 0 h 1206500"/>
              <a:gd name="connsiteX20" fmla="*/ 1181100 w 2848403"/>
              <a:gd name="connsiteY20" fmla="*/ 25400 h 1206500"/>
              <a:gd name="connsiteX21" fmla="*/ 1143000 w 2848403"/>
              <a:gd name="connsiteY21" fmla="*/ 38100 h 1206500"/>
              <a:gd name="connsiteX22" fmla="*/ 1016000 w 2848403"/>
              <a:gd name="connsiteY22" fmla="*/ 63500 h 1206500"/>
              <a:gd name="connsiteX23" fmla="*/ 939800 w 2848403"/>
              <a:gd name="connsiteY23" fmla="*/ 88900 h 1206500"/>
              <a:gd name="connsiteX24" fmla="*/ 889000 w 2848403"/>
              <a:gd name="connsiteY24" fmla="*/ 101600 h 1206500"/>
              <a:gd name="connsiteX25" fmla="*/ 774700 w 2848403"/>
              <a:gd name="connsiteY25" fmla="*/ 139700 h 1206500"/>
              <a:gd name="connsiteX26" fmla="*/ 711200 w 2848403"/>
              <a:gd name="connsiteY26" fmla="*/ 190500 h 1206500"/>
              <a:gd name="connsiteX27" fmla="*/ 660400 w 2848403"/>
              <a:gd name="connsiteY27" fmla="*/ 215900 h 1206500"/>
              <a:gd name="connsiteX28" fmla="*/ 609600 w 2848403"/>
              <a:gd name="connsiteY28" fmla="*/ 254000 h 1206500"/>
              <a:gd name="connsiteX29" fmla="*/ 571500 w 2848403"/>
              <a:gd name="connsiteY29" fmla="*/ 279400 h 1206500"/>
              <a:gd name="connsiteX30" fmla="*/ 520700 w 2848403"/>
              <a:gd name="connsiteY30" fmla="*/ 342900 h 1206500"/>
              <a:gd name="connsiteX31" fmla="*/ 482600 w 2848403"/>
              <a:gd name="connsiteY31" fmla="*/ 368300 h 1206500"/>
              <a:gd name="connsiteX32" fmla="*/ 444500 w 2848403"/>
              <a:gd name="connsiteY32" fmla="*/ 419100 h 1206500"/>
              <a:gd name="connsiteX33" fmla="*/ 355600 w 2848403"/>
              <a:gd name="connsiteY33" fmla="*/ 508000 h 1206500"/>
              <a:gd name="connsiteX34" fmla="*/ 317500 w 2848403"/>
              <a:gd name="connsiteY34" fmla="*/ 558800 h 1206500"/>
              <a:gd name="connsiteX35" fmla="*/ 292100 w 2848403"/>
              <a:gd name="connsiteY35" fmla="*/ 596900 h 1206500"/>
              <a:gd name="connsiteX36" fmla="*/ 241300 w 2848403"/>
              <a:gd name="connsiteY36" fmla="*/ 660400 h 1206500"/>
              <a:gd name="connsiteX37" fmla="*/ 203200 w 2848403"/>
              <a:gd name="connsiteY37" fmla="*/ 698500 h 1206500"/>
              <a:gd name="connsiteX38" fmla="*/ 139700 w 2848403"/>
              <a:gd name="connsiteY38" fmla="*/ 812800 h 1206500"/>
              <a:gd name="connsiteX39" fmla="*/ 63500 w 2848403"/>
              <a:gd name="connsiteY39" fmla="*/ 889000 h 1206500"/>
              <a:gd name="connsiteX40" fmla="*/ 0 w 2848403"/>
              <a:gd name="connsiteY40" fmla="*/ 99060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48403" h="1206500">
                <a:moveTo>
                  <a:pt x="2768600" y="1206500"/>
                </a:moveTo>
                <a:cubicBezTo>
                  <a:pt x="2772833" y="1185333"/>
                  <a:pt x="2776065" y="1163941"/>
                  <a:pt x="2781300" y="1143000"/>
                </a:cubicBezTo>
                <a:cubicBezTo>
                  <a:pt x="2784547" y="1130013"/>
                  <a:pt x="2790753" y="1117887"/>
                  <a:pt x="2794000" y="1104900"/>
                </a:cubicBezTo>
                <a:cubicBezTo>
                  <a:pt x="2799235" y="1083959"/>
                  <a:pt x="2802017" y="1062472"/>
                  <a:pt x="2806700" y="1041400"/>
                </a:cubicBezTo>
                <a:cubicBezTo>
                  <a:pt x="2810486" y="1024361"/>
                  <a:pt x="2815167" y="1007533"/>
                  <a:pt x="2819400" y="990600"/>
                </a:cubicBezTo>
                <a:cubicBezTo>
                  <a:pt x="2823633" y="952500"/>
                  <a:pt x="2825798" y="914113"/>
                  <a:pt x="2832100" y="876300"/>
                </a:cubicBezTo>
                <a:cubicBezTo>
                  <a:pt x="2834301" y="863095"/>
                  <a:pt x="2844800" y="851587"/>
                  <a:pt x="2844800" y="838200"/>
                </a:cubicBezTo>
                <a:cubicBezTo>
                  <a:pt x="2844800" y="668955"/>
                  <a:pt x="2862511" y="610264"/>
                  <a:pt x="2819400" y="495300"/>
                </a:cubicBezTo>
                <a:cubicBezTo>
                  <a:pt x="2814034" y="480990"/>
                  <a:pt x="2781719" y="396743"/>
                  <a:pt x="2768600" y="381000"/>
                </a:cubicBezTo>
                <a:cubicBezTo>
                  <a:pt x="2758829" y="369274"/>
                  <a:pt x="2742226" y="365371"/>
                  <a:pt x="2730500" y="355600"/>
                </a:cubicBezTo>
                <a:cubicBezTo>
                  <a:pt x="2716702" y="344102"/>
                  <a:pt x="2707015" y="327939"/>
                  <a:pt x="2692400" y="317500"/>
                </a:cubicBezTo>
                <a:cubicBezTo>
                  <a:pt x="2676994" y="306496"/>
                  <a:pt x="2656746" y="303459"/>
                  <a:pt x="2641600" y="292100"/>
                </a:cubicBezTo>
                <a:cubicBezTo>
                  <a:pt x="2622442" y="277732"/>
                  <a:pt x="2610944" y="254250"/>
                  <a:pt x="2590800" y="241300"/>
                </a:cubicBezTo>
                <a:cubicBezTo>
                  <a:pt x="2550987" y="215706"/>
                  <a:pt x="2506133" y="198967"/>
                  <a:pt x="2463800" y="177800"/>
                </a:cubicBezTo>
                <a:cubicBezTo>
                  <a:pt x="2446867" y="169333"/>
                  <a:pt x="2428752" y="162902"/>
                  <a:pt x="2413000" y="152400"/>
                </a:cubicBezTo>
                <a:cubicBezTo>
                  <a:pt x="2362734" y="118890"/>
                  <a:pt x="2304161" y="77565"/>
                  <a:pt x="2247900" y="63500"/>
                </a:cubicBezTo>
                <a:cubicBezTo>
                  <a:pt x="2230967" y="59267"/>
                  <a:pt x="2214139" y="54586"/>
                  <a:pt x="2197100" y="50800"/>
                </a:cubicBezTo>
                <a:cubicBezTo>
                  <a:pt x="2176028" y="46117"/>
                  <a:pt x="2154672" y="42783"/>
                  <a:pt x="2133600" y="38100"/>
                </a:cubicBezTo>
                <a:cubicBezTo>
                  <a:pt x="2116561" y="34314"/>
                  <a:pt x="2099867" y="29057"/>
                  <a:pt x="2082800" y="25400"/>
                </a:cubicBezTo>
                <a:cubicBezTo>
                  <a:pt x="2040587" y="16354"/>
                  <a:pt x="1955800" y="0"/>
                  <a:pt x="1955800" y="0"/>
                </a:cubicBezTo>
                <a:lnTo>
                  <a:pt x="1181100" y="25400"/>
                </a:lnTo>
                <a:cubicBezTo>
                  <a:pt x="1167728" y="26027"/>
                  <a:pt x="1156044" y="35090"/>
                  <a:pt x="1143000" y="38100"/>
                </a:cubicBezTo>
                <a:cubicBezTo>
                  <a:pt x="1100934" y="47808"/>
                  <a:pt x="1058333" y="55033"/>
                  <a:pt x="1016000" y="63500"/>
                </a:cubicBezTo>
                <a:cubicBezTo>
                  <a:pt x="989746" y="68751"/>
                  <a:pt x="965775" y="82406"/>
                  <a:pt x="939800" y="88900"/>
                </a:cubicBezTo>
                <a:cubicBezTo>
                  <a:pt x="922867" y="93133"/>
                  <a:pt x="905343" y="95471"/>
                  <a:pt x="889000" y="101600"/>
                </a:cubicBezTo>
                <a:cubicBezTo>
                  <a:pt x="768817" y="146669"/>
                  <a:pt x="913860" y="111868"/>
                  <a:pt x="774700" y="139700"/>
                </a:cubicBezTo>
                <a:cubicBezTo>
                  <a:pt x="753533" y="156633"/>
                  <a:pt x="733754" y="175464"/>
                  <a:pt x="711200" y="190500"/>
                </a:cubicBezTo>
                <a:cubicBezTo>
                  <a:pt x="695448" y="201002"/>
                  <a:pt x="676454" y="205866"/>
                  <a:pt x="660400" y="215900"/>
                </a:cubicBezTo>
                <a:cubicBezTo>
                  <a:pt x="642451" y="227118"/>
                  <a:pt x="626824" y="241697"/>
                  <a:pt x="609600" y="254000"/>
                </a:cubicBezTo>
                <a:cubicBezTo>
                  <a:pt x="597180" y="262872"/>
                  <a:pt x="582293" y="268607"/>
                  <a:pt x="571500" y="279400"/>
                </a:cubicBezTo>
                <a:cubicBezTo>
                  <a:pt x="552333" y="298567"/>
                  <a:pt x="539867" y="323733"/>
                  <a:pt x="520700" y="342900"/>
                </a:cubicBezTo>
                <a:cubicBezTo>
                  <a:pt x="509907" y="353693"/>
                  <a:pt x="493393" y="357507"/>
                  <a:pt x="482600" y="368300"/>
                </a:cubicBezTo>
                <a:cubicBezTo>
                  <a:pt x="467633" y="383267"/>
                  <a:pt x="458738" y="403438"/>
                  <a:pt x="444500" y="419100"/>
                </a:cubicBezTo>
                <a:cubicBezTo>
                  <a:pt x="416310" y="450109"/>
                  <a:pt x="380745" y="474474"/>
                  <a:pt x="355600" y="508000"/>
                </a:cubicBezTo>
                <a:cubicBezTo>
                  <a:pt x="342900" y="524933"/>
                  <a:pt x="329803" y="541576"/>
                  <a:pt x="317500" y="558800"/>
                </a:cubicBezTo>
                <a:cubicBezTo>
                  <a:pt x="308628" y="571220"/>
                  <a:pt x="301258" y="584689"/>
                  <a:pt x="292100" y="596900"/>
                </a:cubicBezTo>
                <a:cubicBezTo>
                  <a:pt x="275836" y="618585"/>
                  <a:pt x="259150" y="640000"/>
                  <a:pt x="241300" y="660400"/>
                </a:cubicBezTo>
                <a:cubicBezTo>
                  <a:pt x="229473" y="673917"/>
                  <a:pt x="213639" y="683885"/>
                  <a:pt x="203200" y="698500"/>
                </a:cubicBezTo>
                <a:cubicBezTo>
                  <a:pt x="135508" y="793268"/>
                  <a:pt x="228289" y="704525"/>
                  <a:pt x="139700" y="812800"/>
                </a:cubicBezTo>
                <a:cubicBezTo>
                  <a:pt x="116953" y="840601"/>
                  <a:pt x="83425" y="859112"/>
                  <a:pt x="63500" y="889000"/>
                </a:cubicBezTo>
                <a:cubicBezTo>
                  <a:pt x="7449" y="973076"/>
                  <a:pt x="26352" y="937896"/>
                  <a:pt x="0" y="990600"/>
                </a:cubicBezTo>
              </a:path>
            </a:pathLst>
          </a:custGeom>
          <a:ln w="44450">
            <a:solidFill>
              <a:srgbClr val="82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a:endParaRPr>
          </a:p>
        </p:txBody>
      </p:sp>
      <p:sp>
        <p:nvSpPr>
          <p:cNvPr id="104" name="Text Box 3">
            <a:extLst>
              <a:ext uri="{FF2B5EF4-FFF2-40B4-BE49-F238E27FC236}">
                <a16:creationId xmlns:a16="http://schemas.microsoft.com/office/drawing/2014/main" id="{C4BCE8D1-6067-417F-8FC7-E607A2D23D53}"/>
              </a:ext>
            </a:extLst>
          </p:cNvPr>
          <p:cNvSpPr txBox="1">
            <a:spLocks noChangeArrowheads="1"/>
          </p:cNvSpPr>
          <p:nvPr/>
        </p:nvSpPr>
        <p:spPr bwMode="auto">
          <a:xfrm>
            <a:off x="10058400" y="1219200"/>
            <a:ext cx="1676400" cy="523862"/>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2800" b="1" dirty="0">
                <a:solidFill>
                  <a:srgbClr val="7030A0"/>
                </a:solidFill>
                <a:latin typeface="+mj-lt"/>
              </a:rPr>
              <a:t>Righteous</a:t>
            </a:r>
          </a:p>
        </p:txBody>
      </p:sp>
      <p:sp>
        <p:nvSpPr>
          <p:cNvPr id="105" name="Text Box 4">
            <a:extLst>
              <a:ext uri="{FF2B5EF4-FFF2-40B4-BE49-F238E27FC236}">
                <a16:creationId xmlns:a16="http://schemas.microsoft.com/office/drawing/2014/main" id="{DDB6CAD6-B357-415B-9CB4-237DFE358B82}"/>
              </a:ext>
            </a:extLst>
          </p:cNvPr>
          <p:cNvSpPr txBox="1">
            <a:spLocks noChangeArrowheads="1"/>
          </p:cNvSpPr>
          <p:nvPr/>
        </p:nvSpPr>
        <p:spPr bwMode="auto">
          <a:xfrm>
            <a:off x="10439399" y="1687426"/>
            <a:ext cx="908488"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latin typeface="+mj-lt"/>
              </a:rPr>
              <a:t>Just</a:t>
            </a:r>
          </a:p>
        </p:txBody>
      </p:sp>
      <p:grpSp>
        <p:nvGrpSpPr>
          <p:cNvPr id="106" name="Group 25">
            <a:extLst>
              <a:ext uri="{FF2B5EF4-FFF2-40B4-BE49-F238E27FC236}">
                <a16:creationId xmlns:a16="http://schemas.microsoft.com/office/drawing/2014/main" id="{C8E342BB-8399-46EE-AEEC-6F574EE127F4}"/>
              </a:ext>
            </a:extLst>
          </p:cNvPr>
          <p:cNvGrpSpPr/>
          <p:nvPr/>
        </p:nvGrpSpPr>
        <p:grpSpPr>
          <a:xfrm>
            <a:off x="9823887" y="454608"/>
            <a:ext cx="1295400" cy="772597"/>
            <a:chOff x="7772400" y="228600"/>
            <a:chExt cx="1295400" cy="828662"/>
          </a:xfrm>
        </p:grpSpPr>
        <p:sp>
          <p:nvSpPr>
            <p:cNvPr id="107" name="Text Box 32">
              <a:extLst>
                <a:ext uri="{FF2B5EF4-FFF2-40B4-BE49-F238E27FC236}">
                  <a16:creationId xmlns:a16="http://schemas.microsoft.com/office/drawing/2014/main" id="{8429D6E9-920D-4B0B-AEA4-B832C24A6B87}"/>
                </a:ext>
              </a:extLst>
            </p:cNvPr>
            <p:cNvSpPr txBox="1">
              <a:spLocks noChangeArrowheads="1"/>
            </p:cNvSpPr>
            <p:nvPr/>
          </p:nvSpPr>
          <p:spPr bwMode="auto">
            <a:xfrm>
              <a:off x="7848600" y="533400"/>
              <a:ext cx="12192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effectLst>
                    <a:outerShdw blurRad="38100" dist="38100" dir="2700000" algn="tl">
                      <a:srgbClr val="C0C0C0"/>
                    </a:outerShdw>
                  </a:effectLst>
                  <a:latin typeface="+mj-lt"/>
                </a:rPr>
                <a:t>HOLY</a:t>
              </a:r>
            </a:p>
          </p:txBody>
        </p:sp>
        <p:sp>
          <p:nvSpPr>
            <p:cNvPr id="108" name="Line 35">
              <a:extLst>
                <a:ext uri="{FF2B5EF4-FFF2-40B4-BE49-F238E27FC236}">
                  <a16:creationId xmlns:a16="http://schemas.microsoft.com/office/drawing/2014/main" id="{76B47B95-6B00-4E4E-87AC-9110AA70A60B}"/>
                </a:ext>
              </a:extLst>
            </p:cNvPr>
            <p:cNvSpPr>
              <a:spLocks noChangeShapeType="1"/>
            </p:cNvSpPr>
            <p:nvPr/>
          </p:nvSpPr>
          <p:spPr bwMode="auto">
            <a:xfrm>
              <a:off x="7772400" y="457200"/>
              <a:ext cx="141248"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09" name="Line 35">
              <a:extLst>
                <a:ext uri="{FF2B5EF4-FFF2-40B4-BE49-F238E27FC236}">
                  <a16:creationId xmlns:a16="http://schemas.microsoft.com/office/drawing/2014/main" id="{9A94B2A1-9FFE-4405-B940-9A2F4BFD7E57}"/>
                </a:ext>
              </a:extLst>
            </p:cNvPr>
            <p:cNvSpPr>
              <a:spLocks noChangeShapeType="1"/>
            </p:cNvSpPr>
            <p:nvPr/>
          </p:nvSpPr>
          <p:spPr bwMode="auto">
            <a:xfrm>
              <a:off x="8001000" y="304800"/>
              <a:ext cx="76200" cy="3048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0" name="Line 35">
              <a:extLst>
                <a:ext uri="{FF2B5EF4-FFF2-40B4-BE49-F238E27FC236}">
                  <a16:creationId xmlns:a16="http://schemas.microsoft.com/office/drawing/2014/main" id="{D2637978-4A20-4143-B6B6-E520524ABF58}"/>
                </a:ext>
              </a:extLst>
            </p:cNvPr>
            <p:cNvSpPr>
              <a:spLocks noChangeShapeType="1"/>
            </p:cNvSpPr>
            <p:nvPr/>
          </p:nvSpPr>
          <p:spPr bwMode="auto">
            <a:xfrm>
              <a:off x="8229600" y="228600"/>
              <a:ext cx="0"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1" name="Line 35">
              <a:extLst>
                <a:ext uri="{FF2B5EF4-FFF2-40B4-BE49-F238E27FC236}">
                  <a16:creationId xmlns:a16="http://schemas.microsoft.com/office/drawing/2014/main" id="{306109C4-04C1-4829-9894-1AF4593EFB6D}"/>
                </a:ext>
              </a:extLst>
            </p:cNvPr>
            <p:cNvSpPr>
              <a:spLocks noChangeShapeType="1"/>
            </p:cNvSpPr>
            <p:nvPr/>
          </p:nvSpPr>
          <p:spPr bwMode="auto">
            <a:xfrm flipH="1">
              <a:off x="8447048" y="228600"/>
              <a:ext cx="11151"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2" name="Line 35">
              <a:extLst>
                <a:ext uri="{FF2B5EF4-FFF2-40B4-BE49-F238E27FC236}">
                  <a16:creationId xmlns:a16="http://schemas.microsoft.com/office/drawing/2014/main" id="{8E2C2B84-7A23-4906-856C-88751BBADA91}"/>
                </a:ext>
              </a:extLst>
            </p:cNvPr>
            <p:cNvSpPr>
              <a:spLocks noChangeShapeType="1"/>
            </p:cNvSpPr>
            <p:nvPr/>
          </p:nvSpPr>
          <p:spPr bwMode="auto">
            <a:xfrm flipH="1">
              <a:off x="8621749" y="304800"/>
              <a:ext cx="141250" cy="325245"/>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3" name="Line 35">
              <a:extLst>
                <a:ext uri="{FF2B5EF4-FFF2-40B4-BE49-F238E27FC236}">
                  <a16:creationId xmlns:a16="http://schemas.microsoft.com/office/drawing/2014/main" id="{F5D8309D-DA82-43AE-9F0D-EBDFDB52C4F7}"/>
                </a:ext>
              </a:extLst>
            </p:cNvPr>
            <p:cNvSpPr>
              <a:spLocks noChangeShapeType="1"/>
            </p:cNvSpPr>
            <p:nvPr/>
          </p:nvSpPr>
          <p:spPr bwMode="auto">
            <a:xfrm flipH="1">
              <a:off x="8839200" y="457200"/>
              <a:ext cx="152400"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grpSp>
      <p:sp>
        <p:nvSpPr>
          <p:cNvPr id="114" name="Text Box 3">
            <a:extLst>
              <a:ext uri="{FF2B5EF4-FFF2-40B4-BE49-F238E27FC236}">
                <a16:creationId xmlns:a16="http://schemas.microsoft.com/office/drawing/2014/main" id="{80510F88-3A2E-4F5A-AF58-D2D96022FAC5}"/>
              </a:ext>
            </a:extLst>
          </p:cNvPr>
          <p:cNvSpPr txBox="1">
            <a:spLocks noChangeArrowheads="1"/>
          </p:cNvSpPr>
          <p:nvPr/>
        </p:nvSpPr>
        <p:spPr bwMode="auto">
          <a:xfrm>
            <a:off x="9318554" y="0"/>
            <a:ext cx="2187646" cy="523862"/>
          </a:xfrm>
          <a:prstGeom prst="rect">
            <a:avLst/>
          </a:prstGeom>
          <a:noFill/>
          <a:ln w="12700">
            <a:noFill/>
            <a:miter lim="800000"/>
            <a:headEnd type="none" w="sm" len="sm"/>
            <a:tailEnd type="none" w="sm" len="sm"/>
          </a:ln>
        </p:spPr>
        <p:txBody>
          <a:bodyPr wrap="square" lIns="92075" tIns="46038" rIns="92075" bIns="46038">
            <a:spAutoFit/>
          </a:bodyPr>
          <a:lstStyle/>
          <a:p>
            <a:pPr eaLnBrk="0" fontAlgn="base" hangingPunct="0">
              <a:spcBef>
                <a:spcPct val="50000"/>
              </a:spcBef>
              <a:spcAft>
                <a:spcPct val="0"/>
              </a:spcAft>
              <a:defRPr/>
            </a:pPr>
            <a:r>
              <a:rPr lang="en-US" sz="2800" b="1" dirty="0">
                <a:solidFill>
                  <a:srgbClr val="7030A0"/>
                </a:solidFill>
                <a:latin typeface="+mj-lt"/>
              </a:rPr>
              <a:t>Perfect / Pure</a:t>
            </a:r>
          </a:p>
        </p:txBody>
      </p:sp>
      <p:sp>
        <p:nvSpPr>
          <p:cNvPr id="129" name="Oval 128">
            <a:extLst>
              <a:ext uri="{FF2B5EF4-FFF2-40B4-BE49-F238E27FC236}">
                <a16:creationId xmlns:a16="http://schemas.microsoft.com/office/drawing/2014/main" id="{443FB11B-D5E7-4F33-8C54-196765730305}"/>
              </a:ext>
            </a:extLst>
          </p:cNvPr>
          <p:cNvSpPr/>
          <p:nvPr/>
        </p:nvSpPr>
        <p:spPr>
          <a:xfrm>
            <a:off x="10342355" y="1701038"/>
            <a:ext cx="908488" cy="505013"/>
          </a:xfrm>
          <a:prstGeom prst="ellipse">
            <a:avLst/>
          </a:prstGeom>
          <a:noFill/>
          <a:ln w="50800">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3" name="Text Box 24">
            <a:extLst>
              <a:ext uri="{FF2B5EF4-FFF2-40B4-BE49-F238E27FC236}">
                <a16:creationId xmlns:a16="http://schemas.microsoft.com/office/drawing/2014/main" id="{195F075C-0887-4493-A6A3-E5AB72CA1FC6}"/>
              </a:ext>
            </a:extLst>
          </p:cNvPr>
          <p:cNvSpPr txBox="1">
            <a:spLocks noChangeArrowheads="1"/>
          </p:cNvSpPr>
          <p:nvPr/>
        </p:nvSpPr>
        <p:spPr bwMode="auto">
          <a:xfrm>
            <a:off x="2133600" y="6515623"/>
            <a:ext cx="2518718" cy="418577"/>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lnSpc>
                <a:spcPts val="2420"/>
              </a:lnSpc>
              <a:spcBef>
                <a:spcPct val="50000"/>
              </a:spcBef>
              <a:defRPr/>
            </a:pPr>
            <a:r>
              <a:rPr lang="en-US" sz="2800" b="1" kern="0" dirty="0">
                <a:solidFill>
                  <a:prstClr val="black"/>
                </a:solidFill>
                <a:latin typeface="+mj-lt"/>
              </a:rPr>
              <a:t>Deserves Death</a:t>
            </a:r>
          </a:p>
        </p:txBody>
      </p:sp>
      <p:sp>
        <p:nvSpPr>
          <p:cNvPr id="79" name="AutoShape 39">
            <a:extLst>
              <a:ext uri="{FF2B5EF4-FFF2-40B4-BE49-F238E27FC236}">
                <a16:creationId xmlns:a16="http://schemas.microsoft.com/office/drawing/2014/main" id="{70FB45A4-1333-4125-A4AC-6690B37AE00C}"/>
              </a:ext>
            </a:extLst>
          </p:cNvPr>
          <p:cNvSpPr>
            <a:spLocks noChangeArrowheads="1"/>
          </p:cNvSpPr>
          <p:nvPr/>
        </p:nvSpPr>
        <p:spPr bwMode="auto">
          <a:xfrm rot="18688307" flipV="1">
            <a:off x="1316109" y="59579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80" name="AutoShape 39">
            <a:extLst>
              <a:ext uri="{FF2B5EF4-FFF2-40B4-BE49-F238E27FC236}">
                <a16:creationId xmlns:a16="http://schemas.microsoft.com/office/drawing/2014/main" id="{5A438CBA-F319-4FDA-AF5B-A66F60CCD098}"/>
              </a:ext>
            </a:extLst>
          </p:cNvPr>
          <p:cNvSpPr>
            <a:spLocks noChangeArrowheads="1"/>
          </p:cNvSpPr>
          <p:nvPr/>
        </p:nvSpPr>
        <p:spPr bwMode="auto">
          <a:xfrm rot="18688307" flipV="1">
            <a:off x="1620909" y="62627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85" name="Text Box 24">
            <a:extLst>
              <a:ext uri="{FF2B5EF4-FFF2-40B4-BE49-F238E27FC236}">
                <a16:creationId xmlns:a16="http://schemas.microsoft.com/office/drawing/2014/main" id="{B8F7A953-E880-401B-BB08-210809567AA5}"/>
              </a:ext>
            </a:extLst>
          </p:cNvPr>
          <p:cNvSpPr txBox="1">
            <a:spLocks noChangeArrowheads="1"/>
          </p:cNvSpPr>
          <p:nvPr/>
        </p:nvSpPr>
        <p:spPr bwMode="auto">
          <a:xfrm>
            <a:off x="1524000" y="5791200"/>
            <a:ext cx="1326996"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Sinner</a:t>
            </a:r>
          </a:p>
        </p:txBody>
      </p:sp>
      <p:sp>
        <p:nvSpPr>
          <p:cNvPr id="86" name="Text Box 24">
            <a:extLst>
              <a:ext uri="{FF2B5EF4-FFF2-40B4-BE49-F238E27FC236}">
                <a16:creationId xmlns:a16="http://schemas.microsoft.com/office/drawing/2014/main" id="{2D7F2046-99CB-4253-94BE-819A82627C75}"/>
              </a:ext>
            </a:extLst>
          </p:cNvPr>
          <p:cNvSpPr txBox="1">
            <a:spLocks noChangeArrowheads="1"/>
          </p:cNvSpPr>
          <p:nvPr/>
        </p:nvSpPr>
        <p:spPr bwMode="auto">
          <a:xfrm>
            <a:off x="1828800" y="6096000"/>
            <a:ext cx="1035204"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Guilty</a:t>
            </a:r>
          </a:p>
        </p:txBody>
      </p:sp>
      <p:sp>
        <p:nvSpPr>
          <p:cNvPr id="87" name="Rectangle: Rounded Corners 86">
            <a:extLst>
              <a:ext uri="{FF2B5EF4-FFF2-40B4-BE49-F238E27FC236}">
                <a16:creationId xmlns:a16="http://schemas.microsoft.com/office/drawing/2014/main" id="{EE70836D-22E5-44B8-BD9C-3EA194C8BDAF}"/>
              </a:ext>
            </a:extLst>
          </p:cNvPr>
          <p:cNvSpPr/>
          <p:nvPr/>
        </p:nvSpPr>
        <p:spPr>
          <a:xfrm>
            <a:off x="2743200" y="5150271"/>
            <a:ext cx="9296400" cy="1631529"/>
          </a:xfrm>
          <a:prstGeom prst="roundRect">
            <a:avLst/>
          </a:prstGeom>
          <a:solidFill>
            <a:srgbClr val="063656"/>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u="sng" dirty="0">
                <a:solidFill>
                  <a:srgbClr val="FFFF00"/>
                </a:solidFill>
                <a:latin typeface="Calibri" panose="020F0502020204030204" pitchFamily="34" charset="0"/>
                <a:cs typeface="Calibri" panose="020F0502020204030204" pitchFamily="34" charset="0"/>
              </a:rPr>
              <a:t>Ephesians 2:8–9</a:t>
            </a:r>
            <a:r>
              <a:rPr lang="en-US" sz="3200" dirty="0">
                <a:solidFill>
                  <a:srgbClr val="FFFF00"/>
                </a:solidFill>
                <a:latin typeface="Calibri" panose="020F0502020204030204" pitchFamily="34" charset="0"/>
                <a:cs typeface="Calibri" panose="020F0502020204030204" pitchFamily="34" charset="0"/>
              </a:rPr>
              <a:t> </a:t>
            </a:r>
            <a:r>
              <a:rPr lang="en-US" sz="3200" dirty="0">
                <a:solidFill>
                  <a:prstClr val="white"/>
                </a:solidFill>
                <a:latin typeface="Calibri" panose="020F0502020204030204" pitchFamily="34" charset="0"/>
                <a:cs typeface="Calibri" panose="020F0502020204030204" pitchFamily="34" charset="0"/>
              </a:rPr>
              <a:t>For by </a:t>
            </a:r>
            <a:r>
              <a:rPr lang="en-US" sz="3200" b="1" dirty="0">
                <a:solidFill>
                  <a:srgbClr val="FFFF00"/>
                </a:solidFill>
                <a:latin typeface="Calibri" panose="020F0502020204030204" pitchFamily="34" charset="0"/>
                <a:cs typeface="Calibri" panose="020F0502020204030204" pitchFamily="34" charset="0"/>
              </a:rPr>
              <a:t>grace</a:t>
            </a:r>
            <a:r>
              <a:rPr lang="en-US" sz="3200" dirty="0">
                <a:solidFill>
                  <a:prstClr val="white"/>
                </a:solidFill>
                <a:latin typeface="Calibri" panose="020F0502020204030204" pitchFamily="34" charset="0"/>
                <a:cs typeface="Calibri" panose="020F0502020204030204" pitchFamily="34" charset="0"/>
              </a:rPr>
              <a:t> you </a:t>
            </a:r>
            <a:r>
              <a:rPr lang="en-US" sz="3200" u="sng" dirty="0">
                <a:solidFill>
                  <a:prstClr val="white"/>
                </a:solidFill>
                <a:latin typeface="Calibri" panose="020F0502020204030204" pitchFamily="34" charset="0"/>
                <a:cs typeface="Calibri" panose="020F0502020204030204" pitchFamily="34" charset="0"/>
              </a:rPr>
              <a:t>have been</a:t>
            </a:r>
            <a:r>
              <a:rPr lang="en-US" sz="3200" dirty="0">
                <a:solidFill>
                  <a:prstClr val="white"/>
                </a:solidFill>
                <a:latin typeface="Calibri" panose="020F0502020204030204" pitchFamily="34" charset="0"/>
                <a:cs typeface="Calibri" panose="020F0502020204030204" pitchFamily="34" charset="0"/>
              </a:rPr>
              <a:t> </a:t>
            </a:r>
            <a:r>
              <a:rPr lang="en-US" sz="3200" b="1" i="1" dirty="0">
                <a:solidFill>
                  <a:srgbClr val="FFFF00"/>
                </a:solidFill>
                <a:latin typeface="Calibri" panose="020F0502020204030204" pitchFamily="34" charset="0"/>
                <a:cs typeface="Calibri" panose="020F0502020204030204" pitchFamily="34" charset="0"/>
              </a:rPr>
              <a:t>saved</a:t>
            </a:r>
            <a:r>
              <a:rPr lang="en-US" sz="3200" dirty="0">
                <a:solidFill>
                  <a:prstClr val="white"/>
                </a:solidFill>
                <a:latin typeface="Calibri" panose="020F0502020204030204" pitchFamily="34" charset="0"/>
                <a:cs typeface="Calibri" panose="020F0502020204030204" pitchFamily="34" charset="0"/>
              </a:rPr>
              <a:t> through </a:t>
            </a:r>
            <a:r>
              <a:rPr lang="en-US" sz="3200" b="1" dirty="0">
                <a:solidFill>
                  <a:srgbClr val="FFFF00"/>
                </a:solidFill>
                <a:latin typeface="Calibri" panose="020F0502020204030204" pitchFamily="34" charset="0"/>
                <a:cs typeface="Calibri" panose="020F0502020204030204" pitchFamily="34" charset="0"/>
              </a:rPr>
              <a:t>faith</a:t>
            </a:r>
            <a:r>
              <a:rPr lang="en-US" sz="3200" dirty="0">
                <a:solidFill>
                  <a:prstClr val="white"/>
                </a:solidFill>
                <a:latin typeface="Calibri" panose="020F0502020204030204" pitchFamily="34" charset="0"/>
                <a:cs typeface="Calibri" panose="020F0502020204030204" pitchFamily="34" charset="0"/>
              </a:rPr>
              <a:t>, and that </a:t>
            </a:r>
            <a:r>
              <a:rPr lang="en-US" sz="3200" u="sng" dirty="0">
                <a:solidFill>
                  <a:prstClr val="white"/>
                </a:solidFill>
                <a:latin typeface="Calibri" panose="020F0502020204030204" pitchFamily="34" charset="0"/>
                <a:cs typeface="Calibri" panose="020F0502020204030204" pitchFamily="34" charset="0"/>
              </a:rPr>
              <a:t>not</a:t>
            </a:r>
            <a:r>
              <a:rPr lang="en-US" sz="3200" dirty="0">
                <a:solidFill>
                  <a:prstClr val="white"/>
                </a:solidFill>
                <a:latin typeface="Calibri" panose="020F0502020204030204" pitchFamily="34" charset="0"/>
                <a:cs typeface="Calibri" panose="020F0502020204030204" pitchFamily="34" charset="0"/>
              </a:rPr>
              <a:t> of </a:t>
            </a:r>
            <a:r>
              <a:rPr lang="en-US" sz="3200" b="1" dirty="0">
                <a:solidFill>
                  <a:prstClr val="white"/>
                </a:solidFill>
                <a:latin typeface="Calibri" panose="020F0502020204030204" pitchFamily="34" charset="0"/>
                <a:cs typeface="Calibri" panose="020F0502020204030204" pitchFamily="34" charset="0"/>
              </a:rPr>
              <a:t>yourselves</a:t>
            </a:r>
            <a:r>
              <a:rPr lang="en-US" sz="3200" dirty="0">
                <a:solidFill>
                  <a:prstClr val="white"/>
                </a:solidFill>
                <a:latin typeface="Calibri" panose="020F0502020204030204" pitchFamily="34" charset="0"/>
                <a:cs typeface="Calibri" panose="020F0502020204030204" pitchFamily="34" charset="0"/>
              </a:rPr>
              <a:t>; it is the </a:t>
            </a:r>
            <a:r>
              <a:rPr lang="en-US" sz="3200" b="1" dirty="0">
                <a:solidFill>
                  <a:srgbClr val="FFFF00"/>
                </a:solidFill>
                <a:latin typeface="Calibri" panose="020F0502020204030204" pitchFamily="34" charset="0"/>
                <a:cs typeface="Calibri" panose="020F0502020204030204" pitchFamily="34" charset="0"/>
              </a:rPr>
              <a:t>gift</a:t>
            </a:r>
            <a:r>
              <a:rPr lang="en-US" sz="3200" dirty="0">
                <a:solidFill>
                  <a:prstClr val="white"/>
                </a:solidFill>
                <a:latin typeface="Calibri" panose="020F0502020204030204" pitchFamily="34" charset="0"/>
                <a:cs typeface="Calibri" panose="020F0502020204030204" pitchFamily="34" charset="0"/>
              </a:rPr>
              <a:t> of God, </a:t>
            </a:r>
            <a:r>
              <a:rPr lang="en-US" sz="3200" u="sng" dirty="0">
                <a:solidFill>
                  <a:prstClr val="white"/>
                </a:solidFill>
                <a:latin typeface="Calibri" panose="020F0502020204030204" pitchFamily="34" charset="0"/>
                <a:cs typeface="Calibri" panose="020F0502020204030204" pitchFamily="34" charset="0"/>
              </a:rPr>
              <a:t>not</a:t>
            </a:r>
            <a:r>
              <a:rPr lang="en-US" sz="3200" dirty="0">
                <a:solidFill>
                  <a:prstClr val="white"/>
                </a:solidFill>
                <a:latin typeface="Calibri" panose="020F0502020204030204" pitchFamily="34" charset="0"/>
                <a:cs typeface="Calibri" panose="020F0502020204030204" pitchFamily="34" charset="0"/>
              </a:rPr>
              <a:t> of </a:t>
            </a:r>
            <a:r>
              <a:rPr lang="en-US" sz="3200" b="1" dirty="0">
                <a:solidFill>
                  <a:prstClr val="white"/>
                </a:solidFill>
                <a:latin typeface="Calibri" panose="020F0502020204030204" pitchFamily="34" charset="0"/>
                <a:cs typeface="Calibri" panose="020F0502020204030204" pitchFamily="34" charset="0"/>
              </a:rPr>
              <a:t>works</a:t>
            </a:r>
            <a:r>
              <a:rPr lang="en-US" sz="3200" dirty="0">
                <a:solidFill>
                  <a:prstClr val="white"/>
                </a:solidFill>
                <a:latin typeface="Calibri" panose="020F0502020204030204" pitchFamily="34" charset="0"/>
                <a:cs typeface="Calibri" panose="020F0502020204030204" pitchFamily="34" charset="0"/>
              </a:rPr>
              <a:t>, lest anyone should </a:t>
            </a:r>
            <a:r>
              <a:rPr lang="en-US" sz="3200" b="1" i="1" dirty="0">
                <a:solidFill>
                  <a:prstClr val="white"/>
                </a:solidFill>
                <a:latin typeface="Calibri" panose="020F0502020204030204" pitchFamily="34" charset="0"/>
                <a:cs typeface="Calibri" panose="020F0502020204030204" pitchFamily="34" charset="0"/>
              </a:rPr>
              <a:t>boast</a:t>
            </a:r>
            <a:r>
              <a:rPr lang="en-US" sz="3200" dirty="0">
                <a:solidFill>
                  <a:prstClr val="white"/>
                </a:solidFill>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8F0B4573-1BAE-84F5-DD62-D2A5F951012A}"/>
              </a:ext>
            </a:extLst>
          </p:cNvPr>
          <p:cNvSpPr txBox="1"/>
          <p:nvPr/>
        </p:nvSpPr>
        <p:spPr>
          <a:xfrm>
            <a:off x="47154" y="2565380"/>
            <a:ext cx="1471615" cy="830997"/>
          </a:xfrm>
          <a:prstGeom prst="rect">
            <a:avLst/>
          </a:prstGeom>
          <a:noFill/>
        </p:spPr>
        <p:txBody>
          <a:bodyPr wrap="square" rtlCol="0">
            <a:spAutoFit/>
          </a:bodyPr>
          <a:lstStyle/>
          <a:p>
            <a:r>
              <a:rPr lang="en-US" sz="1600" b="1" dirty="0">
                <a:solidFill>
                  <a:schemeClr val="tx1">
                    <a:lumMod val="50000"/>
                    <a:lumOff val="50000"/>
                  </a:schemeClr>
                </a:solidFill>
              </a:rPr>
              <a:t>Because Christ paid for your sins . . .</a:t>
            </a:r>
          </a:p>
        </p:txBody>
      </p:sp>
      <p:grpSp>
        <p:nvGrpSpPr>
          <p:cNvPr id="7" name="Group 6">
            <a:extLst>
              <a:ext uri="{FF2B5EF4-FFF2-40B4-BE49-F238E27FC236}">
                <a16:creationId xmlns:a16="http://schemas.microsoft.com/office/drawing/2014/main" id="{31C1F563-164F-E1B9-E5B4-E7CFB4BFD33D}"/>
              </a:ext>
            </a:extLst>
          </p:cNvPr>
          <p:cNvGrpSpPr/>
          <p:nvPr/>
        </p:nvGrpSpPr>
        <p:grpSpPr>
          <a:xfrm>
            <a:off x="6764946" y="5881795"/>
            <a:ext cx="700443" cy="310113"/>
            <a:chOff x="2763521" y="1273632"/>
            <a:chExt cx="1205653" cy="227055"/>
          </a:xfrm>
        </p:grpSpPr>
        <p:cxnSp>
          <p:nvCxnSpPr>
            <p:cNvPr id="8" name="Straight Arrow Connector 7">
              <a:extLst>
                <a:ext uri="{FF2B5EF4-FFF2-40B4-BE49-F238E27FC236}">
                  <a16:creationId xmlns:a16="http://schemas.microsoft.com/office/drawing/2014/main" id="{021BAEDB-E26B-494E-9835-53A6F8F85CC6}"/>
                </a:ext>
              </a:extLst>
            </p:cNvPr>
            <p:cNvCxnSpPr>
              <a:cxnSpLocks/>
            </p:cNvCxnSpPr>
            <p:nvPr/>
          </p:nvCxnSpPr>
          <p:spPr>
            <a:xfrm flipV="1">
              <a:off x="2763521" y="1284783"/>
              <a:ext cx="1205653" cy="200898"/>
            </a:xfrm>
            <a:prstGeom prst="straightConnector1">
              <a:avLst/>
            </a:prstGeom>
            <a:ln w="38100">
              <a:solidFill>
                <a:srgbClr val="F1975D"/>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6B3BBE8-FCA2-22B0-F894-8D0DCCC7FB4D}"/>
                </a:ext>
              </a:extLst>
            </p:cNvPr>
            <p:cNvCxnSpPr>
              <a:cxnSpLocks/>
            </p:cNvCxnSpPr>
            <p:nvPr/>
          </p:nvCxnSpPr>
          <p:spPr>
            <a:xfrm>
              <a:off x="2857500" y="1273632"/>
              <a:ext cx="1005023" cy="227055"/>
            </a:xfrm>
            <a:prstGeom prst="straightConnector1">
              <a:avLst/>
            </a:prstGeom>
            <a:ln w="38100">
              <a:solidFill>
                <a:srgbClr val="F1975D"/>
              </a:solidFill>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465C9BC-9736-4E2E-8068-7E9048CC1397}"/>
              </a:ext>
            </a:extLst>
          </p:cNvPr>
          <p:cNvGrpSpPr/>
          <p:nvPr/>
        </p:nvGrpSpPr>
        <p:grpSpPr>
          <a:xfrm>
            <a:off x="4168111" y="6342886"/>
            <a:ext cx="700443" cy="310113"/>
            <a:chOff x="2763521" y="1273632"/>
            <a:chExt cx="1205653" cy="227055"/>
          </a:xfrm>
        </p:grpSpPr>
        <p:cxnSp>
          <p:nvCxnSpPr>
            <p:cNvPr id="14" name="Straight Arrow Connector 13">
              <a:extLst>
                <a:ext uri="{FF2B5EF4-FFF2-40B4-BE49-F238E27FC236}">
                  <a16:creationId xmlns:a16="http://schemas.microsoft.com/office/drawing/2014/main" id="{A1B843C0-C9CA-BC0D-C82B-ABE04E07BD6D}"/>
                </a:ext>
              </a:extLst>
            </p:cNvPr>
            <p:cNvCxnSpPr>
              <a:cxnSpLocks/>
            </p:cNvCxnSpPr>
            <p:nvPr/>
          </p:nvCxnSpPr>
          <p:spPr>
            <a:xfrm flipV="1">
              <a:off x="2763521" y="1284783"/>
              <a:ext cx="1205653" cy="200898"/>
            </a:xfrm>
            <a:prstGeom prst="straightConnector1">
              <a:avLst/>
            </a:prstGeom>
            <a:ln w="38100">
              <a:solidFill>
                <a:srgbClr val="F1975D"/>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99FF94F-4AA8-8194-7102-7A68CF858C28}"/>
                </a:ext>
              </a:extLst>
            </p:cNvPr>
            <p:cNvCxnSpPr>
              <a:cxnSpLocks/>
            </p:cNvCxnSpPr>
            <p:nvPr/>
          </p:nvCxnSpPr>
          <p:spPr>
            <a:xfrm>
              <a:off x="2857500" y="1273632"/>
              <a:ext cx="1005023" cy="227055"/>
            </a:xfrm>
            <a:prstGeom prst="straightConnector1">
              <a:avLst/>
            </a:prstGeom>
            <a:ln w="38100">
              <a:solidFill>
                <a:srgbClr val="F1975D"/>
              </a:solidFill>
              <a:tailEnd type="non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A1A8554C-E8AF-D9FD-BB5C-B376E8D138CC}"/>
              </a:ext>
            </a:extLst>
          </p:cNvPr>
          <p:cNvSpPr/>
          <p:nvPr/>
        </p:nvSpPr>
        <p:spPr>
          <a:xfrm>
            <a:off x="6660383" y="5280350"/>
            <a:ext cx="1174270" cy="471570"/>
          </a:xfrm>
          <a:prstGeom prst="rect">
            <a:avLst/>
          </a:prstGeom>
          <a:noFill/>
          <a:ln w="762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C4791AC-2C51-CCAC-E11B-E5E17DB7D40F}"/>
              </a:ext>
            </a:extLst>
          </p:cNvPr>
          <p:cNvSpPr/>
          <p:nvPr/>
        </p:nvSpPr>
        <p:spPr>
          <a:xfrm>
            <a:off x="2762342" y="2781355"/>
            <a:ext cx="9296400" cy="2125645"/>
          </a:xfrm>
          <a:prstGeom prst="roundRect">
            <a:avLst/>
          </a:prstGeom>
          <a:solidFill>
            <a:srgbClr val="063656"/>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u="sng" dirty="0">
                <a:solidFill>
                  <a:srgbClr val="FFFF00"/>
                </a:solidFill>
                <a:latin typeface="Calibri" panose="020F0502020204030204" pitchFamily="34" charset="0"/>
                <a:cs typeface="Calibri" panose="020F0502020204030204" pitchFamily="34" charset="0"/>
              </a:rPr>
              <a:t>Romans 4:5</a:t>
            </a:r>
          </a:p>
          <a:p>
            <a:r>
              <a:rPr lang="en-US" sz="3200" dirty="0">
                <a:solidFill>
                  <a:schemeClr val="bg1"/>
                </a:solidFill>
                <a:latin typeface="Calibri" panose="020F0502020204030204" pitchFamily="34" charset="0"/>
                <a:cs typeface="Calibri" panose="020F0502020204030204" pitchFamily="34" charset="0"/>
              </a:rPr>
              <a:t>But to him who does not work but </a:t>
            </a:r>
            <a:r>
              <a:rPr lang="en-US" sz="3200" b="1" dirty="0">
                <a:solidFill>
                  <a:srgbClr val="FFFF00"/>
                </a:solidFill>
                <a:latin typeface="Calibri" panose="020F0502020204030204" pitchFamily="34" charset="0"/>
                <a:cs typeface="Calibri" panose="020F0502020204030204" pitchFamily="34" charset="0"/>
              </a:rPr>
              <a:t>believes</a:t>
            </a:r>
            <a:r>
              <a:rPr lang="en-US" sz="3200" dirty="0">
                <a:solidFill>
                  <a:schemeClr val="bg1"/>
                </a:solidFill>
                <a:latin typeface="Calibri" panose="020F0502020204030204" pitchFamily="34" charset="0"/>
                <a:cs typeface="Calibri" panose="020F0502020204030204" pitchFamily="34" charset="0"/>
              </a:rPr>
              <a:t> on Him who justifies the ungodly, his </a:t>
            </a:r>
            <a:r>
              <a:rPr lang="en-US" sz="3200" b="1" dirty="0">
                <a:solidFill>
                  <a:srgbClr val="FFFF00"/>
                </a:solidFill>
                <a:latin typeface="Calibri" panose="020F0502020204030204" pitchFamily="34" charset="0"/>
                <a:cs typeface="Calibri" panose="020F0502020204030204" pitchFamily="34" charset="0"/>
              </a:rPr>
              <a:t>faith</a:t>
            </a:r>
            <a:r>
              <a:rPr lang="en-US" sz="3200" dirty="0">
                <a:solidFill>
                  <a:schemeClr val="bg1"/>
                </a:solidFill>
                <a:latin typeface="Calibri" panose="020F0502020204030204" pitchFamily="34" charset="0"/>
                <a:cs typeface="Calibri" panose="020F0502020204030204" pitchFamily="34" charset="0"/>
              </a:rPr>
              <a:t> is </a:t>
            </a:r>
            <a:r>
              <a:rPr lang="en-US" sz="3200" b="1" dirty="0">
                <a:solidFill>
                  <a:srgbClr val="FFFF00"/>
                </a:solidFill>
                <a:latin typeface="Calibri" panose="020F0502020204030204" pitchFamily="34" charset="0"/>
                <a:cs typeface="Calibri" panose="020F0502020204030204" pitchFamily="34" charset="0"/>
              </a:rPr>
              <a:t>accounted for righteousness</a:t>
            </a:r>
            <a:r>
              <a:rPr lang="en-US" sz="32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1452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1000" fill="hold"/>
                                        <p:tgtEl>
                                          <p:spTgt spid="64"/>
                                        </p:tgtEl>
                                        <p:attrNameLst>
                                          <p:attrName>ppt_w</p:attrName>
                                        </p:attrNameLst>
                                      </p:cBhvr>
                                      <p:tavLst>
                                        <p:tav tm="0">
                                          <p:val>
                                            <p:fltVal val="0"/>
                                          </p:val>
                                        </p:tav>
                                        <p:tav tm="100000">
                                          <p:val>
                                            <p:strVal val="#ppt_w"/>
                                          </p:val>
                                        </p:tav>
                                      </p:tavLst>
                                    </p:anim>
                                    <p:anim calcmode="lin" valueType="num">
                                      <p:cBhvr>
                                        <p:cTn id="13" dur="1000" fill="hold"/>
                                        <p:tgtEl>
                                          <p:spTgt spid="64"/>
                                        </p:tgtEl>
                                        <p:attrNameLst>
                                          <p:attrName>ppt_h</p:attrName>
                                        </p:attrNameLst>
                                      </p:cBhvr>
                                      <p:tavLst>
                                        <p:tav tm="0">
                                          <p:val>
                                            <p:fltVal val="0"/>
                                          </p:val>
                                        </p:tav>
                                        <p:tav tm="100000">
                                          <p:val>
                                            <p:strVal val="#ppt_h"/>
                                          </p:val>
                                        </p:tav>
                                      </p:tavLst>
                                    </p:anim>
                                    <p:animEffect transition="in" filter="fade">
                                      <p:cBhvr>
                                        <p:cTn id="14" dur="1000"/>
                                        <p:tgtEl>
                                          <p:spTgt spid="6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1000" fill="hold"/>
                                        <p:tgtEl>
                                          <p:spTgt spid="66"/>
                                        </p:tgtEl>
                                        <p:attrNameLst>
                                          <p:attrName>ppt_w</p:attrName>
                                        </p:attrNameLst>
                                      </p:cBhvr>
                                      <p:tavLst>
                                        <p:tav tm="0">
                                          <p:val>
                                            <p:fltVal val="0"/>
                                          </p:val>
                                        </p:tav>
                                        <p:tav tm="100000">
                                          <p:val>
                                            <p:strVal val="#ppt_w"/>
                                          </p:val>
                                        </p:tav>
                                      </p:tavLst>
                                    </p:anim>
                                    <p:anim calcmode="lin" valueType="num">
                                      <p:cBhvr>
                                        <p:cTn id="20" dur="1000" fill="hold"/>
                                        <p:tgtEl>
                                          <p:spTgt spid="66"/>
                                        </p:tgtEl>
                                        <p:attrNameLst>
                                          <p:attrName>ppt_h</p:attrName>
                                        </p:attrNameLst>
                                      </p:cBhvr>
                                      <p:tavLst>
                                        <p:tav tm="0">
                                          <p:val>
                                            <p:fltVal val="0"/>
                                          </p:val>
                                        </p:tav>
                                        <p:tav tm="100000">
                                          <p:val>
                                            <p:strVal val="#ppt_h"/>
                                          </p:val>
                                        </p:tav>
                                      </p:tavLst>
                                    </p:anim>
                                    <p:animEffect transition="in" filter="fade">
                                      <p:cBhvr>
                                        <p:cTn id="21" dur="10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1000"/>
                                        <p:tgtEl>
                                          <p:spTgt spid="5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500"/>
                                        <p:tgtEl>
                                          <p:spTgt spid="70"/>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p:cTn id="63" dur="1000" fill="hold"/>
                                        <p:tgtEl>
                                          <p:spTgt spid="87"/>
                                        </p:tgtEl>
                                        <p:attrNameLst>
                                          <p:attrName>ppt_w</p:attrName>
                                        </p:attrNameLst>
                                      </p:cBhvr>
                                      <p:tavLst>
                                        <p:tav tm="0">
                                          <p:val>
                                            <p:fltVal val="0"/>
                                          </p:val>
                                        </p:tav>
                                        <p:tav tm="100000">
                                          <p:val>
                                            <p:strVal val="#ppt_w"/>
                                          </p:val>
                                        </p:tav>
                                      </p:tavLst>
                                    </p:anim>
                                    <p:anim calcmode="lin" valueType="num">
                                      <p:cBhvr>
                                        <p:cTn id="64" dur="1000" fill="hold"/>
                                        <p:tgtEl>
                                          <p:spTgt spid="87"/>
                                        </p:tgtEl>
                                        <p:attrNameLst>
                                          <p:attrName>ppt_h</p:attrName>
                                        </p:attrNameLst>
                                      </p:cBhvr>
                                      <p:tavLst>
                                        <p:tav tm="0">
                                          <p:val>
                                            <p:fltVal val="0"/>
                                          </p:val>
                                        </p:tav>
                                        <p:tav tm="100000">
                                          <p:val>
                                            <p:strVal val="#ppt_h"/>
                                          </p:val>
                                        </p:tav>
                                      </p:tavLst>
                                    </p:anim>
                                    <p:animEffect transition="in" filter="fade">
                                      <p:cBhvr>
                                        <p:cTn id="65" dur="1000"/>
                                        <p:tgtEl>
                                          <p:spTgt spid="8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Effect transition="in" filter="fade">
                                      <p:cBhvr>
                                        <p:cTn id="81" dur="1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4" grpId="0"/>
      <p:bldP spid="66" grpId="0"/>
      <p:bldP spid="87" grpId="0" animBg="1"/>
      <p:bldP spid="6" grpId="0"/>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4814" y="516173"/>
            <a:ext cx="11098242" cy="5196294"/>
          </a:xfrm>
          <a:prstGeom prst="rect">
            <a:avLst/>
          </a:prstGeom>
        </p:spPr>
        <p:txBody>
          <a:bodyPr wrap="square">
            <a:spAutoFit/>
          </a:bodyPr>
          <a:lstStyle/>
          <a:p>
            <a:pPr marL="0" marR="0" algn="ctr">
              <a:lnSpc>
                <a:spcPct val="115000"/>
              </a:lnSpc>
              <a:spcBef>
                <a:spcPts val="0"/>
              </a:spcBef>
              <a:spcAft>
                <a:spcPts val="1000"/>
              </a:spcAft>
            </a:pPr>
            <a:r>
              <a:rPr lang="en-US" sz="4800" b="1" dirty="0">
                <a:solidFill>
                  <a:srgbClr val="F1975D"/>
                </a:solidFill>
                <a:effectLst/>
                <a:latin typeface="Calibri" panose="020F0502020204030204" pitchFamily="34" charset="0"/>
              </a:rPr>
              <a:t>Isaiah 64:6</a:t>
            </a:r>
          </a:p>
          <a:p>
            <a:pPr marL="457200" marR="0" indent="-457200" algn="ctr">
              <a:lnSpc>
                <a:spcPct val="115000"/>
              </a:lnSpc>
              <a:spcBef>
                <a:spcPts val="900"/>
              </a:spcBef>
              <a:spcAft>
                <a:spcPts val="1000"/>
              </a:spcAft>
              <a:tabLst>
                <a:tab pos="228600" algn="l"/>
              </a:tabLst>
            </a:pPr>
            <a:r>
              <a:rPr lang="en-US" sz="4000" dirty="0">
                <a:solidFill>
                  <a:srgbClr val="063656"/>
                </a:solidFill>
                <a:effectLst/>
                <a:latin typeface="Calibri" panose="020F0502020204030204" pitchFamily="34" charset="0"/>
              </a:rPr>
              <a:t>But we are all like an unclean </a:t>
            </a:r>
            <a:r>
              <a:rPr lang="en-US" sz="4000" i="1" dirty="0">
                <a:solidFill>
                  <a:srgbClr val="063656"/>
                </a:solidFill>
                <a:effectLst/>
                <a:latin typeface="Calibri" panose="020F0502020204030204" pitchFamily="34" charset="0"/>
              </a:rPr>
              <a:t>thing,</a:t>
            </a:r>
            <a:r>
              <a:rPr lang="en-US" sz="4000" dirty="0">
                <a:solidFill>
                  <a:srgbClr val="063656"/>
                </a:solidFill>
                <a:effectLst/>
                <a:latin typeface="Calibri" panose="020F0502020204030204" pitchFamily="34" charset="0"/>
              </a:rPr>
              <a:t> </a:t>
            </a:r>
          </a:p>
          <a:p>
            <a:pPr marL="457200" marR="0" indent="-457200" algn="ctr">
              <a:lnSpc>
                <a:spcPct val="115000"/>
              </a:lnSpc>
              <a:spcBef>
                <a:spcPts val="0"/>
              </a:spcBef>
              <a:spcAft>
                <a:spcPts val="1000"/>
              </a:spcAft>
            </a:pPr>
            <a:r>
              <a:rPr lang="en-US" sz="4000" dirty="0">
                <a:solidFill>
                  <a:srgbClr val="063656"/>
                </a:solidFill>
                <a:effectLst/>
                <a:latin typeface="Calibri" panose="020F0502020204030204" pitchFamily="34" charset="0"/>
              </a:rPr>
              <a:t>And all our </a:t>
            </a:r>
            <a:r>
              <a:rPr lang="en-US" sz="4000" dirty="0" err="1">
                <a:solidFill>
                  <a:srgbClr val="063656"/>
                </a:solidFill>
                <a:effectLst/>
                <a:latin typeface="Calibri" panose="020F0502020204030204" pitchFamily="34" charset="0"/>
              </a:rPr>
              <a:t>righteousnesses</a:t>
            </a:r>
            <a:r>
              <a:rPr lang="en-US" sz="4000" dirty="0">
                <a:solidFill>
                  <a:srgbClr val="063656"/>
                </a:solidFill>
                <a:effectLst/>
                <a:latin typeface="Calibri" panose="020F0502020204030204" pitchFamily="34" charset="0"/>
              </a:rPr>
              <a:t> </a:t>
            </a:r>
            <a:r>
              <a:rPr lang="en-US" sz="4000" i="1" dirty="0">
                <a:solidFill>
                  <a:srgbClr val="063656"/>
                </a:solidFill>
                <a:effectLst/>
                <a:latin typeface="Calibri" panose="020F0502020204030204" pitchFamily="34" charset="0"/>
              </a:rPr>
              <a:t>are</a:t>
            </a:r>
            <a:r>
              <a:rPr lang="en-US" sz="4000" dirty="0">
                <a:solidFill>
                  <a:srgbClr val="063656"/>
                </a:solidFill>
                <a:effectLst/>
                <a:latin typeface="Calibri" panose="020F0502020204030204" pitchFamily="34" charset="0"/>
              </a:rPr>
              <a:t> like filthy rags; </a:t>
            </a:r>
          </a:p>
          <a:p>
            <a:pPr marL="457200" marR="0" indent="-457200" algn="ctr">
              <a:lnSpc>
                <a:spcPct val="115000"/>
              </a:lnSpc>
              <a:spcBef>
                <a:spcPts val="0"/>
              </a:spcBef>
              <a:spcAft>
                <a:spcPts val="1000"/>
              </a:spcAft>
            </a:pPr>
            <a:r>
              <a:rPr lang="en-US" sz="4000" dirty="0">
                <a:solidFill>
                  <a:srgbClr val="063656"/>
                </a:solidFill>
                <a:effectLst/>
                <a:latin typeface="Calibri" panose="020F0502020204030204" pitchFamily="34" charset="0"/>
              </a:rPr>
              <a:t>We all fade as a leaf, </a:t>
            </a:r>
          </a:p>
          <a:p>
            <a:pPr marL="457200" marR="0" indent="-457200" algn="ctr">
              <a:lnSpc>
                <a:spcPct val="115000"/>
              </a:lnSpc>
              <a:spcBef>
                <a:spcPts val="0"/>
              </a:spcBef>
              <a:spcAft>
                <a:spcPts val="1000"/>
              </a:spcAft>
            </a:pPr>
            <a:r>
              <a:rPr lang="en-US" sz="4000" dirty="0">
                <a:solidFill>
                  <a:srgbClr val="063656"/>
                </a:solidFill>
                <a:effectLst/>
                <a:latin typeface="Calibri" panose="020F0502020204030204" pitchFamily="34" charset="0"/>
              </a:rPr>
              <a:t>And our iniquities, like the wind, </a:t>
            </a:r>
          </a:p>
          <a:p>
            <a:pPr marL="457200" marR="0" indent="-457200" algn="ctr">
              <a:lnSpc>
                <a:spcPct val="115000"/>
              </a:lnSpc>
              <a:spcBef>
                <a:spcPts val="0"/>
              </a:spcBef>
              <a:spcAft>
                <a:spcPts val="1000"/>
              </a:spcAft>
            </a:pPr>
            <a:r>
              <a:rPr lang="en-US" sz="4000" dirty="0">
                <a:solidFill>
                  <a:srgbClr val="063656"/>
                </a:solidFill>
                <a:effectLst/>
                <a:latin typeface="Calibri" panose="020F0502020204030204" pitchFamily="34" charset="0"/>
              </a:rPr>
              <a:t>Have taken us away. </a:t>
            </a:r>
          </a:p>
        </p:txBody>
      </p:sp>
      <p:pic>
        <p:nvPicPr>
          <p:cNvPr id="2" name="Picture 1">
            <a:extLst>
              <a:ext uri="{FF2B5EF4-FFF2-40B4-BE49-F238E27FC236}">
                <a16:creationId xmlns:a16="http://schemas.microsoft.com/office/drawing/2014/main" id="{494F5B6A-F4FE-ADBC-1836-7DCB81607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4" y="4611596"/>
            <a:ext cx="1930388" cy="1852654"/>
          </a:xfrm>
          <a:prstGeom prst="rect">
            <a:avLst/>
          </a:prstGeom>
        </p:spPr>
      </p:pic>
    </p:spTree>
    <p:extLst>
      <p:ext uri="{BB962C8B-B14F-4D97-AF65-F5344CB8AC3E}">
        <p14:creationId xmlns:p14="http://schemas.microsoft.com/office/powerpoint/2010/main" val="399690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814" y="774156"/>
            <a:ext cx="11153116" cy="3600770"/>
          </a:xfrm>
          <a:prstGeom prst="rect">
            <a:avLst/>
          </a:prstGeom>
        </p:spPr>
        <p:txBody>
          <a:bodyPr wrap="square" lIns="121709" tIns="60853" rIns="121709" bIns="60853">
            <a:spAutoFit/>
          </a:bodyPr>
          <a:lstStyle/>
          <a:p>
            <a:pPr marL="0" marR="0" lvl="0" indent="0" algn="ctr" defTabSz="1217084"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srgbClr val="F1975D"/>
                </a:solidFill>
                <a:effectLst/>
                <a:uLnTx/>
                <a:uFillTx/>
                <a:ea typeface="+mn-ea"/>
                <a:cs typeface="Arial"/>
              </a:rPr>
              <a:t>Galatians 2:21</a:t>
            </a:r>
          </a:p>
          <a:p>
            <a:pPr marL="0" marR="0" lvl="0" indent="0" algn="ctr" defTabSz="1217084"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srgbClr val="063656"/>
                </a:solidFill>
                <a:effectLst/>
                <a:uLnTx/>
                <a:uFillTx/>
                <a:ea typeface="+mn-ea"/>
                <a:cs typeface="Arial"/>
              </a:rPr>
              <a:t>"I do not set aside the grace of God; for if righteousness comes through the law, then Christ died in vain."</a:t>
            </a:r>
          </a:p>
        </p:txBody>
      </p:sp>
      <p:pic>
        <p:nvPicPr>
          <p:cNvPr id="3" name="Picture 2">
            <a:extLst>
              <a:ext uri="{FF2B5EF4-FFF2-40B4-BE49-F238E27FC236}">
                <a16:creationId xmlns:a16="http://schemas.microsoft.com/office/drawing/2014/main" id="{916E86A9-453D-66DC-9239-4BE009C8B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4" y="4611596"/>
            <a:ext cx="1930388" cy="1852654"/>
          </a:xfrm>
          <a:prstGeom prst="rect">
            <a:avLst/>
          </a:prstGeom>
        </p:spPr>
      </p:pic>
    </p:spTree>
    <p:extLst>
      <p:ext uri="{BB962C8B-B14F-4D97-AF65-F5344CB8AC3E}">
        <p14:creationId xmlns:p14="http://schemas.microsoft.com/office/powerpoint/2010/main" val="37139563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3A91A0-18CE-B231-64E9-AB10B26B8DC5}"/>
              </a:ext>
            </a:extLst>
          </p:cNvPr>
          <p:cNvSpPr txBox="1"/>
          <p:nvPr/>
        </p:nvSpPr>
        <p:spPr>
          <a:xfrm>
            <a:off x="560070" y="2356395"/>
            <a:ext cx="11072314" cy="1569660"/>
          </a:xfrm>
          <a:prstGeom prst="rect">
            <a:avLst/>
          </a:prstGeom>
          <a:noFill/>
        </p:spPr>
        <p:txBody>
          <a:bodyPr wrap="square" rtlCol="0">
            <a:spAutoFit/>
          </a:bodyPr>
          <a:lstStyle/>
          <a:p>
            <a:pPr algn="ctr">
              <a:defRPr/>
            </a:pPr>
            <a:r>
              <a:rPr lang="en-US" sz="4800" b="1" dirty="0">
                <a:solidFill>
                  <a:srgbClr val="063656"/>
                </a:solidFill>
                <a:latin typeface="Calibri"/>
              </a:rPr>
              <a:t>How can you </a:t>
            </a:r>
            <a:r>
              <a:rPr lang="en-US" sz="4800" b="1" dirty="0">
                <a:solidFill>
                  <a:srgbClr val="F1975D"/>
                </a:solidFill>
                <a:latin typeface="Calibri"/>
              </a:rPr>
              <a:t>know for sure</a:t>
            </a:r>
            <a:r>
              <a:rPr lang="en-US" sz="4800" b="1" dirty="0">
                <a:solidFill>
                  <a:srgbClr val="063656"/>
                </a:solidFill>
                <a:latin typeface="Calibri"/>
              </a:rPr>
              <a:t> that you will go to Heaven?</a:t>
            </a:r>
            <a:endParaRPr lang="fi-FI" sz="4000" dirty="0">
              <a:solidFill>
                <a:srgbClr val="063656"/>
              </a:solidFill>
            </a:endParaRPr>
          </a:p>
        </p:txBody>
      </p:sp>
      <p:sp>
        <p:nvSpPr>
          <p:cNvPr id="3" name="TextBox 2">
            <a:extLst>
              <a:ext uri="{FF2B5EF4-FFF2-40B4-BE49-F238E27FC236}">
                <a16:creationId xmlns:a16="http://schemas.microsoft.com/office/drawing/2014/main" id="{DFA96817-531B-D1B2-B1A2-56E5B8AF6CD7}"/>
              </a:ext>
            </a:extLst>
          </p:cNvPr>
          <p:cNvSpPr txBox="1"/>
          <p:nvPr/>
        </p:nvSpPr>
        <p:spPr>
          <a:xfrm>
            <a:off x="3649729" y="483008"/>
            <a:ext cx="4895789" cy="830997"/>
          </a:xfrm>
          <a:prstGeom prst="rect">
            <a:avLst/>
          </a:prstGeom>
          <a:noFill/>
        </p:spPr>
        <p:txBody>
          <a:bodyPr wrap="square" rtlCol="0">
            <a:spAutoFit/>
          </a:bodyPr>
          <a:lstStyle/>
          <a:p>
            <a:pPr algn="ctr"/>
            <a:r>
              <a:rPr lang="en-US" sz="4800" b="1" dirty="0">
                <a:solidFill>
                  <a:srgbClr val="F1975D"/>
                </a:solidFill>
                <a:latin typeface="Calibri"/>
              </a:rPr>
              <a:t>Question</a:t>
            </a:r>
          </a:p>
        </p:txBody>
      </p:sp>
      <p:pic>
        <p:nvPicPr>
          <p:cNvPr id="7" name="Picture 6">
            <a:extLst>
              <a:ext uri="{FF2B5EF4-FFF2-40B4-BE49-F238E27FC236}">
                <a16:creationId xmlns:a16="http://schemas.microsoft.com/office/drawing/2014/main" id="{973A1886-4D25-6CBF-10CE-B9BAEE4E3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255" y="4882101"/>
            <a:ext cx="1930388" cy="1852654"/>
          </a:xfrm>
          <a:prstGeom prst="rect">
            <a:avLst/>
          </a:prstGeom>
        </p:spPr>
      </p:pic>
    </p:spTree>
    <p:extLst>
      <p:ext uri="{BB962C8B-B14F-4D97-AF65-F5344CB8AC3E}">
        <p14:creationId xmlns:p14="http://schemas.microsoft.com/office/powerpoint/2010/main" val="1298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4518" y="4152567"/>
            <a:ext cx="9199659" cy="2308324"/>
          </a:xfrm>
          <a:prstGeom prst="rect">
            <a:avLst/>
          </a:prstGeom>
          <a:noFill/>
        </p:spPr>
        <p:txBody>
          <a:bodyPr wrap="square" rtlCol="0">
            <a:spAutoFit/>
          </a:bodyPr>
          <a:lstStyle/>
          <a:p>
            <a:pPr>
              <a:defRPr/>
            </a:pPr>
            <a:r>
              <a:rPr lang="en-US" sz="4800" b="1" dirty="0">
                <a:solidFill>
                  <a:srgbClr val="063656"/>
                </a:solidFill>
                <a:latin typeface="Arial Rounded MT Bold" pitchFamily="34" charset="0"/>
              </a:rPr>
              <a:t>2 guaranteed </a:t>
            </a:r>
            <a:r>
              <a:rPr lang="en-US" sz="4800" b="1" dirty="0">
                <a:solidFill>
                  <a:srgbClr val="F1975D"/>
                </a:solidFill>
                <a:latin typeface="Arial Rounded MT Bold" pitchFamily="34" charset="0"/>
              </a:rPr>
              <a:t>RESULTS</a:t>
            </a:r>
            <a:r>
              <a:rPr lang="en-US" sz="4800" b="1" dirty="0">
                <a:solidFill>
                  <a:srgbClr val="063656"/>
                </a:solidFill>
                <a:latin typeface="Arial Rounded MT Bold" pitchFamily="34" charset="0"/>
              </a:rPr>
              <a:t> when you believe in Christ alone as presented in the Gospel</a:t>
            </a:r>
          </a:p>
        </p:txBody>
      </p:sp>
      <p:pic>
        <p:nvPicPr>
          <p:cNvPr id="2" name="Picture 1">
            <a:extLst>
              <a:ext uri="{FF2B5EF4-FFF2-40B4-BE49-F238E27FC236}">
                <a16:creationId xmlns:a16="http://schemas.microsoft.com/office/drawing/2014/main" id="{F404BAF9-DAD5-14C1-43F9-7A162ABC8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4" y="4611596"/>
            <a:ext cx="1930388" cy="1852654"/>
          </a:xfrm>
          <a:prstGeom prst="rect">
            <a:avLst/>
          </a:prstGeom>
        </p:spPr>
      </p:pic>
      <p:sp>
        <p:nvSpPr>
          <p:cNvPr id="3" name="Content Placeholder 1">
            <a:extLst>
              <a:ext uri="{FF2B5EF4-FFF2-40B4-BE49-F238E27FC236}">
                <a16:creationId xmlns:a16="http://schemas.microsoft.com/office/drawing/2014/main" id="{3F93434B-9AC4-465B-7DA8-5F6B43B478FF}"/>
              </a:ext>
            </a:extLst>
          </p:cNvPr>
          <p:cNvSpPr>
            <a:spLocks noGrp="1"/>
          </p:cNvSpPr>
          <p:nvPr>
            <p:ph idx="1"/>
          </p:nvPr>
        </p:nvSpPr>
        <p:spPr>
          <a:xfrm>
            <a:off x="405516" y="517568"/>
            <a:ext cx="11361939" cy="3577354"/>
          </a:xfrm>
        </p:spPr>
        <p:txBody>
          <a:bodyPr>
            <a:noAutofit/>
          </a:bodyPr>
          <a:lstStyle/>
          <a:p>
            <a:pPr marL="0" marR="0">
              <a:lnSpc>
                <a:spcPct val="115000"/>
              </a:lnSpc>
              <a:spcBef>
                <a:spcPts val="0"/>
              </a:spcBef>
              <a:spcAft>
                <a:spcPts val="1000"/>
              </a:spcAft>
            </a:pPr>
            <a:r>
              <a:rPr lang="en-US" sz="4400" b="1" u="sng" dirty="0">
                <a:solidFill>
                  <a:srgbClr val="063656"/>
                </a:solidFill>
                <a:effectLst/>
                <a:latin typeface="Calibri" panose="020F0502020204030204" pitchFamily="34" charset="0"/>
              </a:rPr>
              <a:t>John 3:16</a:t>
            </a:r>
          </a:p>
          <a:p>
            <a:pPr marL="0" marR="0">
              <a:lnSpc>
                <a:spcPct val="115000"/>
              </a:lnSpc>
              <a:spcBef>
                <a:spcPts val="0"/>
              </a:spcBef>
              <a:spcAft>
                <a:spcPts val="0"/>
              </a:spcAft>
            </a:pPr>
            <a:r>
              <a:rPr lang="en-US" sz="4400" dirty="0">
                <a:solidFill>
                  <a:schemeClr val="tx1">
                    <a:lumMod val="50000"/>
                    <a:lumOff val="50000"/>
                  </a:schemeClr>
                </a:solidFill>
                <a:effectLst/>
                <a:latin typeface="Calibri" panose="020F0502020204030204" pitchFamily="34" charset="0"/>
              </a:rPr>
              <a:t>For God so loved the world that He gave His only begotten Son, that whoever believes in </a:t>
            </a:r>
            <a:r>
              <a:rPr lang="en-US" sz="4400" dirty="0">
                <a:solidFill>
                  <a:srgbClr val="F1975D"/>
                </a:solidFill>
                <a:effectLst/>
                <a:latin typeface="Calibri" panose="020F0502020204030204" pitchFamily="34" charset="0"/>
              </a:rPr>
              <a:t>Him (1) should not perish but (2) have everlasting life</a:t>
            </a:r>
            <a:r>
              <a:rPr lang="en-US" sz="4400" dirty="0">
                <a:solidFill>
                  <a:schemeClr val="tx1">
                    <a:lumMod val="50000"/>
                    <a:lumOff val="50000"/>
                  </a:schemeClr>
                </a:solidFill>
                <a:effectLst/>
                <a:latin typeface="Calibri" panose="020F0502020204030204" pitchFamily="34" charset="0"/>
              </a:rPr>
              <a:t>. </a:t>
            </a:r>
          </a:p>
        </p:txBody>
      </p:sp>
    </p:spTree>
    <p:extLst>
      <p:ext uri="{BB962C8B-B14F-4D97-AF65-F5344CB8AC3E}">
        <p14:creationId xmlns:p14="http://schemas.microsoft.com/office/powerpoint/2010/main" val="1019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5F78F-880C-39FA-EF11-BCEA8D31D1D1}"/>
              </a:ext>
            </a:extLst>
          </p:cNvPr>
          <p:cNvSpPr>
            <a:spLocks noGrp="1"/>
          </p:cNvSpPr>
          <p:nvPr>
            <p:ph idx="1"/>
          </p:nvPr>
        </p:nvSpPr>
        <p:spPr>
          <a:xfrm>
            <a:off x="405516" y="517568"/>
            <a:ext cx="11361939" cy="3577354"/>
          </a:xfrm>
        </p:spPr>
        <p:txBody>
          <a:bodyPr>
            <a:noAutofit/>
          </a:bodyPr>
          <a:lstStyle/>
          <a:p>
            <a:pPr marL="0" marR="0">
              <a:lnSpc>
                <a:spcPct val="115000"/>
              </a:lnSpc>
              <a:spcBef>
                <a:spcPts val="0"/>
              </a:spcBef>
              <a:spcAft>
                <a:spcPts val="1000"/>
              </a:spcAft>
            </a:pPr>
            <a:r>
              <a:rPr lang="en-US" sz="4400" b="1" u="sng" dirty="0">
                <a:solidFill>
                  <a:srgbClr val="063656"/>
                </a:solidFill>
                <a:effectLst/>
                <a:latin typeface="Calibri" panose="020F0502020204030204" pitchFamily="34" charset="0"/>
              </a:rPr>
              <a:t>John 3:16</a:t>
            </a:r>
          </a:p>
          <a:p>
            <a:pPr marL="0" marR="0">
              <a:lnSpc>
                <a:spcPct val="115000"/>
              </a:lnSpc>
              <a:spcBef>
                <a:spcPts val="0"/>
              </a:spcBef>
              <a:spcAft>
                <a:spcPts val="0"/>
              </a:spcAft>
            </a:pPr>
            <a:r>
              <a:rPr lang="en-US" sz="4400" dirty="0">
                <a:solidFill>
                  <a:schemeClr val="tx1">
                    <a:lumMod val="50000"/>
                    <a:lumOff val="50000"/>
                  </a:schemeClr>
                </a:solidFill>
                <a:effectLst/>
                <a:latin typeface="Calibri" panose="020F0502020204030204" pitchFamily="34" charset="0"/>
              </a:rPr>
              <a:t>For God so loved the world that He gave His only begotten Son, that whoever believes in Him should not perish but have everlasting life. </a:t>
            </a:r>
          </a:p>
        </p:txBody>
      </p:sp>
      <p:sp>
        <p:nvSpPr>
          <p:cNvPr id="3" name="Rectangle: Rounded Corners 2">
            <a:extLst>
              <a:ext uri="{FF2B5EF4-FFF2-40B4-BE49-F238E27FC236}">
                <a16:creationId xmlns:a16="http://schemas.microsoft.com/office/drawing/2014/main" id="{EF6791DC-6B85-AE60-857A-6BEE08B4EBCD}"/>
              </a:ext>
            </a:extLst>
          </p:cNvPr>
          <p:cNvSpPr/>
          <p:nvPr/>
        </p:nvSpPr>
        <p:spPr>
          <a:xfrm>
            <a:off x="424545" y="1541905"/>
            <a:ext cx="1913138" cy="636752"/>
          </a:xfrm>
          <a:prstGeom prst="roundRect">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015B171-2156-9352-138C-761954DB775D}"/>
              </a:ext>
            </a:extLst>
          </p:cNvPr>
          <p:cNvCxnSpPr>
            <a:cxnSpLocks/>
          </p:cNvCxnSpPr>
          <p:nvPr/>
        </p:nvCxnSpPr>
        <p:spPr>
          <a:xfrm>
            <a:off x="2209666" y="2178657"/>
            <a:ext cx="4405819" cy="0"/>
          </a:xfrm>
          <a:prstGeom prst="line">
            <a:avLst/>
          </a:prstGeom>
          <a:ln w="38100">
            <a:solidFill>
              <a:srgbClr val="06365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2062E9-377F-3999-5EA4-109C7016F322}"/>
              </a:ext>
            </a:extLst>
          </p:cNvPr>
          <p:cNvCxnSpPr>
            <a:cxnSpLocks/>
          </p:cNvCxnSpPr>
          <p:nvPr/>
        </p:nvCxnSpPr>
        <p:spPr>
          <a:xfrm>
            <a:off x="6724534" y="3719095"/>
            <a:ext cx="3294109" cy="0"/>
          </a:xfrm>
          <a:prstGeom prst="line">
            <a:avLst/>
          </a:prstGeom>
          <a:ln w="38100">
            <a:solidFill>
              <a:srgbClr val="063656"/>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D299889-04B6-9B8E-5C9D-13F64F35E092}"/>
              </a:ext>
            </a:extLst>
          </p:cNvPr>
          <p:cNvSpPr/>
          <p:nvPr/>
        </p:nvSpPr>
        <p:spPr>
          <a:xfrm>
            <a:off x="6918683" y="2353419"/>
            <a:ext cx="1954973" cy="572635"/>
          </a:xfrm>
          <a:prstGeom prst="roundRect">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CDBB9A-466D-78E2-F361-737CE4E12284}"/>
              </a:ext>
            </a:extLst>
          </p:cNvPr>
          <p:cNvSpPr txBox="1"/>
          <p:nvPr/>
        </p:nvSpPr>
        <p:spPr>
          <a:xfrm>
            <a:off x="3388056" y="4864329"/>
            <a:ext cx="8379400" cy="1692771"/>
          </a:xfrm>
          <a:prstGeom prst="rect">
            <a:avLst/>
          </a:prstGeom>
          <a:noFill/>
        </p:spPr>
        <p:txBody>
          <a:bodyPr wrap="square" rtlCol="0">
            <a:spAutoFit/>
          </a:bodyPr>
          <a:lstStyle/>
          <a:p>
            <a:pPr>
              <a:defRPr/>
            </a:pPr>
            <a:r>
              <a:rPr lang="en-US" sz="5200" b="1" dirty="0">
                <a:solidFill>
                  <a:srgbClr val="063656"/>
                </a:solidFill>
                <a:latin typeface="Arial Rounded MT Bold" pitchFamily="34" charset="0"/>
              </a:rPr>
              <a:t>Let’s understand the </a:t>
            </a:r>
            <a:r>
              <a:rPr lang="en-US" sz="5200" b="1" dirty="0">
                <a:solidFill>
                  <a:srgbClr val="F1975D"/>
                </a:solidFill>
                <a:latin typeface="Arial Rounded MT Bold" pitchFamily="34" charset="0"/>
              </a:rPr>
              <a:t>CONTEXT</a:t>
            </a:r>
            <a:r>
              <a:rPr lang="en-US" sz="5200" b="1" dirty="0">
                <a:solidFill>
                  <a:srgbClr val="063656"/>
                </a:solidFill>
                <a:latin typeface="Arial Rounded MT Bold" pitchFamily="34" charset="0"/>
              </a:rPr>
              <a:t> of the Gospel</a:t>
            </a:r>
          </a:p>
        </p:txBody>
      </p:sp>
      <p:pic>
        <p:nvPicPr>
          <p:cNvPr id="7" name="Picture 6">
            <a:extLst>
              <a:ext uri="{FF2B5EF4-FFF2-40B4-BE49-F238E27FC236}">
                <a16:creationId xmlns:a16="http://schemas.microsoft.com/office/drawing/2014/main" id="{1B63E8AE-6D25-740B-AC91-DCAA2E4A1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4" y="4611596"/>
            <a:ext cx="1930388" cy="1852654"/>
          </a:xfrm>
          <a:prstGeom prst="rect">
            <a:avLst/>
          </a:prstGeom>
        </p:spPr>
      </p:pic>
    </p:spTree>
    <p:extLst>
      <p:ext uri="{BB962C8B-B14F-4D97-AF65-F5344CB8AC3E}">
        <p14:creationId xmlns:p14="http://schemas.microsoft.com/office/powerpoint/2010/main" val="79798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19200"/>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3"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4"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8587182" y="1143000"/>
            <a:ext cx="908700" cy="523220"/>
          </a:xfrm>
          <a:prstGeom prst="rect">
            <a:avLst/>
          </a:prstGeom>
          <a:noFill/>
        </p:spPr>
        <p:txBody>
          <a:bodyPr wrap="square" rtlCol="0">
            <a:spAutoFit/>
          </a:bodyPr>
          <a:lstStyle/>
          <a:p>
            <a:pPr>
              <a:defRPr/>
            </a:pPr>
            <a:r>
              <a:rPr lang="en-US" sz="2800" b="1" dirty="0">
                <a:latin typeface="+mj-lt"/>
              </a:rPr>
              <a:t>GOD</a:t>
            </a:r>
            <a:endParaRPr lang="en-US" sz="2000" b="1" dirty="0">
              <a:latin typeface="+mj-lt"/>
            </a:endParaRPr>
          </a:p>
        </p:txBody>
      </p:sp>
      <p:sp>
        <p:nvSpPr>
          <p:cNvPr id="33" name="TextBox 32"/>
          <p:cNvSpPr txBox="1"/>
          <p:nvPr/>
        </p:nvSpPr>
        <p:spPr>
          <a:xfrm>
            <a:off x="5562600" y="1219200"/>
            <a:ext cx="1066800" cy="3416320"/>
          </a:xfrm>
          <a:prstGeom prst="rect">
            <a:avLst/>
          </a:prstGeom>
          <a:noFill/>
        </p:spPr>
        <p:txBody>
          <a:bodyPr vert="horz" wrap="square" rtlCol="0">
            <a:spAutoFit/>
          </a:bodyPr>
          <a:lstStyle/>
          <a:p>
            <a:pPr algn="ctr">
              <a:defRPr/>
            </a:pPr>
            <a:r>
              <a:rPr lang="en-US" sz="7200" b="1" dirty="0">
                <a:solidFill>
                  <a:prstClr val="black"/>
                </a:solidFill>
                <a:latin typeface="+mj-lt"/>
              </a:rPr>
              <a:t>S   I   N</a:t>
            </a:r>
          </a:p>
        </p:txBody>
      </p:sp>
      <p:grpSp>
        <p:nvGrpSpPr>
          <p:cNvPr id="10" name="Group 43"/>
          <p:cNvGrpSpPr>
            <a:grpSpLocks/>
          </p:cNvGrpSpPr>
          <p:nvPr/>
        </p:nvGrpSpPr>
        <p:grpSpPr bwMode="auto">
          <a:xfrm>
            <a:off x="4191000" y="2362201"/>
            <a:ext cx="3886200" cy="1323975"/>
            <a:chOff x="1536" y="1824"/>
            <a:chExt cx="2448" cy="834"/>
          </a:xfrm>
        </p:grpSpPr>
        <p:grpSp>
          <p:nvGrpSpPr>
            <p:cNvPr id="13" name="Group 44"/>
            <p:cNvGrpSpPr>
              <a:grpSpLocks/>
            </p:cNvGrpSpPr>
            <p:nvPr/>
          </p:nvGrpSpPr>
          <p:grpSpPr bwMode="auto">
            <a:xfrm>
              <a:off x="1536" y="1907"/>
              <a:ext cx="2448" cy="637"/>
              <a:chOff x="1536" y="1907"/>
              <a:chExt cx="2448" cy="637"/>
            </a:xfrm>
          </p:grpSpPr>
          <p:sp>
            <p:nvSpPr>
              <p:cNvPr id="42" name="Rectangle 45"/>
              <p:cNvSpPr>
                <a:spLocks noChangeArrowheads="1"/>
              </p:cNvSpPr>
              <p:nvPr/>
            </p:nvSpPr>
            <p:spPr bwMode="auto">
              <a:xfrm>
                <a:off x="1536" y="1968"/>
                <a:ext cx="2448" cy="528"/>
              </a:xfrm>
              <a:prstGeom prst="rect">
                <a:avLst/>
              </a:prstGeom>
              <a:solidFill>
                <a:srgbClr val="F1F1F1"/>
              </a:solidFill>
              <a:ln w="5080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43" name="WordArt 46"/>
              <p:cNvSpPr>
                <a:spLocks noChangeArrowheads="1" noChangeShapeType="1" noTextEdit="1"/>
              </p:cNvSpPr>
              <p:nvPr/>
            </p:nvSpPr>
            <p:spPr bwMode="auto">
              <a:xfrm rot="723669">
                <a:off x="1584" y="1907"/>
                <a:ext cx="864" cy="637"/>
              </a:xfrm>
              <a:prstGeom prst="rect">
                <a:avLst/>
              </a:prstGeom>
            </p:spPr>
            <p:txBody>
              <a:bodyPr wrap="none" fromWordArt="1">
                <a:prstTxWarp prst="textSlantUp">
                  <a:avLst>
                    <a:gd name="adj" fmla="val 32056"/>
                  </a:avLst>
                </a:prstTxWarp>
              </a:bodyPr>
              <a:lstStyle/>
              <a:p>
                <a:pPr algn="ctr">
                  <a:defRPr/>
                </a:pPr>
                <a:r>
                  <a:rPr lang="en-US" sz="4000" kern="10" dirty="0">
                    <a:ln w="15875">
                      <a:solidFill>
                        <a:prstClr val="black"/>
                      </a:solidFill>
                      <a:round/>
                      <a:headEnd type="none" w="sm" len="sm"/>
                      <a:tailEnd type="none" w="sm" len="sm"/>
                    </a:ln>
                    <a:gradFill rotWithShape="0">
                      <a:gsLst>
                        <a:gs pos="0">
                          <a:srgbClr val="FF0000"/>
                        </a:gs>
                        <a:gs pos="100000">
                          <a:srgbClr val="FF0000">
                            <a:gamma/>
                            <a:tint val="54118"/>
                            <a:invGamma/>
                          </a:srgbClr>
                        </a:gs>
                      </a:gsLst>
                      <a:lin ang="4676331" scaled="1"/>
                    </a:gradFill>
                    <a:effectLst>
                      <a:outerShdw dist="53882" dir="2700000" algn="ctr" rotWithShape="0">
                        <a:srgbClr val="9999FF"/>
                      </a:outerShdw>
                    </a:effectLst>
                    <a:latin typeface="+mj-lt"/>
                  </a:rPr>
                  <a:t>Jesus</a:t>
                </a:r>
              </a:p>
            </p:txBody>
          </p:sp>
          <p:sp>
            <p:nvSpPr>
              <p:cNvPr id="44" name="WordArt 47"/>
              <p:cNvSpPr>
                <a:spLocks noChangeArrowheads="1" noChangeShapeType="1" noTextEdit="1"/>
              </p:cNvSpPr>
              <p:nvPr/>
            </p:nvSpPr>
            <p:spPr bwMode="auto">
              <a:xfrm rot="828832">
                <a:off x="3024" y="1907"/>
                <a:ext cx="864" cy="637"/>
              </a:xfrm>
              <a:prstGeom prst="rect">
                <a:avLst/>
              </a:prstGeom>
            </p:spPr>
            <p:txBody>
              <a:bodyPr wrap="none" fromWordArt="1">
                <a:prstTxWarp prst="textSlantUp">
                  <a:avLst>
                    <a:gd name="adj" fmla="val 32056"/>
                  </a:avLst>
                </a:prstTxWarp>
              </a:bodyPr>
              <a:lstStyle/>
              <a:p>
                <a:pPr algn="ctr">
                  <a:defRPr/>
                </a:pPr>
                <a:r>
                  <a:rPr lang="en-US" sz="4000" kern="10" dirty="0">
                    <a:ln w="15875">
                      <a:solidFill>
                        <a:prstClr val="black"/>
                      </a:solidFill>
                      <a:round/>
                      <a:headEnd type="none" w="sm" len="sm"/>
                      <a:tailEnd type="none" w="sm" len="sm"/>
                    </a:ln>
                    <a:gradFill rotWithShape="0">
                      <a:gsLst>
                        <a:gs pos="0">
                          <a:srgbClr val="FF0000"/>
                        </a:gs>
                        <a:gs pos="100000">
                          <a:srgbClr val="FF0000">
                            <a:gamma/>
                            <a:tint val="57255"/>
                            <a:invGamma/>
                          </a:srgbClr>
                        </a:gs>
                      </a:gsLst>
                      <a:lin ang="4571168" scaled="1"/>
                    </a:gradFill>
                    <a:effectLst>
                      <a:outerShdw dist="53882" dir="2700000" algn="ctr" rotWithShape="0">
                        <a:srgbClr val="9999FF"/>
                      </a:outerShdw>
                    </a:effectLst>
                    <a:latin typeface="+mj-lt"/>
                  </a:rPr>
                  <a:t>Christ</a:t>
                </a:r>
              </a:p>
            </p:txBody>
          </p:sp>
        </p:grpSp>
        <p:sp>
          <p:nvSpPr>
            <p:cNvPr id="41" name="Text Box 48"/>
            <p:cNvSpPr txBox="1">
              <a:spLocks noChangeArrowheads="1"/>
            </p:cNvSpPr>
            <p:nvPr/>
          </p:nvSpPr>
          <p:spPr bwMode="auto">
            <a:xfrm>
              <a:off x="2544" y="1824"/>
              <a:ext cx="384" cy="834"/>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8000" dirty="0">
                  <a:solidFill>
                    <a:prstClr val="black"/>
                  </a:solidFill>
                  <a:latin typeface="+mj-lt"/>
                </a:rPr>
                <a:t>I</a:t>
              </a:r>
              <a:endParaRPr lang="en-US" sz="2400" dirty="0">
                <a:solidFill>
                  <a:prstClr val="black"/>
                </a:solidFill>
                <a:latin typeface="+mj-lt"/>
              </a:endParaRPr>
            </a:p>
          </p:txBody>
        </p:sp>
      </p:grpSp>
      <p:sp>
        <p:nvSpPr>
          <p:cNvPr id="48" name="WordArt 30"/>
          <p:cNvSpPr>
            <a:spLocks noChangeArrowheads="1" noChangeShapeType="1" noTextEdit="1"/>
          </p:cNvSpPr>
          <p:nvPr/>
        </p:nvSpPr>
        <p:spPr bwMode="auto">
          <a:xfrm>
            <a:off x="5257800" y="6324600"/>
            <a:ext cx="1219200" cy="419100"/>
          </a:xfrm>
          <a:prstGeom prst="rect">
            <a:avLst/>
          </a:prstGeom>
        </p:spPr>
        <p:txBody>
          <a:bodyPr wrap="none" fromWordArt="1">
            <a:prstTxWarp prst="textPlain">
              <a:avLst>
                <a:gd name="adj" fmla="val 50000"/>
              </a:avLst>
            </a:prstTxWarp>
          </a:bodyPr>
          <a:lstStyle/>
          <a:p>
            <a:pPr algn="ctr">
              <a:defRPr/>
            </a:pPr>
            <a:r>
              <a:rPr lang="en-US" sz="3600" b="1" kern="10" dirty="0">
                <a:ln w="9525">
                  <a:solidFill>
                    <a:prstClr val="black"/>
                  </a:solidFill>
                  <a:round/>
                  <a:headEnd type="none" w="sm" len="sm"/>
                  <a:tailEnd type="none" w="sm" len="sm"/>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HELL</a:t>
            </a:r>
          </a:p>
        </p:txBody>
      </p:sp>
      <p:grpSp>
        <p:nvGrpSpPr>
          <p:cNvPr id="15" name="Group 53"/>
          <p:cNvGrpSpPr/>
          <p:nvPr/>
        </p:nvGrpSpPr>
        <p:grpSpPr>
          <a:xfrm>
            <a:off x="8554846" y="1981200"/>
            <a:ext cx="970155" cy="1082416"/>
            <a:chOff x="7030845" y="1981200"/>
            <a:chExt cx="970155" cy="1082416"/>
          </a:xfrm>
        </p:grpSpPr>
        <p:sp>
          <p:nvSpPr>
            <p:cNvPr id="50" name="TextBox 49"/>
            <p:cNvSpPr txBox="1"/>
            <p:nvPr/>
          </p:nvSpPr>
          <p:spPr>
            <a:xfrm>
              <a:off x="7030845" y="2601951"/>
              <a:ext cx="457200" cy="461665"/>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G</a:t>
              </a:r>
              <a:r>
                <a:rPr lang="en-US" sz="2400" b="1" dirty="0">
                  <a:solidFill>
                    <a:srgbClr val="FF0000"/>
                  </a:solidFill>
                  <a:latin typeface="Arial Rounded MT Bold" pitchFamily="34" charset="0"/>
                </a:rPr>
                <a:t> </a:t>
              </a:r>
            </a:p>
          </p:txBody>
        </p:sp>
        <p:sp>
          <p:nvSpPr>
            <p:cNvPr id="51" name="TextBox 50"/>
            <p:cNvSpPr txBox="1"/>
            <p:nvPr/>
          </p:nvSpPr>
          <p:spPr>
            <a:xfrm>
              <a:off x="7389543" y="2548053"/>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A</a:t>
              </a:r>
            </a:p>
          </p:txBody>
        </p:sp>
        <p:sp>
          <p:nvSpPr>
            <p:cNvPr id="52" name="TextBox 51"/>
            <p:cNvSpPr txBox="1"/>
            <p:nvPr/>
          </p:nvSpPr>
          <p:spPr>
            <a:xfrm>
              <a:off x="7620000" y="1981200"/>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E</a:t>
              </a:r>
            </a:p>
          </p:txBody>
        </p:sp>
        <p:sp>
          <p:nvSpPr>
            <p:cNvPr id="53" name="TextBox 52"/>
            <p:cNvSpPr txBox="1"/>
            <p:nvPr/>
          </p:nvSpPr>
          <p:spPr>
            <a:xfrm>
              <a:off x="7606992" y="2343090"/>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V</a:t>
              </a:r>
            </a:p>
          </p:txBody>
        </p:sp>
      </p:grpSp>
      <p:sp>
        <p:nvSpPr>
          <p:cNvPr id="57" name="AutoShape 50"/>
          <p:cNvSpPr>
            <a:spLocks noChangeArrowheads="1"/>
          </p:cNvSpPr>
          <p:nvPr/>
        </p:nvSpPr>
        <p:spPr bwMode="auto">
          <a:xfrm rot="11211903">
            <a:off x="7392869" y="4340731"/>
            <a:ext cx="222497" cy="1365867"/>
          </a:xfrm>
          <a:prstGeom prst="downArrow">
            <a:avLst>
              <a:gd name="adj1" fmla="val 50000"/>
              <a:gd name="adj2" fmla="val 124138"/>
            </a:avLst>
          </a:prstGeom>
          <a:solidFill>
            <a:srgbClr val="FF0000">
              <a:alpha val="87000"/>
            </a:srgbClr>
          </a:solidFill>
          <a:ln w="28575">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58" name="TextBox 57"/>
          <p:cNvSpPr txBox="1"/>
          <p:nvPr/>
        </p:nvSpPr>
        <p:spPr>
          <a:xfrm>
            <a:off x="6858000" y="4116051"/>
            <a:ext cx="304800" cy="1754326"/>
          </a:xfrm>
          <a:prstGeom prst="rect">
            <a:avLst/>
          </a:prstGeom>
          <a:noFill/>
        </p:spPr>
        <p:txBody>
          <a:bodyPr wrap="square" rtlCol="0">
            <a:spAutoFit/>
          </a:bodyPr>
          <a:lstStyle/>
          <a:p>
            <a:pPr algn="ctr">
              <a:defRPr/>
            </a:pPr>
            <a:r>
              <a:rPr lang="en-US" sz="2400" b="1" dirty="0">
                <a:solidFill>
                  <a:srgbClr val="FF0000"/>
                </a:solidFill>
                <a:latin typeface="+mj-lt"/>
              </a:rPr>
              <a:t>D</a:t>
            </a:r>
          </a:p>
          <a:p>
            <a:pPr algn="ctr">
              <a:defRPr/>
            </a:pPr>
            <a:endParaRPr lang="en-US" sz="600" b="1" dirty="0">
              <a:solidFill>
                <a:srgbClr val="FF0000"/>
              </a:solidFill>
              <a:latin typeface="+mj-lt"/>
            </a:endParaRPr>
          </a:p>
          <a:p>
            <a:pPr algn="ctr">
              <a:defRPr/>
            </a:pPr>
            <a:r>
              <a:rPr lang="en-US" sz="2400" b="1" dirty="0">
                <a:solidFill>
                  <a:srgbClr val="FF0000"/>
                </a:solidFill>
                <a:latin typeface="+mj-lt"/>
              </a:rPr>
              <a:t>I</a:t>
            </a:r>
          </a:p>
          <a:p>
            <a:pPr algn="ctr">
              <a:defRPr/>
            </a:pPr>
            <a:r>
              <a:rPr lang="en-US" sz="600" b="1" dirty="0">
                <a:solidFill>
                  <a:srgbClr val="FF0000"/>
                </a:solidFill>
                <a:latin typeface="+mj-lt"/>
              </a:rPr>
              <a:t> </a:t>
            </a:r>
          </a:p>
          <a:p>
            <a:pPr algn="ctr">
              <a:defRPr/>
            </a:pPr>
            <a:r>
              <a:rPr lang="en-US" sz="2400" b="1" dirty="0">
                <a:solidFill>
                  <a:srgbClr val="FF0000"/>
                </a:solidFill>
                <a:latin typeface="+mj-lt"/>
              </a:rPr>
              <a:t>E</a:t>
            </a:r>
            <a:r>
              <a:rPr lang="en-US" sz="600" b="1" dirty="0">
                <a:solidFill>
                  <a:srgbClr val="FF0000"/>
                </a:solidFill>
                <a:latin typeface="+mj-lt"/>
              </a:rPr>
              <a:t> </a:t>
            </a:r>
          </a:p>
          <a:p>
            <a:pPr algn="ctr">
              <a:defRPr/>
            </a:pPr>
            <a:r>
              <a:rPr lang="en-US" sz="2400" b="1" dirty="0">
                <a:solidFill>
                  <a:srgbClr val="FF0000"/>
                </a:solidFill>
                <a:latin typeface="+mj-lt"/>
              </a:rPr>
              <a:t>D</a:t>
            </a:r>
          </a:p>
        </p:txBody>
      </p:sp>
      <p:cxnSp>
        <p:nvCxnSpPr>
          <p:cNvPr id="65" name="Straight Connector 64"/>
          <p:cNvCxnSpPr/>
          <p:nvPr/>
        </p:nvCxnSpPr>
        <p:spPr>
          <a:xfrm>
            <a:off x="742940" y="267983"/>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33430" y="1635494"/>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3430" y="542374"/>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9130" y="8382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19130" y="1102312"/>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19130" y="1355662"/>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0530" y="1928539"/>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7019" y="2202032"/>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WordArt 58"/>
          <p:cNvSpPr>
            <a:spLocks noChangeArrowheads="1" noChangeShapeType="1" noTextEdit="1"/>
          </p:cNvSpPr>
          <p:nvPr/>
        </p:nvSpPr>
        <p:spPr bwMode="auto">
          <a:xfrm rot="20795892">
            <a:off x="2621035" y="2667151"/>
            <a:ext cx="986811" cy="627456"/>
          </a:xfrm>
          <a:prstGeom prst="rect">
            <a:avLst/>
          </a:prstGeom>
        </p:spPr>
        <p:txBody>
          <a:bodyPr wrap="none" fromWordArt="1">
            <a:prstTxWarp prst="textSlantUp">
              <a:avLst>
                <a:gd name="adj" fmla="val 55556"/>
              </a:avLst>
            </a:prstTxWarp>
          </a:bodyPr>
          <a:lstStyle/>
          <a:p>
            <a:pPr algn="ctr">
              <a:defRPr/>
            </a:pPr>
            <a:r>
              <a:rPr lang="en-US" sz="3600" kern="10" dirty="0">
                <a:ln w="9525">
                  <a:solidFill>
                    <a:srgbClr val="000000"/>
                  </a:solidFill>
                  <a:round/>
                  <a:headEnd type="none" w="sm" len="sm"/>
                  <a:tailEnd type="none" w="sm" len="sm"/>
                </a:ln>
                <a:solidFill>
                  <a:srgbClr val="FF0000"/>
                </a:solidFill>
                <a:latin typeface="Arial Rounded MT Bold"/>
              </a:rPr>
              <a:t>FAITH</a:t>
            </a:r>
          </a:p>
        </p:txBody>
      </p:sp>
      <p:sp>
        <p:nvSpPr>
          <p:cNvPr id="64" name="TextBox 63"/>
          <p:cNvSpPr txBox="1"/>
          <p:nvPr/>
        </p:nvSpPr>
        <p:spPr>
          <a:xfrm>
            <a:off x="1447800" y="2206051"/>
            <a:ext cx="1492720" cy="954107"/>
          </a:xfrm>
          <a:prstGeom prst="rect">
            <a:avLst/>
          </a:prstGeom>
          <a:noFill/>
        </p:spPr>
        <p:txBody>
          <a:bodyPr wrap="square" rtlCol="0">
            <a:spAutoFit/>
          </a:bodyPr>
          <a:lstStyle/>
          <a:p>
            <a:pPr>
              <a:defRPr/>
            </a:pPr>
            <a:r>
              <a:rPr lang="en-US" sz="2800" b="1" dirty="0">
                <a:solidFill>
                  <a:srgbClr val="FF0000"/>
                </a:solidFill>
                <a:latin typeface="+mj-lt"/>
              </a:rPr>
              <a:t>Trust</a:t>
            </a:r>
          </a:p>
          <a:p>
            <a:pPr>
              <a:defRPr/>
            </a:pPr>
            <a:r>
              <a:rPr lang="en-US" sz="2800" b="1" dirty="0">
                <a:solidFill>
                  <a:srgbClr val="FF0000"/>
                </a:solidFill>
                <a:latin typeface="+mj-lt"/>
              </a:rPr>
              <a:t>Rely on</a:t>
            </a:r>
          </a:p>
        </p:txBody>
      </p:sp>
      <p:sp>
        <p:nvSpPr>
          <p:cNvPr id="66" name="TextBox 65"/>
          <p:cNvSpPr txBox="1"/>
          <p:nvPr/>
        </p:nvSpPr>
        <p:spPr>
          <a:xfrm>
            <a:off x="3048000" y="3390781"/>
            <a:ext cx="1287083" cy="800219"/>
          </a:xfrm>
          <a:prstGeom prst="rect">
            <a:avLst/>
          </a:prstGeom>
          <a:noFill/>
        </p:spPr>
        <p:txBody>
          <a:bodyPr wrap="square" rtlCol="0">
            <a:spAutoFit/>
          </a:bodyPr>
          <a:lstStyle/>
          <a:p>
            <a:pPr>
              <a:defRPr/>
            </a:pPr>
            <a:r>
              <a:rPr lang="en-US" sz="2800" b="1" dirty="0">
                <a:solidFill>
                  <a:srgbClr val="FF0000"/>
                </a:solidFill>
                <a:latin typeface="+mj-lt"/>
              </a:rPr>
              <a:t>Receive</a:t>
            </a:r>
          </a:p>
          <a:p>
            <a:pPr>
              <a:defRPr/>
            </a:pPr>
            <a:endParaRPr lang="en-US" b="1" dirty="0">
              <a:solidFill>
                <a:srgbClr val="FF0000"/>
              </a:solidFill>
              <a:latin typeface="Lucida Fax" pitchFamily="18" charset="0"/>
            </a:endParaRPr>
          </a:p>
        </p:txBody>
      </p:sp>
      <p:grpSp>
        <p:nvGrpSpPr>
          <p:cNvPr id="18" name="Group 59"/>
          <p:cNvGrpSpPr>
            <a:grpSpLocks/>
          </p:cNvGrpSpPr>
          <p:nvPr/>
        </p:nvGrpSpPr>
        <p:grpSpPr bwMode="auto">
          <a:xfrm>
            <a:off x="5476875" y="6115050"/>
            <a:ext cx="762000" cy="685800"/>
            <a:chOff x="624" y="3696"/>
            <a:chExt cx="576" cy="576"/>
          </a:xfrm>
        </p:grpSpPr>
        <p:sp>
          <p:nvSpPr>
            <p:cNvPr id="69" name="Line 60"/>
            <p:cNvSpPr>
              <a:spLocks noChangeShapeType="1"/>
            </p:cNvSpPr>
            <p:nvPr/>
          </p:nvSpPr>
          <p:spPr bwMode="auto">
            <a:xfrm rot="2027628">
              <a:off x="624" y="3888"/>
              <a:ext cx="576" cy="192"/>
            </a:xfrm>
            <a:prstGeom prst="line">
              <a:avLst/>
            </a:prstGeom>
            <a:noFill/>
            <a:ln w="142875">
              <a:solidFill>
                <a:srgbClr val="003399"/>
              </a:solidFill>
              <a:round/>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70" name="Line 61"/>
            <p:cNvSpPr>
              <a:spLocks noChangeShapeType="1"/>
            </p:cNvSpPr>
            <p:nvPr/>
          </p:nvSpPr>
          <p:spPr bwMode="auto">
            <a:xfrm rot="-4607320">
              <a:off x="624" y="3888"/>
              <a:ext cx="576" cy="192"/>
            </a:xfrm>
            <a:prstGeom prst="line">
              <a:avLst/>
            </a:prstGeom>
            <a:noFill/>
            <a:ln w="142875">
              <a:solidFill>
                <a:srgbClr val="003399"/>
              </a:solidFill>
              <a:round/>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grpSp>
      <p:sp>
        <p:nvSpPr>
          <p:cNvPr id="81" name="Freeform 80"/>
          <p:cNvSpPr/>
          <p:nvPr/>
        </p:nvSpPr>
        <p:spPr>
          <a:xfrm>
            <a:off x="4505325" y="5410200"/>
            <a:ext cx="2352675" cy="1076325"/>
          </a:xfrm>
          <a:custGeom>
            <a:avLst/>
            <a:gdLst>
              <a:gd name="connsiteX0" fmla="*/ 2286000 w 2286000"/>
              <a:gd name="connsiteY0" fmla="*/ 0 h 1162050"/>
              <a:gd name="connsiteX1" fmla="*/ 0 w 2286000"/>
              <a:gd name="connsiteY1" fmla="*/ 1162050 h 1162050"/>
            </a:gdLst>
            <a:ahLst/>
            <a:cxnLst>
              <a:cxn ang="0">
                <a:pos x="connsiteX0" y="connsiteY0"/>
              </a:cxn>
              <a:cxn ang="0">
                <a:pos x="connsiteX1" y="connsiteY1"/>
              </a:cxn>
            </a:cxnLst>
            <a:rect l="l" t="t" r="r" b="b"/>
            <a:pathLst>
              <a:path w="2286000" h="1162050">
                <a:moveTo>
                  <a:pt x="2286000" y="0"/>
                </a:moveTo>
                <a:lnTo>
                  <a:pt x="0" y="1162050"/>
                </a:lnTo>
              </a:path>
            </a:pathLst>
          </a:custGeom>
          <a:ln w="57150">
            <a:solidFill>
              <a:srgbClr val="C00000">
                <a:alpha val="88000"/>
              </a:srgb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a:endParaRPr>
          </a:p>
        </p:txBody>
      </p:sp>
      <p:sp>
        <p:nvSpPr>
          <p:cNvPr id="73" name="Freeform 72"/>
          <p:cNvSpPr/>
          <p:nvPr/>
        </p:nvSpPr>
        <p:spPr>
          <a:xfrm>
            <a:off x="2844800" y="1524001"/>
            <a:ext cx="5981700" cy="2305050"/>
          </a:xfrm>
          <a:custGeom>
            <a:avLst/>
            <a:gdLst>
              <a:gd name="connsiteX0" fmla="*/ 9525 w 5943600"/>
              <a:gd name="connsiteY0" fmla="*/ 2238375 h 2238375"/>
              <a:gd name="connsiteX1" fmla="*/ 0 w 5943600"/>
              <a:gd name="connsiteY1" fmla="*/ 1552575 h 2238375"/>
              <a:gd name="connsiteX2" fmla="*/ 9525 w 5943600"/>
              <a:gd name="connsiteY2" fmla="*/ 1419225 h 2238375"/>
              <a:gd name="connsiteX3" fmla="*/ 19050 w 5943600"/>
              <a:gd name="connsiteY3" fmla="*/ 1390650 h 2238375"/>
              <a:gd name="connsiteX4" fmla="*/ 57150 w 5943600"/>
              <a:gd name="connsiteY4" fmla="*/ 1371600 h 2238375"/>
              <a:gd name="connsiteX5" fmla="*/ 95250 w 5943600"/>
              <a:gd name="connsiteY5" fmla="*/ 1343025 h 2238375"/>
              <a:gd name="connsiteX6" fmla="*/ 123825 w 5943600"/>
              <a:gd name="connsiteY6" fmla="*/ 1333500 h 2238375"/>
              <a:gd name="connsiteX7" fmla="*/ 171450 w 5943600"/>
              <a:gd name="connsiteY7" fmla="*/ 1314450 h 2238375"/>
              <a:gd name="connsiteX8" fmla="*/ 352425 w 5943600"/>
              <a:gd name="connsiteY8" fmla="*/ 1295400 h 2238375"/>
              <a:gd name="connsiteX9" fmla="*/ 5162550 w 5943600"/>
              <a:gd name="connsiteY9" fmla="*/ 1285875 h 2238375"/>
              <a:gd name="connsiteX10" fmla="*/ 5191125 w 5943600"/>
              <a:gd name="connsiteY10" fmla="*/ 1276350 h 2238375"/>
              <a:gd name="connsiteX11" fmla="*/ 5229225 w 5943600"/>
              <a:gd name="connsiteY11" fmla="*/ 1266825 h 2238375"/>
              <a:gd name="connsiteX12" fmla="*/ 5343525 w 5943600"/>
              <a:gd name="connsiteY12" fmla="*/ 1171575 h 2238375"/>
              <a:gd name="connsiteX13" fmla="*/ 5400675 w 5943600"/>
              <a:gd name="connsiteY13" fmla="*/ 1095375 h 2238375"/>
              <a:gd name="connsiteX14" fmla="*/ 5419725 w 5943600"/>
              <a:gd name="connsiteY14" fmla="*/ 762000 h 2238375"/>
              <a:gd name="connsiteX15" fmla="*/ 5438775 w 5943600"/>
              <a:gd name="connsiteY15" fmla="*/ 714375 h 2238375"/>
              <a:gd name="connsiteX16" fmla="*/ 5476875 w 5943600"/>
              <a:gd name="connsiteY16" fmla="*/ 609600 h 2238375"/>
              <a:gd name="connsiteX17" fmla="*/ 5562600 w 5943600"/>
              <a:gd name="connsiteY17" fmla="*/ 476250 h 2238375"/>
              <a:gd name="connsiteX18" fmla="*/ 5591175 w 5943600"/>
              <a:gd name="connsiteY18" fmla="*/ 457200 h 2238375"/>
              <a:gd name="connsiteX19" fmla="*/ 5638800 w 5943600"/>
              <a:gd name="connsiteY19" fmla="*/ 409575 h 2238375"/>
              <a:gd name="connsiteX20" fmla="*/ 5695950 w 5943600"/>
              <a:gd name="connsiteY20" fmla="*/ 371475 h 2238375"/>
              <a:gd name="connsiteX21" fmla="*/ 5743575 w 5943600"/>
              <a:gd name="connsiteY21" fmla="*/ 304800 h 2238375"/>
              <a:gd name="connsiteX22" fmla="*/ 5772150 w 5943600"/>
              <a:gd name="connsiteY22" fmla="*/ 285750 h 2238375"/>
              <a:gd name="connsiteX23" fmla="*/ 5791200 w 5943600"/>
              <a:gd name="connsiteY23" fmla="*/ 257175 h 2238375"/>
              <a:gd name="connsiteX24" fmla="*/ 5848350 w 5943600"/>
              <a:gd name="connsiteY24" fmla="*/ 190500 h 2238375"/>
              <a:gd name="connsiteX25" fmla="*/ 5886450 w 5943600"/>
              <a:gd name="connsiteY25" fmla="*/ 104775 h 2238375"/>
              <a:gd name="connsiteX26" fmla="*/ 5924550 w 5943600"/>
              <a:gd name="connsiteY26" fmla="*/ 47625 h 2238375"/>
              <a:gd name="connsiteX27" fmla="*/ 5943600 w 5943600"/>
              <a:gd name="connsiteY27" fmla="*/ 0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3600" h="2238375">
                <a:moveTo>
                  <a:pt x="9525" y="2238375"/>
                </a:moveTo>
                <a:cubicBezTo>
                  <a:pt x="6350" y="2009775"/>
                  <a:pt x="0" y="1781197"/>
                  <a:pt x="0" y="1552575"/>
                </a:cubicBezTo>
                <a:cubicBezTo>
                  <a:pt x="0" y="1508012"/>
                  <a:pt x="4318" y="1463483"/>
                  <a:pt x="9525" y="1419225"/>
                </a:cubicBezTo>
                <a:cubicBezTo>
                  <a:pt x="10698" y="1409254"/>
                  <a:pt x="11950" y="1397750"/>
                  <a:pt x="19050" y="1390650"/>
                </a:cubicBezTo>
                <a:cubicBezTo>
                  <a:pt x="29090" y="1380610"/>
                  <a:pt x="45109" y="1379125"/>
                  <a:pt x="57150" y="1371600"/>
                </a:cubicBezTo>
                <a:cubicBezTo>
                  <a:pt x="70612" y="1363186"/>
                  <a:pt x="81467" y="1350901"/>
                  <a:pt x="95250" y="1343025"/>
                </a:cubicBezTo>
                <a:cubicBezTo>
                  <a:pt x="103967" y="1338044"/>
                  <a:pt x="114424" y="1337025"/>
                  <a:pt x="123825" y="1333500"/>
                </a:cubicBezTo>
                <a:cubicBezTo>
                  <a:pt x="139834" y="1327497"/>
                  <a:pt x="154955" y="1318949"/>
                  <a:pt x="171450" y="1314450"/>
                </a:cubicBezTo>
                <a:cubicBezTo>
                  <a:pt x="212643" y="1303216"/>
                  <a:pt x="331076" y="1295482"/>
                  <a:pt x="352425" y="1295400"/>
                </a:cubicBezTo>
                <a:lnTo>
                  <a:pt x="5162550" y="1285875"/>
                </a:lnTo>
                <a:cubicBezTo>
                  <a:pt x="5172075" y="1282700"/>
                  <a:pt x="5181471" y="1279108"/>
                  <a:pt x="5191125" y="1276350"/>
                </a:cubicBezTo>
                <a:cubicBezTo>
                  <a:pt x="5203712" y="1272754"/>
                  <a:pt x="5217516" y="1272679"/>
                  <a:pt x="5229225" y="1266825"/>
                </a:cubicBezTo>
                <a:cubicBezTo>
                  <a:pt x="5267947" y="1247464"/>
                  <a:pt x="5318246" y="1205280"/>
                  <a:pt x="5343525" y="1171575"/>
                </a:cubicBezTo>
                <a:lnTo>
                  <a:pt x="5400675" y="1095375"/>
                </a:lnTo>
                <a:cubicBezTo>
                  <a:pt x="5444392" y="964224"/>
                  <a:pt x="5389155" y="1139029"/>
                  <a:pt x="5419725" y="762000"/>
                </a:cubicBezTo>
                <a:cubicBezTo>
                  <a:pt x="5421107" y="744958"/>
                  <a:pt x="5433747" y="730717"/>
                  <a:pt x="5438775" y="714375"/>
                </a:cubicBezTo>
                <a:cubicBezTo>
                  <a:pt x="5469956" y="613038"/>
                  <a:pt x="5439212" y="666095"/>
                  <a:pt x="5476875" y="609600"/>
                </a:cubicBezTo>
                <a:cubicBezTo>
                  <a:pt x="5491507" y="551071"/>
                  <a:pt x="5492988" y="522658"/>
                  <a:pt x="5562600" y="476250"/>
                </a:cubicBezTo>
                <a:cubicBezTo>
                  <a:pt x="5572125" y="469900"/>
                  <a:pt x="5582560" y="464738"/>
                  <a:pt x="5591175" y="457200"/>
                </a:cubicBezTo>
                <a:cubicBezTo>
                  <a:pt x="5608071" y="442416"/>
                  <a:pt x="5621424" y="423792"/>
                  <a:pt x="5638800" y="409575"/>
                </a:cubicBezTo>
                <a:cubicBezTo>
                  <a:pt x="5656520" y="395077"/>
                  <a:pt x="5677878" y="385531"/>
                  <a:pt x="5695950" y="371475"/>
                </a:cubicBezTo>
                <a:cubicBezTo>
                  <a:pt x="5759312" y="322193"/>
                  <a:pt x="5692415" y="366192"/>
                  <a:pt x="5743575" y="304800"/>
                </a:cubicBezTo>
                <a:cubicBezTo>
                  <a:pt x="5750904" y="296006"/>
                  <a:pt x="5762625" y="292100"/>
                  <a:pt x="5772150" y="285750"/>
                </a:cubicBezTo>
                <a:cubicBezTo>
                  <a:pt x="5778500" y="276225"/>
                  <a:pt x="5783871" y="265969"/>
                  <a:pt x="5791200" y="257175"/>
                </a:cubicBezTo>
                <a:cubicBezTo>
                  <a:pt x="5820075" y="222526"/>
                  <a:pt x="5824569" y="233306"/>
                  <a:pt x="5848350" y="190500"/>
                </a:cubicBezTo>
                <a:cubicBezTo>
                  <a:pt x="5920004" y="61522"/>
                  <a:pt x="5820447" y="214779"/>
                  <a:pt x="5886450" y="104775"/>
                </a:cubicBezTo>
                <a:cubicBezTo>
                  <a:pt x="5898230" y="85142"/>
                  <a:pt x="5917310" y="69345"/>
                  <a:pt x="5924550" y="47625"/>
                </a:cubicBezTo>
                <a:cubicBezTo>
                  <a:pt x="5936320" y="12315"/>
                  <a:pt x="5929585" y="28030"/>
                  <a:pt x="5943600" y="0"/>
                </a:cubicBezTo>
              </a:path>
            </a:pathLst>
          </a:custGeom>
          <a:ln w="114300">
            <a:solidFill>
              <a:srgbClr val="06365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latin typeface="Calibri"/>
            </a:endParaRPr>
          </a:p>
        </p:txBody>
      </p:sp>
      <p:grpSp>
        <p:nvGrpSpPr>
          <p:cNvPr id="74" name="Group 53"/>
          <p:cNvGrpSpPr>
            <a:grpSpLocks/>
          </p:cNvGrpSpPr>
          <p:nvPr/>
        </p:nvGrpSpPr>
        <p:grpSpPr bwMode="auto">
          <a:xfrm>
            <a:off x="4877304" y="609600"/>
            <a:ext cx="2409825" cy="685800"/>
            <a:chOff x="1938" y="528"/>
            <a:chExt cx="1518" cy="432"/>
          </a:xfrm>
        </p:grpSpPr>
        <p:sp>
          <p:nvSpPr>
            <p:cNvPr id="75" name="WordArt 54"/>
            <p:cNvSpPr>
              <a:spLocks noChangeArrowheads="1" noChangeShapeType="1" noTextEdit="1"/>
            </p:cNvSpPr>
            <p:nvPr/>
          </p:nvSpPr>
          <p:spPr bwMode="auto">
            <a:xfrm rot="-1058603">
              <a:off x="1938" y="528"/>
              <a:ext cx="606" cy="408"/>
            </a:xfrm>
            <a:prstGeom prst="rect">
              <a:avLst/>
            </a:prstGeom>
          </p:spPr>
          <p:txBody>
            <a:bodyPr wrap="none" fromWordArt="1">
              <a:prstTxWarp prst="textPlain">
                <a:avLst>
                  <a:gd name="adj" fmla="val 50000"/>
                </a:avLst>
              </a:prstTxWarp>
            </a:bodyPr>
            <a:lstStyle/>
            <a:p>
              <a:pPr algn="ctr">
                <a:defRPr/>
              </a:pPr>
              <a:r>
                <a:rPr lang="en-US" sz="3600" kern="10" dirty="0">
                  <a:ln w="19050">
                    <a:solidFill>
                      <a:srgbClr val="000000"/>
                    </a:solidFill>
                    <a:round/>
                    <a:headEnd type="none" w="sm" len="sm"/>
                    <a:tailEnd type="none" w="sm" len="sm"/>
                  </a:ln>
                  <a:solidFill>
                    <a:srgbClr val="FF4747"/>
                  </a:solidFill>
                  <a:latin typeface="Arial Black"/>
                </a:rPr>
                <a:t>ALL</a:t>
              </a:r>
            </a:p>
          </p:txBody>
        </p:sp>
        <p:sp>
          <p:nvSpPr>
            <p:cNvPr id="82" name="WordArt 55"/>
            <p:cNvSpPr>
              <a:spLocks noChangeArrowheads="1" noChangeShapeType="1" noTextEdit="1"/>
            </p:cNvSpPr>
            <p:nvPr/>
          </p:nvSpPr>
          <p:spPr bwMode="auto">
            <a:xfrm rot="1094442">
              <a:off x="2736" y="552"/>
              <a:ext cx="720" cy="408"/>
            </a:xfrm>
            <a:prstGeom prst="rect">
              <a:avLst/>
            </a:prstGeom>
          </p:spPr>
          <p:txBody>
            <a:bodyPr wrap="none" fromWordArt="1">
              <a:prstTxWarp prst="textPlain">
                <a:avLst>
                  <a:gd name="adj" fmla="val 50000"/>
                </a:avLst>
              </a:prstTxWarp>
            </a:bodyPr>
            <a:lstStyle/>
            <a:p>
              <a:pPr algn="ctr">
                <a:defRPr/>
              </a:pPr>
              <a:r>
                <a:rPr lang="en-US" sz="3600" kern="10" dirty="0">
                  <a:ln w="19050">
                    <a:solidFill>
                      <a:srgbClr val="000000"/>
                    </a:solidFill>
                    <a:round/>
                    <a:headEnd type="none" w="sm" len="sm"/>
                    <a:tailEnd type="none" w="sm" len="sm"/>
                  </a:ln>
                  <a:solidFill>
                    <a:srgbClr val="FF5050"/>
                  </a:solidFill>
                  <a:latin typeface="Arial Black"/>
                </a:rPr>
                <a:t>SINS</a:t>
              </a:r>
            </a:p>
          </p:txBody>
        </p:sp>
      </p:grpSp>
      <p:sp>
        <p:nvSpPr>
          <p:cNvPr id="83" name="Text Box 53"/>
          <p:cNvSpPr txBox="1">
            <a:spLocks noChangeArrowheads="1"/>
          </p:cNvSpPr>
          <p:nvPr/>
        </p:nvSpPr>
        <p:spPr bwMode="auto">
          <a:xfrm>
            <a:off x="4916905" y="1369989"/>
            <a:ext cx="2359033" cy="431529"/>
          </a:xfrm>
          <a:prstGeom prst="rect">
            <a:avLst/>
          </a:prstGeom>
          <a:solidFill>
            <a:srgbClr val="FFFFCC"/>
          </a:solidFill>
          <a:ln w="41275">
            <a:solidFill>
              <a:schemeClr val="accent2"/>
            </a:solidFill>
            <a:miter lim="800000"/>
            <a:headEnd type="none" w="sm" len="sm"/>
            <a:tailEnd type="none" w="sm" len="sm"/>
          </a:ln>
          <a:effectLst/>
        </p:spPr>
        <p:txBody>
          <a:bodyPr wrap="square" lIns="92075" tIns="46038" rIns="92075" bIns="46038">
            <a:spAutoFit/>
          </a:bodyPr>
          <a:lstStyle/>
          <a:p>
            <a:pPr algn="ctr" eaLnBrk="0" hangingPunct="0">
              <a:spcBef>
                <a:spcPct val="50000"/>
              </a:spcBef>
              <a:defRPr/>
            </a:pPr>
            <a:r>
              <a:rPr lang="en-US" sz="2200" b="1" dirty="0">
                <a:solidFill>
                  <a:srgbClr val="006600"/>
                </a:solidFill>
                <a:effectLst>
                  <a:outerShdw blurRad="38100" dist="38100" dir="2700000" algn="tl">
                    <a:srgbClr val="000000"/>
                  </a:outerShdw>
                </a:effectLst>
                <a:latin typeface="+mj-lt"/>
              </a:rPr>
              <a:t>PAID IN FULL</a:t>
            </a:r>
          </a:p>
        </p:txBody>
      </p:sp>
      <p:sp>
        <p:nvSpPr>
          <p:cNvPr id="84" name="TextBox 83">
            <a:extLst>
              <a:ext uri="{FF2B5EF4-FFF2-40B4-BE49-F238E27FC236}">
                <a16:creationId xmlns:a16="http://schemas.microsoft.com/office/drawing/2014/main" id="{E842F30B-E9F5-47D0-8021-5328EEDC141F}"/>
              </a:ext>
            </a:extLst>
          </p:cNvPr>
          <p:cNvSpPr txBox="1"/>
          <p:nvPr/>
        </p:nvSpPr>
        <p:spPr>
          <a:xfrm>
            <a:off x="2514600" y="4267200"/>
            <a:ext cx="558090" cy="523220"/>
          </a:xfrm>
          <a:prstGeom prst="rect">
            <a:avLst/>
          </a:prstGeom>
          <a:noFill/>
        </p:spPr>
        <p:txBody>
          <a:bodyPr wrap="square" rtlCol="0">
            <a:spAutoFit/>
          </a:bodyPr>
          <a:lstStyle/>
          <a:p>
            <a:pPr>
              <a:defRPr/>
            </a:pPr>
            <a:r>
              <a:rPr lang="en-US" sz="2800" b="1" dirty="0">
                <a:latin typeface="Calibri"/>
              </a:rPr>
              <a:t>Us</a:t>
            </a:r>
            <a:endParaRPr lang="en-US" b="1" dirty="0">
              <a:latin typeface="Calibri"/>
            </a:endParaRPr>
          </a:p>
        </p:txBody>
      </p:sp>
      <p:pic>
        <p:nvPicPr>
          <p:cNvPr id="85" name="Picture 84">
            <a:extLst>
              <a:ext uri="{FF2B5EF4-FFF2-40B4-BE49-F238E27FC236}">
                <a16:creationId xmlns:a16="http://schemas.microsoft.com/office/drawing/2014/main" id="{266E387B-2E34-411F-8AD0-0EAC88E347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grpSp>
        <p:nvGrpSpPr>
          <p:cNvPr id="98" name="Group 97">
            <a:extLst>
              <a:ext uri="{FF2B5EF4-FFF2-40B4-BE49-F238E27FC236}">
                <a16:creationId xmlns:a16="http://schemas.microsoft.com/office/drawing/2014/main" id="{B7D0FDE8-2BE2-4062-B06D-623FAF9C7323}"/>
              </a:ext>
            </a:extLst>
          </p:cNvPr>
          <p:cNvGrpSpPr/>
          <p:nvPr/>
        </p:nvGrpSpPr>
        <p:grpSpPr>
          <a:xfrm>
            <a:off x="2158288" y="4740411"/>
            <a:ext cx="1447800" cy="1295400"/>
            <a:chOff x="609600" y="4724400"/>
            <a:chExt cx="1447800" cy="1295400"/>
          </a:xfrm>
          <a:solidFill>
            <a:srgbClr val="F1975D"/>
          </a:solidFill>
        </p:grpSpPr>
        <p:sp>
          <p:nvSpPr>
            <p:cNvPr id="99" name="Oval 98">
              <a:extLst>
                <a:ext uri="{FF2B5EF4-FFF2-40B4-BE49-F238E27FC236}">
                  <a16:creationId xmlns:a16="http://schemas.microsoft.com/office/drawing/2014/main" id="{66CE31ED-95F7-446C-AF39-E4107314D654}"/>
                </a:ext>
              </a:extLst>
            </p:cNvPr>
            <p:cNvSpPr/>
            <p:nvPr/>
          </p:nvSpPr>
          <p:spPr>
            <a:xfrm>
              <a:off x="609600" y="4724400"/>
              <a:ext cx="1447800" cy="1295400"/>
            </a:xfrm>
            <a:prstGeom prst="ellipse">
              <a:avLst/>
            </a:prstGeom>
            <a:grpFill/>
            <a:ln>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0" name="TextBox 99">
              <a:extLst>
                <a:ext uri="{FF2B5EF4-FFF2-40B4-BE49-F238E27FC236}">
                  <a16:creationId xmlns:a16="http://schemas.microsoft.com/office/drawing/2014/main" id="{AE552476-EA17-4711-A73C-DBB9532D0E12}"/>
                </a:ext>
              </a:extLst>
            </p:cNvPr>
            <p:cNvSpPr txBox="1"/>
            <p:nvPr/>
          </p:nvSpPr>
          <p:spPr>
            <a:xfrm>
              <a:off x="762000" y="5138853"/>
              <a:ext cx="1066800" cy="523220"/>
            </a:xfrm>
            <a:prstGeom prst="rect">
              <a:avLst/>
            </a:prstGeom>
            <a:grpFill/>
            <a:ln>
              <a:solidFill>
                <a:srgbClr val="F1975D"/>
              </a:solidFill>
            </a:ln>
          </p:spPr>
          <p:txBody>
            <a:bodyPr wrap="square" rtlCol="0">
              <a:spAutoFit/>
            </a:bodyPr>
            <a:lstStyle/>
            <a:p>
              <a:pPr>
                <a:defRPr/>
              </a:pPr>
              <a:r>
                <a:rPr lang="en-US" sz="2800" b="1" dirty="0">
                  <a:latin typeface="+mj-lt"/>
                </a:rPr>
                <a:t>World</a:t>
              </a:r>
            </a:p>
          </p:txBody>
        </p:sp>
      </p:grpSp>
      <p:grpSp>
        <p:nvGrpSpPr>
          <p:cNvPr id="2067" name="Group 2066">
            <a:extLst>
              <a:ext uri="{FF2B5EF4-FFF2-40B4-BE49-F238E27FC236}">
                <a16:creationId xmlns:a16="http://schemas.microsoft.com/office/drawing/2014/main" id="{91155362-AA31-4395-9508-31FF5A2A1654}"/>
              </a:ext>
            </a:extLst>
          </p:cNvPr>
          <p:cNvGrpSpPr/>
          <p:nvPr/>
        </p:nvGrpSpPr>
        <p:grpSpPr>
          <a:xfrm>
            <a:off x="8089923" y="3562290"/>
            <a:ext cx="1810163" cy="1178121"/>
            <a:chOff x="5486399" y="1564424"/>
            <a:chExt cx="1810163" cy="1178121"/>
          </a:xfrm>
        </p:grpSpPr>
        <p:sp>
          <p:nvSpPr>
            <p:cNvPr id="68" name="TextBox 67"/>
            <p:cNvSpPr txBox="1"/>
            <p:nvPr/>
          </p:nvSpPr>
          <p:spPr>
            <a:xfrm>
              <a:off x="5486399" y="2219325"/>
              <a:ext cx="1810163" cy="523220"/>
            </a:xfrm>
            <a:prstGeom prst="rect">
              <a:avLst/>
            </a:prstGeom>
            <a:noFill/>
          </p:spPr>
          <p:txBody>
            <a:bodyPr wrap="square" rtlCol="0">
              <a:spAutoFit/>
            </a:bodyPr>
            <a:lstStyle/>
            <a:p>
              <a:pPr>
                <a:defRPr/>
              </a:pPr>
              <a:r>
                <a:rPr lang="en-US" sz="2800" b="1" dirty="0">
                  <a:latin typeface="+mj-lt"/>
                </a:rPr>
                <a:t>Eternal Life</a:t>
              </a:r>
            </a:p>
          </p:txBody>
        </p:sp>
        <p:pic>
          <p:nvPicPr>
            <p:cNvPr id="121" name="Picture 120">
              <a:extLst>
                <a:ext uri="{FF2B5EF4-FFF2-40B4-BE49-F238E27FC236}">
                  <a16:creationId xmlns:a16="http://schemas.microsoft.com/office/drawing/2014/main" id="{F2393F4F-5FB1-4EE9-BA07-A34DCC84A2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07076" y="1564424"/>
              <a:ext cx="648110" cy="771159"/>
            </a:xfrm>
            <a:prstGeom prst="rect">
              <a:avLst/>
            </a:prstGeom>
          </p:spPr>
        </p:pic>
      </p:grpSp>
      <p:sp>
        <p:nvSpPr>
          <p:cNvPr id="79" name="TextBox 78">
            <a:extLst>
              <a:ext uri="{FF2B5EF4-FFF2-40B4-BE49-F238E27FC236}">
                <a16:creationId xmlns:a16="http://schemas.microsoft.com/office/drawing/2014/main" id="{9AF94275-8260-41DC-B89D-75B9A1580409}"/>
              </a:ext>
            </a:extLst>
          </p:cNvPr>
          <p:cNvSpPr txBox="1"/>
          <p:nvPr/>
        </p:nvSpPr>
        <p:spPr>
          <a:xfrm>
            <a:off x="3094102" y="76200"/>
            <a:ext cx="2381146" cy="2308324"/>
          </a:xfrm>
          <a:prstGeom prst="rect">
            <a:avLst/>
          </a:prstGeom>
          <a:noFill/>
        </p:spPr>
        <p:txBody>
          <a:bodyPr wrap="square" rtlCol="0">
            <a:spAutoFit/>
          </a:bodyPr>
          <a:lstStyle/>
          <a:p>
            <a:pPr>
              <a:defRPr/>
            </a:pPr>
            <a:r>
              <a:rPr lang="en-US" dirty="0">
                <a:latin typeface="+mj-lt"/>
              </a:rPr>
              <a:t>Not lie</a:t>
            </a:r>
          </a:p>
          <a:p>
            <a:pPr>
              <a:defRPr/>
            </a:pPr>
            <a:r>
              <a:rPr lang="en-US" dirty="0">
                <a:latin typeface="+mj-lt"/>
              </a:rPr>
              <a:t>Not steal</a:t>
            </a:r>
          </a:p>
          <a:p>
            <a:pPr>
              <a:defRPr/>
            </a:pPr>
            <a:r>
              <a:rPr lang="en-US" dirty="0">
                <a:latin typeface="+mj-lt"/>
              </a:rPr>
              <a:t>Not disobey parents</a:t>
            </a:r>
          </a:p>
          <a:p>
            <a:pPr>
              <a:defRPr/>
            </a:pPr>
            <a:r>
              <a:rPr lang="en-US" dirty="0">
                <a:latin typeface="+mj-lt"/>
              </a:rPr>
              <a:t>Not covet</a:t>
            </a:r>
          </a:p>
          <a:p>
            <a:pPr>
              <a:defRPr/>
            </a:pPr>
            <a:r>
              <a:rPr lang="en-US" dirty="0">
                <a:latin typeface="+mj-lt"/>
              </a:rPr>
              <a:t>No idols</a:t>
            </a:r>
          </a:p>
          <a:p>
            <a:pPr>
              <a:defRPr/>
            </a:pPr>
            <a:r>
              <a:rPr lang="en-US" dirty="0">
                <a:latin typeface="+mj-lt"/>
              </a:rPr>
              <a:t>Not murder</a:t>
            </a:r>
          </a:p>
          <a:p>
            <a:pPr>
              <a:defRPr/>
            </a:pPr>
            <a:r>
              <a:rPr lang="en-US" dirty="0">
                <a:latin typeface="+mj-lt"/>
              </a:rPr>
              <a:t>Not adultery</a:t>
            </a:r>
          </a:p>
          <a:p>
            <a:pPr>
              <a:defRPr/>
            </a:pPr>
            <a:r>
              <a:rPr lang="en-US" dirty="0">
                <a:latin typeface="+mj-lt"/>
              </a:rPr>
              <a:t>Not Lords name in vain</a:t>
            </a:r>
          </a:p>
        </p:txBody>
      </p:sp>
      <p:sp>
        <p:nvSpPr>
          <p:cNvPr id="86" name="TextBox 85">
            <a:extLst>
              <a:ext uri="{FF2B5EF4-FFF2-40B4-BE49-F238E27FC236}">
                <a16:creationId xmlns:a16="http://schemas.microsoft.com/office/drawing/2014/main" id="{DB0EBDE2-C21B-4723-8B7C-EC221CDAAD2C}"/>
              </a:ext>
            </a:extLst>
          </p:cNvPr>
          <p:cNvSpPr txBox="1"/>
          <p:nvPr/>
        </p:nvSpPr>
        <p:spPr>
          <a:xfrm>
            <a:off x="0" y="76200"/>
            <a:ext cx="1295400" cy="2308324"/>
          </a:xfrm>
          <a:prstGeom prst="rect">
            <a:avLst/>
          </a:prstGeom>
          <a:noFill/>
        </p:spPr>
        <p:txBody>
          <a:bodyPr wrap="square" rtlCol="0">
            <a:spAutoFit/>
          </a:bodyPr>
          <a:lstStyle/>
          <a:p>
            <a:pPr algn="r">
              <a:defRPr/>
            </a:pPr>
            <a:r>
              <a:rPr lang="en-US" dirty="0">
                <a:latin typeface="+mj-lt"/>
              </a:rPr>
              <a:t>Liar</a:t>
            </a:r>
          </a:p>
          <a:p>
            <a:pPr algn="r">
              <a:defRPr/>
            </a:pPr>
            <a:r>
              <a:rPr lang="en-US" dirty="0">
                <a:latin typeface="+mj-lt"/>
              </a:rPr>
              <a:t>Thief</a:t>
            </a:r>
          </a:p>
          <a:p>
            <a:pPr algn="r">
              <a:defRPr/>
            </a:pPr>
            <a:r>
              <a:rPr lang="en-US" dirty="0">
                <a:latin typeface="+mj-lt"/>
              </a:rPr>
              <a:t>Rebel</a:t>
            </a:r>
          </a:p>
          <a:p>
            <a:pPr algn="r">
              <a:defRPr/>
            </a:pPr>
            <a:r>
              <a:rPr lang="en-US" dirty="0">
                <a:latin typeface="+mj-lt"/>
              </a:rPr>
              <a:t>Envious</a:t>
            </a:r>
          </a:p>
          <a:p>
            <a:pPr algn="r">
              <a:defRPr/>
            </a:pPr>
            <a:r>
              <a:rPr lang="en-US" dirty="0">
                <a:latin typeface="+mj-lt"/>
              </a:rPr>
              <a:t>Idolater</a:t>
            </a:r>
          </a:p>
          <a:p>
            <a:pPr algn="r">
              <a:defRPr/>
            </a:pPr>
            <a:r>
              <a:rPr lang="en-US" dirty="0">
                <a:latin typeface="+mj-lt"/>
              </a:rPr>
              <a:t>Hateful</a:t>
            </a:r>
          </a:p>
          <a:p>
            <a:pPr algn="r">
              <a:defRPr/>
            </a:pPr>
            <a:r>
              <a:rPr lang="en-US" dirty="0">
                <a:latin typeface="+mj-lt"/>
              </a:rPr>
              <a:t>Fornicator</a:t>
            </a:r>
          </a:p>
          <a:p>
            <a:pPr algn="r">
              <a:defRPr/>
            </a:pPr>
            <a:r>
              <a:rPr lang="en-US" dirty="0">
                <a:latin typeface="+mj-lt"/>
              </a:rPr>
              <a:t>Blasphemer</a:t>
            </a:r>
          </a:p>
        </p:txBody>
      </p:sp>
      <p:grpSp>
        <p:nvGrpSpPr>
          <p:cNvPr id="87" name="Group 86">
            <a:extLst>
              <a:ext uri="{FF2B5EF4-FFF2-40B4-BE49-F238E27FC236}">
                <a16:creationId xmlns:a16="http://schemas.microsoft.com/office/drawing/2014/main" id="{0526EDC2-D627-4771-AB33-CA0080B081FC}"/>
              </a:ext>
            </a:extLst>
          </p:cNvPr>
          <p:cNvGrpSpPr/>
          <p:nvPr/>
        </p:nvGrpSpPr>
        <p:grpSpPr>
          <a:xfrm>
            <a:off x="1418316" y="196959"/>
            <a:ext cx="1599586" cy="1892081"/>
            <a:chOff x="1168400" y="0"/>
            <a:chExt cx="1051934" cy="1299923"/>
          </a:xfrm>
        </p:grpSpPr>
        <p:sp>
          <p:nvSpPr>
            <p:cNvPr id="101" name="TextBox 100">
              <a:extLst>
                <a:ext uri="{FF2B5EF4-FFF2-40B4-BE49-F238E27FC236}">
                  <a16:creationId xmlns:a16="http://schemas.microsoft.com/office/drawing/2014/main" id="{46355E9F-A1F9-4CFE-B788-7D18B617A17D}"/>
                </a:ext>
              </a:extLst>
            </p:cNvPr>
            <p:cNvSpPr txBox="1"/>
            <p:nvPr/>
          </p:nvSpPr>
          <p:spPr>
            <a:xfrm>
              <a:off x="1371600" y="0"/>
              <a:ext cx="540732" cy="359470"/>
            </a:xfrm>
            <a:prstGeom prst="rect">
              <a:avLst/>
            </a:prstGeom>
            <a:noFill/>
          </p:spPr>
          <p:txBody>
            <a:bodyPr wrap="square" rtlCol="0">
              <a:spAutoFit/>
            </a:bodyPr>
            <a:lstStyle/>
            <a:p>
              <a:pPr algn="ctr">
                <a:defRPr/>
              </a:pPr>
              <a:r>
                <a:rPr lang="en-US" sz="2800" b="1" dirty="0">
                  <a:solidFill>
                    <a:srgbClr val="7030A0"/>
                  </a:solidFill>
                  <a:latin typeface="+mj-lt"/>
                </a:rPr>
                <a:t>Holy</a:t>
              </a:r>
              <a:endParaRPr lang="en-US" sz="2400" b="1" dirty="0">
                <a:solidFill>
                  <a:srgbClr val="7030A0"/>
                </a:solidFill>
                <a:latin typeface="+mj-lt"/>
              </a:endParaRPr>
            </a:p>
          </p:txBody>
        </p:sp>
        <p:pic>
          <p:nvPicPr>
            <p:cNvPr id="102" name="Picture 101">
              <a:extLst>
                <a:ext uri="{FF2B5EF4-FFF2-40B4-BE49-F238E27FC236}">
                  <a16:creationId xmlns:a16="http://schemas.microsoft.com/office/drawing/2014/main" id="{4B0D6822-56D7-40D9-A6D4-5411A7D479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8400" y="320675"/>
              <a:ext cx="1051934" cy="979248"/>
            </a:xfrm>
            <a:prstGeom prst="rect">
              <a:avLst/>
            </a:prstGeom>
          </p:spPr>
        </p:pic>
      </p:grpSp>
      <p:sp>
        <p:nvSpPr>
          <p:cNvPr id="103" name="Text Box 41">
            <a:extLst>
              <a:ext uri="{FF2B5EF4-FFF2-40B4-BE49-F238E27FC236}">
                <a16:creationId xmlns:a16="http://schemas.microsoft.com/office/drawing/2014/main" id="{B10BF60A-0CC0-4B6A-B431-0A0D35D352EF}"/>
              </a:ext>
            </a:extLst>
          </p:cNvPr>
          <p:cNvSpPr txBox="1">
            <a:spLocks noChangeArrowheads="1"/>
          </p:cNvSpPr>
          <p:nvPr/>
        </p:nvSpPr>
        <p:spPr bwMode="auto">
          <a:xfrm>
            <a:off x="9709206" y="2219338"/>
            <a:ext cx="9144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FF0000"/>
                </a:solidFill>
                <a:latin typeface="+mj-lt"/>
              </a:rPr>
              <a:t>Love</a:t>
            </a:r>
            <a:endParaRPr lang="en-US" sz="2800" b="1" dirty="0">
              <a:solidFill>
                <a:prstClr val="black"/>
              </a:solidFill>
              <a:latin typeface="+mj-lt"/>
            </a:endParaRPr>
          </a:p>
        </p:txBody>
      </p:sp>
      <p:sp>
        <p:nvSpPr>
          <p:cNvPr id="104" name="Text Box 52">
            <a:extLst>
              <a:ext uri="{FF2B5EF4-FFF2-40B4-BE49-F238E27FC236}">
                <a16:creationId xmlns:a16="http://schemas.microsoft.com/office/drawing/2014/main" id="{D74A14B4-D150-427B-A5E4-71D117C1B5E2}"/>
              </a:ext>
            </a:extLst>
          </p:cNvPr>
          <p:cNvSpPr txBox="1">
            <a:spLocks noChangeArrowheads="1"/>
          </p:cNvSpPr>
          <p:nvPr/>
        </p:nvSpPr>
        <p:spPr bwMode="auto">
          <a:xfrm>
            <a:off x="10752333" y="2099892"/>
            <a:ext cx="1530787"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FF0000"/>
                </a:solidFill>
                <a:latin typeface="+mj-lt"/>
              </a:rPr>
              <a:t>Satisfied!</a:t>
            </a:r>
          </a:p>
        </p:txBody>
      </p:sp>
      <p:sp>
        <p:nvSpPr>
          <p:cNvPr id="105" name="Text Box 4">
            <a:extLst>
              <a:ext uri="{FF2B5EF4-FFF2-40B4-BE49-F238E27FC236}">
                <a16:creationId xmlns:a16="http://schemas.microsoft.com/office/drawing/2014/main" id="{603ECE52-0031-4F22-941E-AFBF225E760A}"/>
              </a:ext>
            </a:extLst>
          </p:cNvPr>
          <p:cNvSpPr txBox="1">
            <a:spLocks noChangeArrowheads="1"/>
          </p:cNvSpPr>
          <p:nvPr/>
        </p:nvSpPr>
        <p:spPr bwMode="auto">
          <a:xfrm>
            <a:off x="10439398" y="1687426"/>
            <a:ext cx="830057"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latin typeface="+mj-lt"/>
              </a:rPr>
              <a:t>Just</a:t>
            </a:r>
          </a:p>
        </p:txBody>
      </p:sp>
      <p:sp>
        <p:nvSpPr>
          <p:cNvPr id="106" name="Oval 105">
            <a:extLst>
              <a:ext uri="{FF2B5EF4-FFF2-40B4-BE49-F238E27FC236}">
                <a16:creationId xmlns:a16="http://schemas.microsoft.com/office/drawing/2014/main" id="{0F11932C-B3A8-4C20-ACEA-278EAD916A67}"/>
              </a:ext>
            </a:extLst>
          </p:cNvPr>
          <p:cNvSpPr/>
          <p:nvPr/>
        </p:nvSpPr>
        <p:spPr>
          <a:xfrm>
            <a:off x="10342355" y="1701038"/>
            <a:ext cx="914400" cy="500994"/>
          </a:xfrm>
          <a:prstGeom prst="ellipse">
            <a:avLst/>
          </a:prstGeom>
          <a:noFill/>
          <a:ln w="50800">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7" name="Text Box 3">
            <a:extLst>
              <a:ext uri="{FF2B5EF4-FFF2-40B4-BE49-F238E27FC236}">
                <a16:creationId xmlns:a16="http://schemas.microsoft.com/office/drawing/2014/main" id="{241275D0-79D6-45D4-B4E9-A73C9189AA2D}"/>
              </a:ext>
            </a:extLst>
          </p:cNvPr>
          <p:cNvSpPr txBox="1">
            <a:spLocks noChangeArrowheads="1"/>
          </p:cNvSpPr>
          <p:nvPr/>
        </p:nvSpPr>
        <p:spPr bwMode="auto">
          <a:xfrm>
            <a:off x="10058400" y="1219200"/>
            <a:ext cx="1676400" cy="523862"/>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2800" b="1" dirty="0">
                <a:solidFill>
                  <a:srgbClr val="7030A0"/>
                </a:solidFill>
                <a:latin typeface="+mj-lt"/>
              </a:rPr>
              <a:t>Righteous</a:t>
            </a:r>
          </a:p>
        </p:txBody>
      </p:sp>
      <p:grpSp>
        <p:nvGrpSpPr>
          <p:cNvPr id="108" name="Group 25">
            <a:extLst>
              <a:ext uri="{FF2B5EF4-FFF2-40B4-BE49-F238E27FC236}">
                <a16:creationId xmlns:a16="http://schemas.microsoft.com/office/drawing/2014/main" id="{F88C511D-C8A5-4A82-AB65-EE99D5D81716}"/>
              </a:ext>
            </a:extLst>
          </p:cNvPr>
          <p:cNvGrpSpPr/>
          <p:nvPr/>
        </p:nvGrpSpPr>
        <p:grpSpPr>
          <a:xfrm>
            <a:off x="9823887" y="454608"/>
            <a:ext cx="1295400" cy="772597"/>
            <a:chOff x="7772400" y="228600"/>
            <a:chExt cx="1295400" cy="828662"/>
          </a:xfrm>
        </p:grpSpPr>
        <p:sp>
          <p:nvSpPr>
            <p:cNvPr id="109" name="Text Box 32">
              <a:extLst>
                <a:ext uri="{FF2B5EF4-FFF2-40B4-BE49-F238E27FC236}">
                  <a16:creationId xmlns:a16="http://schemas.microsoft.com/office/drawing/2014/main" id="{898E02D5-8DB6-4565-94E0-B2995A295D86}"/>
                </a:ext>
              </a:extLst>
            </p:cNvPr>
            <p:cNvSpPr txBox="1">
              <a:spLocks noChangeArrowheads="1"/>
            </p:cNvSpPr>
            <p:nvPr/>
          </p:nvSpPr>
          <p:spPr bwMode="auto">
            <a:xfrm>
              <a:off x="7848600" y="533400"/>
              <a:ext cx="12192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effectLst>
                    <a:outerShdw blurRad="38100" dist="38100" dir="2700000" algn="tl">
                      <a:srgbClr val="C0C0C0"/>
                    </a:outerShdw>
                  </a:effectLst>
                  <a:latin typeface="+mj-lt"/>
                </a:rPr>
                <a:t>HOLY</a:t>
              </a:r>
            </a:p>
          </p:txBody>
        </p:sp>
        <p:sp>
          <p:nvSpPr>
            <p:cNvPr id="110" name="Line 35">
              <a:extLst>
                <a:ext uri="{FF2B5EF4-FFF2-40B4-BE49-F238E27FC236}">
                  <a16:creationId xmlns:a16="http://schemas.microsoft.com/office/drawing/2014/main" id="{C715C849-B8BA-4C87-A899-B12580D5E898}"/>
                </a:ext>
              </a:extLst>
            </p:cNvPr>
            <p:cNvSpPr>
              <a:spLocks noChangeShapeType="1"/>
            </p:cNvSpPr>
            <p:nvPr/>
          </p:nvSpPr>
          <p:spPr bwMode="auto">
            <a:xfrm>
              <a:off x="7772400" y="457200"/>
              <a:ext cx="141248"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1" name="Line 35">
              <a:extLst>
                <a:ext uri="{FF2B5EF4-FFF2-40B4-BE49-F238E27FC236}">
                  <a16:creationId xmlns:a16="http://schemas.microsoft.com/office/drawing/2014/main" id="{6DE0014F-4238-4104-8BCA-A970E3E64719}"/>
                </a:ext>
              </a:extLst>
            </p:cNvPr>
            <p:cNvSpPr>
              <a:spLocks noChangeShapeType="1"/>
            </p:cNvSpPr>
            <p:nvPr/>
          </p:nvSpPr>
          <p:spPr bwMode="auto">
            <a:xfrm>
              <a:off x="8001000" y="304800"/>
              <a:ext cx="76200" cy="3048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2" name="Line 35">
              <a:extLst>
                <a:ext uri="{FF2B5EF4-FFF2-40B4-BE49-F238E27FC236}">
                  <a16:creationId xmlns:a16="http://schemas.microsoft.com/office/drawing/2014/main" id="{4733C306-2360-4B67-93DA-619EBE6FE025}"/>
                </a:ext>
              </a:extLst>
            </p:cNvPr>
            <p:cNvSpPr>
              <a:spLocks noChangeShapeType="1"/>
            </p:cNvSpPr>
            <p:nvPr/>
          </p:nvSpPr>
          <p:spPr bwMode="auto">
            <a:xfrm>
              <a:off x="8229600" y="228600"/>
              <a:ext cx="0"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3" name="Line 35">
              <a:extLst>
                <a:ext uri="{FF2B5EF4-FFF2-40B4-BE49-F238E27FC236}">
                  <a16:creationId xmlns:a16="http://schemas.microsoft.com/office/drawing/2014/main" id="{218EB6A3-C264-41AB-B49F-A7117734AB95}"/>
                </a:ext>
              </a:extLst>
            </p:cNvPr>
            <p:cNvSpPr>
              <a:spLocks noChangeShapeType="1"/>
            </p:cNvSpPr>
            <p:nvPr/>
          </p:nvSpPr>
          <p:spPr bwMode="auto">
            <a:xfrm flipH="1">
              <a:off x="8447048" y="228600"/>
              <a:ext cx="11151"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4" name="Line 35">
              <a:extLst>
                <a:ext uri="{FF2B5EF4-FFF2-40B4-BE49-F238E27FC236}">
                  <a16:creationId xmlns:a16="http://schemas.microsoft.com/office/drawing/2014/main" id="{635376EA-6D92-40E3-835B-2047AC7E1AFF}"/>
                </a:ext>
              </a:extLst>
            </p:cNvPr>
            <p:cNvSpPr>
              <a:spLocks noChangeShapeType="1"/>
            </p:cNvSpPr>
            <p:nvPr/>
          </p:nvSpPr>
          <p:spPr bwMode="auto">
            <a:xfrm flipH="1">
              <a:off x="8621749" y="304800"/>
              <a:ext cx="141250" cy="325245"/>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115" name="Line 35">
              <a:extLst>
                <a:ext uri="{FF2B5EF4-FFF2-40B4-BE49-F238E27FC236}">
                  <a16:creationId xmlns:a16="http://schemas.microsoft.com/office/drawing/2014/main" id="{C0AB77D7-331B-4774-90C8-CD3D8E77BA6A}"/>
                </a:ext>
              </a:extLst>
            </p:cNvPr>
            <p:cNvSpPr>
              <a:spLocks noChangeShapeType="1"/>
            </p:cNvSpPr>
            <p:nvPr/>
          </p:nvSpPr>
          <p:spPr bwMode="auto">
            <a:xfrm flipH="1">
              <a:off x="8839200" y="457200"/>
              <a:ext cx="152400"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grpSp>
      <p:sp>
        <p:nvSpPr>
          <p:cNvPr id="116" name="Text Box 3">
            <a:extLst>
              <a:ext uri="{FF2B5EF4-FFF2-40B4-BE49-F238E27FC236}">
                <a16:creationId xmlns:a16="http://schemas.microsoft.com/office/drawing/2014/main" id="{3FA98E04-398F-40D0-9E65-0B66BCE69681}"/>
              </a:ext>
            </a:extLst>
          </p:cNvPr>
          <p:cNvSpPr txBox="1">
            <a:spLocks noChangeArrowheads="1"/>
          </p:cNvSpPr>
          <p:nvPr/>
        </p:nvSpPr>
        <p:spPr bwMode="auto">
          <a:xfrm>
            <a:off x="9318554" y="0"/>
            <a:ext cx="2492446" cy="523862"/>
          </a:xfrm>
          <a:prstGeom prst="rect">
            <a:avLst/>
          </a:prstGeom>
          <a:noFill/>
          <a:ln w="12700">
            <a:noFill/>
            <a:miter lim="800000"/>
            <a:headEnd type="none" w="sm" len="sm"/>
            <a:tailEnd type="none" w="sm" len="sm"/>
          </a:ln>
        </p:spPr>
        <p:txBody>
          <a:bodyPr wrap="square" lIns="92075" tIns="46038" rIns="92075" bIns="46038">
            <a:spAutoFit/>
          </a:bodyPr>
          <a:lstStyle/>
          <a:p>
            <a:pPr eaLnBrk="0" fontAlgn="base" hangingPunct="0">
              <a:spcBef>
                <a:spcPct val="50000"/>
              </a:spcBef>
              <a:spcAft>
                <a:spcPct val="0"/>
              </a:spcAft>
              <a:defRPr/>
            </a:pPr>
            <a:r>
              <a:rPr lang="en-US" sz="2800" b="1" dirty="0">
                <a:solidFill>
                  <a:srgbClr val="7030A0"/>
                </a:solidFill>
                <a:latin typeface="+mj-lt"/>
              </a:rPr>
              <a:t>Perfect / Pure</a:t>
            </a:r>
          </a:p>
        </p:txBody>
      </p:sp>
      <p:sp>
        <p:nvSpPr>
          <p:cNvPr id="117" name="Freeform 30">
            <a:extLst>
              <a:ext uri="{FF2B5EF4-FFF2-40B4-BE49-F238E27FC236}">
                <a16:creationId xmlns:a16="http://schemas.microsoft.com/office/drawing/2014/main" id="{A6F5641F-4EB6-4E44-9F18-942B2ACCDF6F}"/>
              </a:ext>
            </a:extLst>
          </p:cNvPr>
          <p:cNvSpPr/>
          <p:nvPr/>
        </p:nvSpPr>
        <p:spPr>
          <a:xfrm>
            <a:off x="7784816" y="533400"/>
            <a:ext cx="2968924" cy="1143000"/>
          </a:xfrm>
          <a:custGeom>
            <a:avLst/>
            <a:gdLst>
              <a:gd name="connsiteX0" fmla="*/ 2768600 w 2848403"/>
              <a:gd name="connsiteY0" fmla="*/ 1206500 h 1206500"/>
              <a:gd name="connsiteX1" fmla="*/ 2781300 w 2848403"/>
              <a:gd name="connsiteY1" fmla="*/ 1143000 h 1206500"/>
              <a:gd name="connsiteX2" fmla="*/ 2794000 w 2848403"/>
              <a:gd name="connsiteY2" fmla="*/ 1104900 h 1206500"/>
              <a:gd name="connsiteX3" fmla="*/ 2806700 w 2848403"/>
              <a:gd name="connsiteY3" fmla="*/ 1041400 h 1206500"/>
              <a:gd name="connsiteX4" fmla="*/ 2819400 w 2848403"/>
              <a:gd name="connsiteY4" fmla="*/ 990600 h 1206500"/>
              <a:gd name="connsiteX5" fmla="*/ 2832100 w 2848403"/>
              <a:gd name="connsiteY5" fmla="*/ 876300 h 1206500"/>
              <a:gd name="connsiteX6" fmla="*/ 2844800 w 2848403"/>
              <a:gd name="connsiteY6" fmla="*/ 838200 h 1206500"/>
              <a:gd name="connsiteX7" fmla="*/ 2819400 w 2848403"/>
              <a:gd name="connsiteY7" fmla="*/ 495300 h 1206500"/>
              <a:gd name="connsiteX8" fmla="*/ 2768600 w 2848403"/>
              <a:gd name="connsiteY8" fmla="*/ 381000 h 1206500"/>
              <a:gd name="connsiteX9" fmla="*/ 2730500 w 2848403"/>
              <a:gd name="connsiteY9" fmla="*/ 355600 h 1206500"/>
              <a:gd name="connsiteX10" fmla="*/ 2692400 w 2848403"/>
              <a:gd name="connsiteY10" fmla="*/ 317500 h 1206500"/>
              <a:gd name="connsiteX11" fmla="*/ 2641600 w 2848403"/>
              <a:gd name="connsiteY11" fmla="*/ 292100 h 1206500"/>
              <a:gd name="connsiteX12" fmla="*/ 2590800 w 2848403"/>
              <a:gd name="connsiteY12" fmla="*/ 241300 h 1206500"/>
              <a:gd name="connsiteX13" fmla="*/ 2463800 w 2848403"/>
              <a:gd name="connsiteY13" fmla="*/ 177800 h 1206500"/>
              <a:gd name="connsiteX14" fmla="*/ 2413000 w 2848403"/>
              <a:gd name="connsiteY14" fmla="*/ 152400 h 1206500"/>
              <a:gd name="connsiteX15" fmla="*/ 2247900 w 2848403"/>
              <a:gd name="connsiteY15" fmla="*/ 63500 h 1206500"/>
              <a:gd name="connsiteX16" fmla="*/ 2197100 w 2848403"/>
              <a:gd name="connsiteY16" fmla="*/ 50800 h 1206500"/>
              <a:gd name="connsiteX17" fmla="*/ 2133600 w 2848403"/>
              <a:gd name="connsiteY17" fmla="*/ 38100 h 1206500"/>
              <a:gd name="connsiteX18" fmla="*/ 2082800 w 2848403"/>
              <a:gd name="connsiteY18" fmla="*/ 25400 h 1206500"/>
              <a:gd name="connsiteX19" fmla="*/ 1955800 w 2848403"/>
              <a:gd name="connsiteY19" fmla="*/ 0 h 1206500"/>
              <a:gd name="connsiteX20" fmla="*/ 1181100 w 2848403"/>
              <a:gd name="connsiteY20" fmla="*/ 25400 h 1206500"/>
              <a:gd name="connsiteX21" fmla="*/ 1143000 w 2848403"/>
              <a:gd name="connsiteY21" fmla="*/ 38100 h 1206500"/>
              <a:gd name="connsiteX22" fmla="*/ 1016000 w 2848403"/>
              <a:gd name="connsiteY22" fmla="*/ 63500 h 1206500"/>
              <a:gd name="connsiteX23" fmla="*/ 939800 w 2848403"/>
              <a:gd name="connsiteY23" fmla="*/ 88900 h 1206500"/>
              <a:gd name="connsiteX24" fmla="*/ 889000 w 2848403"/>
              <a:gd name="connsiteY24" fmla="*/ 101600 h 1206500"/>
              <a:gd name="connsiteX25" fmla="*/ 774700 w 2848403"/>
              <a:gd name="connsiteY25" fmla="*/ 139700 h 1206500"/>
              <a:gd name="connsiteX26" fmla="*/ 711200 w 2848403"/>
              <a:gd name="connsiteY26" fmla="*/ 190500 h 1206500"/>
              <a:gd name="connsiteX27" fmla="*/ 660400 w 2848403"/>
              <a:gd name="connsiteY27" fmla="*/ 215900 h 1206500"/>
              <a:gd name="connsiteX28" fmla="*/ 609600 w 2848403"/>
              <a:gd name="connsiteY28" fmla="*/ 254000 h 1206500"/>
              <a:gd name="connsiteX29" fmla="*/ 571500 w 2848403"/>
              <a:gd name="connsiteY29" fmla="*/ 279400 h 1206500"/>
              <a:gd name="connsiteX30" fmla="*/ 520700 w 2848403"/>
              <a:gd name="connsiteY30" fmla="*/ 342900 h 1206500"/>
              <a:gd name="connsiteX31" fmla="*/ 482600 w 2848403"/>
              <a:gd name="connsiteY31" fmla="*/ 368300 h 1206500"/>
              <a:gd name="connsiteX32" fmla="*/ 444500 w 2848403"/>
              <a:gd name="connsiteY32" fmla="*/ 419100 h 1206500"/>
              <a:gd name="connsiteX33" fmla="*/ 355600 w 2848403"/>
              <a:gd name="connsiteY33" fmla="*/ 508000 h 1206500"/>
              <a:gd name="connsiteX34" fmla="*/ 317500 w 2848403"/>
              <a:gd name="connsiteY34" fmla="*/ 558800 h 1206500"/>
              <a:gd name="connsiteX35" fmla="*/ 292100 w 2848403"/>
              <a:gd name="connsiteY35" fmla="*/ 596900 h 1206500"/>
              <a:gd name="connsiteX36" fmla="*/ 241300 w 2848403"/>
              <a:gd name="connsiteY36" fmla="*/ 660400 h 1206500"/>
              <a:gd name="connsiteX37" fmla="*/ 203200 w 2848403"/>
              <a:gd name="connsiteY37" fmla="*/ 698500 h 1206500"/>
              <a:gd name="connsiteX38" fmla="*/ 139700 w 2848403"/>
              <a:gd name="connsiteY38" fmla="*/ 812800 h 1206500"/>
              <a:gd name="connsiteX39" fmla="*/ 63500 w 2848403"/>
              <a:gd name="connsiteY39" fmla="*/ 889000 h 1206500"/>
              <a:gd name="connsiteX40" fmla="*/ 0 w 2848403"/>
              <a:gd name="connsiteY40" fmla="*/ 99060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48403" h="1206500">
                <a:moveTo>
                  <a:pt x="2768600" y="1206500"/>
                </a:moveTo>
                <a:cubicBezTo>
                  <a:pt x="2772833" y="1185333"/>
                  <a:pt x="2776065" y="1163941"/>
                  <a:pt x="2781300" y="1143000"/>
                </a:cubicBezTo>
                <a:cubicBezTo>
                  <a:pt x="2784547" y="1130013"/>
                  <a:pt x="2790753" y="1117887"/>
                  <a:pt x="2794000" y="1104900"/>
                </a:cubicBezTo>
                <a:cubicBezTo>
                  <a:pt x="2799235" y="1083959"/>
                  <a:pt x="2802017" y="1062472"/>
                  <a:pt x="2806700" y="1041400"/>
                </a:cubicBezTo>
                <a:cubicBezTo>
                  <a:pt x="2810486" y="1024361"/>
                  <a:pt x="2815167" y="1007533"/>
                  <a:pt x="2819400" y="990600"/>
                </a:cubicBezTo>
                <a:cubicBezTo>
                  <a:pt x="2823633" y="952500"/>
                  <a:pt x="2825798" y="914113"/>
                  <a:pt x="2832100" y="876300"/>
                </a:cubicBezTo>
                <a:cubicBezTo>
                  <a:pt x="2834301" y="863095"/>
                  <a:pt x="2844800" y="851587"/>
                  <a:pt x="2844800" y="838200"/>
                </a:cubicBezTo>
                <a:cubicBezTo>
                  <a:pt x="2844800" y="668955"/>
                  <a:pt x="2862511" y="610264"/>
                  <a:pt x="2819400" y="495300"/>
                </a:cubicBezTo>
                <a:cubicBezTo>
                  <a:pt x="2814034" y="480990"/>
                  <a:pt x="2781719" y="396743"/>
                  <a:pt x="2768600" y="381000"/>
                </a:cubicBezTo>
                <a:cubicBezTo>
                  <a:pt x="2758829" y="369274"/>
                  <a:pt x="2742226" y="365371"/>
                  <a:pt x="2730500" y="355600"/>
                </a:cubicBezTo>
                <a:cubicBezTo>
                  <a:pt x="2716702" y="344102"/>
                  <a:pt x="2707015" y="327939"/>
                  <a:pt x="2692400" y="317500"/>
                </a:cubicBezTo>
                <a:cubicBezTo>
                  <a:pt x="2676994" y="306496"/>
                  <a:pt x="2656746" y="303459"/>
                  <a:pt x="2641600" y="292100"/>
                </a:cubicBezTo>
                <a:cubicBezTo>
                  <a:pt x="2622442" y="277732"/>
                  <a:pt x="2610944" y="254250"/>
                  <a:pt x="2590800" y="241300"/>
                </a:cubicBezTo>
                <a:cubicBezTo>
                  <a:pt x="2550987" y="215706"/>
                  <a:pt x="2506133" y="198967"/>
                  <a:pt x="2463800" y="177800"/>
                </a:cubicBezTo>
                <a:cubicBezTo>
                  <a:pt x="2446867" y="169333"/>
                  <a:pt x="2428752" y="162902"/>
                  <a:pt x="2413000" y="152400"/>
                </a:cubicBezTo>
                <a:cubicBezTo>
                  <a:pt x="2362734" y="118890"/>
                  <a:pt x="2304161" y="77565"/>
                  <a:pt x="2247900" y="63500"/>
                </a:cubicBezTo>
                <a:cubicBezTo>
                  <a:pt x="2230967" y="59267"/>
                  <a:pt x="2214139" y="54586"/>
                  <a:pt x="2197100" y="50800"/>
                </a:cubicBezTo>
                <a:cubicBezTo>
                  <a:pt x="2176028" y="46117"/>
                  <a:pt x="2154672" y="42783"/>
                  <a:pt x="2133600" y="38100"/>
                </a:cubicBezTo>
                <a:cubicBezTo>
                  <a:pt x="2116561" y="34314"/>
                  <a:pt x="2099867" y="29057"/>
                  <a:pt x="2082800" y="25400"/>
                </a:cubicBezTo>
                <a:cubicBezTo>
                  <a:pt x="2040587" y="16354"/>
                  <a:pt x="1955800" y="0"/>
                  <a:pt x="1955800" y="0"/>
                </a:cubicBezTo>
                <a:lnTo>
                  <a:pt x="1181100" y="25400"/>
                </a:lnTo>
                <a:cubicBezTo>
                  <a:pt x="1167728" y="26027"/>
                  <a:pt x="1156044" y="35090"/>
                  <a:pt x="1143000" y="38100"/>
                </a:cubicBezTo>
                <a:cubicBezTo>
                  <a:pt x="1100934" y="47808"/>
                  <a:pt x="1058333" y="55033"/>
                  <a:pt x="1016000" y="63500"/>
                </a:cubicBezTo>
                <a:cubicBezTo>
                  <a:pt x="989746" y="68751"/>
                  <a:pt x="965775" y="82406"/>
                  <a:pt x="939800" y="88900"/>
                </a:cubicBezTo>
                <a:cubicBezTo>
                  <a:pt x="922867" y="93133"/>
                  <a:pt x="905343" y="95471"/>
                  <a:pt x="889000" y="101600"/>
                </a:cubicBezTo>
                <a:cubicBezTo>
                  <a:pt x="768817" y="146669"/>
                  <a:pt x="913860" y="111868"/>
                  <a:pt x="774700" y="139700"/>
                </a:cubicBezTo>
                <a:cubicBezTo>
                  <a:pt x="753533" y="156633"/>
                  <a:pt x="733754" y="175464"/>
                  <a:pt x="711200" y="190500"/>
                </a:cubicBezTo>
                <a:cubicBezTo>
                  <a:pt x="695448" y="201002"/>
                  <a:pt x="676454" y="205866"/>
                  <a:pt x="660400" y="215900"/>
                </a:cubicBezTo>
                <a:cubicBezTo>
                  <a:pt x="642451" y="227118"/>
                  <a:pt x="626824" y="241697"/>
                  <a:pt x="609600" y="254000"/>
                </a:cubicBezTo>
                <a:cubicBezTo>
                  <a:pt x="597180" y="262872"/>
                  <a:pt x="582293" y="268607"/>
                  <a:pt x="571500" y="279400"/>
                </a:cubicBezTo>
                <a:cubicBezTo>
                  <a:pt x="552333" y="298567"/>
                  <a:pt x="539867" y="323733"/>
                  <a:pt x="520700" y="342900"/>
                </a:cubicBezTo>
                <a:cubicBezTo>
                  <a:pt x="509907" y="353693"/>
                  <a:pt x="493393" y="357507"/>
                  <a:pt x="482600" y="368300"/>
                </a:cubicBezTo>
                <a:cubicBezTo>
                  <a:pt x="467633" y="383267"/>
                  <a:pt x="458738" y="403438"/>
                  <a:pt x="444500" y="419100"/>
                </a:cubicBezTo>
                <a:cubicBezTo>
                  <a:pt x="416310" y="450109"/>
                  <a:pt x="380745" y="474474"/>
                  <a:pt x="355600" y="508000"/>
                </a:cubicBezTo>
                <a:cubicBezTo>
                  <a:pt x="342900" y="524933"/>
                  <a:pt x="329803" y="541576"/>
                  <a:pt x="317500" y="558800"/>
                </a:cubicBezTo>
                <a:cubicBezTo>
                  <a:pt x="308628" y="571220"/>
                  <a:pt x="301258" y="584689"/>
                  <a:pt x="292100" y="596900"/>
                </a:cubicBezTo>
                <a:cubicBezTo>
                  <a:pt x="275836" y="618585"/>
                  <a:pt x="259150" y="640000"/>
                  <a:pt x="241300" y="660400"/>
                </a:cubicBezTo>
                <a:cubicBezTo>
                  <a:pt x="229473" y="673917"/>
                  <a:pt x="213639" y="683885"/>
                  <a:pt x="203200" y="698500"/>
                </a:cubicBezTo>
                <a:cubicBezTo>
                  <a:pt x="135508" y="793268"/>
                  <a:pt x="228289" y="704525"/>
                  <a:pt x="139700" y="812800"/>
                </a:cubicBezTo>
                <a:cubicBezTo>
                  <a:pt x="116953" y="840601"/>
                  <a:pt x="83425" y="859112"/>
                  <a:pt x="63500" y="889000"/>
                </a:cubicBezTo>
                <a:cubicBezTo>
                  <a:pt x="7449" y="973076"/>
                  <a:pt x="26352" y="937896"/>
                  <a:pt x="0" y="990600"/>
                </a:cubicBezTo>
              </a:path>
            </a:pathLst>
          </a:custGeom>
          <a:ln w="44450">
            <a:solidFill>
              <a:srgbClr val="82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a:endParaRPr>
          </a:p>
        </p:txBody>
      </p:sp>
      <p:sp>
        <p:nvSpPr>
          <p:cNvPr id="118" name="TextBox 117">
            <a:extLst>
              <a:ext uri="{FF2B5EF4-FFF2-40B4-BE49-F238E27FC236}">
                <a16:creationId xmlns:a16="http://schemas.microsoft.com/office/drawing/2014/main" id="{8E85AB17-D27D-4594-909D-69E67F8C8270}"/>
              </a:ext>
            </a:extLst>
          </p:cNvPr>
          <p:cNvSpPr txBox="1"/>
          <p:nvPr/>
        </p:nvSpPr>
        <p:spPr>
          <a:xfrm rot="19256980">
            <a:off x="7532119" y="295248"/>
            <a:ext cx="1402026" cy="523220"/>
          </a:xfrm>
          <a:prstGeom prst="rect">
            <a:avLst/>
          </a:prstGeom>
          <a:noFill/>
        </p:spPr>
        <p:txBody>
          <a:bodyPr wrap="square" rtlCol="0">
            <a:spAutoFit/>
          </a:bodyPr>
          <a:lstStyle/>
          <a:p>
            <a:pPr>
              <a:defRPr/>
            </a:pPr>
            <a:r>
              <a:rPr lang="en-US" sz="2800" b="1" dirty="0">
                <a:solidFill>
                  <a:srgbClr val="820000"/>
                </a:solidFill>
                <a:latin typeface="+mj-lt"/>
              </a:rPr>
              <a:t>WRATH</a:t>
            </a:r>
            <a:endParaRPr lang="en-US" sz="2000" b="1" dirty="0">
              <a:solidFill>
                <a:srgbClr val="820000"/>
              </a:solidFill>
              <a:latin typeface="+mj-lt"/>
            </a:endParaRPr>
          </a:p>
        </p:txBody>
      </p:sp>
      <p:sp>
        <p:nvSpPr>
          <p:cNvPr id="88" name="Text Box 24">
            <a:extLst>
              <a:ext uri="{FF2B5EF4-FFF2-40B4-BE49-F238E27FC236}">
                <a16:creationId xmlns:a16="http://schemas.microsoft.com/office/drawing/2014/main" id="{AD3E7912-C435-433A-B348-F1620853603C}"/>
              </a:ext>
            </a:extLst>
          </p:cNvPr>
          <p:cNvSpPr txBox="1">
            <a:spLocks noChangeArrowheads="1"/>
          </p:cNvSpPr>
          <p:nvPr/>
        </p:nvSpPr>
        <p:spPr bwMode="auto">
          <a:xfrm>
            <a:off x="2133600" y="6515623"/>
            <a:ext cx="2518718" cy="418577"/>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lnSpc>
                <a:spcPts val="2420"/>
              </a:lnSpc>
              <a:spcBef>
                <a:spcPct val="50000"/>
              </a:spcBef>
              <a:defRPr/>
            </a:pPr>
            <a:r>
              <a:rPr lang="en-US" sz="2800" b="1" kern="0" dirty="0">
                <a:solidFill>
                  <a:prstClr val="black"/>
                </a:solidFill>
                <a:latin typeface="+mj-lt"/>
              </a:rPr>
              <a:t>Deserves Death</a:t>
            </a:r>
          </a:p>
        </p:txBody>
      </p:sp>
      <p:sp>
        <p:nvSpPr>
          <p:cNvPr id="89" name="AutoShape 39">
            <a:extLst>
              <a:ext uri="{FF2B5EF4-FFF2-40B4-BE49-F238E27FC236}">
                <a16:creationId xmlns:a16="http://schemas.microsoft.com/office/drawing/2014/main" id="{DCC2A95E-A778-47FA-851D-A96993BC6B97}"/>
              </a:ext>
            </a:extLst>
          </p:cNvPr>
          <p:cNvSpPr>
            <a:spLocks noChangeArrowheads="1"/>
          </p:cNvSpPr>
          <p:nvPr/>
        </p:nvSpPr>
        <p:spPr bwMode="auto">
          <a:xfrm rot="18688307" flipV="1">
            <a:off x="1316109" y="59579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90" name="AutoShape 39">
            <a:extLst>
              <a:ext uri="{FF2B5EF4-FFF2-40B4-BE49-F238E27FC236}">
                <a16:creationId xmlns:a16="http://schemas.microsoft.com/office/drawing/2014/main" id="{5ECAF5E3-9102-4B23-8F43-B95B11F80503}"/>
              </a:ext>
            </a:extLst>
          </p:cNvPr>
          <p:cNvSpPr>
            <a:spLocks noChangeArrowheads="1"/>
          </p:cNvSpPr>
          <p:nvPr/>
        </p:nvSpPr>
        <p:spPr bwMode="auto">
          <a:xfrm rot="18688307" flipV="1">
            <a:off x="1620909" y="62627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91" name="Text Box 24">
            <a:extLst>
              <a:ext uri="{FF2B5EF4-FFF2-40B4-BE49-F238E27FC236}">
                <a16:creationId xmlns:a16="http://schemas.microsoft.com/office/drawing/2014/main" id="{49A27E07-4DE0-44FF-A0A8-EB33331CFD07}"/>
              </a:ext>
            </a:extLst>
          </p:cNvPr>
          <p:cNvSpPr txBox="1">
            <a:spLocks noChangeArrowheads="1"/>
          </p:cNvSpPr>
          <p:nvPr/>
        </p:nvSpPr>
        <p:spPr bwMode="auto">
          <a:xfrm>
            <a:off x="1524000" y="5791200"/>
            <a:ext cx="1326996"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Sinner</a:t>
            </a:r>
          </a:p>
        </p:txBody>
      </p:sp>
      <p:sp>
        <p:nvSpPr>
          <p:cNvPr id="92" name="Text Box 24">
            <a:extLst>
              <a:ext uri="{FF2B5EF4-FFF2-40B4-BE49-F238E27FC236}">
                <a16:creationId xmlns:a16="http://schemas.microsoft.com/office/drawing/2014/main" id="{7D1EDAB5-9ECB-4E8C-997D-15E4C28A6B35}"/>
              </a:ext>
            </a:extLst>
          </p:cNvPr>
          <p:cNvSpPr txBox="1">
            <a:spLocks noChangeArrowheads="1"/>
          </p:cNvSpPr>
          <p:nvPr/>
        </p:nvSpPr>
        <p:spPr bwMode="auto">
          <a:xfrm>
            <a:off x="1828800" y="6096000"/>
            <a:ext cx="1035204"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Guilty</a:t>
            </a:r>
          </a:p>
        </p:txBody>
      </p:sp>
      <p:sp>
        <p:nvSpPr>
          <p:cNvPr id="6" name="Rectangle: Rounded Corners 5">
            <a:extLst>
              <a:ext uri="{FF2B5EF4-FFF2-40B4-BE49-F238E27FC236}">
                <a16:creationId xmlns:a16="http://schemas.microsoft.com/office/drawing/2014/main" id="{114E99C1-BB39-480F-8D90-214CA0E095BF}"/>
              </a:ext>
            </a:extLst>
          </p:cNvPr>
          <p:cNvSpPr/>
          <p:nvPr/>
        </p:nvSpPr>
        <p:spPr>
          <a:xfrm>
            <a:off x="3733800" y="5150271"/>
            <a:ext cx="8305800" cy="1631529"/>
          </a:xfrm>
          <a:prstGeom prst="roundRect">
            <a:avLst/>
          </a:prstGeom>
          <a:solidFill>
            <a:srgbClr val="063656"/>
          </a:solidFill>
          <a:ln w="381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0" i="0" u="sng"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 John 5:13</a:t>
            </a:r>
            <a:r>
              <a:rPr kumimoji="0" lang="en-US" sz="3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These things I have </a:t>
            </a:r>
            <a:r>
              <a:rPr kumimoji="0" lang="en-US" sz="32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written</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to you who </a:t>
            </a:r>
            <a:r>
              <a:rPr kumimoji="0" lang="en-US" sz="32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believe</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the name of the Son of God, that you may </a:t>
            </a:r>
            <a:r>
              <a:rPr kumimoji="0" lang="en-US" sz="32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know</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that you have </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eternal life</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id="{69E62B82-8CA3-37C9-4FC5-BF96AEB6F8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5303" y="560782"/>
            <a:ext cx="1194568" cy="773653"/>
          </a:xfrm>
          <a:prstGeom prst="rect">
            <a:avLst/>
          </a:prstGeom>
        </p:spPr>
      </p:pic>
    </p:spTree>
    <p:extLst>
      <p:ext uri="{BB962C8B-B14F-4D97-AF65-F5344CB8AC3E}">
        <p14:creationId xmlns:p14="http://schemas.microsoft.com/office/powerpoint/2010/main" val="380676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1500" fill="hold"/>
                                        <p:tgtEl>
                                          <p:spTgt spid="2067"/>
                                        </p:tgtEl>
                                        <p:attrNameLst>
                                          <p:attrName>ppt_x</p:attrName>
                                        </p:attrNameLst>
                                      </p:cBhvr>
                                      <p:tavLst>
                                        <p:tav tm="0">
                                          <p:val>
                                            <p:strVal val="1+#ppt_w/2"/>
                                          </p:val>
                                        </p:tav>
                                        <p:tav tm="100000">
                                          <p:val>
                                            <p:strVal val="#ppt_x"/>
                                          </p:val>
                                        </p:tav>
                                      </p:tavLst>
                                    </p:anim>
                                    <p:anim calcmode="lin" valueType="num">
                                      <p:cBhvr additive="base">
                                        <p:cTn id="8" dur="1500" fill="hold"/>
                                        <p:tgtEl>
                                          <p:spTgt spid="20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2000" fill="hold"/>
                                        <p:tgtEl>
                                          <p:spTgt spid="18"/>
                                        </p:tgtEl>
                                        <p:attrNameLst>
                                          <p:attrName>ppt_x</p:attrName>
                                        </p:attrNameLst>
                                      </p:cBhvr>
                                      <p:tavLst>
                                        <p:tav tm="0">
                                          <p:val>
                                            <p:strVal val="#ppt_x"/>
                                          </p:val>
                                        </p:tav>
                                        <p:tav tm="100000">
                                          <p:val>
                                            <p:strVal val="#ppt_x"/>
                                          </p:val>
                                        </p:tav>
                                      </p:tavLst>
                                    </p:anim>
                                    <p:anim calcmode="lin" valueType="num">
                                      <p:cBhvr additive="base">
                                        <p:cTn id="14" dur="2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785F9-AF48-9134-2DA1-DB9801295712}"/>
              </a:ext>
            </a:extLst>
          </p:cNvPr>
          <p:cNvSpPr>
            <a:spLocks noGrp="1"/>
          </p:cNvSpPr>
          <p:nvPr>
            <p:ph idx="1"/>
          </p:nvPr>
        </p:nvSpPr>
        <p:spPr/>
        <p:txBody>
          <a:bodyPr>
            <a:noAutofit/>
          </a:bodyPr>
          <a:lstStyle/>
          <a:p>
            <a:pPr indent="1588" defTabSz="457200" eaLnBrk="0" fontAlgn="base">
              <a:spcBef>
                <a:spcPct val="0"/>
              </a:spcBef>
              <a:spcAft>
                <a:spcPct val="0"/>
              </a:spcAft>
              <a:defRPr/>
            </a:pPr>
            <a:r>
              <a:rPr lang="en-US" sz="2800" b="1" u="sng" dirty="0">
                <a:solidFill>
                  <a:srgbClr val="063656"/>
                </a:solidFill>
                <a:cs typeface="Times New Roman" pitchFamily="18" charset="0"/>
              </a:rPr>
              <a:t>Psalm 99:9</a:t>
            </a:r>
            <a:r>
              <a:rPr lang="en-US" sz="2800" dirty="0">
                <a:solidFill>
                  <a:prstClr val="black"/>
                </a:solidFill>
                <a:cs typeface="Times New Roman" pitchFamily="18" charset="0"/>
              </a:rPr>
              <a:t>  “Exalt the LORD our God, And worship at His holy hill; For the LORD our God is holy.</a:t>
            </a:r>
          </a:p>
          <a:p>
            <a:pPr indent="1588" defTabSz="457200" eaLnBrk="0" fontAlgn="base">
              <a:spcBef>
                <a:spcPct val="0"/>
              </a:spcBef>
              <a:spcAft>
                <a:spcPct val="0"/>
              </a:spcAft>
              <a:defRPr/>
            </a:pPr>
            <a:endParaRPr lang="en-US" sz="1400" u="sng" dirty="0">
              <a:solidFill>
                <a:prstClr val="black"/>
              </a:solidFill>
              <a:ea typeface="Times New Roman" pitchFamily="18" charset="0"/>
              <a:cs typeface="Times New Roman" pitchFamily="18" charset="0"/>
            </a:endParaRPr>
          </a:p>
          <a:p>
            <a:pPr indent="1588" defTabSz="457200" eaLnBrk="0" fontAlgn="base">
              <a:spcBef>
                <a:spcPct val="0"/>
              </a:spcBef>
              <a:spcAft>
                <a:spcPct val="0"/>
              </a:spcAft>
              <a:defRPr/>
            </a:pPr>
            <a:r>
              <a:rPr lang="en-US" sz="2800" b="1" u="sng" dirty="0">
                <a:solidFill>
                  <a:srgbClr val="063656"/>
                </a:solidFill>
                <a:ea typeface="Times New Roman" pitchFamily="18" charset="0"/>
                <a:cs typeface="Times New Roman" pitchFamily="18" charset="0"/>
              </a:rPr>
              <a:t>Romans 3:23</a:t>
            </a:r>
            <a:r>
              <a:rPr lang="en-US" sz="2800" dirty="0">
                <a:solidFill>
                  <a:prstClr val="black"/>
                </a:solidFill>
                <a:ea typeface="Times New Roman" pitchFamily="18" charset="0"/>
                <a:cs typeface="Times New Roman" pitchFamily="18" charset="0"/>
              </a:rPr>
              <a:t>  “For all have sinned and fall short of the glory of God.”</a:t>
            </a:r>
            <a:endParaRPr lang="en-US" sz="2800" dirty="0">
              <a:solidFill>
                <a:prstClr val="black"/>
              </a:solidFill>
              <a:cs typeface="Times New Roman" pitchFamily="18" charset="0"/>
            </a:endParaRPr>
          </a:p>
          <a:p>
            <a:pPr indent="1588" defTabSz="457200" eaLnBrk="0" fontAlgn="base">
              <a:spcBef>
                <a:spcPct val="0"/>
              </a:spcBef>
              <a:spcAft>
                <a:spcPct val="0"/>
              </a:spcAft>
              <a:defRPr/>
            </a:pPr>
            <a:endParaRPr lang="en-US" sz="1400" u="sng" dirty="0">
              <a:solidFill>
                <a:prstClr val="black"/>
              </a:solidFill>
              <a:ea typeface="Times New Roman" pitchFamily="18" charset="0"/>
              <a:cs typeface="Times New Roman" pitchFamily="18" charset="0"/>
            </a:endParaRPr>
          </a:p>
          <a:p>
            <a:pPr indent="1588" defTabSz="457200" eaLnBrk="0" fontAlgn="base">
              <a:spcBef>
                <a:spcPct val="0"/>
              </a:spcBef>
              <a:spcAft>
                <a:spcPct val="0"/>
              </a:spcAft>
              <a:defRPr/>
            </a:pPr>
            <a:r>
              <a:rPr lang="en-US" sz="2800" b="1" u="sng" dirty="0">
                <a:solidFill>
                  <a:srgbClr val="063656"/>
                </a:solidFill>
                <a:ea typeface="Times New Roman" pitchFamily="18" charset="0"/>
                <a:cs typeface="Times New Roman" pitchFamily="18" charset="0"/>
              </a:rPr>
              <a:t>Romans 6:23</a:t>
            </a:r>
            <a:r>
              <a:rPr lang="en-US" sz="2800" dirty="0">
                <a:solidFill>
                  <a:prstClr val="black"/>
                </a:solidFill>
                <a:ea typeface="Times New Roman" pitchFamily="18" charset="0"/>
                <a:cs typeface="Times New Roman" pitchFamily="18" charset="0"/>
              </a:rPr>
              <a:t>  “For the wages of sin is death.”</a:t>
            </a:r>
            <a:endParaRPr lang="en-US" sz="2800" dirty="0">
              <a:solidFill>
                <a:prstClr val="black"/>
              </a:solidFill>
              <a:cs typeface="Times New Roman" pitchFamily="18" charset="0"/>
            </a:endParaRPr>
          </a:p>
          <a:p>
            <a:pPr indent="1588" defTabSz="457200" eaLnBrk="0" fontAlgn="base">
              <a:spcBef>
                <a:spcPct val="0"/>
              </a:spcBef>
              <a:spcAft>
                <a:spcPct val="0"/>
              </a:spcAft>
              <a:defRPr/>
            </a:pPr>
            <a:endParaRPr lang="en-US" sz="1400" dirty="0">
              <a:solidFill>
                <a:prstClr val="black"/>
              </a:solidFill>
              <a:cs typeface="Times New Roman" pitchFamily="18" charset="0"/>
            </a:endParaRPr>
          </a:p>
          <a:p>
            <a:pPr indent="1588" defTabSz="457200" eaLnBrk="0" fontAlgn="base">
              <a:spcBef>
                <a:spcPct val="0"/>
              </a:spcBef>
              <a:spcAft>
                <a:spcPct val="0"/>
              </a:spcAft>
              <a:defRPr/>
            </a:pPr>
            <a:r>
              <a:rPr lang="en-US" sz="2800" b="1" u="sng" dirty="0">
                <a:solidFill>
                  <a:srgbClr val="063656"/>
                </a:solidFill>
                <a:ea typeface="Times New Roman" pitchFamily="18" charset="0"/>
                <a:cs typeface="Times New Roman" pitchFamily="18" charset="0"/>
              </a:rPr>
              <a:t>Romans 5:8</a:t>
            </a:r>
            <a:r>
              <a:rPr lang="en-US" sz="2800" dirty="0">
                <a:solidFill>
                  <a:srgbClr val="063656"/>
                </a:solidFill>
                <a:ea typeface="Times New Roman" pitchFamily="18" charset="0"/>
                <a:cs typeface="Times New Roman" pitchFamily="18" charset="0"/>
              </a:rPr>
              <a:t>  </a:t>
            </a:r>
            <a:r>
              <a:rPr lang="en-US" sz="2800" dirty="0">
                <a:solidFill>
                  <a:prstClr val="black"/>
                </a:solidFill>
                <a:ea typeface="Times New Roman" pitchFamily="18" charset="0"/>
                <a:cs typeface="Times New Roman" pitchFamily="18" charset="0"/>
              </a:rPr>
              <a:t>“But God demonstrates His own love toward us, in that while we were still sinners, Christ died for us.”</a:t>
            </a:r>
            <a:endParaRPr lang="en-US" sz="2800" dirty="0">
              <a:solidFill>
                <a:prstClr val="black"/>
              </a:solidFill>
              <a:cs typeface="Times New Roman" pitchFamily="18" charset="0"/>
            </a:endParaRPr>
          </a:p>
          <a:p>
            <a:pPr indent="1588" defTabSz="457200" eaLnBrk="0" fontAlgn="base">
              <a:spcBef>
                <a:spcPct val="0"/>
              </a:spcBef>
              <a:spcAft>
                <a:spcPct val="0"/>
              </a:spcAft>
              <a:defRPr/>
            </a:pPr>
            <a:endParaRPr lang="en-US" sz="1400" dirty="0">
              <a:solidFill>
                <a:prstClr val="black"/>
              </a:solidFill>
              <a:ea typeface="Times New Roman" pitchFamily="18" charset="0"/>
              <a:cs typeface="Times New Roman" pitchFamily="18" charset="0"/>
            </a:endParaRPr>
          </a:p>
          <a:p>
            <a:pPr indent="1588" defTabSz="457200" eaLnBrk="0" fontAlgn="base">
              <a:spcBef>
                <a:spcPct val="0"/>
              </a:spcBef>
              <a:spcAft>
                <a:spcPct val="0"/>
              </a:spcAft>
              <a:defRPr/>
            </a:pPr>
            <a:r>
              <a:rPr lang="en-US" sz="2800" b="1" u="sng" dirty="0">
                <a:solidFill>
                  <a:srgbClr val="063656"/>
                </a:solidFill>
                <a:ea typeface="Times New Roman" pitchFamily="18" charset="0"/>
                <a:cs typeface="Times New Roman" pitchFamily="18" charset="0"/>
              </a:rPr>
              <a:t>Ephesians 2:8-9</a:t>
            </a:r>
            <a:r>
              <a:rPr lang="en-US" sz="2800" dirty="0">
                <a:solidFill>
                  <a:srgbClr val="063656"/>
                </a:solidFill>
                <a:ea typeface="Times New Roman" pitchFamily="18" charset="0"/>
                <a:cs typeface="Times New Roman" pitchFamily="18" charset="0"/>
              </a:rPr>
              <a:t>  </a:t>
            </a:r>
            <a:r>
              <a:rPr lang="en-US" sz="2800" dirty="0">
                <a:solidFill>
                  <a:prstClr val="black"/>
                </a:solidFill>
                <a:ea typeface="Times New Roman" pitchFamily="18" charset="0"/>
                <a:cs typeface="Times New Roman" pitchFamily="18" charset="0"/>
              </a:rPr>
              <a:t>“For by grace you have been saved through faith, and that not of yourselves, it is the gift of God, not of  works, lest anyone should boast.”</a:t>
            </a:r>
            <a:endParaRPr lang="en-US" sz="2800" dirty="0">
              <a:solidFill>
                <a:prstClr val="black"/>
              </a:solidFill>
              <a:cs typeface="Times New Roman" pitchFamily="18" charset="0"/>
            </a:endParaRPr>
          </a:p>
          <a:p>
            <a:pPr indent="1588" defTabSz="457200" eaLnBrk="0" fontAlgn="base">
              <a:spcBef>
                <a:spcPct val="0"/>
              </a:spcBef>
              <a:spcAft>
                <a:spcPct val="0"/>
              </a:spcAft>
              <a:defRPr/>
            </a:pPr>
            <a:endParaRPr lang="en-US" sz="1400" dirty="0">
              <a:solidFill>
                <a:prstClr val="black"/>
              </a:solidFill>
              <a:ea typeface="Times New Roman" pitchFamily="18" charset="0"/>
              <a:cs typeface="Times New Roman" pitchFamily="18" charset="0"/>
            </a:endParaRPr>
          </a:p>
          <a:p>
            <a:pPr indent="1588" defTabSz="457200" eaLnBrk="0" fontAlgn="base">
              <a:spcBef>
                <a:spcPct val="0"/>
              </a:spcBef>
              <a:spcAft>
                <a:spcPct val="0"/>
              </a:spcAft>
              <a:defRPr/>
            </a:pPr>
            <a:r>
              <a:rPr lang="en-US" sz="2800" b="1" u="sng" dirty="0">
                <a:solidFill>
                  <a:srgbClr val="063656"/>
                </a:solidFill>
                <a:ea typeface="Times New Roman" pitchFamily="18" charset="0"/>
                <a:cs typeface="Times New Roman" pitchFamily="18" charset="0"/>
              </a:rPr>
              <a:t>1 John 5:13</a:t>
            </a:r>
            <a:r>
              <a:rPr lang="en-US" sz="2800" dirty="0">
                <a:solidFill>
                  <a:srgbClr val="063656"/>
                </a:solidFill>
                <a:ea typeface="Times New Roman" pitchFamily="18" charset="0"/>
                <a:cs typeface="Times New Roman" pitchFamily="18" charset="0"/>
              </a:rPr>
              <a:t>  </a:t>
            </a:r>
            <a:r>
              <a:rPr lang="en-US" sz="2800" dirty="0">
                <a:solidFill>
                  <a:prstClr val="black"/>
                </a:solidFill>
                <a:ea typeface="Times New Roman" pitchFamily="18" charset="0"/>
                <a:cs typeface="Times New Roman" pitchFamily="18" charset="0"/>
              </a:rPr>
              <a:t>“These things I have written to you who believe in the name of the Son of God, that you may know that you have eternal life.”</a:t>
            </a:r>
          </a:p>
          <a:p>
            <a:pPr indent="1588" defTabSz="457200" eaLnBrk="0" fontAlgn="base">
              <a:spcBef>
                <a:spcPct val="0"/>
              </a:spcBef>
              <a:spcAft>
                <a:spcPct val="0"/>
              </a:spcAft>
              <a:defRPr/>
            </a:pPr>
            <a:endParaRPr lang="en-US" sz="1400" dirty="0">
              <a:solidFill>
                <a:srgbClr val="063656"/>
              </a:solidFill>
              <a:cs typeface="Times New Roman" pitchFamily="18" charset="0"/>
            </a:endParaRPr>
          </a:p>
          <a:p>
            <a:pPr indent="1588" defTabSz="457200" eaLnBrk="0" fontAlgn="base">
              <a:spcBef>
                <a:spcPct val="0"/>
              </a:spcBef>
              <a:spcAft>
                <a:spcPct val="0"/>
              </a:spcAft>
              <a:defRPr/>
            </a:pPr>
            <a:r>
              <a:rPr lang="en-US" sz="2800" b="1" u="sng" dirty="0">
                <a:solidFill>
                  <a:srgbClr val="063656"/>
                </a:solidFill>
                <a:cs typeface="Times New Roman" pitchFamily="18" charset="0"/>
              </a:rPr>
              <a:t>John 5:24</a:t>
            </a:r>
            <a:r>
              <a:rPr lang="en-US" sz="2800" dirty="0">
                <a:solidFill>
                  <a:srgbClr val="063656"/>
                </a:solidFill>
                <a:cs typeface="Times New Roman" pitchFamily="18" charset="0"/>
              </a:rPr>
              <a:t>  </a:t>
            </a:r>
            <a:r>
              <a:rPr lang="en-US" sz="2800" dirty="0">
                <a:solidFill>
                  <a:prstClr val="black"/>
                </a:solidFill>
                <a:cs typeface="Times New Roman" pitchFamily="18" charset="0"/>
              </a:rPr>
              <a:t>“Most assuredly, I say to you, he who hears My word and believes in Him who sent Me has everlasting life, and shall not come into judgment, but has passed from death into life.”</a:t>
            </a:r>
          </a:p>
        </p:txBody>
      </p:sp>
      <p:sp>
        <p:nvSpPr>
          <p:cNvPr id="3" name="Rectangle: Rounded Corners 2">
            <a:extLst>
              <a:ext uri="{FF2B5EF4-FFF2-40B4-BE49-F238E27FC236}">
                <a16:creationId xmlns:a16="http://schemas.microsoft.com/office/drawing/2014/main" id="{92516624-B4A2-D2BD-77D9-20FB63730E0F}"/>
              </a:ext>
            </a:extLst>
          </p:cNvPr>
          <p:cNvSpPr/>
          <p:nvPr/>
        </p:nvSpPr>
        <p:spPr>
          <a:xfrm>
            <a:off x="1854580" y="559558"/>
            <a:ext cx="765790" cy="423082"/>
          </a:xfrm>
          <a:prstGeom prst="roundRect">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4835FBE-029B-9EC2-6DAE-94201F091B35}"/>
              </a:ext>
            </a:extLst>
          </p:cNvPr>
          <p:cNvSpPr/>
          <p:nvPr/>
        </p:nvSpPr>
        <p:spPr>
          <a:xfrm>
            <a:off x="4286155" y="1135039"/>
            <a:ext cx="1009175" cy="423082"/>
          </a:xfrm>
          <a:prstGeom prst="roundRect">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88F0C2C-D354-5309-589C-E542D3BECC47}"/>
              </a:ext>
            </a:extLst>
          </p:cNvPr>
          <p:cNvSpPr/>
          <p:nvPr/>
        </p:nvSpPr>
        <p:spPr>
          <a:xfrm>
            <a:off x="5763904" y="1708245"/>
            <a:ext cx="964441" cy="423082"/>
          </a:xfrm>
          <a:prstGeom prst="roundRect">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0B4B241-FC82-D550-C6C5-C355237EA35E}"/>
              </a:ext>
            </a:extLst>
          </p:cNvPr>
          <p:cNvSpPr/>
          <p:nvPr/>
        </p:nvSpPr>
        <p:spPr>
          <a:xfrm>
            <a:off x="2935027" y="2663588"/>
            <a:ext cx="1596029" cy="423082"/>
          </a:xfrm>
          <a:prstGeom prst="roundRect">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B9B677E-A42F-3DD5-2401-0498A0AC4A33}"/>
              </a:ext>
            </a:extLst>
          </p:cNvPr>
          <p:cNvSpPr/>
          <p:nvPr/>
        </p:nvSpPr>
        <p:spPr>
          <a:xfrm>
            <a:off x="3906294" y="3258403"/>
            <a:ext cx="870423" cy="423082"/>
          </a:xfrm>
          <a:prstGeom prst="roundRect">
            <a:avLst/>
          </a:prstGeom>
          <a:noFill/>
          <a:ln w="762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D2C0D9E-5F26-4C54-889E-E54555170615}"/>
              </a:ext>
            </a:extLst>
          </p:cNvPr>
          <p:cNvSpPr/>
          <p:nvPr/>
        </p:nvSpPr>
        <p:spPr>
          <a:xfrm>
            <a:off x="9096233" y="3258403"/>
            <a:ext cx="743803" cy="423082"/>
          </a:xfrm>
          <a:prstGeom prst="roundRect">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A9EFEB7-298F-79A7-C392-CA455CCA7204}"/>
              </a:ext>
            </a:extLst>
          </p:cNvPr>
          <p:cNvSpPr/>
          <p:nvPr/>
        </p:nvSpPr>
        <p:spPr>
          <a:xfrm>
            <a:off x="4042774" y="4481017"/>
            <a:ext cx="870423" cy="787022"/>
          </a:xfrm>
          <a:prstGeom prst="ellipse">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a:p>
            <a:pPr algn="ctr"/>
            <a:r>
              <a:rPr lang="en-US" sz="1400" dirty="0">
                <a:solidFill>
                  <a:srgbClr val="063656"/>
                </a:solidFill>
              </a:rPr>
              <a:t>100%</a:t>
            </a:r>
          </a:p>
        </p:txBody>
      </p:sp>
      <p:sp>
        <p:nvSpPr>
          <p:cNvPr id="10" name="Oval 9">
            <a:extLst>
              <a:ext uri="{FF2B5EF4-FFF2-40B4-BE49-F238E27FC236}">
                <a16:creationId xmlns:a16="http://schemas.microsoft.com/office/drawing/2014/main" id="{DB6376D4-3760-F8AD-57A5-BDAED7A0B6E0}"/>
              </a:ext>
            </a:extLst>
          </p:cNvPr>
          <p:cNvSpPr/>
          <p:nvPr/>
        </p:nvSpPr>
        <p:spPr>
          <a:xfrm>
            <a:off x="2198149" y="5815087"/>
            <a:ext cx="1005385" cy="789294"/>
          </a:xfrm>
          <a:prstGeom prst="ellipse">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1"/>
                </a:solidFill>
              </a:rPr>
              <a:t>.</a:t>
            </a:r>
            <a:endParaRPr lang="en-US" sz="3200" dirty="0">
              <a:solidFill>
                <a:schemeClr val="accent1"/>
              </a:solidFill>
            </a:endParaRPr>
          </a:p>
        </p:txBody>
      </p:sp>
      <p:sp>
        <p:nvSpPr>
          <p:cNvPr id="11" name="Oval 10">
            <a:extLst>
              <a:ext uri="{FF2B5EF4-FFF2-40B4-BE49-F238E27FC236}">
                <a16:creationId xmlns:a16="http://schemas.microsoft.com/office/drawing/2014/main" id="{5980E229-5AFC-C2AA-0576-FBF7CF199847}"/>
              </a:ext>
            </a:extLst>
          </p:cNvPr>
          <p:cNvSpPr/>
          <p:nvPr/>
        </p:nvSpPr>
        <p:spPr>
          <a:xfrm>
            <a:off x="3648500" y="5815087"/>
            <a:ext cx="1005385" cy="789294"/>
          </a:xfrm>
          <a:prstGeom prst="ellipse">
            <a:avLst/>
          </a:prstGeom>
          <a:noFill/>
          <a:ln w="3810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p:txBody>
      </p:sp>
      <p:cxnSp>
        <p:nvCxnSpPr>
          <p:cNvPr id="12" name="Straight Arrow Connector 11">
            <a:extLst>
              <a:ext uri="{FF2B5EF4-FFF2-40B4-BE49-F238E27FC236}">
                <a16:creationId xmlns:a16="http://schemas.microsoft.com/office/drawing/2014/main" id="{D8DE8FEB-8AB4-E56B-2695-6EFE4EA1BAE4}"/>
              </a:ext>
            </a:extLst>
          </p:cNvPr>
          <p:cNvCxnSpPr/>
          <p:nvPr/>
        </p:nvCxnSpPr>
        <p:spPr>
          <a:xfrm>
            <a:off x="2700841" y="6413315"/>
            <a:ext cx="1573183" cy="0"/>
          </a:xfrm>
          <a:prstGeom prst="straightConnector1">
            <a:avLst/>
          </a:prstGeom>
          <a:ln w="38100">
            <a:solidFill>
              <a:srgbClr val="06365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BBF544-8EB7-5B6A-0340-902F773D0F0C}"/>
              </a:ext>
            </a:extLst>
          </p:cNvPr>
          <p:cNvCxnSpPr>
            <a:stCxn id="3" idx="3"/>
            <a:endCxn id="4" idx="1"/>
          </p:cNvCxnSpPr>
          <p:nvPr/>
        </p:nvCxnSpPr>
        <p:spPr>
          <a:xfrm>
            <a:off x="2620370" y="771099"/>
            <a:ext cx="1653654" cy="593677"/>
          </a:xfrm>
          <a:prstGeom prst="straightConnector1">
            <a:avLst/>
          </a:prstGeom>
          <a:ln w="38100">
            <a:solidFill>
              <a:srgbClr val="F1975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7A9DF1F-35AB-A278-E7ED-C7773197F12C}"/>
              </a:ext>
            </a:extLst>
          </p:cNvPr>
          <p:cNvCxnSpPr>
            <a:cxnSpLocks/>
            <a:endCxn id="5" idx="0"/>
          </p:cNvCxnSpPr>
          <p:nvPr/>
        </p:nvCxnSpPr>
        <p:spPr>
          <a:xfrm>
            <a:off x="5319973" y="1326109"/>
            <a:ext cx="926152" cy="382136"/>
          </a:xfrm>
          <a:prstGeom prst="straightConnector1">
            <a:avLst/>
          </a:prstGeom>
          <a:ln w="38100">
            <a:solidFill>
              <a:srgbClr val="F1975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4906225-F321-F21F-9F2D-06E94D59BBCE}"/>
              </a:ext>
            </a:extLst>
          </p:cNvPr>
          <p:cNvCxnSpPr>
            <a:cxnSpLocks/>
            <a:stCxn id="5" idx="2"/>
          </p:cNvCxnSpPr>
          <p:nvPr/>
        </p:nvCxnSpPr>
        <p:spPr>
          <a:xfrm flipH="1">
            <a:off x="3648500" y="2131327"/>
            <a:ext cx="2597625" cy="532261"/>
          </a:xfrm>
          <a:prstGeom prst="straightConnector1">
            <a:avLst/>
          </a:prstGeom>
          <a:ln w="38100">
            <a:solidFill>
              <a:srgbClr val="F1975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B11F90-5D7C-906B-3054-C34D3923D0AB}"/>
              </a:ext>
            </a:extLst>
          </p:cNvPr>
          <p:cNvCxnSpPr>
            <a:cxnSpLocks/>
            <a:stCxn id="6" idx="3"/>
          </p:cNvCxnSpPr>
          <p:nvPr/>
        </p:nvCxnSpPr>
        <p:spPr>
          <a:xfrm>
            <a:off x="4531056" y="2875129"/>
            <a:ext cx="4565177" cy="661919"/>
          </a:xfrm>
          <a:prstGeom prst="straightConnector1">
            <a:avLst/>
          </a:prstGeom>
          <a:ln w="38100">
            <a:solidFill>
              <a:srgbClr val="F1975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3D61C83-A297-7DA9-6BC1-C2D603A14ADC}"/>
              </a:ext>
            </a:extLst>
          </p:cNvPr>
          <p:cNvCxnSpPr>
            <a:cxnSpLocks/>
            <a:stCxn id="8" idx="2"/>
            <a:endCxn id="9" idx="6"/>
          </p:cNvCxnSpPr>
          <p:nvPr/>
        </p:nvCxnSpPr>
        <p:spPr>
          <a:xfrm flipH="1">
            <a:off x="4913197" y="3681485"/>
            <a:ext cx="4554938" cy="1193043"/>
          </a:xfrm>
          <a:prstGeom prst="straightConnector1">
            <a:avLst/>
          </a:prstGeom>
          <a:ln w="38100">
            <a:solidFill>
              <a:srgbClr val="F1975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3EED460-8072-4752-6500-D1F3363B7366}"/>
              </a:ext>
            </a:extLst>
          </p:cNvPr>
          <p:cNvCxnSpPr>
            <a:cxnSpLocks/>
            <a:stCxn id="9" idx="4"/>
            <a:endCxn id="10" idx="0"/>
          </p:cNvCxnSpPr>
          <p:nvPr/>
        </p:nvCxnSpPr>
        <p:spPr>
          <a:xfrm flipH="1">
            <a:off x="2700842" y="5268039"/>
            <a:ext cx="1777144" cy="547048"/>
          </a:xfrm>
          <a:prstGeom prst="straightConnector1">
            <a:avLst/>
          </a:prstGeom>
          <a:ln w="38100">
            <a:solidFill>
              <a:srgbClr val="F197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00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2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1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28344"/>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6" name="Oval 5"/>
          <p:cNvSpPr/>
          <p:nvPr/>
        </p:nvSpPr>
        <p:spPr>
          <a:xfrm>
            <a:off x="2133600" y="4724400"/>
            <a:ext cx="1447800" cy="1295400"/>
          </a:xfrm>
          <a:prstGeom prst="ellipse">
            <a:avLst/>
          </a:prstGeom>
          <a:solidFill>
            <a:srgbClr val="F1975D">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1"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2"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pic>
        <p:nvPicPr>
          <p:cNvPr id="16" name="Picture 15">
            <a:extLst>
              <a:ext uri="{FF2B5EF4-FFF2-40B4-BE49-F238E27FC236}">
                <a16:creationId xmlns:a16="http://schemas.microsoft.com/office/drawing/2014/main" id="{D1729D01-C929-4A73-91F6-1236A68E9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spTree>
    <p:extLst>
      <p:ext uri="{BB962C8B-B14F-4D97-AF65-F5344CB8AC3E}">
        <p14:creationId xmlns:p14="http://schemas.microsoft.com/office/powerpoint/2010/main" val="47755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28344"/>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6" name="Oval 5"/>
          <p:cNvSpPr/>
          <p:nvPr/>
        </p:nvSpPr>
        <p:spPr>
          <a:xfrm>
            <a:off x="2114345" y="4750037"/>
            <a:ext cx="1447800" cy="1295400"/>
          </a:xfrm>
          <a:prstGeom prst="ellipse">
            <a:avLst/>
          </a:prstGeom>
          <a:solidFill>
            <a:srgbClr val="F1975D">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1"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2"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pic>
        <p:nvPicPr>
          <p:cNvPr id="16" name="Picture 15">
            <a:extLst>
              <a:ext uri="{FF2B5EF4-FFF2-40B4-BE49-F238E27FC236}">
                <a16:creationId xmlns:a16="http://schemas.microsoft.com/office/drawing/2014/main" id="{D1729D01-C929-4A73-91F6-1236A68E9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spTree>
    <p:extLst>
      <p:ext uri="{BB962C8B-B14F-4D97-AF65-F5344CB8AC3E}">
        <p14:creationId xmlns:p14="http://schemas.microsoft.com/office/powerpoint/2010/main" val="188784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28344"/>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6" name="Oval 5"/>
          <p:cNvSpPr/>
          <p:nvPr/>
        </p:nvSpPr>
        <p:spPr>
          <a:xfrm>
            <a:off x="2133600" y="4724400"/>
            <a:ext cx="1447800" cy="1295400"/>
          </a:xfrm>
          <a:prstGeom prst="ellipse">
            <a:avLst/>
          </a:prstGeom>
          <a:solidFill>
            <a:srgbClr val="F1975D">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1"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2"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pic>
        <p:nvPicPr>
          <p:cNvPr id="16" name="Picture 15">
            <a:extLst>
              <a:ext uri="{FF2B5EF4-FFF2-40B4-BE49-F238E27FC236}">
                <a16:creationId xmlns:a16="http://schemas.microsoft.com/office/drawing/2014/main" id="{D1729D01-C929-4A73-91F6-1236A68E9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spTree>
    <p:extLst>
      <p:ext uri="{BB962C8B-B14F-4D97-AF65-F5344CB8AC3E}">
        <p14:creationId xmlns:p14="http://schemas.microsoft.com/office/powerpoint/2010/main" val="166984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BB99-2105-A540-97FA-0AB05C861164}"/>
              </a:ext>
            </a:extLst>
          </p:cNvPr>
          <p:cNvSpPr>
            <a:spLocks noGrp="1"/>
          </p:cNvSpPr>
          <p:nvPr>
            <p:ph type="title"/>
          </p:nvPr>
        </p:nvSpPr>
        <p:spPr>
          <a:xfrm>
            <a:off x="831850" y="3429000"/>
            <a:ext cx="10515600" cy="1133475"/>
          </a:xfrm>
        </p:spPr>
        <p:txBody>
          <a:bodyPr/>
          <a:lstStyle/>
          <a:p>
            <a:pPr algn="ctr"/>
            <a:r>
              <a:rPr lang="en-US" dirty="0">
                <a:solidFill>
                  <a:srgbClr val="F1975D"/>
                </a:solidFill>
              </a:rPr>
              <a:t>Family of God</a:t>
            </a:r>
          </a:p>
        </p:txBody>
      </p:sp>
      <p:sp>
        <p:nvSpPr>
          <p:cNvPr id="3" name="Text Placeholder 2">
            <a:extLst>
              <a:ext uri="{FF2B5EF4-FFF2-40B4-BE49-F238E27FC236}">
                <a16:creationId xmlns:a16="http://schemas.microsoft.com/office/drawing/2014/main" id="{8D0EC573-9A09-4C5E-649F-6136413BB9D0}"/>
              </a:ext>
            </a:extLst>
          </p:cNvPr>
          <p:cNvSpPr>
            <a:spLocks noGrp="1"/>
          </p:cNvSpPr>
          <p:nvPr>
            <p:ph type="body" idx="1"/>
          </p:nvPr>
        </p:nvSpPr>
        <p:spPr/>
        <p:txBody>
          <a:bodyPr/>
          <a:lstStyle/>
          <a:p>
            <a:pPr algn="ctr"/>
            <a:r>
              <a:rPr lang="en-US" dirty="0"/>
              <a:t>August 8, 2023</a:t>
            </a:r>
          </a:p>
        </p:txBody>
      </p:sp>
      <p:pic>
        <p:nvPicPr>
          <p:cNvPr id="5" name="Picture 4">
            <a:extLst>
              <a:ext uri="{FF2B5EF4-FFF2-40B4-BE49-F238E27FC236}">
                <a16:creationId xmlns:a16="http://schemas.microsoft.com/office/drawing/2014/main" id="{143F5F21-C72C-DFFA-A771-36FF0C84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026" y="291271"/>
            <a:ext cx="4761948" cy="2782957"/>
          </a:xfrm>
          <a:prstGeom prst="rect">
            <a:avLst/>
          </a:prstGeom>
        </p:spPr>
      </p:pic>
    </p:spTree>
    <p:extLst>
      <p:ext uri="{BB962C8B-B14F-4D97-AF65-F5344CB8AC3E}">
        <p14:creationId xmlns:p14="http://schemas.microsoft.com/office/powerpoint/2010/main" val="113020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61" name="Group 25"/>
          <p:cNvGrpSpPr>
            <a:grpSpLocks/>
          </p:cNvGrpSpPr>
          <p:nvPr/>
        </p:nvGrpSpPr>
        <p:grpSpPr bwMode="auto">
          <a:xfrm>
            <a:off x="2087044" y="4316574"/>
            <a:ext cx="1347788" cy="1900238"/>
            <a:chOff x="1416" y="8674"/>
            <a:chExt cx="2122" cy="2994"/>
          </a:xfrm>
        </p:grpSpPr>
        <p:sp>
          <p:nvSpPr>
            <p:cNvPr id="14362" name="Freeform 26"/>
            <p:cNvSpPr>
              <a:spLocks/>
            </p:cNvSpPr>
            <p:nvPr/>
          </p:nvSpPr>
          <p:spPr bwMode="auto">
            <a:xfrm>
              <a:off x="1416" y="8674"/>
              <a:ext cx="2122" cy="2994"/>
            </a:xfrm>
            <a:custGeom>
              <a:avLst/>
              <a:gdLst/>
              <a:ahLst/>
              <a:cxnLst>
                <a:cxn ang="0">
                  <a:pos x="1299" y="36"/>
                </a:cxn>
                <a:cxn ang="0">
                  <a:pos x="1226" y="12"/>
                </a:cxn>
                <a:cxn ang="0">
                  <a:pos x="1174" y="4"/>
                </a:cxn>
                <a:cxn ang="0">
                  <a:pos x="1111" y="0"/>
                </a:cxn>
                <a:cxn ang="0">
                  <a:pos x="1079" y="0"/>
                </a:cxn>
                <a:cxn ang="0">
                  <a:pos x="1035" y="4"/>
                </a:cxn>
                <a:cxn ang="0">
                  <a:pos x="1033" y="4"/>
                </a:cxn>
                <a:cxn ang="0">
                  <a:pos x="1031" y="4"/>
                </a:cxn>
                <a:cxn ang="0">
                  <a:pos x="1027" y="4"/>
                </a:cxn>
                <a:cxn ang="0">
                  <a:pos x="1021" y="4"/>
                </a:cxn>
                <a:cxn ang="0">
                  <a:pos x="1015" y="4"/>
                </a:cxn>
                <a:cxn ang="0">
                  <a:pos x="1009" y="4"/>
                </a:cxn>
                <a:cxn ang="0">
                  <a:pos x="1003" y="4"/>
                </a:cxn>
                <a:cxn ang="0">
                  <a:pos x="994" y="4"/>
                </a:cxn>
                <a:cxn ang="0">
                  <a:pos x="990" y="4"/>
                </a:cxn>
                <a:cxn ang="0">
                  <a:pos x="984" y="4"/>
                </a:cxn>
                <a:cxn ang="0">
                  <a:pos x="980" y="6"/>
                </a:cxn>
                <a:cxn ang="0">
                  <a:pos x="976" y="6"/>
                </a:cxn>
                <a:cxn ang="0">
                  <a:pos x="972" y="8"/>
                </a:cxn>
                <a:cxn ang="0">
                  <a:pos x="966" y="8"/>
                </a:cxn>
                <a:cxn ang="0">
                  <a:pos x="960" y="8"/>
                </a:cxn>
                <a:cxn ang="0">
                  <a:pos x="956" y="8"/>
                </a:cxn>
                <a:cxn ang="0">
                  <a:pos x="950" y="8"/>
                </a:cxn>
                <a:cxn ang="0">
                  <a:pos x="948" y="8"/>
                </a:cxn>
                <a:cxn ang="0">
                  <a:pos x="946" y="8"/>
                </a:cxn>
                <a:cxn ang="0">
                  <a:pos x="944" y="8"/>
                </a:cxn>
                <a:cxn ang="0">
                  <a:pos x="908" y="4"/>
                </a:cxn>
                <a:cxn ang="0">
                  <a:pos x="896" y="4"/>
                </a:cxn>
                <a:cxn ang="0">
                  <a:pos x="884" y="12"/>
                </a:cxn>
                <a:cxn ang="0">
                  <a:pos x="875" y="30"/>
                </a:cxn>
                <a:cxn ang="0">
                  <a:pos x="871" y="54"/>
                </a:cxn>
                <a:cxn ang="0">
                  <a:pos x="859" y="87"/>
                </a:cxn>
                <a:cxn ang="0">
                  <a:pos x="833" y="728"/>
                </a:cxn>
                <a:cxn ang="0">
                  <a:pos x="809" y="773"/>
                </a:cxn>
                <a:cxn ang="0">
                  <a:pos x="109" y="773"/>
                </a:cxn>
                <a:cxn ang="0">
                  <a:pos x="24" y="835"/>
                </a:cxn>
                <a:cxn ang="0">
                  <a:pos x="24" y="920"/>
                </a:cxn>
                <a:cxn ang="0">
                  <a:pos x="0" y="1007"/>
                </a:cxn>
                <a:cxn ang="0">
                  <a:pos x="12" y="1104"/>
                </a:cxn>
                <a:cxn ang="0">
                  <a:pos x="24" y="1166"/>
                </a:cxn>
                <a:cxn ang="0">
                  <a:pos x="109" y="1202"/>
                </a:cxn>
                <a:cxn ang="0">
                  <a:pos x="240" y="1215"/>
                </a:cxn>
                <a:cxn ang="0">
                  <a:pos x="779" y="1215"/>
                </a:cxn>
                <a:cxn ang="0">
                  <a:pos x="833" y="1227"/>
                </a:cxn>
                <a:cxn ang="0">
                  <a:pos x="821" y="1301"/>
                </a:cxn>
                <a:cxn ang="0">
                  <a:pos x="821" y="2944"/>
                </a:cxn>
                <a:cxn ang="0">
                  <a:pos x="845" y="2994"/>
                </a:cxn>
                <a:cxn ang="0">
                  <a:pos x="1251" y="2994"/>
                </a:cxn>
                <a:cxn ang="0">
                  <a:pos x="1313" y="2994"/>
                </a:cxn>
                <a:cxn ang="0">
                  <a:pos x="1313" y="2808"/>
                </a:cxn>
                <a:cxn ang="0">
                  <a:pos x="1313" y="1215"/>
                </a:cxn>
                <a:cxn ang="0">
                  <a:pos x="1472" y="1215"/>
                </a:cxn>
                <a:cxn ang="0">
                  <a:pos x="2074" y="1215"/>
                </a:cxn>
                <a:cxn ang="0">
                  <a:pos x="2122" y="1142"/>
                </a:cxn>
                <a:cxn ang="0">
                  <a:pos x="2110" y="896"/>
                </a:cxn>
                <a:cxn ang="0">
                  <a:pos x="2049" y="787"/>
                </a:cxn>
                <a:cxn ang="0">
                  <a:pos x="1362" y="787"/>
                </a:cxn>
                <a:cxn ang="0">
                  <a:pos x="1299" y="799"/>
                </a:cxn>
                <a:cxn ang="0">
                  <a:pos x="1299" y="38"/>
                </a:cxn>
                <a:cxn ang="0">
                  <a:pos x="1299" y="36"/>
                </a:cxn>
              </a:cxnLst>
              <a:rect l="0" t="0" r="r" b="b"/>
              <a:pathLst>
                <a:path w="2122" h="2994">
                  <a:moveTo>
                    <a:pt x="1299" y="36"/>
                  </a:moveTo>
                  <a:lnTo>
                    <a:pt x="1226" y="12"/>
                  </a:lnTo>
                  <a:lnTo>
                    <a:pt x="1174" y="4"/>
                  </a:lnTo>
                  <a:lnTo>
                    <a:pt x="1111" y="0"/>
                  </a:lnTo>
                  <a:lnTo>
                    <a:pt x="1079" y="0"/>
                  </a:lnTo>
                  <a:lnTo>
                    <a:pt x="1035" y="4"/>
                  </a:lnTo>
                  <a:lnTo>
                    <a:pt x="1033" y="4"/>
                  </a:lnTo>
                  <a:lnTo>
                    <a:pt x="1031" y="4"/>
                  </a:lnTo>
                  <a:lnTo>
                    <a:pt x="1027" y="4"/>
                  </a:lnTo>
                  <a:lnTo>
                    <a:pt x="1021" y="4"/>
                  </a:lnTo>
                  <a:lnTo>
                    <a:pt x="1015" y="4"/>
                  </a:lnTo>
                  <a:lnTo>
                    <a:pt x="1009" y="4"/>
                  </a:lnTo>
                  <a:lnTo>
                    <a:pt x="1003" y="4"/>
                  </a:lnTo>
                  <a:lnTo>
                    <a:pt x="994" y="4"/>
                  </a:lnTo>
                  <a:lnTo>
                    <a:pt x="990" y="4"/>
                  </a:lnTo>
                  <a:lnTo>
                    <a:pt x="984" y="4"/>
                  </a:lnTo>
                  <a:lnTo>
                    <a:pt x="980" y="6"/>
                  </a:lnTo>
                  <a:lnTo>
                    <a:pt x="976" y="6"/>
                  </a:lnTo>
                  <a:lnTo>
                    <a:pt x="972" y="8"/>
                  </a:lnTo>
                  <a:lnTo>
                    <a:pt x="966" y="8"/>
                  </a:lnTo>
                  <a:lnTo>
                    <a:pt x="960" y="8"/>
                  </a:lnTo>
                  <a:lnTo>
                    <a:pt x="956" y="8"/>
                  </a:lnTo>
                  <a:lnTo>
                    <a:pt x="950" y="8"/>
                  </a:lnTo>
                  <a:lnTo>
                    <a:pt x="948" y="8"/>
                  </a:lnTo>
                  <a:lnTo>
                    <a:pt x="946" y="8"/>
                  </a:lnTo>
                  <a:lnTo>
                    <a:pt x="944" y="8"/>
                  </a:lnTo>
                  <a:lnTo>
                    <a:pt x="908" y="4"/>
                  </a:lnTo>
                  <a:lnTo>
                    <a:pt x="896" y="4"/>
                  </a:lnTo>
                  <a:lnTo>
                    <a:pt x="884" y="12"/>
                  </a:lnTo>
                  <a:lnTo>
                    <a:pt x="875" y="30"/>
                  </a:lnTo>
                  <a:lnTo>
                    <a:pt x="871" y="54"/>
                  </a:lnTo>
                  <a:lnTo>
                    <a:pt x="859" y="87"/>
                  </a:lnTo>
                  <a:lnTo>
                    <a:pt x="833" y="728"/>
                  </a:lnTo>
                  <a:lnTo>
                    <a:pt x="809" y="773"/>
                  </a:lnTo>
                  <a:lnTo>
                    <a:pt x="109" y="773"/>
                  </a:lnTo>
                  <a:lnTo>
                    <a:pt x="24" y="835"/>
                  </a:lnTo>
                  <a:lnTo>
                    <a:pt x="24" y="920"/>
                  </a:lnTo>
                  <a:lnTo>
                    <a:pt x="0" y="1007"/>
                  </a:lnTo>
                  <a:lnTo>
                    <a:pt x="12" y="1104"/>
                  </a:lnTo>
                  <a:lnTo>
                    <a:pt x="24" y="1166"/>
                  </a:lnTo>
                  <a:lnTo>
                    <a:pt x="109" y="1202"/>
                  </a:lnTo>
                  <a:lnTo>
                    <a:pt x="240" y="1215"/>
                  </a:lnTo>
                  <a:lnTo>
                    <a:pt x="779" y="1215"/>
                  </a:lnTo>
                  <a:lnTo>
                    <a:pt x="833" y="1227"/>
                  </a:lnTo>
                  <a:lnTo>
                    <a:pt x="821" y="1301"/>
                  </a:lnTo>
                  <a:lnTo>
                    <a:pt x="821" y="2944"/>
                  </a:lnTo>
                  <a:lnTo>
                    <a:pt x="845" y="2994"/>
                  </a:lnTo>
                  <a:lnTo>
                    <a:pt x="1251" y="2994"/>
                  </a:lnTo>
                  <a:lnTo>
                    <a:pt x="1313" y="2994"/>
                  </a:lnTo>
                  <a:lnTo>
                    <a:pt x="1313" y="2808"/>
                  </a:lnTo>
                  <a:lnTo>
                    <a:pt x="1313" y="1215"/>
                  </a:lnTo>
                  <a:lnTo>
                    <a:pt x="1472" y="1215"/>
                  </a:lnTo>
                  <a:lnTo>
                    <a:pt x="2074" y="1215"/>
                  </a:lnTo>
                  <a:lnTo>
                    <a:pt x="2122" y="1142"/>
                  </a:lnTo>
                  <a:lnTo>
                    <a:pt x="2110" y="896"/>
                  </a:lnTo>
                  <a:lnTo>
                    <a:pt x="2049" y="787"/>
                  </a:lnTo>
                  <a:lnTo>
                    <a:pt x="1362" y="787"/>
                  </a:lnTo>
                  <a:lnTo>
                    <a:pt x="1299" y="799"/>
                  </a:lnTo>
                  <a:lnTo>
                    <a:pt x="1299" y="38"/>
                  </a:lnTo>
                  <a:lnTo>
                    <a:pt x="1299" y="36"/>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363" name="Freeform 27"/>
            <p:cNvSpPr>
              <a:spLocks/>
            </p:cNvSpPr>
            <p:nvPr/>
          </p:nvSpPr>
          <p:spPr bwMode="auto">
            <a:xfrm>
              <a:off x="1446" y="8698"/>
              <a:ext cx="2025" cy="2952"/>
            </a:xfrm>
            <a:custGeom>
              <a:avLst/>
              <a:gdLst/>
              <a:ahLst/>
              <a:cxnLst>
                <a:cxn ang="0">
                  <a:pos x="2013" y="842"/>
                </a:cxn>
                <a:cxn ang="0">
                  <a:pos x="1969" y="878"/>
                </a:cxn>
                <a:cxn ang="0">
                  <a:pos x="1969" y="878"/>
                </a:cxn>
                <a:cxn ang="0">
                  <a:pos x="1939" y="940"/>
                </a:cxn>
                <a:cxn ang="0">
                  <a:pos x="1957" y="971"/>
                </a:cxn>
                <a:cxn ang="0">
                  <a:pos x="1993" y="1013"/>
                </a:cxn>
                <a:cxn ang="0">
                  <a:pos x="1993" y="1037"/>
                </a:cxn>
                <a:cxn ang="0">
                  <a:pos x="2025" y="1094"/>
                </a:cxn>
                <a:cxn ang="0">
                  <a:pos x="1975" y="1130"/>
                </a:cxn>
                <a:cxn ang="0">
                  <a:pos x="1908" y="1136"/>
                </a:cxn>
                <a:cxn ang="0">
                  <a:pos x="1202" y="1124"/>
                </a:cxn>
                <a:cxn ang="0">
                  <a:pos x="1208" y="1166"/>
                </a:cxn>
                <a:cxn ang="0">
                  <a:pos x="1196" y="1209"/>
                </a:cxn>
                <a:cxn ang="0">
                  <a:pos x="1202" y="1265"/>
                </a:cxn>
                <a:cxn ang="0">
                  <a:pos x="1196" y="2914"/>
                </a:cxn>
                <a:cxn ang="0">
                  <a:pos x="1148" y="2940"/>
                </a:cxn>
                <a:cxn ang="0">
                  <a:pos x="995" y="2952"/>
                </a:cxn>
                <a:cxn ang="0">
                  <a:pos x="854" y="2940"/>
                </a:cxn>
                <a:cxn ang="0">
                  <a:pos x="823" y="2877"/>
                </a:cxn>
                <a:cxn ang="0">
                  <a:pos x="839" y="2546"/>
                </a:cxn>
                <a:cxn ang="0">
                  <a:pos x="827" y="2405"/>
                </a:cxn>
                <a:cxn ang="0">
                  <a:pos x="827" y="1203"/>
                </a:cxn>
                <a:cxn ang="0">
                  <a:pos x="827" y="1124"/>
                </a:cxn>
                <a:cxn ang="0">
                  <a:pos x="87" y="1124"/>
                </a:cxn>
                <a:cxn ang="0">
                  <a:pos x="25" y="1106"/>
                </a:cxn>
                <a:cxn ang="0">
                  <a:pos x="6" y="1001"/>
                </a:cxn>
                <a:cxn ang="0">
                  <a:pos x="6" y="928"/>
                </a:cxn>
                <a:cxn ang="0">
                  <a:pos x="93" y="914"/>
                </a:cxn>
                <a:cxn ang="0">
                  <a:pos x="37" y="860"/>
                </a:cxn>
                <a:cxn ang="0">
                  <a:pos x="49" y="823"/>
                </a:cxn>
                <a:cxn ang="0">
                  <a:pos x="99" y="775"/>
                </a:cxn>
                <a:cxn ang="0">
                  <a:pos x="815" y="763"/>
                </a:cxn>
                <a:cxn ang="0">
                  <a:pos x="854" y="737"/>
                </a:cxn>
                <a:cxn ang="0">
                  <a:pos x="839" y="664"/>
                </a:cxn>
                <a:cxn ang="0">
                  <a:pos x="847" y="81"/>
                </a:cxn>
                <a:cxn ang="0">
                  <a:pos x="896" y="69"/>
                </a:cxn>
                <a:cxn ang="0">
                  <a:pos x="958" y="0"/>
                </a:cxn>
                <a:cxn ang="0">
                  <a:pos x="1001" y="45"/>
                </a:cxn>
                <a:cxn ang="0">
                  <a:pos x="1019" y="111"/>
                </a:cxn>
                <a:cxn ang="0">
                  <a:pos x="1037" y="32"/>
                </a:cxn>
                <a:cxn ang="0">
                  <a:pos x="1073" y="14"/>
                </a:cxn>
                <a:cxn ang="0">
                  <a:pos x="1160" y="14"/>
                </a:cxn>
                <a:cxn ang="0">
                  <a:pos x="1221" y="75"/>
                </a:cxn>
                <a:cxn ang="0">
                  <a:pos x="1215" y="129"/>
                </a:cxn>
                <a:cxn ang="0">
                  <a:pos x="1208" y="787"/>
                </a:cxn>
                <a:cxn ang="0">
                  <a:pos x="1307" y="799"/>
                </a:cxn>
                <a:cxn ang="0">
                  <a:pos x="1999" y="787"/>
                </a:cxn>
              </a:cxnLst>
              <a:rect l="0" t="0" r="r" b="b"/>
              <a:pathLst>
                <a:path w="2025" h="2952">
                  <a:moveTo>
                    <a:pt x="1999" y="787"/>
                  </a:moveTo>
                  <a:lnTo>
                    <a:pt x="2013" y="842"/>
                  </a:lnTo>
                  <a:lnTo>
                    <a:pt x="1999" y="872"/>
                  </a:lnTo>
                  <a:lnTo>
                    <a:pt x="1969" y="878"/>
                  </a:lnTo>
                  <a:lnTo>
                    <a:pt x="1870" y="878"/>
                  </a:lnTo>
                  <a:lnTo>
                    <a:pt x="1969" y="878"/>
                  </a:lnTo>
                  <a:lnTo>
                    <a:pt x="1999" y="902"/>
                  </a:lnTo>
                  <a:lnTo>
                    <a:pt x="1939" y="940"/>
                  </a:lnTo>
                  <a:lnTo>
                    <a:pt x="1902" y="959"/>
                  </a:lnTo>
                  <a:lnTo>
                    <a:pt x="1957" y="971"/>
                  </a:lnTo>
                  <a:lnTo>
                    <a:pt x="1981" y="989"/>
                  </a:lnTo>
                  <a:lnTo>
                    <a:pt x="1993" y="1013"/>
                  </a:lnTo>
                  <a:lnTo>
                    <a:pt x="1975" y="1025"/>
                  </a:lnTo>
                  <a:lnTo>
                    <a:pt x="1993" y="1037"/>
                  </a:lnTo>
                  <a:lnTo>
                    <a:pt x="2013" y="1061"/>
                  </a:lnTo>
                  <a:lnTo>
                    <a:pt x="2025" y="1094"/>
                  </a:lnTo>
                  <a:lnTo>
                    <a:pt x="2013" y="1118"/>
                  </a:lnTo>
                  <a:lnTo>
                    <a:pt x="1975" y="1130"/>
                  </a:lnTo>
                  <a:lnTo>
                    <a:pt x="1933" y="1130"/>
                  </a:lnTo>
                  <a:lnTo>
                    <a:pt x="1908" y="1136"/>
                  </a:lnTo>
                  <a:lnTo>
                    <a:pt x="1227" y="1130"/>
                  </a:lnTo>
                  <a:lnTo>
                    <a:pt x="1202" y="1124"/>
                  </a:lnTo>
                  <a:lnTo>
                    <a:pt x="1208" y="1148"/>
                  </a:lnTo>
                  <a:lnTo>
                    <a:pt x="1208" y="1166"/>
                  </a:lnTo>
                  <a:lnTo>
                    <a:pt x="1208" y="1191"/>
                  </a:lnTo>
                  <a:lnTo>
                    <a:pt x="1196" y="1209"/>
                  </a:lnTo>
                  <a:lnTo>
                    <a:pt x="1196" y="1241"/>
                  </a:lnTo>
                  <a:lnTo>
                    <a:pt x="1202" y="1265"/>
                  </a:lnTo>
                  <a:lnTo>
                    <a:pt x="1208" y="2865"/>
                  </a:lnTo>
                  <a:lnTo>
                    <a:pt x="1196" y="2914"/>
                  </a:lnTo>
                  <a:lnTo>
                    <a:pt x="1202" y="2934"/>
                  </a:lnTo>
                  <a:lnTo>
                    <a:pt x="1148" y="2940"/>
                  </a:lnTo>
                  <a:lnTo>
                    <a:pt x="1092" y="2934"/>
                  </a:lnTo>
                  <a:lnTo>
                    <a:pt x="995" y="2952"/>
                  </a:lnTo>
                  <a:lnTo>
                    <a:pt x="908" y="2946"/>
                  </a:lnTo>
                  <a:lnTo>
                    <a:pt x="854" y="2940"/>
                  </a:lnTo>
                  <a:lnTo>
                    <a:pt x="835" y="2914"/>
                  </a:lnTo>
                  <a:lnTo>
                    <a:pt x="823" y="2877"/>
                  </a:lnTo>
                  <a:lnTo>
                    <a:pt x="823" y="2577"/>
                  </a:lnTo>
                  <a:lnTo>
                    <a:pt x="839" y="2546"/>
                  </a:lnTo>
                  <a:lnTo>
                    <a:pt x="835" y="2480"/>
                  </a:lnTo>
                  <a:lnTo>
                    <a:pt x="827" y="2405"/>
                  </a:lnTo>
                  <a:lnTo>
                    <a:pt x="815" y="2345"/>
                  </a:lnTo>
                  <a:lnTo>
                    <a:pt x="827" y="1203"/>
                  </a:lnTo>
                  <a:lnTo>
                    <a:pt x="839" y="1160"/>
                  </a:lnTo>
                  <a:lnTo>
                    <a:pt x="827" y="1124"/>
                  </a:lnTo>
                  <a:lnTo>
                    <a:pt x="773" y="1124"/>
                  </a:lnTo>
                  <a:lnTo>
                    <a:pt x="87" y="1124"/>
                  </a:lnTo>
                  <a:lnTo>
                    <a:pt x="55" y="1112"/>
                  </a:lnTo>
                  <a:lnTo>
                    <a:pt x="25" y="1106"/>
                  </a:lnTo>
                  <a:lnTo>
                    <a:pt x="12" y="1061"/>
                  </a:lnTo>
                  <a:lnTo>
                    <a:pt x="6" y="1001"/>
                  </a:lnTo>
                  <a:lnTo>
                    <a:pt x="0" y="959"/>
                  </a:lnTo>
                  <a:lnTo>
                    <a:pt x="6" y="928"/>
                  </a:lnTo>
                  <a:lnTo>
                    <a:pt x="63" y="934"/>
                  </a:lnTo>
                  <a:lnTo>
                    <a:pt x="93" y="914"/>
                  </a:lnTo>
                  <a:lnTo>
                    <a:pt x="37" y="884"/>
                  </a:lnTo>
                  <a:lnTo>
                    <a:pt x="37" y="860"/>
                  </a:lnTo>
                  <a:lnTo>
                    <a:pt x="87" y="860"/>
                  </a:lnTo>
                  <a:lnTo>
                    <a:pt x="49" y="823"/>
                  </a:lnTo>
                  <a:lnTo>
                    <a:pt x="63" y="793"/>
                  </a:lnTo>
                  <a:lnTo>
                    <a:pt x="99" y="775"/>
                  </a:lnTo>
                  <a:lnTo>
                    <a:pt x="785" y="775"/>
                  </a:lnTo>
                  <a:lnTo>
                    <a:pt x="815" y="763"/>
                  </a:lnTo>
                  <a:lnTo>
                    <a:pt x="815" y="725"/>
                  </a:lnTo>
                  <a:lnTo>
                    <a:pt x="854" y="737"/>
                  </a:lnTo>
                  <a:lnTo>
                    <a:pt x="854" y="694"/>
                  </a:lnTo>
                  <a:lnTo>
                    <a:pt x="839" y="664"/>
                  </a:lnTo>
                  <a:lnTo>
                    <a:pt x="839" y="616"/>
                  </a:lnTo>
                  <a:lnTo>
                    <a:pt x="847" y="81"/>
                  </a:lnTo>
                  <a:lnTo>
                    <a:pt x="866" y="39"/>
                  </a:lnTo>
                  <a:lnTo>
                    <a:pt x="896" y="69"/>
                  </a:lnTo>
                  <a:lnTo>
                    <a:pt x="920" y="6"/>
                  </a:lnTo>
                  <a:lnTo>
                    <a:pt x="958" y="0"/>
                  </a:lnTo>
                  <a:lnTo>
                    <a:pt x="995" y="26"/>
                  </a:lnTo>
                  <a:lnTo>
                    <a:pt x="1001" y="45"/>
                  </a:lnTo>
                  <a:lnTo>
                    <a:pt x="1001" y="93"/>
                  </a:lnTo>
                  <a:lnTo>
                    <a:pt x="1019" y="111"/>
                  </a:lnTo>
                  <a:lnTo>
                    <a:pt x="1025" y="75"/>
                  </a:lnTo>
                  <a:lnTo>
                    <a:pt x="1037" y="32"/>
                  </a:lnTo>
                  <a:lnTo>
                    <a:pt x="1043" y="0"/>
                  </a:lnTo>
                  <a:lnTo>
                    <a:pt x="1073" y="14"/>
                  </a:lnTo>
                  <a:lnTo>
                    <a:pt x="1130" y="0"/>
                  </a:lnTo>
                  <a:lnTo>
                    <a:pt x="1160" y="14"/>
                  </a:lnTo>
                  <a:lnTo>
                    <a:pt x="1208" y="18"/>
                  </a:lnTo>
                  <a:lnTo>
                    <a:pt x="1221" y="75"/>
                  </a:lnTo>
                  <a:lnTo>
                    <a:pt x="1196" y="99"/>
                  </a:lnTo>
                  <a:lnTo>
                    <a:pt x="1215" y="129"/>
                  </a:lnTo>
                  <a:lnTo>
                    <a:pt x="1202" y="186"/>
                  </a:lnTo>
                  <a:lnTo>
                    <a:pt x="1208" y="787"/>
                  </a:lnTo>
                  <a:lnTo>
                    <a:pt x="1239" y="799"/>
                  </a:lnTo>
                  <a:lnTo>
                    <a:pt x="1307" y="799"/>
                  </a:lnTo>
                  <a:lnTo>
                    <a:pt x="1380" y="787"/>
                  </a:lnTo>
                  <a:lnTo>
                    <a:pt x="1999" y="787"/>
                  </a:lnTo>
                  <a:lnTo>
                    <a:pt x="1999" y="787"/>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364" name="Rectangle 28"/>
            <p:cNvSpPr>
              <a:spLocks noChangeArrowheads="1"/>
            </p:cNvSpPr>
            <p:nvPr/>
          </p:nvSpPr>
          <p:spPr bwMode="auto">
            <a:xfrm>
              <a:off x="2111" y="9462"/>
              <a:ext cx="803" cy="41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3300"/>
                  </a:solidFill>
                  <a:effectLst/>
                  <a:uLnTx/>
                  <a:uFillTx/>
                  <a:latin typeface="Arial" pitchFamily="34" charset="0"/>
                  <a:ea typeface="+mn-ea"/>
                  <a:cs typeface="+mn-cs"/>
                </a:rPr>
                <a:t>SINS</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sp>
        <p:nvSpPr>
          <p:cNvPr id="14366" name="Oval 30"/>
          <p:cNvSpPr>
            <a:spLocks noChangeArrowheads="1"/>
          </p:cNvSpPr>
          <p:nvPr/>
        </p:nvSpPr>
        <p:spPr bwMode="auto">
          <a:xfrm>
            <a:off x="4891498" y="667265"/>
            <a:ext cx="5636239" cy="5150907"/>
          </a:xfrm>
          <a:prstGeom prst="ellipse">
            <a:avLst/>
          </a:prstGeom>
          <a:solidFill>
            <a:srgbClr val="F1975D"/>
          </a:solidFill>
          <a:ln w="120650">
            <a:solidFill>
              <a:srgbClr val="063656"/>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mn-cs"/>
              </a:rPr>
              <a:t>SIN</a:t>
            </a:r>
          </a:p>
        </p:txBody>
      </p:sp>
      <p:sp>
        <p:nvSpPr>
          <p:cNvPr id="14368" name="Oval 32"/>
          <p:cNvSpPr>
            <a:spLocks noChangeArrowheads="1"/>
          </p:cNvSpPr>
          <p:nvPr/>
        </p:nvSpPr>
        <p:spPr bwMode="auto">
          <a:xfrm>
            <a:off x="5898603" y="1755700"/>
            <a:ext cx="3606800" cy="3047596"/>
          </a:xfrm>
          <a:prstGeom prst="ellipse">
            <a:avLst/>
          </a:prstGeom>
          <a:solidFill>
            <a:schemeClr val="accent1">
              <a:lumMod val="20000"/>
              <a:lumOff val="80000"/>
            </a:schemeClr>
          </a:solidFill>
          <a:ln w="1587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390" name="Text Box 54"/>
          <p:cNvSpPr txBox="1">
            <a:spLocks noChangeArrowheads="1"/>
          </p:cNvSpPr>
          <p:nvPr/>
        </p:nvSpPr>
        <p:spPr bwMode="auto">
          <a:xfrm>
            <a:off x="65630" y="3314394"/>
            <a:ext cx="3316835" cy="101566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F1975D"/>
                </a:solidFill>
                <a:effectLst/>
                <a:uLnTx/>
                <a:uFillTx/>
                <a:latin typeface="Antinoou" pitchFamily="2" charset="0"/>
                <a:ea typeface="Antinoou" pitchFamily="2" charset="0"/>
                <a:cs typeface="+mn-cs"/>
              </a:rPr>
              <a:t>There is only one way to be born again – by  faith in Jesus Christ alone</a:t>
            </a:r>
          </a:p>
        </p:txBody>
      </p:sp>
      <p:sp>
        <p:nvSpPr>
          <p:cNvPr id="14393" name="AutoShape 57"/>
          <p:cNvSpPr>
            <a:spLocks noChangeArrowheads="1"/>
          </p:cNvSpPr>
          <p:nvPr/>
        </p:nvSpPr>
        <p:spPr bwMode="auto">
          <a:xfrm>
            <a:off x="8777128" y="4225131"/>
            <a:ext cx="1328738" cy="228600"/>
          </a:xfrm>
          <a:prstGeom prst="rightArrow">
            <a:avLst>
              <a:gd name="adj1" fmla="val 50000"/>
              <a:gd name="adj2" fmla="val 145313"/>
            </a:avLst>
          </a:prstGeom>
          <a:solidFill>
            <a:srgbClr val="063656"/>
          </a:solidFill>
          <a:ln w="31750">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395" name="AutoShape 59"/>
          <p:cNvSpPr>
            <a:spLocks noChangeArrowheads="1"/>
          </p:cNvSpPr>
          <p:nvPr/>
        </p:nvSpPr>
        <p:spPr bwMode="auto">
          <a:xfrm rot="10800000">
            <a:off x="8849928" y="3196754"/>
            <a:ext cx="1249362" cy="228600"/>
          </a:xfrm>
          <a:prstGeom prst="rightArrow">
            <a:avLst>
              <a:gd name="adj1" fmla="val 50000"/>
              <a:gd name="adj2" fmla="val 136632"/>
            </a:avLst>
          </a:prstGeom>
          <a:solidFill>
            <a:srgbClr val="063656"/>
          </a:solidFill>
          <a:ln w="31750">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396" name="Rectangle 60"/>
          <p:cNvSpPr>
            <a:spLocks noChangeArrowheads="1"/>
          </p:cNvSpPr>
          <p:nvPr/>
        </p:nvSpPr>
        <p:spPr bwMode="auto">
          <a:xfrm>
            <a:off x="8898726" y="3890169"/>
            <a:ext cx="565150" cy="366712"/>
          </a:xfrm>
          <a:prstGeom prst="rect">
            <a:avLst/>
          </a:prstGeom>
          <a:noFill/>
          <a:ln w="9525">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656"/>
                </a:solidFill>
                <a:effectLst/>
                <a:uLnTx/>
                <a:uFillTx/>
                <a:latin typeface="Arial" pitchFamily="34" charset="0"/>
                <a:ea typeface="+mn-ea"/>
                <a:cs typeface="+mn-cs"/>
              </a:rPr>
              <a:t>SIN</a:t>
            </a:r>
          </a:p>
        </p:txBody>
      </p:sp>
      <p:sp>
        <p:nvSpPr>
          <p:cNvPr id="14397" name="Text Box 61"/>
          <p:cNvSpPr txBox="1">
            <a:spLocks noChangeArrowheads="1"/>
          </p:cNvSpPr>
          <p:nvPr/>
        </p:nvSpPr>
        <p:spPr bwMode="auto">
          <a:xfrm>
            <a:off x="8652571" y="2845299"/>
            <a:ext cx="1920734" cy="388937"/>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656"/>
                </a:solidFill>
                <a:effectLst/>
                <a:uLnTx/>
                <a:uFillTx/>
                <a:latin typeface="Arial" pitchFamily="34" charset="0"/>
                <a:ea typeface="+mn-ea"/>
                <a:cs typeface="+mn-cs"/>
              </a:rPr>
              <a:t>Yield / Confess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3505"/>
                </a:solidFill>
                <a:effectLst/>
                <a:uLnTx/>
                <a:uFillTx/>
                <a:latin typeface="Arial" pitchFamily="34" charset="0"/>
                <a:ea typeface="+mn-ea"/>
                <a:cs typeface="+mn-cs"/>
              </a:rPr>
              <a:t>		</a:t>
            </a:r>
          </a:p>
        </p:txBody>
      </p:sp>
      <p:sp>
        <p:nvSpPr>
          <p:cNvPr id="14398" name="Text Box 62"/>
          <p:cNvSpPr txBox="1">
            <a:spLocks noChangeArrowheads="1"/>
          </p:cNvSpPr>
          <p:nvPr/>
        </p:nvSpPr>
        <p:spPr bwMode="auto">
          <a:xfrm>
            <a:off x="8829564" y="3364064"/>
            <a:ext cx="838200" cy="40011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sng" strike="noStrike" kern="1200" cap="none" spc="0" normalizeH="0" baseline="0" noProof="0" dirty="0">
                <a:ln>
                  <a:noFill/>
                </a:ln>
                <a:solidFill>
                  <a:srgbClr val="063656"/>
                </a:solidFill>
                <a:effectLst/>
                <a:uLnTx/>
                <a:uFillTx/>
                <a:latin typeface="Arial" pitchFamily="34" charset="0"/>
                <a:ea typeface="+mn-ea"/>
                <a:cs typeface="+mn-cs"/>
              </a:rPr>
              <a:t>Joy</a:t>
            </a:r>
          </a:p>
        </p:txBody>
      </p:sp>
      <p:sp>
        <p:nvSpPr>
          <p:cNvPr id="14399" name="Text Box 63"/>
          <p:cNvSpPr txBox="1">
            <a:spLocks noChangeArrowheads="1"/>
          </p:cNvSpPr>
          <p:nvPr/>
        </p:nvSpPr>
        <p:spPr bwMode="auto">
          <a:xfrm>
            <a:off x="8703820" y="4416250"/>
            <a:ext cx="1133475" cy="40011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sng" strike="noStrike" kern="1200" cap="none" spc="0" normalizeH="0" baseline="0" noProof="0" dirty="0">
                <a:ln>
                  <a:noFill/>
                </a:ln>
                <a:solidFill>
                  <a:srgbClr val="063656"/>
                </a:solidFill>
                <a:effectLst/>
                <a:uLnTx/>
                <a:uFillTx/>
                <a:latin typeface="Arial" pitchFamily="34" charset="0"/>
                <a:ea typeface="+mn-ea"/>
                <a:cs typeface="+mn-cs"/>
              </a:rPr>
              <a:t>Misery</a:t>
            </a:r>
            <a:endParaRPr kumimoji="0" lang="en-US" sz="2000" b="1" i="0" u="none" strike="noStrike" kern="1200" cap="none" spc="0" normalizeH="0" baseline="0" noProof="0" dirty="0">
              <a:ln>
                <a:noFill/>
              </a:ln>
              <a:solidFill>
                <a:srgbClr val="063656"/>
              </a:solidFill>
              <a:effectLst/>
              <a:uLnTx/>
              <a:uFillTx/>
              <a:latin typeface="Arial" pitchFamily="34" charset="0"/>
              <a:ea typeface="+mn-ea"/>
              <a:cs typeface="+mn-cs"/>
            </a:endParaRPr>
          </a:p>
        </p:txBody>
      </p:sp>
      <p:grpSp>
        <p:nvGrpSpPr>
          <p:cNvPr id="5" name="Group 4">
            <a:extLst>
              <a:ext uri="{FF2B5EF4-FFF2-40B4-BE49-F238E27FC236}">
                <a16:creationId xmlns:a16="http://schemas.microsoft.com/office/drawing/2014/main" id="{D70FFDD2-9796-4E8D-A593-96DD2FB30186}"/>
              </a:ext>
            </a:extLst>
          </p:cNvPr>
          <p:cNvGrpSpPr/>
          <p:nvPr/>
        </p:nvGrpSpPr>
        <p:grpSpPr>
          <a:xfrm>
            <a:off x="1144796" y="5226152"/>
            <a:ext cx="1323566" cy="914607"/>
            <a:chOff x="2107665" y="4920243"/>
            <a:chExt cx="1323566" cy="914607"/>
          </a:xfrm>
        </p:grpSpPr>
        <p:sp>
          <p:nvSpPr>
            <p:cNvPr id="14391" name="Line 55"/>
            <p:cNvSpPr>
              <a:spLocks noChangeShapeType="1"/>
            </p:cNvSpPr>
            <p:nvPr/>
          </p:nvSpPr>
          <p:spPr bwMode="auto">
            <a:xfrm rot="21414607" flipV="1">
              <a:off x="2198858" y="4920406"/>
              <a:ext cx="1232373" cy="914444"/>
            </a:xfrm>
            <a:prstGeom prst="line">
              <a:avLst/>
            </a:prstGeom>
            <a:noFill/>
            <a:ln w="44450">
              <a:solidFill>
                <a:srgbClr val="00008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401" name="Text Box 65"/>
            <p:cNvSpPr txBox="1">
              <a:spLocks noChangeArrowheads="1"/>
            </p:cNvSpPr>
            <p:nvPr/>
          </p:nvSpPr>
          <p:spPr bwMode="auto">
            <a:xfrm rot="-2384169">
              <a:off x="2107665" y="4920243"/>
              <a:ext cx="1295400" cy="36671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Arial" pitchFamily="34" charset="0"/>
                  <a:ea typeface="+mn-ea"/>
                  <a:cs typeface="+mn-cs"/>
                </a:rPr>
                <a:t>Faith</a:t>
              </a:r>
            </a:p>
          </p:txBody>
        </p:sp>
      </p:grpSp>
      <p:sp>
        <p:nvSpPr>
          <p:cNvPr id="14402" name="Text Box 66"/>
          <p:cNvSpPr txBox="1">
            <a:spLocks noChangeArrowheads="1"/>
          </p:cNvSpPr>
          <p:nvPr/>
        </p:nvSpPr>
        <p:spPr bwMode="auto">
          <a:xfrm>
            <a:off x="3435687" y="4647796"/>
            <a:ext cx="2024855" cy="1015663"/>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F1975D"/>
                </a:solidFill>
                <a:effectLst/>
                <a:uLnTx/>
                <a:uFillTx/>
                <a:latin typeface="Antinoou" pitchFamily="2" charset="0"/>
                <a:ea typeface="Antinoou" pitchFamily="2" charset="0"/>
                <a:cs typeface="+mn-cs"/>
              </a:rPr>
              <a:t>Baptism by the Holy Spirit </a:t>
            </a:r>
            <a:br>
              <a:rPr kumimoji="0" lang="en-US" sz="2000" b="0" i="0" u="none" strike="noStrike" kern="1200" cap="none" spc="0" normalizeH="0" baseline="0" noProof="0" dirty="0">
                <a:ln>
                  <a:noFill/>
                </a:ln>
                <a:solidFill>
                  <a:srgbClr val="F1975D"/>
                </a:solidFill>
                <a:effectLst/>
                <a:uLnTx/>
                <a:uFillTx/>
                <a:latin typeface="Antinoou" pitchFamily="2" charset="0"/>
                <a:ea typeface="Antinoou" pitchFamily="2" charset="0"/>
                <a:cs typeface="+mn-cs"/>
              </a:rPr>
            </a:br>
            <a:r>
              <a:rPr kumimoji="0" lang="en-US" sz="2000" b="0" i="0" u="none" strike="noStrike" kern="1200" cap="none" spc="0" normalizeH="0" baseline="0" noProof="0" dirty="0">
                <a:ln>
                  <a:noFill/>
                </a:ln>
                <a:solidFill>
                  <a:srgbClr val="F1975D"/>
                </a:solidFill>
                <a:effectLst/>
                <a:uLnTx/>
                <a:uFillTx/>
                <a:latin typeface="Antinoou" pitchFamily="2" charset="0"/>
                <a:ea typeface="Antinoou" pitchFamily="2" charset="0"/>
                <a:cs typeface="+mn-cs"/>
              </a:rPr>
              <a:t>1 Cor 12:13 </a:t>
            </a:r>
          </a:p>
        </p:txBody>
      </p:sp>
      <p:sp>
        <p:nvSpPr>
          <p:cNvPr id="14403" name="Text Box 67"/>
          <p:cNvSpPr txBox="1">
            <a:spLocks noChangeArrowheads="1"/>
          </p:cNvSpPr>
          <p:nvPr/>
        </p:nvSpPr>
        <p:spPr bwMode="auto">
          <a:xfrm>
            <a:off x="10430408" y="4064536"/>
            <a:ext cx="2024855" cy="132343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0076"/>
                </a:solidFill>
                <a:effectLst/>
                <a:uLnTx/>
                <a:uFillTx/>
                <a:latin typeface="Antinoou" pitchFamily="2" charset="0"/>
                <a:ea typeface="Antinoou" pitchFamily="2" charset="0"/>
                <a:cs typeface="+mn-cs"/>
              </a:rPr>
              <a:t>The way of transgressors is hard (Proverbs 13:15)</a:t>
            </a:r>
          </a:p>
        </p:txBody>
      </p:sp>
      <p:sp>
        <p:nvSpPr>
          <p:cNvPr id="14405" name="Text Box 69"/>
          <p:cNvSpPr txBox="1">
            <a:spLocks noChangeArrowheads="1"/>
          </p:cNvSpPr>
          <p:nvPr/>
        </p:nvSpPr>
        <p:spPr bwMode="auto">
          <a:xfrm>
            <a:off x="10527738" y="1356261"/>
            <a:ext cx="1814302" cy="132343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63656"/>
                </a:solidFill>
                <a:effectLst/>
                <a:uLnTx/>
                <a:uFillTx/>
                <a:latin typeface="Antinoou" pitchFamily="2" charset="0"/>
                <a:ea typeface="Antinoou" pitchFamily="2" charset="0"/>
                <a:cs typeface="+mn-cs"/>
              </a:rPr>
              <a:t>No child will ever penetrate through this wall!</a:t>
            </a:r>
          </a:p>
        </p:txBody>
      </p:sp>
      <p:sp>
        <p:nvSpPr>
          <p:cNvPr id="14406" name="Line 70"/>
          <p:cNvSpPr>
            <a:spLocks noChangeShapeType="1"/>
          </p:cNvSpPr>
          <p:nvPr/>
        </p:nvSpPr>
        <p:spPr bwMode="auto">
          <a:xfrm flipH="1">
            <a:off x="10627933" y="2779394"/>
            <a:ext cx="496887" cy="496888"/>
          </a:xfrm>
          <a:prstGeom prst="line">
            <a:avLst/>
          </a:prstGeom>
          <a:noFill/>
          <a:ln w="63500">
            <a:solidFill>
              <a:srgbClr val="063656"/>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407" name="Rectangle 71"/>
          <p:cNvSpPr>
            <a:spLocks noChangeArrowheads="1"/>
          </p:cNvSpPr>
          <p:nvPr/>
        </p:nvSpPr>
        <p:spPr bwMode="auto">
          <a:xfrm>
            <a:off x="150812" y="1211583"/>
            <a:ext cx="4179888" cy="132343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63656"/>
                </a:solidFill>
                <a:effectLst/>
                <a:uLnTx/>
                <a:uFillTx/>
                <a:latin typeface="Antinoou" pitchFamily="2" charset="0"/>
                <a:ea typeface="Antinoou" pitchFamily="2" charset="0"/>
                <a:cs typeface="+mn-cs"/>
              </a:rPr>
              <a:t>If we </a:t>
            </a:r>
            <a:r>
              <a:rPr kumimoji="0" lang="en-US" sz="2000" i="0" u="none" strike="noStrike" kern="1200" cap="none" spc="0" normalizeH="0" baseline="0" noProof="0" dirty="0">
                <a:ln>
                  <a:noFill/>
                </a:ln>
                <a:solidFill>
                  <a:srgbClr val="063656"/>
                </a:solidFill>
                <a:effectLst/>
                <a:uLnTx/>
                <a:uFillTx/>
                <a:latin typeface="Antinoou" pitchFamily="2" charset="0"/>
                <a:ea typeface="Antinoou" pitchFamily="2" charset="0"/>
                <a:cs typeface="+mn-cs"/>
              </a:rPr>
              <a:t>confess</a:t>
            </a:r>
            <a:r>
              <a:rPr kumimoji="0" lang="en-US" sz="2000" b="0" i="0" u="none" strike="noStrike" kern="1200" cap="none" spc="0" normalizeH="0" baseline="0" noProof="0" dirty="0">
                <a:ln>
                  <a:noFill/>
                </a:ln>
                <a:solidFill>
                  <a:srgbClr val="063656"/>
                </a:solidFill>
                <a:effectLst/>
                <a:uLnTx/>
                <a:uFillTx/>
                <a:latin typeface="Antinoou" pitchFamily="2" charset="0"/>
                <a:ea typeface="Antinoou" pitchFamily="2" charset="0"/>
                <a:cs typeface="+mn-cs"/>
              </a:rPr>
              <a:t> our sins, He is faithful and just to forgive us our sins and to cleanse us from all unrighteousness. (1 John 1:9)</a:t>
            </a:r>
          </a:p>
        </p:txBody>
      </p:sp>
      <p:sp>
        <p:nvSpPr>
          <p:cNvPr id="14413" name="Rectangle 77"/>
          <p:cNvSpPr>
            <a:spLocks noChangeArrowheads="1"/>
          </p:cNvSpPr>
          <p:nvPr/>
        </p:nvSpPr>
        <p:spPr bwMode="auto">
          <a:xfrm rot="3777374">
            <a:off x="4922044" y="3809207"/>
            <a:ext cx="188913" cy="133350"/>
          </a:xfrm>
          <a:prstGeom prst="rect">
            <a:avLst/>
          </a:prstGeom>
          <a:solidFill>
            <a:schemeClr val="bg1"/>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392" name="Line 56"/>
          <p:cNvSpPr>
            <a:spLocks noChangeShapeType="1"/>
          </p:cNvSpPr>
          <p:nvPr/>
        </p:nvSpPr>
        <p:spPr bwMode="auto">
          <a:xfrm rot="21414607" flipV="1">
            <a:off x="3427072" y="3269630"/>
            <a:ext cx="2849554" cy="1389933"/>
          </a:xfrm>
          <a:prstGeom prst="line">
            <a:avLst/>
          </a:prstGeom>
          <a:noFill/>
          <a:ln w="44450">
            <a:solidFill>
              <a:srgbClr val="00008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414" name="Line 78"/>
          <p:cNvSpPr>
            <a:spLocks noChangeShapeType="1"/>
          </p:cNvSpPr>
          <p:nvPr/>
        </p:nvSpPr>
        <p:spPr bwMode="auto">
          <a:xfrm flipV="1">
            <a:off x="5076825" y="3865564"/>
            <a:ext cx="46038" cy="77787"/>
          </a:xfrm>
          <a:prstGeom prst="line">
            <a:avLst/>
          </a:prstGeom>
          <a:noFill/>
          <a:ln w="5397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415" name="Line 79"/>
          <p:cNvSpPr>
            <a:spLocks noChangeShapeType="1"/>
          </p:cNvSpPr>
          <p:nvPr/>
        </p:nvSpPr>
        <p:spPr bwMode="auto">
          <a:xfrm flipH="1" flipV="1">
            <a:off x="4979989" y="3778250"/>
            <a:ext cx="117475" cy="19050"/>
          </a:xfrm>
          <a:prstGeom prst="line">
            <a:avLst/>
          </a:prstGeom>
          <a:noFill/>
          <a:ln w="5715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416" name="Line 80"/>
          <p:cNvSpPr>
            <a:spLocks noChangeShapeType="1"/>
          </p:cNvSpPr>
          <p:nvPr/>
        </p:nvSpPr>
        <p:spPr bwMode="auto">
          <a:xfrm flipH="1">
            <a:off x="5064126" y="3933825"/>
            <a:ext cx="9525" cy="38100"/>
          </a:xfrm>
          <a:prstGeom prst="line">
            <a:avLst/>
          </a:prstGeom>
          <a:noFill/>
          <a:ln w="3810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417" name="Line 81"/>
          <p:cNvSpPr>
            <a:spLocks noChangeShapeType="1"/>
          </p:cNvSpPr>
          <p:nvPr/>
        </p:nvSpPr>
        <p:spPr bwMode="auto">
          <a:xfrm>
            <a:off x="4959351" y="3783013"/>
            <a:ext cx="22225" cy="17462"/>
          </a:xfrm>
          <a:prstGeom prst="line">
            <a:avLst/>
          </a:prstGeom>
          <a:noFill/>
          <a:ln w="222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0" name="Text Box 66">
            <a:extLst>
              <a:ext uri="{FF2B5EF4-FFF2-40B4-BE49-F238E27FC236}">
                <a16:creationId xmlns:a16="http://schemas.microsoft.com/office/drawing/2014/main" id="{8D976099-5066-4DF6-940F-73B3745D8202}"/>
              </a:ext>
            </a:extLst>
          </p:cNvPr>
          <p:cNvSpPr txBox="1">
            <a:spLocks noChangeArrowheads="1"/>
          </p:cNvSpPr>
          <p:nvPr/>
        </p:nvSpPr>
        <p:spPr bwMode="auto">
          <a:xfrm>
            <a:off x="4979989" y="5961113"/>
            <a:ext cx="5377816" cy="83099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F1975D"/>
                </a:solidFill>
                <a:effectLst/>
                <a:uLnTx/>
                <a:uFillTx/>
                <a:latin typeface="Antinoou" pitchFamily="2" charset="0"/>
                <a:ea typeface="Antinoou" pitchFamily="2" charset="0"/>
                <a:cs typeface="+mn-cs"/>
              </a:rPr>
              <a:t>For you are all sons of God through faith in Christ Jesus (Galatians 3:26).</a:t>
            </a:r>
          </a:p>
        </p:txBody>
      </p:sp>
      <p:sp>
        <p:nvSpPr>
          <p:cNvPr id="38" name="Rectangle 68">
            <a:extLst>
              <a:ext uri="{FF2B5EF4-FFF2-40B4-BE49-F238E27FC236}">
                <a16:creationId xmlns:a16="http://schemas.microsoft.com/office/drawing/2014/main" id="{9344F8D6-5446-4F00-B52A-F732CE1A8911}"/>
              </a:ext>
            </a:extLst>
          </p:cNvPr>
          <p:cNvSpPr>
            <a:spLocks noChangeArrowheads="1"/>
          </p:cNvSpPr>
          <p:nvPr/>
        </p:nvSpPr>
        <p:spPr bwMode="auto">
          <a:xfrm>
            <a:off x="395558" y="96544"/>
            <a:ext cx="2321276" cy="523220"/>
          </a:xfrm>
          <a:prstGeom prst="rect">
            <a:avLst/>
          </a:prstGeom>
          <a:noFill/>
          <a:ln w="38100">
            <a:solidFill>
              <a:srgbClr val="F1975D"/>
            </a:solidFill>
            <a:miter lim="800000"/>
            <a:headEnd/>
            <a:tailEnd/>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F1975D"/>
                </a:solidFill>
                <a:effectLst/>
                <a:uLnTx/>
                <a:uFillTx/>
                <a:latin typeface="Antinoou" pitchFamily="2" charset="0"/>
                <a:ea typeface="Antinoou" pitchFamily="2" charset="0"/>
                <a:cs typeface="+mn-cs"/>
              </a:rPr>
              <a:t>Family of God</a:t>
            </a:r>
            <a:endParaRPr kumimoji="0" lang="en-US" sz="2800" i="0" strike="noStrike" kern="1200" cap="none" spc="0" normalizeH="0" baseline="0" noProof="0" dirty="0">
              <a:ln>
                <a:noFill/>
              </a:ln>
              <a:solidFill>
                <a:srgbClr val="F1975D"/>
              </a:solidFill>
              <a:effectLst/>
              <a:uLnTx/>
              <a:uFillTx/>
              <a:latin typeface="Antinoou" pitchFamily="2" charset="0"/>
              <a:ea typeface="Antinoou" pitchFamily="2" charset="0"/>
              <a:cs typeface="+mn-cs"/>
            </a:endParaRPr>
          </a:p>
        </p:txBody>
      </p:sp>
      <p:sp>
        <p:nvSpPr>
          <p:cNvPr id="39" name="Rectangle 68">
            <a:extLst>
              <a:ext uri="{FF2B5EF4-FFF2-40B4-BE49-F238E27FC236}">
                <a16:creationId xmlns:a16="http://schemas.microsoft.com/office/drawing/2014/main" id="{9D73EB5B-804E-44A6-A05A-A8B7CAFD1340}"/>
              </a:ext>
            </a:extLst>
          </p:cNvPr>
          <p:cNvSpPr>
            <a:spLocks noChangeArrowheads="1"/>
          </p:cNvSpPr>
          <p:nvPr/>
        </p:nvSpPr>
        <p:spPr bwMode="auto">
          <a:xfrm>
            <a:off x="2751514" y="266313"/>
            <a:ext cx="3225306" cy="523220"/>
          </a:xfrm>
          <a:prstGeom prst="rect">
            <a:avLst/>
          </a:prstGeom>
          <a:noFill/>
          <a:ln w="38100">
            <a:solidFill>
              <a:srgbClr val="063656"/>
            </a:solidFill>
            <a:miter lim="800000"/>
            <a:headEnd/>
            <a:tailEnd/>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63656"/>
                </a:solidFill>
                <a:effectLst/>
                <a:uLnTx/>
                <a:uFillTx/>
                <a:latin typeface="Antinoou" pitchFamily="2" charset="0"/>
                <a:ea typeface="Antinoou" pitchFamily="2" charset="0"/>
                <a:cs typeface="+mn-cs"/>
              </a:rPr>
              <a:t>Fellowship with God</a:t>
            </a:r>
          </a:p>
        </p:txBody>
      </p:sp>
      <p:grpSp>
        <p:nvGrpSpPr>
          <p:cNvPr id="41" name="Group 40">
            <a:extLst>
              <a:ext uri="{FF2B5EF4-FFF2-40B4-BE49-F238E27FC236}">
                <a16:creationId xmlns:a16="http://schemas.microsoft.com/office/drawing/2014/main" id="{044D1260-E026-4B58-A503-E859763BE103}"/>
              </a:ext>
            </a:extLst>
          </p:cNvPr>
          <p:cNvGrpSpPr/>
          <p:nvPr/>
        </p:nvGrpSpPr>
        <p:grpSpPr>
          <a:xfrm>
            <a:off x="166680" y="5155627"/>
            <a:ext cx="1230582" cy="1657923"/>
            <a:chOff x="166680" y="5155627"/>
            <a:chExt cx="1230582" cy="1657923"/>
          </a:xfrm>
        </p:grpSpPr>
        <p:sp>
          <p:nvSpPr>
            <p:cNvPr id="42" name="Text Box 72">
              <a:extLst>
                <a:ext uri="{FF2B5EF4-FFF2-40B4-BE49-F238E27FC236}">
                  <a16:creationId xmlns:a16="http://schemas.microsoft.com/office/drawing/2014/main" id="{D0F73790-3123-496B-8954-4D005ABDB807}"/>
                </a:ext>
              </a:extLst>
            </p:cNvPr>
            <p:cNvSpPr txBox="1">
              <a:spLocks noChangeArrowheads="1"/>
            </p:cNvSpPr>
            <p:nvPr/>
          </p:nvSpPr>
          <p:spPr bwMode="auto">
            <a:xfrm>
              <a:off x="166680" y="6477000"/>
              <a:ext cx="1230582" cy="33655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63656"/>
                  </a:solidFill>
                  <a:effectLst/>
                  <a:uLnTx/>
                  <a:uFillTx/>
                  <a:latin typeface="Antinoou" pitchFamily="2" charset="0"/>
                  <a:ea typeface="Antinoou" pitchFamily="2" charset="0"/>
                  <a:cs typeface="+mn-cs"/>
                </a:rPr>
                <a:t>Lost Sinner</a:t>
              </a:r>
            </a:p>
          </p:txBody>
        </p:sp>
        <p:pic>
          <p:nvPicPr>
            <p:cNvPr id="43" name="Picture 42">
              <a:extLst>
                <a:ext uri="{FF2B5EF4-FFF2-40B4-BE49-F238E27FC236}">
                  <a16:creationId xmlns:a16="http://schemas.microsoft.com/office/drawing/2014/main" id="{B255A03D-84FF-4A12-A2D3-7C6A7A098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22" y="5155627"/>
              <a:ext cx="839939" cy="1364900"/>
            </a:xfrm>
            <a:prstGeom prst="rect">
              <a:avLst/>
            </a:prstGeom>
          </p:spPr>
        </p:pic>
      </p:grpSp>
      <p:pic>
        <p:nvPicPr>
          <p:cNvPr id="44" name="Picture 43">
            <a:extLst>
              <a:ext uri="{FF2B5EF4-FFF2-40B4-BE49-F238E27FC236}">
                <a16:creationId xmlns:a16="http://schemas.microsoft.com/office/drawing/2014/main" id="{D4AF7AE7-56AC-451B-BA87-85634F39E2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173" y="2857828"/>
            <a:ext cx="860956" cy="1399053"/>
          </a:xfrm>
          <a:prstGeom prst="rect">
            <a:avLst/>
          </a:prstGeom>
        </p:spPr>
      </p:pic>
      <p:sp>
        <p:nvSpPr>
          <p:cNvPr id="2" name="Rectangle: Rounded Corners 1">
            <a:extLst>
              <a:ext uri="{FF2B5EF4-FFF2-40B4-BE49-F238E27FC236}">
                <a16:creationId xmlns:a16="http://schemas.microsoft.com/office/drawing/2014/main" id="{E0DC5CFC-DEAD-475C-AABC-B8AC16CBD592}"/>
              </a:ext>
            </a:extLst>
          </p:cNvPr>
          <p:cNvSpPr/>
          <p:nvPr/>
        </p:nvSpPr>
        <p:spPr>
          <a:xfrm>
            <a:off x="6623220" y="1062681"/>
            <a:ext cx="2150076" cy="498092"/>
          </a:xfrm>
          <a:prstGeom prst="roundRect">
            <a:avLst/>
          </a:prstGeom>
          <a:solidFill>
            <a:srgbClr val="06365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Family of God</a:t>
            </a:r>
          </a:p>
        </p:txBody>
      </p:sp>
      <p:sp>
        <p:nvSpPr>
          <p:cNvPr id="3" name="Rectangle: Rounded Corners 2">
            <a:extLst>
              <a:ext uri="{FF2B5EF4-FFF2-40B4-BE49-F238E27FC236}">
                <a16:creationId xmlns:a16="http://schemas.microsoft.com/office/drawing/2014/main" id="{FD0506F4-C3FE-4522-B3DF-CB7288FD3D86}"/>
              </a:ext>
            </a:extLst>
          </p:cNvPr>
          <p:cNvSpPr/>
          <p:nvPr/>
        </p:nvSpPr>
        <p:spPr>
          <a:xfrm>
            <a:off x="6591366" y="2118093"/>
            <a:ext cx="2216987" cy="661070"/>
          </a:xfrm>
          <a:prstGeom prst="roundRect">
            <a:avLst/>
          </a:prstGeom>
          <a:solidFill>
            <a:srgbClr val="06365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Fellowship </a:t>
            </a:r>
          </a:p>
          <a:p>
            <a:pPr algn="ctr"/>
            <a:r>
              <a:rPr lang="en-US" sz="2400" dirty="0"/>
              <a:t>with God</a:t>
            </a:r>
          </a:p>
        </p:txBody>
      </p:sp>
      <p:sp>
        <p:nvSpPr>
          <p:cNvPr id="50" name="Rectangle: Rounded Corners 49">
            <a:extLst>
              <a:ext uri="{FF2B5EF4-FFF2-40B4-BE49-F238E27FC236}">
                <a16:creationId xmlns:a16="http://schemas.microsoft.com/office/drawing/2014/main" id="{362FB5E4-F3F1-4CB1-AC1F-A9B93E0807E6}"/>
              </a:ext>
            </a:extLst>
          </p:cNvPr>
          <p:cNvSpPr/>
          <p:nvPr/>
        </p:nvSpPr>
        <p:spPr>
          <a:xfrm>
            <a:off x="100932" y="1166475"/>
            <a:ext cx="4229768" cy="1429706"/>
          </a:xfrm>
          <a:prstGeom prst="roundRect">
            <a:avLst/>
          </a:prstGeom>
          <a:noFill/>
          <a:ln w="5715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30395F6C-C74F-415D-966A-6E2F0F32FC5A}"/>
              </a:ext>
            </a:extLst>
          </p:cNvPr>
          <p:cNvSpPr/>
          <p:nvPr/>
        </p:nvSpPr>
        <p:spPr>
          <a:xfrm>
            <a:off x="10465745" y="1344496"/>
            <a:ext cx="1712243" cy="1323439"/>
          </a:xfrm>
          <a:prstGeom prst="roundRect">
            <a:avLst/>
          </a:prstGeom>
          <a:no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8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6249E1-B194-4B95-936E-466CA9DD8563}"/>
              </a:ext>
            </a:extLst>
          </p:cNvPr>
          <p:cNvSpPr>
            <a:spLocks noGrp="1"/>
          </p:cNvSpPr>
          <p:nvPr>
            <p:ph type="title"/>
          </p:nvPr>
        </p:nvSpPr>
        <p:spPr>
          <a:xfrm>
            <a:off x="263471" y="286605"/>
            <a:ext cx="11699929" cy="856397"/>
          </a:xfrm>
        </p:spPr>
        <p:txBody>
          <a:bodyPr/>
          <a:lstStyle/>
          <a:p>
            <a:pPr algn="ctr"/>
            <a:r>
              <a:rPr lang="en-US" b="1" dirty="0">
                <a:solidFill>
                  <a:srgbClr val="063656"/>
                </a:solidFill>
              </a:rPr>
              <a:t>If You Cannot Lose Salvation - What </a:t>
            </a:r>
            <a:r>
              <a:rPr lang="en-US" b="1" i="1" dirty="0">
                <a:solidFill>
                  <a:srgbClr val="063656"/>
                </a:solidFill>
              </a:rPr>
              <a:t>Can</a:t>
            </a:r>
            <a:r>
              <a:rPr lang="en-US" b="1" dirty="0">
                <a:solidFill>
                  <a:srgbClr val="063656"/>
                </a:solidFill>
              </a:rPr>
              <a:t> You Lose?</a:t>
            </a:r>
          </a:p>
        </p:txBody>
      </p:sp>
      <p:sp>
        <p:nvSpPr>
          <p:cNvPr id="7" name="Rectangle: Rounded Corners 6">
            <a:extLst>
              <a:ext uri="{FF2B5EF4-FFF2-40B4-BE49-F238E27FC236}">
                <a16:creationId xmlns:a16="http://schemas.microsoft.com/office/drawing/2014/main" id="{82CA52E5-7DBF-4A0D-BD03-84C1F5C7ACFB}"/>
              </a:ext>
            </a:extLst>
          </p:cNvPr>
          <p:cNvSpPr/>
          <p:nvPr/>
        </p:nvSpPr>
        <p:spPr>
          <a:xfrm>
            <a:off x="122830" y="2950177"/>
            <a:ext cx="3767704" cy="1428234"/>
          </a:xfrm>
          <a:prstGeom prst="roundRect">
            <a:avLst/>
          </a:prstGeom>
          <a:solidFill>
            <a:srgbClr val="F1975D"/>
          </a:solidFill>
          <a:ln w="5715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Fruitfulness </a:t>
            </a:r>
          </a:p>
          <a:p>
            <a:pPr algn="ctr"/>
            <a:r>
              <a:rPr lang="en-US" sz="3200" b="0" i="0" dirty="0">
                <a:solidFill>
                  <a:schemeClr val="bg1"/>
                </a:solidFill>
                <a:effectLst/>
              </a:rPr>
              <a:t>For </a:t>
            </a:r>
            <a:r>
              <a:rPr lang="en-US" sz="3200" dirty="0">
                <a:solidFill>
                  <a:schemeClr val="bg1"/>
                </a:solidFill>
              </a:rPr>
              <a:t>T</a:t>
            </a:r>
            <a:r>
              <a:rPr lang="en-US" sz="3200" b="0" i="0" dirty="0">
                <a:solidFill>
                  <a:schemeClr val="bg1"/>
                </a:solidFill>
                <a:effectLst/>
              </a:rPr>
              <a:t>he Lord</a:t>
            </a:r>
          </a:p>
          <a:p>
            <a:pPr algn="ctr"/>
            <a:r>
              <a:rPr lang="en-US" sz="2400" dirty="0">
                <a:solidFill>
                  <a:schemeClr val="bg1"/>
                </a:solidFill>
              </a:rPr>
              <a:t>(John 15:1-8, 2 Peter 1:8)</a:t>
            </a:r>
            <a:endParaRPr lang="en-US" sz="2400" b="0" i="0" dirty="0">
              <a:solidFill>
                <a:schemeClr val="bg1"/>
              </a:solidFill>
              <a:effectLst/>
            </a:endParaRPr>
          </a:p>
        </p:txBody>
      </p:sp>
      <p:sp>
        <p:nvSpPr>
          <p:cNvPr id="8" name="Rectangle: Rounded Corners 7">
            <a:extLst>
              <a:ext uri="{FF2B5EF4-FFF2-40B4-BE49-F238E27FC236}">
                <a16:creationId xmlns:a16="http://schemas.microsoft.com/office/drawing/2014/main" id="{517A4F5E-72E0-4D53-861E-3BC0B82162BE}"/>
              </a:ext>
            </a:extLst>
          </p:cNvPr>
          <p:cNvSpPr/>
          <p:nvPr/>
        </p:nvSpPr>
        <p:spPr>
          <a:xfrm>
            <a:off x="4161218" y="4757353"/>
            <a:ext cx="3767704" cy="1428234"/>
          </a:xfrm>
          <a:prstGeom prst="roundRect">
            <a:avLst/>
          </a:prstGeom>
          <a:solidFill>
            <a:srgbClr val="F1975D"/>
          </a:solidFill>
          <a:ln w="5715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Civil Rights</a:t>
            </a:r>
          </a:p>
          <a:p>
            <a:pPr algn="ctr"/>
            <a:r>
              <a:rPr lang="en-US" sz="2400" dirty="0">
                <a:solidFill>
                  <a:schemeClr val="bg1"/>
                </a:solidFill>
              </a:rPr>
              <a:t>(John Law!)</a:t>
            </a:r>
            <a:endParaRPr lang="en-US" sz="2400" b="0" i="0" dirty="0">
              <a:solidFill>
                <a:schemeClr val="bg1"/>
              </a:solidFill>
              <a:effectLst/>
            </a:endParaRPr>
          </a:p>
        </p:txBody>
      </p:sp>
      <p:sp>
        <p:nvSpPr>
          <p:cNvPr id="9" name="Rectangle: Rounded Corners 8">
            <a:extLst>
              <a:ext uri="{FF2B5EF4-FFF2-40B4-BE49-F238E27FC236}">
                <a16:creationId xmlns:a16="http://schemas.microsoft.com/office/drawing/2014/main" id="{2596C644-1EE1-4B9E-BB12-C0FD5D07DB21}"/>
              </a:ext>
            </a:extLst>
          </p:cNvPr>
          <p:cNvSpPr/>
          <p:nvPr/>
        </p:nvSpPr>
        <p:spPr>
          <a:xfrm>
            <a:off x="122830" y="1143002"/>
            <a:ext cx="3767704" cy="1428234"/>
          </a:xfrm>
          <a:prstGeom prst="roundRect">
            <a:avLst/>
          </a:prstGeom>
          <a:solidFill>
            <a:srgbClr val="063656"/>
          </a:solid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Joy</a:t>
            </a:r>
          </a:p>
          <a:p>
            <a:pPr algn="ctr"/>
            <a:r>
              <a:rPr lang="en-US" sz="2400" dirty="0">
                <a:solidFill>
                  <a:schemeClr val="bg1"/>
                </a:solidFill>
              </a:rPr>
              <a:t>(Psalm 51:12)</a:t>
            </a:r>
            <a:endParaRPr lang="en-US" sz="2400" b="0" i="0" dirty="0">
              <a:solidFill>
                <a:schemeClr val="bg1"/>
              </a:solidFill>
              <a:effectLst/>
            </a:endParaRPr>
          </a:p>
        </p:txBody>
      </p:sp>
      <p:sp>
        <p:nvSpPr>
          <p:cNvPr id="10" name="Rectangle: Rounded Corners 9">
            <a:extLst>
              <a:ext uri="{FF2B5EF4-FFF2-40B4-BE49-F238E27FC236}">
                <a16:creationId xmlns:a16="http://schemas.microsoft.com/office/drawing/2014/main" id="{0331303A-E167-49E3-BF5B-68BBFB763401}"/>
              </a:ext>
            </a:extLst>
          </p:cNvPr>
          <p:cNvSpPr/>
          <p:nvPr/>
        </p:nvSpPr>
        <p:spPr>
          <a:xfrm>
            <a:off x="4161218" y="1143002"/>
            <a:ext cx="3767704" cy="1428234"/>
          </a:xfrm>
          <a:prstGeom prst="roundRect">
            <a:avLst/>
          </a:prstGeom>
          <a:solidFill>
            <a:srgbClr val="F1975D"/>
          </a:solidFill>
          <a:ln w="5715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Testimony</a:t>
            </a:r>
          </a:p>
          <a:p>
            <a:pPr algn="ctr"/>
            <a:r>
              <a:rPr lang="en-US" sz="2400" dirty="0">
                <a:solidFill>
                  <a:schemeClr val="bg1"/>
                </a:solidFill>
              </a:rPr>
              <a:t>(Matt 5:13-16, Phil 2:13-16)</a:t>
            </a:r>
            <a:endParaRPr lang="en-US" sz="2400" b="0" i="0" dirty="0">
              <a:solidFill>
                <a:schemeClr val="bg1"/>
              </a:solidFill>
              <a:effectLst/>
            </a:endParaRPr>
          </a:p>
        </p:txBody>
      </p:sp>
      <p:sp>
        <p:nvSpPr>
          <p:cNvPr id="11" name="Rectangle: Rounded Corners 10">
            <a:extLst>
              <a:ext uri="{FF2B5EF4-FFF2-40B4-BE49-F238E27FC236}">
                <a16:creationId xmlns:a16="http://schemas.microsoft.com/office/drawing/2014/main" id="{F4A4CB4A-5173-4635-BEDE-54B005262A0F}"/>
              </a:ext>
            </a:extLst>
          </p:cNvPr>
          <p:cNvSpPr/>
          <p:nvPr/>
        </p:nvSpPr>
        <p:spPr>
          <a:xfrm>
            <a:off x="4161218" y="2950177"/>
            <a:ext cx="3767704" cy="1428234"/>
          </a:xfrm>
          <a:prstGeom prst="roundRect">
            <a:avLst/>
          </a:prstGeom>
          <a:solidFill>
            <a:srgbClr val="063656"/>
          </a:solid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Direction </a:t>
            </a:r>
          </a:p>
          <a:p>
            <a:pPr algn="ctr"/>
            <a:r>
              <a:rPr lang="en-US" sz="3200" b="0" i="0" dirty="0">
                <a:solidFill>
                  <a:schemeClr val="bg1"/>
                </a:solidFill>
                <a:effectLst/>
              </a:rPr>
              <a:t>In Life</a:t>
            </a:r>
          </a:p>
          <a:p>
            <a:pPr algn="ctr"/>
            <a:r>
              <a:rPr lang="en-US" sz="2400" dirty="0">
                <a:solidFill>
                  <a:schemeClr val="bg1"/>
                </a:solidFill>
              </a:rPr>
              <a:t>(Mark 8:34-38)</a:t>
            </a:r>
            <a:endParaRPr lang="en-US" sz="2400" b="0" i="0" dirty="0">
              <a:solidFill>
                <a:schemeClr val="bg1"/>
              </a:solidFill>
              <a:effectLst/>
            </a:endParaRPr>
          </a:p>
        </p:txBody>
      </p:sp>
      <p:sp>
        <p:nvSpPr>
          <p:cNvPr id="12" name="Rectangle: Rounded Corners 11">
            <a:extLst>
              <a:ext uri="{FF2B5EF4-FFF2-40B4-BE49-F238E27FC236}">
                <a16:creationId xmlns:a16="http://schemas.microsoft.com/office/drawing/2014/main" id="{1B7A9809-2C7C-44BB-BDF4-CBC52168B4BD}"/>
              </a:ext>
            </a:extLst>
          </p:cNvPr>
          <p:cNvSpPr/>
          <p:nvPr/>
        </p:nvSpPr>
        <p:spPr>
          <a:xfrm>
            <a:off x="8199605" y="1143002"/>
            <a:ext cx="3767704" cy="1428234"/>
          </a:xfrm>
          <a:prstGeom prst="roundRect">
            <a:avLst/>
          </a:prstGeom>
          <a:solidFill>
            <a:srgbClr val="063656"/>
          </a:solid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Ministry </a:t>
            </a:r>
          </a:p>
          <a:p>
            <a:pPr algn="ctr"/>
            <a:r>
              <a:rPr lang="en-US" sz="3200" b="0" i="0" dirty="0">
                <a:solidFill>
                  <a:schemeClr val="bg1"/>
                </a:solidFill>
                <a:effectLst/>
              </a:rPr>
              <a:t>To Others</a:t>
            </a:r>
          </a:p>
          <a:p>
            <a:pPr algn="ctr"/>
            <a:r>
              <a:rPr lang="en-US" sz="2400" dirty="0">
                <a:solidFill>
                  <a:schemeClr val="bg1"/>
                </a:solidFill>
              </a:rPr>
              <a:t>(Matt 20:28, Heb 6:10)</a:t>
            </a:r>
            <a:endParaRPr lang="en-US" sz="2400" b="0" i="0" dirty="0">
              <a:solidFill>
                <a:schemeClr val="bg1"/>
              </a:solidFill>
              <a:effectLst/>
            </a:endParaRPr>
          </a:p>
        </p:txBody>
      </p:sp>
      <p:sp>
        <p:nvSpPr>
          <p:cNvPr id="13" name="Rectangle: Rounded Corners 12">
            <a:extLst>
              <a:ext uri="{FF2B5EF4-FFF2-40B4-BE49-F238E27FC236}">
                <a16:creationId xmlns:a16="http://schemas.microsoft.com/office/drawing/2014/main" id="{0381D5A9-B975-4CE5-AE2C-887E32F41B2E}"/>
              </a:ext>
            </a:extLst>
          </p:cNvPr>
          <p:cNvSpPr/>
          <p:nvPr/>
        </p:nvSpPr>
        <p:spPr>
          <a:xfrm>
            <a:off x="8199605" y="2950177"/>
            <a:ext cx="3767704" cy="1428234"/>
          </a:xfrm>
          <a:prstGeom prst="roundRect">
            <a:avLst/>
          </a:prstGeom>
          <a:solidFill>
            <a:srgbClr val="F1975D"/>
          </a:solidFill>
          <a:ln w="5715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Assurance </a:t>
            </a:r>
          </a:p>
          <a:p>
            <a:pPr algn="ctr"/>
            <a:r>
              <a:rPr lang="en-US" sz="3200" b="0" i="0" dirty="0">
                <a:solidFill>
                  <a:schemeClr val="bg1"/>
                </a:solidFill>
                <a:effectLst/>
              </a:rPr>
              <a:t>Of Salvation</a:t>
            </a:r>
          </a:p>
          <a:p>
            <a:pPr algn="ctr"/>
            <a:r>
              <a:rPr lang="en-US" sz="2400" dirty="0">
                <a:solidFill>
                  <a:schemeClr val="bg1"/>
                </a:solidFill>
              </a:rPr>
              <a:t>(2 Peter 1:9)</a:t>
            </a:r>
            <a:endParaRPr lang="en-US" sz="2400" b="0" i="0" dirty="0">
              <a:solidFill>
                <a:schemeClr val="bg1"/>
              </a:solidFill>
              <a:effectLst/>
            </a:endParaRPr>
          </a:p>
        </p:txBody>
      </p:sp>
      <p:sp>
        <p:nvSpPr>
          <p:cNvPr id="14" name="Rectangle: Rounded Corners 13">
            <a:extLst>
              <a:ext uri="{FF2B5EF4-FFF2-40B4-BE49-F238E27FC236}">
                <a16:creationId xmlns:a16="http://schemas.microsoft.com/office/drawing/2014/main" id="{8BA2E04D-A7FD-40AF-9F3E-E575DB9A2518}"/>
              </a:ext>
            </a:extLst>
          </p:cNvPr>
          <p:cNvSpPr/>
          <p:nvPr/>
        </p:nvSpPr>
        <p:spPr>
          <a:xfrm>
            <a:off x="122830" y="4757353"/>
            <a:ext cx="3767704" cy="1428234"/>
          </a:xfrm>
          <a:prstGeom prst="roundRect">
            <a:avLst/>
          </a:prstGeom>
          <a:solidFill>
            <a:srgbClr val="063656"/>
          </a:solid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Faith</a:t>
            </a:r>
          </a:p>
          <a:p>
            <a:pPr algn="ctr"/>
            <a:r>
              <a:rPr lang="en-US" sz="2400" dirty="0">
                <a:solidFill>
                  <a:schemeClr val="bg1"/>
                </a:solidFill>
              </a:rPr>
              <a:t>(2 Tim 2:11-13, 4:1-5)</a:t>
            </a:r>
            <a:endParaRPr lang="en-US" sz="2400" b="0" i="0" dirty="0">
              <a:solidFill>
                <a:schemeClr val="bg1"/>
              </a:solidFill>
              <a:effectLst/>
            </a:endParaRPr>
          </a:p>
        </p:txBody>
      </p:sp>
      <p:sp>
        <p:nvSpPr>
          <p:cNvPr id="15" name="Rectangle: Rounded Corners 14">
            <a:extLst>
              <a:ext uri="{FF2B5EF4-FFF2-40B4-BE49-F238E27FC236}">
                <a16:creationId xmlns:a16="http://schemas.microsoft.com/office/drawing/2014/main" id="{F28462FE-529F-4F61-9B6C-7CF1963CD0EB}"/>
              </a:ext>
            </a:extLst>
          </p:cNvPr>
          <p:cNvSpPr/>
          <p:nvPr/>
        </p:nvSpPr>
        <p:spPr>
          <a:xfrm>
            <a:off x="8199605" y="4757353"/>
            <a:ext cx="3767704" cy="1428234"/>
          </a:xfrm>
          <a:prstGeom prst="roundRect">
            <a:avLst/>
          </a:prstGeom>
          <a:solidFill>
            <a:srgbClr val="063656"/>
          </a:solid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rPr>
              <a:t>Reward</a:t>
            </a:r>
          </a:p>
          <a:p>
            <a:pPr algn="ctr"/>
            <a:r>
              <a:rPr lang="en-US" sz="2400" dirty="0">
                <a:solidFill>
                  <a:schemeClr val="bg1"/>
                </a:solidFill>
              </a:rPr>
              <a:t>(1 Cor 3:11-15)</a:t>
            </a:r>
            <a:endParaRPr lang="en-US" sz="2400" b="0" i="0" dirty="0">
              <a:solidFill>
                <a:schemeClr val="bg1"/>
              </a:solidFill>
              <a:effectLst/>
            </a:endParaRPr>
          </a:p>
        </p:txBody>
      </p:sp>
    </p:spTree>
    <p:extLst>
      <p:ext uri="{BB962C8B-B14F-4D97-AF65-F5344CB8AC3E}">
        <p14:creationId xmlns:p14="http://schemas.microsoft.com/office/powerpoint/2010/main" val="132220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Effect transition="in" filter="fade">
                                      <p:cBhvr>
                                        <p:cTn id="6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BB99-2105-A540-97FA-0AB05C861164}"/>
              </a:ext>
            </a:extLst>
          </p:cNvPr>
          <p:cNvSpPr>
            <a:spLocks noGrp="1"/>
          </p:cNvSpPr>
          <p:nvPr>
            <p:ph type="title"/>
          </p:nvPr>
        </p:nvSpPr>
        <p:spPr>
          <a:xfrm>
            <a:off x="831850" y="3429000"/>
            <a:ext cx="10515600" cy="1133475"/>
          </a:xfrm>
        </p:spPr>
        <p:txBody>
          <a:bodyPr/>
          <a:lstStyle/>
          <a:p>
            <a:pPr algn="ctr"/>
            <a:r>
              <a:rPr lang="en-US" dirty="0">
                <a:solidFill>
                  <a:srgbClr val="F1975D"/>
                </a:solidFill>
              </a:rPr>
              <a:t>3 Tenses of Salvation</a:t>
            </a:r>
          </a:p>
        </p:txBody>
      </p:sp>
      <p:sp>
        <p:nvSpPr>
          <p:cNvPr id="3" name="Text Placeholder 2">
            <a:extLst>
              <a:ext uri="{FF2B5EF4-FFF2-40B4-BE49-F238E27FC236}">
                <a16:creationId xmlns:a16="http://schemas.microsoft.com/office/drawing/2014/main" id="{8D0EC573-9A09-4C5E-649F-6136413BB9D0}"/>
              </a:ext>
            </a:extLst>
          </p:cNvPr>
          <p:cNvSpPr>
            <a:spLocks noGrp="1"/>
          </p:cNvSpPr>
          <p:nvPr>
            <p:ph type="body" idx="1"/>
          </p:nvPr>
        </p:nvSpPr>
        <p:spPr/>
        <p:txBody>
          <a:bodyPr/>
          <a:lstStyle/>
          <a:p>
            <a:pPr algn="ctr"/>
            <a:r>
              <a:rPr lang="en-US" dirty="0"/>
              <a:t>August 8, 2023</a:t>
            </a:r>
          </a:p>
        </p:txBody>
      </p:sp>
      <p:pic>
        <p:nvPicPr>
          <p:cNvPr id="5" name="Picture 4">
            <a:extLst>
              <a:ext uri="{FF2B5EF4-FFF2-40B4-BE49-F238E27FC236}">
                <a16:creationId xmlns:a16="http://schemas.microsoft.com/office/drawing/2014/main" id="{143F5F21-C72C-DFFA-A771-36FF0C84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026" y="291271"/>
            <a:ext cx="4761948" cy="2782957"/>
          </a:xfrm>
          <a:prstGeom prst="rect">
            <a:avLst/>
          </a:prstGeom>
        </p:spPr>
      </p:pic>
    </p:spTree>
    <p:extLst>
      <p:ext uri="{BB962C8B-B14F-4D97-AF65-F5344CB8AC3E}">
        <p14:creationId xmlns:p14="http://schemas.microsoft.com/office/powerpoint/2010/main" val="192695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14.0 Resources\14.01 Picture Illustrations (jpg, etc)\Christian Life\3 Stage Chart.JPG"/>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7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28344"/>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6" name="Oval 5"/>
          <p:cNvSpPr/>
          <p:nvPr/>
        </p:nvSpPr>
        <p:spPr>
          <a:xfrm>
            <a:off x="2133600" y="4724400"/>
            <a:ext cx="1447800" cy="1295400"/>
          </a:xfrm>
          <a:prstGeom prst="ellipse">
            <a:avLst/>
          </a:prstGeom>
          <a:solidFill>
            <a:srgbClr val="F1975D">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8587182" y="1143000"/>
            <a:ext cx="937818" cy="523220"/>
          </a:xfrm>
          <a:prstGeom prst="rect">
            <a:avLst/>
          </a:prstGeom>
          <a:noFill/>
        </p:spPr>
        <p:txBody>
          <a:bodyPr wrap="square" rtlCol="0">
            <a:spAutoFit/>
          </a:bodyPr>
          <a:lstStyle/>
          <a:p>
            <a:pPr>
              <a:defRPr/>
            </a:pPr>
            <a:r>
              <a:rPr lang="en-US" sz="2800" b="1" dirty="0">
                <a:latin typeface="+mj-lt"/>
              </a:rPr>
              <a:t>GOD</a:t>
            </a:r>
          </a:p>
        </p:txBody>
      </p:sp>
      <p:sp>
        <p:nvSpPr>
          <p:cNvPr id="11" name="Text Box 3"/>
          <p:cNvSpPr txBox="1">
            <a:spLocks noChangeArrowheads="1"/>
          </p:cNvSpPr>
          <p:nvPr/>
        </p:nvSpPr>
        <p:spPr bwMode="auto">
          <a:xfrm>
            <a:off x="10058400" y="1219200"/>
            <a:ext cx="1676400" cy="523862"/>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2800" b="1" dirty="0">
                <a:solidFill>
                  <a:srgbClr val="7030A0"/>
                </a:solidFill>
                <a:latin typeface="+mj-lt"/>
              </a:rPr>
              <a:t>Righteous</a:t>
            </a:r>
          </a:p>
        </p:txBody>
      </p:sp>
      <p:sp>
        <p:nvSpPr>
          <p:cNvPr id="12" name="Text Box 4"/>
          <p:cNvSpPr txBox="1">
            <a:spLocks noChangeArrowheads="1"/>
          </p:cNvSpPr>
          <p:nvPr/>
        </p:nvSpPr>
        <p:spPr bwMode="auto">
          <a:xfrm>
            <a:off x="10439398" y="1687426"/>
            <a:ext cx="838201"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latin typeface="+mj-lt"/>
              </a:rPr>
              <a:t>Just</a:t>
            </a:r>
          </a:p>
        </p:txBody>
      </p:sp>
      <p:grpSp>
        <p:nvGrpSpPr>
          <p:cNvPr id="3" name="Group 25"/>
          <p:cNvGrpSpPr/>
          <p:nvPr/>
        </p:nvGrpSpPr>
        <p:grpSpPr>
          <a:xfrm>
            <a:off x="9823887" y="454608"/>
            <a:ext cx="1295400" cy="772597"/>
            <a:chOff x="7772400" y="228600"/>
            <a:chExt cx="1295400" cy="828662"/>
          </a:xfrm>
        </p:grpSpPr>
        <p:sp>
          <p:nvSpPr>
            <p:cNvPr id="14" name="Text Box 32"/>
            <p:cNvSpPr txBox="1">
              <a:spLocks noChangeArrowheads="1"/>
            </p:cNvSpPr>
            <p:nvPr/>
          </p:nvSpPr>
          <p:spPr bwMode="auto">
            <a:xfrm>
              <a:off x="7848600" y="533400"/>
              <a:ext cx="12192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effectLst>
                    <a:outerShdw blurRad="38100" dist="38100" dir="2700000" algn="tl">
                      <a:srgbClr val="C0C0C0"/>
                    </a:outerShdw>
                  </a:effectLst>
                  <a:latin typeface="+mj-lt"/>
                </a:rPr>
                <a:t>HOLY</a:t>
              </a:r>
            </a:p>
          </p:txBody>
        </p:sp>
        <p:sp>
          <p:nvSpPr>
            <p:cNvPr id="17" name="Line 35"/>
            <p:cNvSpPr>
              <a:spLocks noChangeShapeType="1"/>
            </p:cNvSpPr>
            <p:nvPr/>
          </p:nvSpPr>
          <p:spPr bwMode="auto">
            <a:xfrm>
              <a:off x="7772400" y="457200"/>
              <a:ext cx="141248"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20" name="Line 35"/>
            <p:cNvSpPr>
              <a:spLocks noChangeShapeType="1"/>
            </p:cNvSpPr>
            <p:nvPr/>
          </p:nvSpPr>
          <p:spPr bwMode="auto">
            <a:xfrm>
              <a:off x="8001000" y="304800"/>
              <a:ext cx="76200" cy="3048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21" name="Line 35"/>
            <p:cNvSpPr>
              <a:spLocks noChangeShapeType="1"/>
            </p:cNvSpPr>
            <p:nvPr/>
          </p:nvSpPr>
          <p:spPr bwMode="auto">
            <a:xfrm>
              <a:off x="8229600" y="228600"/>
              <a:ext cx="0"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22" name="Line 35"/>
            <p:cNvSpPr>
              <a:spLocks noChangeShapeType="1"/>
            </p:cNvSpPr>
            <p:nvPr/>
          </p:nvSpPr>
          <p:spPr bwMode="auto">
            <a:xfrm flipH="1">
              <a:off x="8447048" y="228600"/>
              <a:ext cx="11151"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23" name="Line 35"/>
            <p:cNvSpPr>
              <a:spLocks noChangeShapeType="1"/>
            </p:cNvSpPr>
            <p:nvPr/>
          </p:nvSpPr>
          <p:spPr bwMode="auto">
            <a:xfrm flipH="1">
              <a:off x="8621749" y="304800"/>
              <a:ext cx="141250" cy="325245"/>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25" name="Line 35"/>
            <p:cNvSpPr>
              <a:spLocks noChangeShapeType="1"/>
            </p:cNvSpPr>
            <p:nvPr/>
          </p:nvSpPr>
          <p:spPr bwMode="auto">
            <a:xfrm flipH="1">
              <a:off x="8839200" y="457200"/>
              <a:ext cx="152400"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grpSp>
      <p:sp>
        <p:nvSpPr>
          <p:cNvPr id="27" name="Text Box 3"/>
          <p:cNvSpPr txBox="1">
            <a:spLocks noChangeArrowheads="1"/>
          </p:cNvSpPr>
          <p:nvPr/>
        </p:nvSpPr>
        <p:spPr bwMode="auto">
          <a:xfrm>
            <a:off x="9318554" y="0"/>
            <a:ext cx="2187646" cy="523862"/>
          </a:xfrm>
          <a:prstGeom prst="rect">
            <a:avLst/>
          </a:prstGeom>
          <a:noFill/>
          <a:ln w="12700">
            <a:noFill/>
            <a:miter lim="800000"/>
            <a:headEnd type="none" w="sm" len="sm"/>
            <a:tailEnd type="none" w="sm" len="sm"/>
          </a:ln>
        </p:spPr>
        <p:txBody>
          <a:bodyPr wrap="square" lIns="92075" tIns="46038" rIns="92075" bIns="46038">
            <a:spAutoFit/>
          </a:bodyPr>
          <a:lstStyle/>
          <a:p>
            <a:pPr eaLnBrk="0" fontAlgn="base" hangingPunct="0">
              <a:spcBef>
                <a:spcPct val="50000"/>
              </a:spcBef>
              <a:spcAft>
                <a:spcPct val="0"/>
              </a:spcAft>
              <a:defRPr/>
            </a:pPr>
            <a:r>
              <a:rPr lang="en-US" sz="2800" b="1" dirty="0">
                <a:solidFill>
                  <a:srgbClr val="7030A0"/>
                </a:solidFill>
                <a:latin typeface="+mj-lt"/>
              </a:rPr>
              <a:t>Perfect / Pure</a:t>
            </a:r>
          </a:p>
        </p:txBody>
      </p:sp>
      <p:sp>
        <p:nvSpPr>
          <p:cNvPr id="30" name="TextBox 29"/>
          <p:cNvSpPr txBox="1"/>
          <p:nvPr/>
        </p:nvSpPr>
        <p:spPr>
          <a:xfrm>
            <a:off x="2286000" y="5138853"/>
            <a:ext cx="1142999" cy="523220"/>
          </a:xfrm>
          <a:prstGeom prst="rect">
            <a:avLst/>
          </a:prstGeom>
          <a:noFill/>
        </p:spPr>
        <p:txBody>
          <a:bodyPr wrap="square" rtlCol="0">
            <a:spAutoFit/>
          </a:bodyPr>
          <a:lstStyle/>
          <a:p>
            <a:pPr>
              <a:defRPr/>
            </a:pPr>
            <a:r>
              <a:rPr lang="en-US" sz="2800" b="1" dirty="0">
                <a:solidFill>
                  <a:srgbClr val="063656"/>
                </a:solidFill>
                <a:latin typeface="+mj-lt"/>
              </a:rPr>
              <a:t>World</a:t>
            </a:r>
          </a:p>
        </p:txBody>
      </p:sp>
      <p:sp>
        <p:nvSpPr>
          <p:cNvPr id="31"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2"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6" name="TextBox 35"/>
          <p:cNvSpPr txBox="1"/>
          <p:nvPr/>
        </p:nvSpPr>
        <p:spPr>
          <a:xfrm>
            <a:off x="2514600" y="4267200"/>
            <a:ext cx="609599" cy="523220"/>
          </a:xfrm>
          <a:prstGeom prst="rect">
            <a:avLst/>
          </a:prstGeom>
          <a:noFill/>
        </p:spPr>
        <p:txBody>
          <a:bodyPr wrap="square" rtlCol="0">
            <a:spAutoFit/>
          </a:bodyPr>
          <a:lstStyle/>
          <a:p>
            <a:pPr>
              <a:defRPr/>
            </a:pPr>
            <a:r>
              <a:rPr lang="en-US" sz="2800" b="1" dirty="0">
                <a:latin typeface="Calibri"/>
              </a:rPr>
              <a:t>Us</a:t>
            </a:r>
          </a:p>
        </p:txBody>
      </p:sp>
      <p:pic>
        <p:nvPicPr>
          <p:cNvPr id="16" name="Picture 15">
            <a:extLst>
              <a:ext uri="{FF2B5EF4-FFF2-40B4-BE49-F238E27FC236}">
                <a16:creationId xmlns:a16="http://schemas.microsoft.com/office/drawing/2014/main" id="{D1729D01-C929-4A73-91F6-1236A68E9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sp>
        <p:nvSpPr>
          <p:cNvPr id="29" name="Rectangle: Rounded Corners 28">
            <a:extLst>
              <a:ext uri="{FF2B5EF4-FFF2-40B4-BE49-F238E27FC236}">
                <a16:creationId xmlns:a16="http://schemas.microsoft.com/office/drawing/2014/main" id="{1C89BF68-E79A-4DF8-B94C-88DAB2F58E0D}"/>
              </a:ext>
            </a:extLst>
          </p:cNvPr>
          <p:cNvSpPr/>
          <p:nvPr/>
        </p:nvSpPr>
        <p:spPr>
          <a:xfrm>
            <a:off x="3363951" y="5562600"/>
            <a:ext cx="8763000" cy="1219200"/>
          </a:xfrm>
          <a:prstGeom prst="roundRect">
            <a:avLst/>
          </a:prstGeom>
          <a:solidFill>
            <a:srgbClr val="063656"/>
          </a:solidFill>
          <a:ln w="381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30000"/>
              </a:spcBef>
              <a:spcAft>
                <a:spcPct val="0"/>
              </a:spcAft>
              <a:defRPr/>
            </a:pPr>
            <a:r>
              <a:rPr lang="en-US" sz="3200" u="sng" dirty="0">
                <a:solidFill>
                  <a:srgbClr val="FFFF00"/>
                </a:solidFill>
                <a:latin typeface="Calibri" panose="020F0502020204030204" pitchFamily="34" charset="0"/>
                <a:cs typeface="Calibri" panose="020F0502020204030204" pitchFamily="34" charset="0"/>
              </a:rPr>
              <a:t>Psalm 99:9</a:t>
            </a:r>
            <a:r>
              <a:rPr lang="en-US" sz="3200" dirty="0">
                <a:solidFill>
                  <a:srgbClr val="FFFF00"/>
                </a:solidFill>
                <a:latin typeface="Calibri" panose="020F0502020204030204" pitchFamily="34" charset="0"/>
                <a:cs typeface="Calibri" panose="020F0502020204030204" pitchFamily="34" charset="0"/>
              </a:rPr>
              <a:t>  </a:t>
            </a:r>
            <a:r>
              <a:rPr lang="en-US" sz="3200" dirty="0">
                <a:solidFill>
                  <a:prstClr val="white"/>
                </a:solidFill>
                <a:latin typeface="Calibri" panose="020F0502020204030204" pitchFamily="34" charset="0"/>
                <a:cs typeface="Calibri" panose="020F0502020204030204" pitchFamily="34" charset="0"/>
              </a:rPr>
              <a:t>Exalt the </a:t>
            </a:r>
            <a:r>
              <a:rPr lang="en-US" sz="3200" cap="small" dirty="0">
                <a:solidFill>
                  <a:prstClr val="white"/>
                </a:solidFill>
                <a:latin typeface="Calibri" panose="020F0502020204030204" pitchFamily="34" charset="0"/>
                <a:cs typeface="Calibri" panose="020F0502020204030204" pitchFamily="34" charset="0"/>
              </a:rPr>
              <a:t>Lord</a:t>
            </a:r>
            <a:r>
              <a:rPr lang="en-US" sz="3200" dirty="0">
                <a:solidFill>
                  <a:prstClr val="white"/>
                </a:solidFill>
                <a:latin typeface="Calibri" panose="020F0502020204030204" pitchFamily="34" charset="0"/>
                <a:cs typeface="Calibri" panose="020F0502020204030204" pitchFamily="34" charset="0"/>
              </a:rPr>
              <a:t> our God, And </a:t>
            </a:r>
            <a:r>
              <a:rPr lang="en-US" sz="3200" b="1" i="1" dirty="0">
                <a:solidFill>
                  <a:prstClr val="white"/>
                </a:solidFill>
                <a:latin typeface="Calibri" panose="020F0502020204030204" pitchFamily="34" charset="0"/>
                <a:cs typeface="Calibri" panose="020F0502020204030204" pitchFamily="34" charset="0"/>
              </a:rPr>
              <a:t>worship</a:t>
            </a:r>
            <a:r>
              <a:rPr lang="en-US" sz="3200" dirty="0">
                <a:solidFill>
                  <a:prstClr val="white"/>
                </a:solidFill>
                <a:latin typeface="Calibri" panose="020F0502020204030204" pitchFamily="34" charset="0"/>
                <a:cs typeface="Calibri" panose="020F0502020204030204" pitchFamily="34" charset="0"/>
              </a:rPr>
              <a:t> at His holy hill; For the </a:t>
            </a:r>
            <a:r>
              <a:rPr lang="en-US" sz="3200" cap="small" dirty="0">
                <a:solidFill>
                  <a:prstClr val="white"/>
                </a:solidFill>
                <a:latin typeface="Calibri" panose="020F0502020204030204" pitchFamily="34" charset="0"/>
                <a:cs typeface="Calibri" panose="020F0502020204030204" pitchFamily="34" charset="0"/>
              </a:rPr>
              <a:t>Lord</a:t>
            </a:r>
            <a:r>
              <a:rPr lang="en-US" sz="3200" dirty="0">
                <a:solidFill>
                  <a:prstClr val="white"/>
                </a:solidFill>
                <a:latin typeface="Calibri" panose="020F0502020204030204" pitchFamily="34" charset="0"/>
                <a:cs typeface="Calibri" panose="020F0502020204030204" pitchFamily="34" charset="0"/>
              </a:rPr>
              <a:t> our God is </a:t>
            </a:r>
            <a:r>
              <a:rPr lang="en-US" sz="3200" b="1" dirty="0">
                <a:solidFill>
                  <a:srgbClr val="FFFF00"/>
                </a:solidFill>
                <a:latin typeface="Calibri" panose="020F0502020204030204" pitchFamily="34" charset="0"/>
                <a:cs typeface="Calibri" panose="020F0502020204030204" pitchFamily="34" charset="0"/>
              </a:rPr>
              <a:t>holy</a:t>
            </a:r>
            <a:endParaRPr lang="en-US" sz="3200" b="1" dirty="0"/>
          </a:p>
        </p:txBody>
      </p:sp>
      <p:pic>
        <p:nvPicPr>
          <p:cNvPr id="4" name="Picture 3">
            <a:extLst>
              <a:ext uri="{FF2B5EF4-FFF2-40B4-BE49-F238E27FC236}">
                <a16:creationId xmlns:a16="http://schemas.microsoft.com/office/drawing/2014/main" id="{EA6EF67F-B219-E05B-3BDF-2C140EA15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303" y="560782"/>
            <a:ext cx="1194568" cy="773653"/>
          </a:xfrm>
          <a:prstGeom prst="rect">
            <a:avLst/>
          </a:prstGeom>
        </p:spPr>
      </p:pic>
    </p:spTree>
    <p:extLst>
      <p:ext uri="{BB962C8B-B14F-4D97-AF65-F5344CB8AC3E}">
        <p14:creationId xmlns:p14="http://schemas.microsoft.com/office/powerpoint/2010/main" val="391801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Effect transition="in" filter="fade">
                                      <p:cBhvr>
                                        <p:cTn id="16" dur="1000"/>
                                        <p:tgtEl>
                                          <p:spTgt spid="3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 calcmode="lin" valueType="num">
                                      <p:cBhvr>
                                        <p:cTn id="20"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Effect transition="in" filter="fade">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1000" fill="hold"/>
                                        <p:tgtEl>
                                          <p:spTgt spid="27"/>
                                        </p:tgtEl>
                                        <p:attrNameLst>
                                          <p:attrName>ppt_w</p:attrName>
                                        </p:attrNameLst>
                                      </p:cBhvr>
                                      <p:tavLst>
                                        <p:tav tm="0">
                                          <p:val>
                                            <p:fltVal val="0"/>
                                          </p:val>
                                        </p:tav>
                                        <p:tav tm="100000">
                                          <p:val>
                                            <p:strVal val="#ppt_w"/>
                                          </p:val>
                                        </p:tav>
                                      </p:tavLst>
                                    </p:anim>
                                    <p:anim calcmode="lin" valueType="num">
                                      <p:cBhvr>
                                        <p:cTn id="35" dur="1000" fill="hold"/>
                                        <p:tgtEl>
                                          <p:spTgt spid="27"/>
                                        </p:tgtEl>
                                        <p:attrNameLst>
                                          <p:attrName>ppt_h</p:attrName>
                                        </p:attrNameLst>
                                      </p:cBhvr>
                                      <p:tavLst>
                                        <p:tav tm="0">
                                          <p:val>
                                            <p:fltVal val="0"/>
                                          </p:val>
                                        </p:tav>
                                        <p:tav tm="100000">
                                          <p:val>
                                            <p:strVal val="#ppt_h"/>
                                          </p:val>
                                        </p:tav>
                                      </p:tavLst>
                                    </p:anim>
                                    <p:animEffect transition="in" filter="fade">
                                      <p:cBhvr>
                                        <p:cTn id="36" dur="1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Effect transition="in" filter="fad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Effect transition="in" filter="fade">
                                      <p:cBhvr>
                                        <p:cTn id="50" dur="1000"/>
                                        <p:tgtEl>
                                          <p:spTgt spid="11"/>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1000" fill="hold"/>
                                        <p:tgtEl>
                                          <p:spTgt spid="29"/>
                                        </p:tgtEl>
                                        <p:attrNameLst>
                                          <p:attrName>ppt_w</p:attrName>
                                        </p:attrNameLst>
                                      </p:cBhvr>
                                      <p:tavLst>
                                        <p:tav tm="0">
                                          <p:val>
                                            <p:fltVal val="0"/>
                                          </p:val>
                                        </p:tav>
                                        <p:tav tm="100000">
                                          <p:val>
                                            <p:strVal val="#ppt_w"/>
                                          </p:val>
                                        </p:tav>
                                      </p:tavLst>
                                    </p:anim>
                                    <p:anim calcmode="lin" valueType="num">
                                      <p:cBhvr>
                                        <p:cTn id="62" dur="1000" fill="hold"/>
                                        <p:tgtEl>
                                          <p:spTgt spid="29"/>
                                        </p:tgtEl>
                                        <p:attrNameLst>
                                          <p:attrName>ppt_h</p:attrName>
                                        </p:attrNameLst>
                                      </p:cBhvr>
                                      <p:tavLst>
                                        <p:tav tm="0">
                                          <p:val>
                                            <p:fltVal val="0"/>
                                          </p:val>
                                        </p:tav>
                                        <p:tav tm="100000">
                                          <p:val>
                                            <p:strVal val="#ppt_h"/>
                                          </p:val>
                                        </p:tav>
                                      </p:tavLst>
                                    </p:anim>
                                    <p:animEffect transition="in" filter="fade">
                                      <p:cBhvr>
                                        <p:cTn id="6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utoUpdateAnimBg="0"/>
      <p:bldP spid="12" grpId="0" autoUpdateAnimBg="0"/>
      <p:bldP spid="27" grpId="0"/>
      <p:bldP spid="36" grpId="0"/>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0"/>
          <p:cNvSpPr>
            <a:spLocks noChangeArrowheads="1"/>
          </p:cNvSpPr>
          <p:nvPr/>
        </p:nvSpPr>
        <p:spPr bwMode="auto">
          <a:xfrm>
            <a:off x="-71438" y="15311"/>
            <a:ext cx="12334875" cy="479451"/>
          </a:xfrm>
          <a:prstGeom prst="rect">
            <a:avLst/>
          </a:prstGeom>
          <a:solidFill>
            <a:srgbClr val="063656"/>
          </a:solidFill>
          <a:ln>
            <a:noFill/>
          </a:ln>
        </p:spPr>
        <p:txBody>
          <a:bodyPr wrap="square" anchor="ctr">
            <a:noAutofit/>
          </a:bodyPr>
          <a:lstStyle/>
          <a:p>
            <a:pPr algn="ctr">
              <a:spcBef>
                <a:spcPct val="0"/>
              </a:spcBef>
            </a:pPr>
            <a:r>
              <a:rPr lang="en-US" b="1" dirty="0">
                <a:solidFill>
                  <a:srgbClr val="FFFFFF"/>
                </a:solidFill>
              </a:rPr>
              <a:t>3 TENSES OF SALVATION</a:t>
            </a:r>
            <a:endParaRPr lang="en-US" dirty="0">
              <a:solidFill>
                <a:srgbClr val="FFFFFF"/>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450743961"/>
              </p:ext>
            </p:extLst>
          </p:nvPr>
        </p:nvGraphicFramePr>
        <p:xfrm>
          <a:off x="-95250" y="486724"/>
          <a:ext cx="12382500" cy="6384888"/>
        </p:xfrm>
        <a:graphic>
          <a:graphicData uri="http://schemas.openxmlformats.org/drawingml/2006/table">
            <a:tbl>
              <a:tblPr>
                <a:tableStyleId>{5C22544A-7EE6-4342-B048-85BDC9FD1C3A}</a:tableStyleId>
              </a:tblPr>
              <a:tblGrid>
                <a:gridCol w="2347012">
                  <a:extLst>
                    <a:ext uri="{9D8B030D-6E8A-4147-A177-3AD203B41FA5}">
                      <a16:colId xmlns:a16="http://schemas.microsoft.com/office/drawing/2014/main" val="20000"/>
                    </a:ext>
                  </a:extLst>
                </a:gridCol>
                <a:gridCol w="3277720">
                  <a:extLst>
                    <a:ext uri="{9D8B030D-6E8A-4147-A177-3AD203B41FA5}">
                      <a16:colId xmlns:a16="http://schemas.microsoft.com/office/drawing/2014/main" val="20001"/>
                    </a:ext>
                  </a:extLst>
                </a:gridCol>
                <a:gridCol w="3378884">
                  <a:extLst>
                    <a:ext uri="{9D8B030D-6E8A-4147-A177-3AD203B41FA5}">
                      <a16:colId xmlns:a16="http://schemas.microsoft.com/office/drawing/2014/main" val="20002"/>
                    </a:ext>
                  </a:extLst>
                </a:gridCol>
                <a:gridCol w="3378884">
                  <a:extLst>
                    <a:ext uri="{9D8B030D-6E8A-4147-A177-3AD203B41FA5}">
                      <a16:colId xmlns:a16="http://schemas.microsoft.com/office/drawing/2014/main" val="20003"/>
                    </a:ext>
                  </a:extLst>
                </a:gridCol>
              </a:tblGrid>
              <a:tr h="274310">
                <a:tc>
                  <a:txBody>
                    <a:bodyPr/>
                    <a:lstStyle/>
                    <a:p>
                      <a:pPr marL="0" marR="0" algn="ctr">
                        <a:spcBef>
                          <a:spcPts val="0"/>
                        </a:spcBef>
                        <a:spcAft>
                          <a:spcPts val="0"/>
                        </a:spcAft>
                        <a:tabLst>
                          <a:tab pos="57150" algn="l"/>
                          <a:tab pos="4457700" algn="l"/>
                          <a:tab pos="6743700" algn="l"/>
                        </a:tabLst>
                      </a:pPr>
                      <a:r>
                        <a:rPr lang="en-US" sz="1800" b="1" dirty="0">
                          <a:effectLst/>
                          <a:latin typeface="+mn-lt"/>
                        </a:rPr>
                        <a:t> </a:t>
                      </a:r>
                      <a:endParaRPr lang="en-US" sz="1800" b="1" dirty="0">
                        <a:effectLst/>
                        <a:latin typeface="+mn-lt"/>
                        <a:ea typeface="Times New Roman"/>
                      </a:endParaRPr>
                    </a:p>
                  </a:txBody>
                  <a:tcPr marL="36810" marR="36810" marT="0" marB="0">
                    <a:solidFill>
                      <a:schemeClr val="accent6">
                        <a:lumMod val="40000"/>
                        <a:lumOff val="60000"/>
                      </a:schemeClr>
                    </a:solidFill>
                  </a:tcPr>
                </a:tc>
                <a:tc>
                  <a:txBody>
                    <a:bodyPr/>
                    <a:lstStyle/>
                    <a:p>
                      <a:pPr marL="0" marR="0" algn="ctr">
                        <a:spcBef>
                          <a:spcPts val="0"/>
                        </a:spcBef>
                        <a:spcAft>
                          <a:spcPts val="0"/>
                        </a:spcAft>
                        <a:tabLst>
                          <a:tab pos="57150" algn="l"/>
                          <a:tab pos="4457700" algn="l"/>
                          <a:tab pos="6743700" algn="l"/>
                        </a:tabLst>
                      </a:pPr>
                      <a:r>
                        <a:rPr lang="en-US" sz="1800" b="1" dirty="0">
                          <a:effectLst/>
                          <a:latin typeface="+mn-lt"/>
                        </a:rPr>
                        <a:t>1</a:t>
                      </a:r>
                      <a:endParaRPr lang="en-US" sz="1800" b="1" dirty="0">
                        <a:effectLst/>
                        <a:latin typeface="+mn-lt"/>
                        <a:ea typeface="Times New Roman"/>
                      </a:endParaRPr>
                    </a:p>
                  </a:txBody>
                  <a:tcPr marL="36810" marR="36810" marT="0" marB="0" anchor="ctr">
                    <a:solidFill>
                      <a:schemeClr val="tx2">
                        <a:lumMod val="20000"/>
                        <a:lumOff val="80000"/>
                      </a:schemeClr>
                    </a:solidFill>
                  </a:tcPr>
                </a:tc>
                <a:tc>
                  <a:txBody>
                    <a:bodyPr/>
                    <a:lstStyle/>
                    <a:p>
                      <a:pPr marL="0" marR="0" algn="ctr">
                        <a:spcBef>
                          <a:spcPts val="0"/>
                        </a:spcBef>
                        <a:spcAft>
                          <a:spcPts val="0"/>
                        </a:spcAft>
                        <a:tabLst>
                          <a:tab pos="57150" algn="l"/>
                          <a:tab pos="4457700" algn="l"/>
                          <a:tab pos="6743700" algn="l"/>
                        </a:tabLst>
                      </a:pPr>
                      <a:r>
                        <a:rPr lang="en-US" sz="1800" b="1" dirty="0">
                          <a:effectLst/>
                          <a:latin typeface="+mn-lt"/>
                        </a:rPr>
                        <a:t>2</a:t>
                      </a:r>
                      <a:endParaRPr lang="en-US" sz="1800" b="1" dirty="0">
                        <a:effectLst/>
                        <a:latin typeface="+mn-lt"/>
                        <a:ea typeface="Times New Roman"/>
                      </a:endParaRPr>
                    </a:p>
                  </a:txBody>
                  <a:tcPr marL="36810" marR="36810" marT="0" marB="0" anchor="ctr">
                    <a:solidFill>
                      <a:schemeClr val="accent2">
                        <a:lumMod val="20000"/>
                        <a:lumOff val="80000"/>
                      </a:schemeClr>
                    </a:solidFill>
                  </a:tcPr>
                </a:tc>
                <a:tc>
                  <a:txBody>
                    <a:bodyPr/>
                    <a:lstStyle/>
                    <a:p>
                      <a:pPr marL="0" marR="0" algn="ctr">
                        <a:spcBef>
                          <a:spcPts val="0"/>
                        </a:spcBef>
                        <a:spcAft>
                          <a:spcPts val="0"/>
                        </a:spcAft>
                        <a:tabLst>
                          <a:tab pos="57150" algn="l"/>
                          <a:tab pos="4457700" algn="l"/>
                          <a:tab pos="6743700" algn="l"/>
                        </a:tabLst>
                      </a:pPr>
                      <a:r>
                        <a:rPr lang="en-US" sz="1800" b="1" dirty="0">
                          <a:effectLst/>
                          <a:latin typeface="+mn-lt"/>
                        </a:rPr>
                        <a:t>3</a:t>
                      </a:r>
                      <a:endParaRPr lang="en-US" sz="1800" b="1" dirty="0">
                        <a:effectLst/>
                        <a:latin typeface="+mn-lt"/>
                        <a:ea typeface="Times New Roman"/>
                      </a:endParaRPr>
                    </a:p>
                  </a:txBody>
                  <a:tcPr marL="36810" marR="36810" marT="0" marB="0" anchor="ctr">
                    <a:solidFill>
                      <a:schemeClr val="accent3">
                        <a:lumMod val="40000"/>
                        <a:lumOff val="60000"/>
                      </a:schemeClr>
                    </a:solidFill>
                  </a:tcPr>
                </a:tc>
                <a:extLst>
                  <a:ext uri="{0D108BD9-81ED-4DB2-BD59-A6C34878D82A}">
                    <a16:rowId xmlns:a16="http://schemas.microsoft.com/office/drawing/2014/main" val="10000"/>
                  </a:ext>
                </a:extLst>
              </a:tr>
              <a:tr h="307732">
                <a:tc>
                  <a:txBody>
                    <a:bodyPr/>
                    <a:lstStyle/>
                    <a:p>
                      <a:pPr marL="0" marR="0" algn="ctr">
                        <a:spcBef>
                          <a:spcPts val="0"/>
                        </a:spcBef>
                        <a:spcAft>
                          <a:spcPts val="0"/>
                        </a:spcAft>
                        <a:tabLst>
                          <a:tab pos="57150" algn="l"/>
                          <a:tab pos="4457700" algn="l"/>
                          <a:tab pos="6743700" algn="l"/>
                        </a:tabLst>
                      </a:pPr>
                      <a:r>
                        <a:rPr lang="en-US" sz="1800" b="1" dirty="0">
                          <a:effectLst/>
                          <a:latin typeface="+mn-lt"/>
                        </a:rPr>
                        <a:t>TENSE:</a:t>
                      </a:r>
                      <a:endParaRPr lang="en-US" sz="1800" b="1" dirty="0">
                        <a:effectLst/>
                        <a:latin typeface="+mn-lt"/>
                        <a:ea typeface="Times New Roman"/>
                      </a:endParaRPr>
                    </a:p>
                  </a:txBody>
                  <a:tcPr marL="36810" marR="36810" marT="0" marB="0" anchor="ct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tabLst>
                          <a:tab pos="57150" algn="l"/>
                          <a:tab pos="4457700" algn="l"/>
                          <a:tab pos="6743700" algn="l"/>
                        </a:tabLst>
                      </a:pPr>
                      <a:r>
                        <a:rPr lang="en-US" sz="1800" b="1" dirty="0">
                          <a:effectLst/>
                          <a:latin typeface="+mn-lt"/>
                        </a:rPr>
                        <a:t>PAST</a:t>
                      </a:r>
                      <a:endParaRPr lang="en-US" sz="1800" b="1" dirty="0">
                        <a:effectLst/>
                        <a:latin typeface="+mn-lt"/>
                        <a:ea typeface="Times New Roman"/>
                      </a:endParaRPr>
                    </a:p>
                  </a:txBody>
                  <a:tcPr marL="36810" marR="36810" marT="0" marB="0" anchor="ctr">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tabLst>
                          <a:tab pos="57150" algn="l"/>
                          <a:tab pos="4457700" algn="l"/>
                          <a:tab pos="6743700" algn="l"/>
                        </a:tabLst>
                      </a:pPr>
                      <a:r>
                        <a:rPr lang="en-US" sz="1800" b="1" dirty="0">
                          <a:effectLst/>
                          <a:latin typeface="+mn-lt"/>
                        </a:rPr>
                        <a:t>PRESENT</a:t>
                      </a:r>
                      <a:endParaRPr lang="en-US" sz="1800" b="1" dirty="0">
                        <a:effectLst/>
                        <a:latin typeface="+mn-lt"/>
                        <a:ea typeface="Times New Roman"/>
                      </a:endParaRPr>
                    </a:p>
                  </a:txBody>
                  <a:tcPr marL="36810" marR="36810" marT="0" marB="0" anchor="ctr">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57150" algn="l"/>
                          <a:tab pos="4457700" algn="l"/>
                          <a:tab pos="6743700" algn="l"/>
                        </a:tabLst>
                      </a:pPr>
                      <a:r>
                        <a:rPr lang="en-US" sz="1800" b="1" dirty="0">
                          <a:effectLst/>
                          <a:latin typeface="+mn-lt"/>
                        </a:rPr>
                        <a:t>FUTURE</a:t>
                      </a:r>
                      <a:endParaRPr lang="en-US" sz="1800" b="1" dirty="0">
                        <a:effectLst/>
                        <a:latin typeface="+mn-lt"/>
                        <a:ea typeface="Times New Roman"/>
                      </a:endParaRPr>
                    </a:p>
                  </a:txBody>
                  <a:tcPr marL="36810" marR="36810" marT="0" marB="0" anchor="ctr">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487662">
                <a:tc>
                  <a:txBody>
                    <a:bodyPr/>
                    <a:lstStyle/>
                    <a:p>
                      <a:pPr marL="0" marR="0" algn="ctr">
                        <a:spcBef>
                          <a:spcPts val="0"/>
                        </a:spcBef>
                        <a:spcAft>
                          <a:spcPts val="0"/>
                        </a:spcAft>
                        <a:tabLst>
                          <a:tab pos="57150" algn="l"/>
                          <a:tab pos="4457700" algn="l"/>
                          <a:tab pos="6743700" algn="l"/>
                        </a:tabLst>
                      </a:pPr>
                      <a:r>
                        <a:rPr lang="en-US" sz="1600" b="1" dirty="0">
                          <a:effectLst/>
                          <a:latin typeface="+mn-lt"/>
                        </a:rPr>
                        <a:t>FROM WHAT:</a:t>
                      </a: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1551178">
                <a:tc>
                  <a:txBody>
                    <a:bodyPr/>
                    <a:lstStyle/>
                    <a:p>
                      <a:pPr marL="0" marR="0" algn="ctr">
                        <a:spcBef>
                          <a:spcPts val="0"/>
                        </a:spcBef>
                        <a:spcAft>
                          <a:spcPts val="0"/>
                        </a:spcAft>
                        <a:tabLst>
                          <a:tab pos="57150" algn="l"/>
                          <a:tab pos="4457700" algn="l"/>
                          <a:tab pos="6743700" algn="l"/>
                        </a:tabLst>
                      </a:pPr>
                      <a:r>
                        <a:rPr lang="en-US" sz="1600" b="1" dirty="0">
                          <a:effectLst/>
                          <a:latin typeface="+mn-lt"/>
                        </a:rPr>
                        <a:t>DIAGRAM: </a:t>
                      </a: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tabLst>
                          <a:tab pos="57150" algn="l"/>
                          <a:tab pos="4457700" algn="l"/>
                          <a:tab pos="6743700" algn="l"/>
                        </a:tabLst>
                      </a:pPr>
                      <a:r>
                        <a:rPr lang="en-US" sz="1600" b="1" dirty="0">
                          <a:effectLst/>
                          <a:latin typeface="+mn-lt"/>
                        </a:rPr>
                        <a:t> </a:t>
                      </a:r>
                    </a:p>
                    <a:p>
                      <a:pPr marL="0" marR="0">
                        <a:spcBef>
                          <a:spcPts val="0"/>
                        </a:spcBef>
                        <a:spcAft>
                          <a:spcPts val="0"/>
                        </a:spcAft>
                        <a:tabLst>
                          <a:tab pos="57150" algn="l"/>
                          <a:tab pos="4457700" algn="l"/>
                          <a:tab pos="6743700" algn="l"/>
                        </a:tabLst>
                      </a:pPr>
                      <a:r>
                        <a:rPr lang="en-US" sz="1600" b="1" dirty="0">
                          <a:effectLst/>
                          <a:latin typeface="+mn-lt"/>
                        </a:rPr>
                        <a:t> </a:t>
                      </a:r>
                      <a:endParaRPr lang="en-US" sz="1600" b="1" dirty="0">
                        <a:effectLst/>
                        <a:latin typeface="+mn-lt"/>
                        <a:ea typeface="Times New Roman"/>
                      </a:endParaRPr>
                    </a:p>
                  </a:txBody>
                  <a:tcPr marL="36810" marR="3681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975323">
                <a:tc>
                  <a:txBody>
                    <a:bodyPr/>
                    <a:lstStyle/>
                    <a:p>
                      <a:pPr marL="0" marR="0" algn="ctr">
                        <a:spcBef>
                          <a:spcPts val="0"/>
                        </a:spcBef>
                        <a:spcAft>
                          <a:spcPts val="0"/>
                        </a:spcAft>
                        <a:tabLst>
                          <a:tab pos="57150" algn="l"/>
                          <a:tab pos="4457700" algn="l"/>
                          <a:tab pos="6743700" algn="l"/>
                        </a:tabLst>
                      </a:pPr>
                      <a:r>
                        <a:rPr lang="en-US" sz="1600" b="1" dirty="0">
                          <a:effectLst/>
                          <a:latin typeface="+mn-lt"/>
                        </a:rPr>
                        <a:t> SCRIPTURE:</a:t>
                      </a: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594243">
                <a:tc>
                  <a:txBody>
                    <a:bodyPr/>
                    <a:lstStyle/>
                    <a:p>
                      <a:pPr marL="0" marR="0" algn="ctr">
                        <a:spcBef>
                          <a:spcPts val="0"/>
                        </a:spcBef>
                        <a:spcAft>
                          <a:spcPts val="0"/>
                        </a:spcAft>
                        <a:tabLst>
                          <a:tab pos="57150" algn="l"/>
                          <a:tab pos="4457700" algn="l"/>
                          <a:tab pos="6743700" algn="l"/>
                        </a:tabLst>
                      </a:pPr>
                      <a:r>
                        <a:rPr lang="en-US" sz="1600" b="1" dirty="0">
                          <a:effectLst/>
                          <a:latin typeface="+mn-lt"/>
                        </a:rPr>
                        <a:t> THEOLOGICAL</a:t>
                      </a:r>
                    </a:p>
                    <a:p>
                      <a:pPr marL="0" marR="0" algn="ctr">
                        <a:spcBef>
                          <a:spcPts val="0"/>
                        </a:spcBef>
                        <a:spcAft>
                          <a:spcPts val="0"/>
                        </a:spcAft>
                        <a:tabLst>
                          <a:tab pos="57150" algn="l"/>
                          <a:tab pos="4457700" algn="l"/>
                          <a:tab pos="6743700" algn="l"/>
                        </a:tabLst>
                      </a:pPr>
                      <a:r>
                        <a:rPr lang="en-US" sz="1600" b="1" dirty="0">
                          <a:effectLst/>
                          <a:latin typeface="+mn-lt"/>
                        </a:rPr>
                        <a:t>DESCRIPTION:</a:t>
                      </a: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tabLst>
                          <a:tab pos="57150" algn="l"/>
                          <a:tab pos="4457700" algn="l"/>
                          <a:tab pos="6743700" algn="l"/>
                        </a:tabLst>
                      </a:pPr>
                      <a:endParaRPr lang="en-US" sz="1800" b="1" i="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a:spcBef>
                          <a:spcPts val="0"/>
                        </a:spcBef>
                        <a:spcAft>
                          <a:spcPts val="0"/>
                        </a:spcAft>
                        <a:tabLst>
                          <a:tab pos="57150" algn="l"/>
                          <a:tab pos="4457700" algn="l"/>
                          <a:tab pos="6743700" algn="l"/>
                        </a:tabLst>
                      </a:pPr>
                      <a:endParaRPr lang="en-US" sz="1800" b="1" kern="0" dirty="0">
                        <a:effectLst/>
                        <a:latin typeface="+mn-lt"/>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8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1051430">
                <a:tc>
                  <a:txBody>
                    <a:bodyPr/>
                    <a:lstStyle/>
                    <a:p>
                      <a:pPr marL="0" marR="0" algn="ctr">
                        <a:spcBef>
                          <a:spcPts val="0"/>
                        </a:spcBef>
                        <a:spcAft>
                          <a:spcPts val="0"/>
                        </a:spcAft>
                        <a:tabLst>
                          <a:tab pos="57150" algn="l"/>
                          <a:tab pos="4457700" algn="l"/>
                          <a:tab pos="6743700" algn="l"/>
                        </a:tabLst>
                      </a:pPr>
                      <a:r>
                        <a:rPr lang="en-US" sz="1600" b="1" dirty="0">
                          <a:effectLst/>
                          <a:latin typeface="+mn-lt"/>
                        </a:rPr>
                        <a:t> </a:t>
                      </a:r>
                    </a:p>
                    <a:p>
                      <a:pPr marL="0" marR="0" algn="ctr">
                        <a:spcBef>
                          <a:spcPts val="0"/>
                        </a:spcBef>
                        <a:spcAft>
                          <a:spcPts val="0"/>
                        </a:spcAft>
                        <a:tabLst>
                          <a:tab pos="57150" algn="l"/>
                          <a:tab pos="4457700" algn="l"/>
                          <a:tab pos="6743700" algn="l"/>
                        </a:tabLst>
                      </a:pPr>
                      <a:r>
                        <a:rPr lang="en-US" sz="1600" b="1" dirty="0">
                          <a:effectLst/>
                          <a:latin typeface="+mn-lt"/>
                        </a:rPr>
                        <a:t>TIME FACTOR:</a:t>
                      </a:r>
                    </a:p>
                    <a:p>
                      <a:pPr marL="0" marR="0" algn="ctr">
                        <a:spcBef>
                          <a:spcPts val="0"/>
                        </a:spcBef>
                        <a:spcAft>
                          <a:spcPts val="0"/>
                        </a:spcAft>
                        <a:tabLst>
                          <a:tab pos="57150" algn="l"/>
                          <a:tab pos="4457700" algn="l"/>
                          <a:tab pos="6743700" algn="l"/>
                        </a:tabLst>
                      </a:pPr>
                      <a:r>
                        <a:rPr lang="en-US" sz="1600" b="1" dirty="0">
                          <a:effectLst/>
                          <a:latin typeface="+mn-lt"/>
                        </a:rPr>
                        <a:t> </a:t>
                      </a: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1143000">
                <a:tc>
                  <a:txBody>
                    <a:bodyPr/>
                    <a:lstStyle/>
                    <a:p>
                      <a:pPr marL="0" marR="0" algn="ctr">
                        <a:spcBef>
                          <a:spcPts val="0"/>
                        </a:spcBef>
                        <a:spcAft>
                          <a:spcPts val="0"/>
                        </a:spcAft>
                        <a:tabLst>
                          <a:tab pos="57150" algn="l"/>
                          <a:tab pos="4457700" algn="l"/>
                          <a:tab pos="6743700" algn="l"/>
                        </a:tabLst>
                      </a:pPr>
                      <a:r>
                        <a:rPr lang="en-US" sz="1600" b="1" dirty="0">
                          <a:effectLst/>
                          <a:latin typeface="+mn-lt"/>
                        </a:rPr>
                        <a:t> </a:t>
                      </a:r>
                    </a:p>
                    <a:p>
                      <a:pPr marL="0" marR="0" indent="-57150" algn="ctr">
                        <a:spcBef>
                          <a:spcPts val="0"/>
                        </a:spcBef>
                        <a:spcAft>
                          <a:spcPts val="0"/>
                        </a:spcAft>
                        <a:tabLst>
                          <a:tab pos="-57150" algn="l"/>
                          <a:tab pos="4457700" algn="l"/>
                          <a:tab pos="6743700" algn="l"/>
                        </a:tabLst>
                      </a:pPr>
                      <a:r>
                        <a:rPr lang="en-US" sz="1600" b="1" dirty="0">
                          <a:effectLst/>
                          <a:latin typeface="+mn-lt"/>
                        </a:rPr>
                        <a:t>CONDITION(S):</a:t>
                      </a:r>
                    </a:p>
                    <a:p>
                      <a:pPr marL="0" marR="0" algn="ctr">
                        <a:spcBef>
                          <a:spcPts val="0"/>
                        </a:spcBef>
                        <a:spcAft>
                          <a:spcPts val="0"/>
                        </a:spcAft>
                        <a:tabLst>
                          <a:tab pos="57150" algn="l"/>
                          <a:tab pos="4457700" algn="l"/>
                          <a:tab pos="6743700" algn="l"/>
                        </a:tabLst>
                      </a:pPr>
                      <a:r>
                        <a:rPr lang="en-US" sz="1600" b="1" dirty="0">
                          <a:effectLst/>
                          <a:latin typeface="+mn-lt"/>
                        </a:rPr>
                        <a:t> </a:t>
                      </a: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algn="ctr">
                        <a:spcBef>
                          <a:spcPts val="0"/>
                        </a:spcBef>
                        <a:spcAft>
                          <a:spcPts val="0"/>
                        </a:spcAft>
                        <a:tabLst>
                          <a:tab pos="57150" algn="l"/>
                          <a:tab pos="4457700" algn="l"/>
                          <a:tab pos="6743700" algn="l"/>
                        </a:tabLst>
                      </a:pPr>
                      <a:endParaRPr lang="en-US" sz="1600" b="1" dirty="0">
                        <a:effectLst/>
                        <a:latin typeface="+mn-lt"/>
                        <a:ea typeface="Times New Roman"/>
                      </a:endParaRPr>
                    </a:p>
                  </a:txBody>
                  <a:tcPr marL="36810" marR="36810" marT="0" marB="0" anchor="ctr">
                    <a:lnT w="28575" cap="flat" cmpd="sng" algn="ctr">
                      <a:solidFill>
                        <a:schemeClr val="tx1"/>
                      </a:solidFill>
                      <a:prstDash val="solid"/>
                      <a:round/>
                      <a:headEnd type="none" w="med" len="med"/>
                      <a:tailEnd type="none" w="med" len="med"/>
                    </a:lnT>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
        <p:nvSpPr>
          <p:cNvPr id="84019" name="Line 25"/>
          <p:cNvSpPr>
            <a:spLocks noChangeShapeType="1"/>
          </p:cNvSpPr>
          <p:nvPr/>
        </p:nvSpPr>
        <p:spPr bwMode="auto">
          <a:xfrm rot="9663690" flipH="1" flipV="1">
            <a:off x="3457368" y="2272274"/>
            <a:ext cx="573605" cy="35698"/>
          </a:xfrm>
          <a:prstGeom prst="line">
            <a:avLst/>
          </a:prstGeom>
          <a:noFill/>
          <a:ln w="2540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pPr>
              <a:buClr>
                <a:srgbClr val="0000FF"/>
              </a:buClr>
              <a:defRPr/>
            </a:pPr>
            <a:endParaRPr lang="en-US">
              <a:solidFill>
                <a:prstClr val="black"/>
              </a:solidFill>
            </a:endParaRPr>
          </a:p>
        </p:txBody>
      </p:sp>
      <p:sp>
        <p:nvSpPr>
          <p:cNvPr id="86068" name="Text Box 26"/>
          <p:cNvSpPr txBox="1">
            <a:spLocks noChangeArrowheads="1"/>
          </p:cNvSpPr>
          <p:nvPr/>
        </p:nvSpPr>
        <p:spPr bwMode="auto">
          <a:xfrm>
            <a:off x="8218488" y="1661473"/>
            <a:ext cx="508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endParaRPr lang="en-US" sz="1800">
              <a:solidFill>
                <a:srgbClr val="000000"/>
              </a:solidFill>
              <a:latin typeface="+mn-lt"/>
              <a:cs typeface="Arial" charset="0"/>
            </a:endParaRPr>
          </a:p>
        </p:txBody>
      </p:sp>
      <p:sp>
        <p:nvSpPr>
          <p:cNvPr id="86069" name="Text Box 36"/>
          <p:cNvSpPr txBox="1">
            <a:spLocks noChangeArrowheads="1"/>
          </p:cNvSpPr>
          <p:nvPr/>
        </p:nvSpPr>
        <p:spPr bwMode="auto">
          <a:xfrm>
            <a:off x="5557838" y="1617023"/>
            <a:ext cx="1587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endParaRPr lang="en-US" sz="1800">
              <a:solidFill>
                <a:srgbClr val="000000"/>
              </a:solidFill>
              <a:latin typeface="+mn-lt"/>
              <a:cs typeface="Arial" charset="0"/>
            </a:endParaRPr>
          </a:p>
        </p:txBody>
      </p:sp>
      <p:sp>
        <p:nvSpPr>
          <p:cNvPr id="86071" name="Text Box 29"/>
          <p:cNvSpPr txBox="1">
            <a:spLocks noChangeArrowheads="1"/>
          </p:cNvSpPr>
          <p:nvPr/>
        </p:nvSpPr>
        <p:spPr bwMode="auto">
          <a:xfrm>
            <a:off x="8745538" y="2328223"/>
            <a:ext cx="508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endParaRPr lang="en-US" sz="1800">
              <a:solidFill>
                <a:srgbClr val="000000"/>
              </a:solidFill>
              <a:latin typeface="+mn-lt"/>
              <a:cs typeface="Arial" charset="0"/>
            </a:endParaRPr>
          </a:p>
        </p:txBody>
      </p:sp>
      <p:graphicFrame>
        <p:nvGraphicFramePr>
          <p:cNvPr id="86073" name="Object 35"/>
          <p:cNvGraphicFramePr>
            <a:graphicFrameLocks noChangeAspect="1"/>
          </p:cNvGraphicFramePr>
          <p:nvPr>
            <p:extLst>
              <p:ext uri="{D42A27DB-BD31-4B8C-83A1-F6EECF244321}">
                <p14:modId xmlns:p14="http://schemas.microsoft.com/office/powerpoint/2010/main" val="2029703508"/>
              </p:ext>
            </p:extLst>
          </p:nvPr>
        </p:nvGraphicFramePr>
        <p:xfrm>
          <a:off x="3352801" y="2528249"/>
          <a:ext cx="461963" cy="542925"/>
        </p:xfrm>
        <a:graphic>
          <a:graphicData uri="http://schemas.openxmlformats.org/presentationml/2006/ole">
            <mc:AlternateContent xmlns:mc="http://schemas.openxmlformats.org/markup-compatibility/2006">
              <mc:Choice xmlns:v="urn:schemas-microsoft-com:vml" Requires="v">
                <p:oleObj r:id="rId3" imgW="2949921" imgH="3468986" progId="MS_ClipArt_Gallery">
                  <p:embed/>
                </p:oleObj>
              </mc:Choice>
              <mc:Fallback>
                <p:oleObj r:id="rId3" imgW="2949921" imgH="3468986" progId="MS_ClipArt_Gallery">
                  <p:embed/>
                  <p:pic>
                    <p:nvPicPr>
                      <p:cNvPr id="86073"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2528249"/>
                        <a:ext cx="4619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74" name="Text Box 23"/>
          <p:cNvSpPr txBox="1">
            <a:spLocks noChangeArrowheads="1"/>
          </p:cNvSpPr>
          <p:nvPr/>
        </p:nvSpPr>
        <p:spPr bwMode="auto">
          <a:xfrm>
            <a:off x="5411788" y="1555111"/>
            <a:ext cx="800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endParaRPr lang="en-US" sz="1800">
              <a:solidFill>
                <a:srgbClr val="000000"/>
              </a:solidFill>
              <a:latin typeface="+mn-lt"/>
              <a:cs typeface="Arial" charset="0"/>
            </a:endParaRPr>
          </a:p>
        </p:txBody>
      </p:sp>
      <p:graphicFrame>
        <p:nvGraphicFramePr>
          <p:cNvPr id="86077" name="Object 39"/>
          <p:cNvGraphicFramePr>
            <a:graphicFrameLocks noChangeAspect="1"/>
          </p:cNvGraphicFramePr>
          <p:nvPr>
            <p:extLst>
              <p:ext uri="{D42A27DB-BD31-4B8C-83A1-F6EECF244321}">
                <p14:modId xmlns:p14="http://schemas.microsoft.com/office/powerpoint/2010/main" val="2171519045"/>
              </p:ext>
            </p:extLst>
          </p:nvPr>
        </p:nvGraphicFramePr>
        <p:xfrm>
          <a:off x="3886201" y="1613849"/>
          <a:ext cx="814387" cy="1139825"/>
        </p:xfrm>
        <a:graphic>
          <a:graphicData uri="http://schemas.openxmlformats.org/presentationml/2006/ole">
            <mc:AlternateContent xmlns:mc="http://schemas.openxmlformats.org/markup-compatibility/2006">
              <mc:Choice xmlns:v="urn:schemas-microsoft-com:vml" Requires="v">
                <p:oleObj name="Picture" r:id="rId5" imgW="1612752" imgH="2259374" progId="Word.Picture.8">
                  <p:embed/>
                </p:oleObj>
              </mc:Choice>
              <mc:Fallback>
                <p:oleObj name="Picture" r:id="rId5" imgW="1612752" imgH="2259374" progId="Word.Picture.8">
                  <p:embed/>
                  <p:pic>
                    <p:nvPicPr>
                      <p:cNvPr id="86077"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1" y="1613849"/>
                        <a:ext cx="81438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030" name="Freeform 32"/>
          <p:cNvSpPr>
            <a:spLocks/>
          </p:cNvSpPr>
          <p:nvPr/>
        </p:nvSpPr>
        <p:spPr bwMode="auto">
          <a:xfrm>
            <a:off x="4343400" y="1918648"/>
            <a:ext cx="723900" cy="984250"/>
          </a:xfrm>
          <a:custGeom>
            <a:avLst/>
            <a:gdLst>
              <a:gd name="T0" fmla="*/ 0 w 700"/>
              <a:gd name="T1" fmla="*/ 708665 h 2363"/>
              <a:gd name="T2" fmla="*/ 268877 w 700"/>
              <a:gd name="T3" fmla="*/ 867072 h 2363"/>
              <a:gd name="T4" fmla="*/ 723900 w 700"/>
              <a:gd name="T5" fmla="*/ 0 h 2363"/>
              <a:gd name="T6" fmla="*/ 0 60000 65536"/>
              <a:gd name="T7" fmla="*/ 0 60000 65536"/>
              <a:gd name="T8" fmla="*/ 0 60000 65536"/>
            </a:gdLst>
            <a:ahLst/>
            <a:cxnLst>
              <a:cxn ang="T6">
                <a:pos x="T0" y="T1"/>
              </a:cxn>
              <a:cxn ang="T7">
                <a:pos x="T2" y="T3"/>
              </a:cxn>
              <a:cxn ang="T8">
                <a:pos x="T4" y="T5"/>
              </a:cxn>
            </a:cxnLst>
            <a:rect l="0" t="0" r="r" b="b"/>
            <a:pathLst>
              <a:path w="700" h="2363">
                <a:moveTo>
                  <a:pt x="0" y="1700"/>
                </a:moveTo>
                <a:cubicBezTo>
                  <a:pt x="71" y="2031"/>
                  <a:pt x="143" y="2363"/>
                  <a:pt x="260" y="2080"/>
                </a:cubicBezTo>
                <a:cubicBezTo>
                  <a:pt x="377" y="1797"/>
                  <a:pt x="627" y="347"/>
                  <a:pt x="700" y="0"/>
                </a:cubicBezTo>
              </a:path>
            </a:pathLst>
          </a:custGeom>
          <a:noFill/>
          <a:ln w="63500">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pPr>
              <a:buClr>
                <a:srgbClr val="0000FF"/>
              </a:buClr>
              <a:defRPr/>
            </a:pPr>
            <a:endParaRPr lang="en-US">
              <a:solidFill>
                <a:prstClr val="black"/>
              </a:solidFill>
            </a:endParaRPr>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95601" y="2147249"/>
            <a:ext cx="545019" cy="891031"/>
          </a:xfrm>
          <a:prstGeom prst="rect">
            <a:avLst/>
          </a:prstGeom>
          <a:effectLst/>
        </p:spPr>
      </p:pic>
      <p:sp>
        <p:nvSpPr>
          <p:cNvPr id="4" name="TextBox 3"/>
          <p:cNvSpPr txBox="1"/>
          <p:nvPr/>
        </p:nvSpPr>
        <p:spPr>
          <a:xfrm>
            <a:off x="3276600" y="1884894"/>
            <a:ext cx="685800" cy="338554"/>
          </a:xfrm>
          <a:prstGeom prst="rect">
            <a:avLst/>
          </a:prstGeom>
          <a:noFill/>
        </p:spPr>
        <p:txBody>
          <a:bodyPr wrap="square" rtlCol="0">
            <a:spAutoFit/>
          </a:bodyPr>
          <a:lstStyle/>
          <a:p>
            <a:r>
              <a:rPr lang="en-US" sz="1600" dirty="0">
                <a:solidFill>
                  <a:prstClr val="black"/>
                </a:solidFill>
                <a:cs typeface="Aharoni" pitchFamily="2" charset="-79"/>
              </a:rPr>
              <a:t>Faith</a:t>
            </a:r>
          </a:p>
        </p:txBody>
      </p:sp>
      <p:sp>
        <p:nvSpPr>
          <p:cNvPr id="5" name="TextBox 4"/>
          <p:cNvSpPr txBox="1"/>
          <p:nvPr/>
        </p:nvSpPr>
        <p:spPr>
          <a:xfrm>
            <a:off x="2762250" y="3061648"/>
            <a:ext cx="2209800" cy="1077218"/>
          </a:xfrm>
          <a:prstGeom prst="rect">
            <a:avLst/>
          </a:prstGeom>
          <a:noFill/>
        </p:spPr>
        <p:txBody>
          <a:bodyPr wrap="square" rtlCol="0">
            <a:spAutoFit/>
          </a:bodyPr>
          <a:lstStyle/>
          <a:p>
            <a:pPr algn="ctr">
              <a:tabLst>
                <a:tab pos="57150" algn="l"/>
                <a:tab pos="4457700" algn="l"/>
                <a:tab pos="6743700" algn="l"/>
              </a:tabLst>
            </a:pPr>
            <a:r>
              <a:rPr lang="en-US" sz="1600" b="1" dirty="0">
                <a:solidFill>
                  <a:prstClr val="black"/>
                </a:solidFill>
                <a:cs typeface="Arial" pitchFamily="34" charset="0"/>
              </a:rPr>
              <a:t>Titus 3:5</a:t>
            </a:r>
          </a:p>
          <a:p>
            <a:pPr algn="ctr">
              <a:tabLst>
                <a:tab pos="57150" algn="l"/>
                <a:tab pos="4457700" algn="l"/>
                <a:tab pos="6743700" algn="l"/>
              </a:tabLst>
            </a:pPr>
            <a:r>
              <a:rPr lang="en-US" sz="1600" b="1" dirty="0">
                <a:solidFill>
                  <a:prstClr val="black"/>
                </a:solidFill>
                <a:cs typeface="Arial" pitchFamily="34" charset="0"/>
              </a:rPr>
              <a:t>Ephesians 2:8-10</a:t>
            </a:r>
          </a:p>
          <a:p>
            <a:pPr algn="ctr">
              <a:tabLst>
                <a:tab pos="57150" algn="l"/>
                <a:tab pos="4457700" algn="l"/>
                <a:tab pos="6743700" algn="l"/>
              </a:tabLst>
            </a:pPr>
            <a:r>
              <a:rPr lang="en-US" sz="1600" b="1" dirty="0">
                <a:solidFill>
                  <a:prstClr val="black"/>
                </a:solidFill>
                <a:cs typeface="Arial" pitchFamily="34" charset="0"/>
              </a:rPr>
              <a:t>1 Corinthians 1:21</a:t>
            </a:r>
          </a:p>
          <a:p>
            <a:pPr algn="ctr">
              <a:tabLst>
                <a:tab pos="57150" algn="l"/>
                <a:tab pos="4457700" algn="l"/>
                <a:tab pos="6743700" algn="l"/>
              </a:tabLst>
            </a:pPr>
            <a:r>
              <a:rPr lang="en-US" sz="1600" b="1" dirty="0">
                <a:solidFill>
                  <a:prstClr val="black"/>
                </a:solidFill>
                <a:cs typeface="Arial" pitchFamily="34" charset="0"/>
              </a:rPr>
              <a:t>John 3:17</a:t>
            </a:r>
            <a:endParaRPr lang="en-US" sz="1600" b="1" dirty="0">
              <a:solidFill>
                <a:prstClr val="black"/>
              </a:solidFill>
              <a:ea typeface="Times New Roman"/>
              <a:cs typeface="Arial" pitchFamily="34" charset="0"/>
            </a:endParaRPr>
          </a:p>
        </p:txBody>
      </p:sp>
      <p:sp>
        <p:nvSpPr>
          <p:cNvPr id="17" name="TextBox 16"/>
          <p:cNvSpPr txBox="1"/>
          <p:nvPr/>
        </p:nvSpPr>
        <p:spPr>
          <a:xfrm>
            <a:off x="2762250" y="4204648"/>
            <a:ext cx="2209800" cy="369332"/>
          </a:xfrm>
          <a:prstGeom prst="rect">
            <a:avLst/>
          </a:prstGeom>
          <a:noFill/>
        </p:spPr>
        <p:txBody>
          <a:bodyPr wrap="square" rtlCol="0">
            <a:spAutoFit/>
          </a:bodyPr>
          <a:lstStyle/>
          <a:p>
            <a:pPr algn="ctr">
              <a:tabLst>
                <a:tab pos="57150" algn="l"/>
                <a:tab pos="4457700" algn="l"/>
                <a:tab pos="6743700" algn="l"/>
              </a:tabLst>
            </a:pPr>
            <a:r>
              <a:rPr lang="en-US" b="1" u="sng" dirty="0">
                <a:solidFill>
                  <a:srgbClr val="00B050"/>
                </a:solidFill>
                <a:cs typeface="Arial" pitchFamily="34" charset="0"/>
              </a:rPr>
              <a:t>JUSTIFICATION</a:t>
            </a:r>
            <a:endParaRPr lang="en-US" b="1" u="sng" dirty="0">
              <a:solidFill>
                <a:srgbClr val="00B050"/>
              </a:solidFill>
              <a:ea typeface="Times New Roman"/>
              <a:cs typeface="Arial" pitchFamily="34" charset="0"/>
            </a:endParaRPr>
          </a:p>
        </p:txBody>
      </p:sp>
      <p:sp>
        <p:nvSpPr>
          <p:cNvPr id="19" name="TextBox 18"/>
          <p:cNvSpPr txBox="1"/>
          <p:nvPr/>
        </p:nvSpPr>
        <p:spPr>
          <a:xfrm>
            <a:off x="2762250" y="5728648"/>
            <a:ext cx="2209800" cy="1077218"/>
          </a:xfrm>
          <a:prstGeom prst="rect">
            <a:avLst/>
          </a:prstGeom>
          <a:noFill/>
        </p:spPr>
        <p:txBody>
          <a:bodyPr wrap="square" rtlCol="0">
            <a:spAutoFit/>
          </a:bodyPr>
          <a:lstStyle/>
          <a:p>
            <a:pPr algn="ctr">
              <a:tabLst>
                <a:tab pos="57150" algn="l"/>
                <a:tab pos="4457700" algn="l"/>
                <a:tab pos="6743700" algn="l"/>
              </a:tabLst>
            </a:pPr>
            <a:r>
              <a:rPr lang="en-US" sz="1600" b="1" dirty="0">
                <a:solidFill>
                  <a:prstClr val="black"/>
                </a:solidFill>
                <a:cs typeface="Arial" pitchFamily="34" charset="0"/>
              </a:rPr>
              <a:t>By God's grace alone through faith alone in Christ alone.  (Acts 16:31)</a:t>
            </a:r>
            <a:endParaRPr lang="en-US" sz="1600" b="1" dirty="0">
              <a:solidFill>
                <a:prstClr val="black"/>
              </a:solidFill>
              <a:ea typeface="Times New Roman"/>
              <a:cs typeface="Arial" pitchFamily="34" charset="0"/>
            </a:endParaRPr>
          </a:p>
        </p:txBody>
      </p:sp>
      <p:sp>
        <p:nvSpPr>
          <p:cNvPr id="20" name="TextBox 19"/>
          <p:cNvSpPr txBox="1"/>
          <p:nvPr/>
        </p:nvSpPr>
        <p:spPr>
          <a:xfrm>
            <a:off x="2838450" y="1004249"/>
            <a:ext cx="2209800" cy="584775"/>
          </a:xfrm>
          <a:prstGeom prst="rect">
            <a:avLst/>
          </a:prstGeom>
          <a:noFill/>
        </p:spPr>
        <p:txBody>
          <a:bodyPr wrap="square" rtlCol="0">
            <a:spAutoFit/>
          </a:bodyPr>
          <a:lstStyle/>
          <a:p>
            <a:pPr algn="ctr">
              <a:tabLst>
                <a:tab pos="57150" algn="l"/>
                <a:tab pos="4457700" algn="l"/>
                <a:tab pos="6743700" algn="l"/>
              </a:tabLst>
            </a:pPr>
            <a:r>
              <a:rPr lang="en-US" sz="1600" b="1" u="sng" dirty="0">
                <a:solidFill>
                  <a:srgbClr val="00B050"/>
                </a:solidFill>
                <a:cs typeface="Arial" pitchFamily="34" charset="0"/>
              </a:rPr>
              <a:t>PENALTY</a:t>
            </a:r>
            <a:r>
              <a:rPr lang="en-US" sz="1600" b="1" dirty="0">
                <a:solidFill>
                  <a:prstClr val="black"/>
                </a:solidFill>
                <a:cs typeface="Arial" pitchFamily="34" charset="0"/>
              </a:rPr>
              <a:t> of sin</a:t>
            </a:r>
          </a:p>
          <a:p>
            <a:pPr algn="ctr">
              <a:tabLst>
                <a:tab pos="57150" algn="l"/>
                <a:tab pos="4457700" algn="l"/>
                <a:tab pos="6743700" algn="l"/>
              </a:tabLst>
            </a:pPr>
            <a:r>
              <a:rPr lang="en-US" sz="1600" b="1" dirty="0">
                <a:solidFill>
                  <a:prstClr val="black"/>
                </a:solidFill>
                <a:cs typeface="Arial" pitchFamily="34" charset="0"/>
              </a:rPr>
              <a:t>(in Hell)</a:t>
            </a:r>
            <a:endParaRPr lang="en-US" sz="1600" b="1" dirty="0">
              <a:solidFill>
                <a:prstClr val="black"/>
              </a:solidFill>
              <a:ea typeface="Times New Roman"/>
              <a:cs typeface="Arial" pitchFamily="34" charset="0"/>
            </a:endParaRPr>
          </a:p>
        </p:txBody>
      </p:sp>
      <p:sp>
        <p:nvSpPr>
          <p:cNvPr id="6" name="TextBox 5"/>
          <p:cNvSpPr txBox="1"/>
          <p:nvPr/>
        </p:nvSpPr>
        <p:spPr>
          <a:xfrm>
            <a:off x="6105525" y="1004249"/>
            <a:ext cx="2133600" cy="584775"/>
          </a:xfrm>
          <a:prstGeom prst="rect">
            <a:avLst/>
          </a:prstGeom>
          <a:noFill/>
        </p:spPr>
        <p:txBody>
          <a:bodyPr wrap="square" rtlCol="0">
            <a:spAutoFit/>
          </a:bodyPr>
          <a:lstStyle/>
          <a:p>
            <a:pPr algn="ctr">
              <a:tabLst>
                <a:tab pos="57150" algn="l"/>
                <a:tab pos="4457700" algn="l"/>
                <a:tab pos="6743700" algn="l"/>
              </a:tabLst>
            </a:pPr>
            <a:r>
              <a:rPr lang="en-US" sz="1600" b="1" u="sng" dirty="0">
                <a:solidFill>
                  <a:srgbClr val="00B050"/>
                </a:solidFill>
                <a:cs typeface="Arial" pitchFamily="34" charset="0"/>
              </a:rPr>
              <a:t>POWER</a:t>
            </a:r>
            <a:r>
              <a:rPr lang="en-US" sz="1600" b="1" dirty="0">
                <a:solidFill>
                  <a:prstClr val="black"/>
                </a:solidFill>
                <a:cs typeface="Arial" pitchFamily="34" charset="0"/>
              </a:rPr>
              <a:t> of sin</a:t>
            </a:r>
          </a:p>
          <a:p>
            <a:pPr algn="ctr">
              <a:tabLst>
                <a:tab pos="57150" algn="l"/>
                <a:tab pos="4457700" algn="l"/>
                <a:tab pos="6743700" algn="l"/>
              </a:tabLst>
            </a:pPr>
            <a:r>
              <a:rPr lang="en-US" sz="1600" b="1" dirty="0">
                <a:solidFill>
                  <a:prstClr val="black"/>
                </a:solidFill>
                <a:cs typeface="Arial" pitchFamily="34" charset="0"/>
              </a:rPr>
              <a:t>(in your life)</a:t>
            </a:r>
            <a:endParaRPr lang="en-US" dirty="0">
              <a:solidFill>
                <a:prstClr val="black"/>
              </a:solidFill>
            </a:endParaRPr>
          </a:p>
        </p:txBody>
      </p:sp>
      <p:pic>
        <p:nvPicPr>
          <p:cNvPr id="24" name="Picture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7000" y="1766248"/>
            <a:ext cx="793312" cy="1296956"/>
          </a:xfrm>
          <a:prstGeom prst="rect">
            <a:avLst/>
          </a:prstGeom>
          <a:effectLst/>
        </p:spPr>
      </p:pic>
      <p:sp>
        <p:nvSpPr>
          <p:cNvPr id="25" name="Line 31"/>
          <p:cNvSpPr>
            <a:spLocks noChangeShapeType="1"/>
          </p:cNvSpPr>
          <p:nvPr/>
        </p:nvSpPr>
        <p:spPr bwMode="auto">
          <a:xfrm>
            <a:off x="7350125" y="2528248"/>
            <a:ext cx="48895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prstClr val="black"/>
              </a:solidFill>
            </a:endParaRPr>
          </a:p>
        </p:txBody>
      </p:sp>
      <p:sp>
        <p:nvSpPr>
          <p:cNvPr id="26" name="Line 34"/>
          <p:cNvSpPr>
            <a:spLocks noChangeShapeType="1"/>
          </p:cNvSpPr>
          <p:nvPr/>
        </p:nvSpPr>
        <p:spPr bwMode="auto">
          <a:xfrm flipH="1" flipV="1">
            <a:off x="6248400" y="2147248"/>
            <a:ext cx="420688" cy="157163"/>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prstClr val="black"/>
              </a:solidFill>
            </a:endParaRPr>
          </a:p>
        </p:txBody>
      </p:sp>
      <p:graphicFrame>
        <p:nvGraphicFramePr>
          <p:cNvPr id="27" name="Object 38"/>
          <p:cNvGraphicFramePr>
            <a:graphicFrameLocks noChangeAspect="1"/>
          </p:cNvGraphicFramePr>
          <p:nvPr>
            <p:extLst>
              <p:ext uri="{D42A27DB-BD31-4B8C-83A1-F6EECF244321}">
                <p14:modId xmlns:p14="http://schemas.microsoft.com/office/powerpoint/2010/main" val="3914087795"/>
              </p:ext>
            </p:extLst>
          </p:nvPr>
        </p:nvGraphicFramePr>
        <p:xfrm flipH="1">
          <a:off x="7609354" y="1558286"/>
          <a:ext cx="1052046" cy="512762"/>
        </p:xfrm>
        <a:graphic>
          <a:graphicData uri="http://schemas.openxmlformats.org/presentationml/2006/ole">
            <mc:AlternateContent xmlns:mc="http://schemas.openxmlformats.org/markup-compatibility/2006">
              <mc:Choice xmlns:v="urn:schemas-microsoft-com:vml" Requires="v">
                <p:oleObj r:id="rId8" imgW="1036015" imgH="504749" progId="MS_ClipArt_Gallery.5">
                  <p:embed/>
                </p:oleObj>
              </mc:Choice>
              <mc:Fallback>
                <p:oleObj r:id="rId8" imgW="1036015" imgH="504749" progId="MS_ClipArt_Gallery.5">
                  <p:embed/>
                  <p:pic>
                    <p:nvPicPr>
                      <p:cNvPr id="27" name="Object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609354" y="1558286"/>
                        <a:ext cx="1052046" cy="512762"/>
                      </a:xfrm>
                      <a:prstGeom prst="rect">
                        <a:avLst/>
                      </a:prstGeom>
                      <a:noFill/>
                      <a:ln>
                        <a:noFill/>
                      </a:ln>
                    </p:spPr>
                  </p:pic>
                </p:oleObj>
              </mc:Fallback>
            </mc:AlternateContent>
          </a:graphicData>
        </a:graphic>
      </p:graphicFrame>
      <p:sp>
        <p:nvSpPr>
          <p:cNvPr id="28" name="TextBox 41"/>
          <p:cNvSpPr txBox="1">
            <a:spLocks noChangeArrowheads="1"/>
          </p:cNvSpPr>
          <p:nvPr/>
        </p:nvSpPr>
        <p:spPr bwMode="auto">
          <a:xfrm>
            <a:off x="7810501" y="2385374"/>
            <a:ext cx="70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r>
              <a:rPr lang="en-US" sz="1400" b="1" dirty="0">
                <a:solidFill>
                  <a:srgbClr val="FF0000"/>
                </a:solidFill>
                <a:latin typeface="+mn-lt"/>
              </a:rPr>
              <a:t>Me First</a:t>
            </a:r>
          </a:p>
        </p:txBody>
      </p:sp>
      <p:sp>
        <p:nvSpPr>
          <p:cNvPr id="29" name="TextBox 42"/>
          <p:cNvSpPr txBox="1">
            <a:spLocks noChangeArrowheads="1"/>
          </p:cNvSpPr>
          <p:nvPr/>
        </p:nvSpPr>
        <p:spPr bwMode="auto">
          <a:xfrm>
            <a:off x="5692776" y="1790060"/>
            <a:ext cx="708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algn="ctr" eaLnBrk="1" hangingPunct="1">
              <a:spcBef>
                <a:spcPct val="0"/>
              </a:spcBef>
            </a:pPr>
            <a:r>
              <a:rPr lang="en-US" sz="1400" b="1" dirty="0">
                <a:solidFill>
                  <a:srgbClr val="000000"/>
                </a:solidFill>
                <a:latin typeface="+mn-lt"/>
              </a:rPr>
              <a:t>Glorify</a:t>
            </a:r>
            <a:br>
              <a:rPr lang="en-US" sz="1400" b="1" dirty="0">
                <a:solidFill>
                  <a:srgbClr val="000000"/>
                </a:solidFill>
                <a:latin typeface="+mn-lt"/>
              </a:rPr>
            </a:br>
            <a:r>
              <a:rPr lang="en-US" sz="1400" b="1" dirty="0">
                <a:solidFill>
                  <a:srgbClr val="000000"/>
                </a:solidFill>
                <a:latin typeface="+mn-lt"/>
              </a:rPr>
              <a:t>Jesus</a:t>
            </a:r>
            <a:br>
              <a:rPr lang="en-US" sz="1400" b="1" dirty="0">
                <a:solidFill>
                  <a:srgbClr val="000000"/>
                </a:solidFill>
                <a:latin typeface="+mn-lt"/>
              </a:rPr>
            </a:br>
            <a:r>
              <a:rPr lang="en-US" sz="1400" b="1" dirty="0">
                <a:solidFill>
                  <a:srgbClr val="000000"/>
                </a:solidFill>
                <a:latin typeface="+mn-lt"/>
              </a:rPr>
              <a:t>Christ</a:t>
            </a:r>
          </a:p>
        </p:txBody>
      </p:sp>
      <p:sp>
        <p:nvSpPr>
          <p:cNvPr id="30" name="Line 31"/>
          <p:cNvSpPr>
            <a:spLocks noChangeShapeType="1"/>
          </p:cNvSpPr>
          <p:nvPr/>
        </p:nvSpPr>
        <p:spPr bwMode="auto">
          <a:xfrm flipV="1">
            <a:off x="7219950" y="1823398"/>
            <a:ext cx="609600" cy="76199"/>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prstClr val="black"/>
              </a:solidFill>
            </a:endParaRPr>
          </a:p>
        </p:txBody>
      </p:sp>
      <p:sp>
        <p:nvSpPr>
          <p:cNvPr id="31" name="TextBox 44"/>
          <p:cNvSpPr txBox="1">
            <a:spLocks noChangeArrowheads="1"/>
          </p:cNvSpPr>
          <p:nvPr/>
        </p:nvSpPr>
        <p:spPr bwMode="auto">
          <a:xfrm>
            <a:off x="6302376" y="1537649"/>
            <a:ext cx="1546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r>
              <a:rPr lang="en-US" sz="1400" b="1" dirty="0">
                <a:solidFill>
                  <a:srgbClr val="000000"/>
                </a:solidFill>
                <a:latin typeface="+mn-lt"/>
              </a:rPr>
              <a:t>Walk by Faith</a:t>
            </a:r>
          </a:p>
        </p:txBody>
      </p:sp>
      <p:sp>
        <p:nvSpPr>
          <p:cNvPr id="32" name="TextBox 45"/>
          <p:cNvSpPr txBox="1">
            <a:spLocks noChangeArrowheads="1"/>
          </p:cNvSpPr>
          <p:nvPr/>
        </p:nvSpPr>
        <p:spPr bwMode="auto">
          <a:xfrm>
            <a:off x="6607176" y="2147249"/>
            <a:ext cx="70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r>
              <a:rPr lang="en-US" sz="1400" b="1" dirty="0">
                <a:solidFill>
                  <a:srgbClr val="000000"/>
                </a:solidFill>
                <a:latin typeface="+mn-lt"/>
              </a:rPr>
              <a:t>HS</a:t>
            </a:r>
          </a:p>
        </p:txBody>
      </p:sp>
      <p:sp>
        <p:nvSpPr>
          <p:cNvPr id="33" name="TextBox 46"/>
          <p:cNvSpPr txBox="1">
            <a:spLocks noChangeArrowheads="1"/>
          </p:cNvSpPr>
          <p:nvPr/>
        </p:nvSpPr>
        <p:spPr bwMode="auto">
          <a:xfrm>
            <a:off x="6477001" y="2375849"/>
            <a:ext cx="70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aramond" pitchFamily="18" charset="0"/>
              </a:defRPr>
            </a:lvl1pPr>
            <a:lvl2pPr marL="742950" indent="-285750" eaLnBrk="0" hangingPunct="0">
              <a:defRPr sz="2800">
                <a:solidFill>
                  <a:schemeClr val="tx1"/>
                </a:solidFill>
                <a:latin typeface="Garamond" pitchFamily="18" charset="0"/>
              </a:defRPr>
            </a:lvl2pPr>
            <a:lvl3pPr marL="1143000" indent="-228600" eaLnBrk="0" hangingPunct="0">
              <a:defRPr sz="2800">
                <a:solidFill>
                  <a:schemeClr val="tx1"/>
                </a:solidFill>
                <a:latin typeface="Garamond" pitchFamily="18" charset="0"/>
              </a:defRPr>
            </a:lvl3pPr>
            <a:lvl4pPr marL="1600200" indent="-228600" eaLnBrk="0" hangingPunct="0">
              <a:defRPr sz="2800">
                <a:solidFill>
                  <a:schemeClr val="tx1"/>
                </a:solidFill>
                <a:latin typeface="Garamond" pitchFamily="18" charset="0"/>
              </a:defRPr>
            </a:lvl4pPr>
            <a:lvl5pPr marL="2057400" indent="-228600" eaLnBrk="0" hangingPunct="0">
              <a:defRPr sz="28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Garamond" pitchFamily="18" charset="0"/>
              </a:defRPr>
            </a:lvl9pPr>
          </a:lstStyle>
          <a:p>
            <a:pPr eaLnBrk="1" hangingPunct="1">
              <a:spcBef>
                <a:spcPct val="0"/>
              </a:spcBef>
            </a:pPr>
            <a:r>
              <a:rPr lang="en-US" sz="1400" b="1" dirty="0" err="1">
                <a:solidFill>
                  <a:srgbClr val="FF0000"/>
                </a:solidFill>
                <a:latin typeface="+mn-lt"/>
                <a:cs typeface="Arial" pitchFamily="34" charset="0"/>
              </a:rPr>
              <a:t>OSN</a:t>
            </a:r>
            <a:endParaRPr lang="en-US" sz="1400" b="1" dirty="0">
              <a:solidFill>
                <a:srgbClr val="FF0000"/>
              </a:solidFill>
              <a:latin typeface="+mn-lt"/>
              <a:cs typeface="Arial" pitchFamily="34" charset="0"/>
            </a:endParaRPr>
          </a:p>
        </p:txBody>
      </p:sp>
      <p:sp>
        <p:nvSpPr>
          <p:cNvPr id="45" name="TextBox 44"/>
          <p:cNvSpPr txBox="1"/>
          <p:nvPr/>
        </p:nvSpPr>
        <p:spPr>
          <a:xfrm>
            <a:off x="3733800" y="2833049"/>
            <a:ext cx="1143000" cy="276999"/>
          </a:xfrm>
          <a:prstGeom prst="rect">
            <a:avLst/>
          </a:prstGeom>
          <a:noFill/>
        </p:spPr>
        <p:txBody>
          <a:bodyPr wrap="square" rtlCol="0">
            <a:spAutoFit/>
          </a:bodyPr>
          <a:lstStyle/>
          <a:p>
            <a:pPr>
              <a:tabLst>
                <a:tab pos="57150" algn="l"/>
                <a:tab pos="4457700" algn="l"/>
                <a:tab pos="6743700" algn="l"/>
              </a:tabLst>
            </a:pPr>
            <a:r>
              <a:rPr lang="en-US" sz="1200" b="1" dirty="0">
                <a:solidFill>
                  <a:prstClr val="black"/>
                </a:solidFill>
                <a:cs typeface="Arial" pitchFamily="34" charset="0"/>
              </a:rPr>
              <a:t>Eternal Life</a:t>
            </a:r>
            <a:endParaRPr lang="en-US" sz="1200" b="1" dirty="0">
              <a:solidFill>
                <a:prstClr val="black"/>
              </a:solidFill>
              <a:ea typeface="Times New Roman"/>
              <a:cs typeface="Arial" pitchFamily="34" charset="0"/>
            </a:endParaRPr>
          </a:p>
        </p:txBody>
      </p:sp>
      <p:sp>
        <p:nvSpPr>
          <p:cNvPr id="44" name="TextBox 43">
            <a:extLst>
              <a:ext uri="{FF2B5EF4-FFF2-40B4-BE49-F238E27FC236}">
                <a16:creationId xmlns:a16="http://schemas.microsoft.com/office/drawing/2014/main" id="{4D3EED11-6466-4660-B072-5CB80A4ADF37}"/>
              </a:ext>
            </a:extLst>
          </p:cNvPr>
          <p:cNvSpPr txBox="1"/>
          <p:nvPr/>
        </p:nvSpPr>
        <p:spPr>
          <a:xfrm>
            <a:off x="6029325" y="3061648"/>
            <a:ext cx="2209800" cy="1077218"/>
          </a:xfrm>
          <a:prstGeom prst="rect">
            <a:avLst/>
          </a:prstGeom>
          <a:noFill/>
        </p:spPr>
        <p:txBody>
          <a:bodyPr wrap="square" rtlCol="0">
            <a:spAutoFit/>
          </a:bodyPr>
          <a:lstStyle/>
          <a:p>
            <a:pPr algn="ctr">
              <a:tabLst>
                <a:tab pos="57150" algn="l"/>
                <a:tab pos="4457700" algn="l"/>
                <a:tab pos="6743700" algn="l"/>
              </a:tabLst>
            </a:pPr>
            <a:r>
              <a:rPr lang="en-US" sz="1600" b="1" dirty="0">
                <a:solidFill>
                  <a:prstClr val="black"/>
                </a:solidFill>
                <a:cs typeface="Arial" pitchFamily="34" charset="0"/>
              </a:rPr>
              <a:t>1 Timothy 4:16</a:t>
            </a:r>
          </a:p>
          <a:p>
            <a:pPr algn="ctr">
              <a:tabLst>
                <a:tab pos="57150" algn="l"/>
                <a:tab pos="4457700" algn="l"/>
                <a:tab pos="6743700" algn="l"/>
              </a:tabLst>
            </a:pPr>
            <a:r>
              <a:rPr lang="en-US" sz="1600" b="1" dirty="0">
                <a:solidFill>
                  <a:prstClr val="black"/>
                </a:solidFill>
                <a:cs typeface="Arial" pitchFamily="34" charset="0"/>
              </a:rPr>
              <a:t>James 1:21</a:t>
            </a:r>
          </a:p>
          <a:p>
            <a:pPr algn="ctr">
              <a:tabLst>
                <a:tab pos="57150" algn="l"/>
                <a:tab pos="4457700" algn="l"/>
                <a:tab pos="6743700" algn="l"/>
              </a:tabLst>
            </a:pPr>
            <a:r>
              <a:rPr lang="en-US" sz="1600" b="1" dirty="0">
                <a:solidFill>
                  <a:prstClr val="black"/>
                </a:solidFill>
                <a:cs typeface="Arial" pitchFamily="34" charset="0"/>
              </a:rPr>
              <a:t>Philippians 2:12-13</a:t>
            </a:r>
          </a:p>
          <a:p>
            <a:pPr algn="ctr">
              <a:tabLst>
                <a:tab pos="57150" algn="l"/>
                <a:tab pos="4457700" algn="l"/>
                <a:tab pos="6743700" algn="l"/>
              </a:tabLst>
            </a:pPr>
            <a:r>
              <a:rPr lang="en-US" sz="1600" b="1" dirty="0">
                <a:solidFill>
                  <a:prstClr val="black"/>
                </a:solidFill>
                <a:cs typeface="Arial" pitchFamily="34" charset="0"/>
              </a:rPr>
              <a:t>James 5:20</a:t>
            </a:r>
            <a:endParaRPr lang="en-US" sz="1600" b="1" dirty="0">
              <a:solidFill>
                <a:prstClr val="black"/>
              </a:solidFill>
              <a:ea typeface="Times New Roman"/>
              <a:cs typeface="Arial" pitchFamily="34" charset="0"/>
            </a:endParaRPr>
          </a:p>
        </p:txBody>
      </p:sp>
      <p:sp>
        <p:nvSpPr>
          <p:cNvPr id="34" name="TextBox 33">
            <a:extLst>
              <a:ext uri="{FF2B5EF4-FFF2-40B4-BE49-F238E27FC236}">
                <a16:creationId xmlns:a16="http://schemas.microsoft.com/office/drawing/2014/main" id="{4503B671-8DCA-4189-AD6C-6D0DAD289F15}"/>
              </a:ext>
            </a:extLst>
          </p:cNvPr>
          <p:cNvSpPr txBox="1"/>
          <p:nvPr/>
        </p:nvSpPr>
        <p:spPr>
          <a:xfrm>
            <a:off x="6029325" y="4204648"/>
            <a:ext cx="2209800" cy="369332"/>
          </a:xfrm>
          <a:prstGeom prst="rect">
            <a:avLst/>
          </a:prstGeom>
          <a:noFill/>
        </p:spPr>
        <p:txBody>
          <a:bodyPr wrap="square" rtlCol="0">
            <a:spAutoFit/>
          </a:bodyPr>
          <a:lstStyle/>
          <a:p>
            <a:pPr algn="ctr">
              <a:tabLst>
                <a:tab pos="57150" algn="l"/>
                <a:tab pos="4457700" algn="l"/>
                <a:tab pos="6743700" algn="l"/>
              </a:tabLst>
            </a:pPr>
            <a:r>
              <a:rPr lang="en-US" b="1" u="sng" dirty="0">
                <a:solidFill>
                  <a:srgbClr val="00B050"/>
                </a:solidFill>
                <a:cs typeface="Arial" pitchFamily="34" charset="0"/>
              </a:rPr>
              <a:t>SANCTIFICATION</a:t>
            </a:r>
            <a:endParaRPr lang="en-US" b="1" u="sng" dirty="0">
              <a:solidFill>
                <a:srgbClr val="00B050"/>
              </a:solidFill>
              <a:ea typeface="Times New Roman"/>
              <a:cs typeface="Arial" pitchFamily="34" charset="0"/>
            </a:endParaRPr>
          </a:p>
        </p:txBody>
      </p:sp>
      <p:sp>
        <p:nvSpPr>
          <p:cNvPr id="36" name="TextBox 35">
            <a:extLst>
              <a:ext uri="{FF2B5EF4-FFF2-40B4-BE49-F238E27FC236}">
                <a16:creationId xmlns:a16="http://schemas.microsoft.com/office/drawing/2014/main" id="{3070E126-65F4-4B6E-8A4C-8B0B0616713D}"/>
              </a:ext>
            </a:extLst>
          </p:cNvPr>
          <p:cNvSpPr txBox="1"/>
          <p:nvPr/>
        </p:nvSpPr>
        <p:spPr>
          <a:xfrm>
            <a:off x="6029325" y="5728649"/>
            <a:ext cx="2209800" cy="1169551"/>
          </a:xfrm>
          <a:prstGeom prst="rect">
            <a:avLst/>
          </a:prstGeom>
          <a:noFill/>
        </p:spPr>
        <p:txBody>
          <a:bodyPr wrap="square" rtlCol="0">
            <a:spAutoFit/>
          </a:bodyPr>
          <a:lstStyle/>
          <a:p>
            <a:pPr algn="ctr">
              <a:tabLst>
                <a:tab pos="57150" algn="l"/>
                <a:tab pos="4457700" algn="l"/>
                <a:tab pos="6743700" algn="l"/>
              </a:tabLst>
            </a:pPr>
            <a:r>
              <a:rPr lang="en-US" sz="1400" b="1" dirty="0">
                <a:solidFill>
                  <a:prstClr val="black"/>
                </a:solidFill>
                <a:cs typeface="Arial" pitchFamily="34" charset="0"/>
              </a:rPr>
              <a:t>By God's grace through yielded and daily dependence on the Lord via the Holy Spirit.</a:t>
            </a:r>
          </a:p>
          <a:p>
            <a:pPr algn="ctr">
              <a:tabLst>
                <a:tab pos="57150" algn="l"/>
                <a:tab pos="4457700" algn="l"/>
                <a:tab pos="6743700" algn="l"/>
              </a:tabLst>
            </a:pPr>
            <a:r>
              <a:rPr lang="en-US" sz="1400" b="1" dirty="0">
                <a:solidFill>
                  <a:prstClr val="black"/>
                </a:solidFill>
                <a:cs typeface="Arial" pitchFamily="34" charset="0"/>
              </a:rPr>
              <a:t>(Romans 6:1-14; 8:1-4)</a:t>
            </a:r>
            <a:endParaRPr lang="en-US" sz="1400" b="1" dirty="0">
              <a:solidFill>
                <a:prstClr val="black"/>
              </a:solidFill>
              <a:ea typeface="Times New Roman"/>
              <a:cs typeface="Arial" pitchFamily="34" charset="0"/>
            </a:endParaRPr>
          </a:p>
        </p:txBody>
      </p:sp>
      <p:sp>
        <p:nvSpPr>
          <p:cNvPr id="38" name="TextBox 37">
            <a:extLst>
              <a:ext uri="{FF2B5EF4-FFF2-40B4-BE49-F238E27FC236}">
                <a16:creationId xmlns:a16="http://schemas.microsoft.com/office/drawing/2014/main" id="{AE37713B-17F0-4DE2-9AA4-01C02D5EC0EB}"/>
              </a:ext>
            </a:extLst>
          </p:cNvPr>
          <p:cNvSpPr txBox="1"/>
          <p:nvPr/>
        </p:nvSpPr>
        <p:spPr>
          <a:xfrm>
            <a:off x="9629775" y="1004249"/>
            <a:ext cx="2133600" cy="584775"/>
          </a:xfrm>
          <a:prstGeom prst="rect">
            <a:avLst/>
          </a:prstGeom>
          <a:noFill/>
        </p:spPr>
        <p:txBody>
          <a:bodyPr wrap="square" rtlCol="0">
            <a:spAutoFit/>
          </a:bodyPr>
          <a:lstStyle/>
          <a:p>
            <a:pPr algn="ctr">
              <a:tabLst>
                <a:tab pos="57150" algn="l"/>
                <a:tab pos="4457700" algn="l"/>
                <a:tab pos="6743700" algn="l"/>
              </a:tabLst>
            </a:pPr>
            <a:r>
              <a:rPr lang="en-US" sz="1600" b="1" u="sng" dirty="0">
                <a:solidFill>
                  <a:srgbClr val="00B050"/>
                </a:solidFill>
                <a:cs typeface="Arial" pitchFamily="34" charset="0"/>
              </a:rPr>
              <a:t>PRESENCE</a:t>
            </a:r>
            <a:r>
              <a:rPr lang="en-US" sz="1600" b="1" dirty="0">
                <a:solidFill>
                  <a:prstClr val="black"/>
                </a:solidFill>
                <a:cs typeface="Arial" pitchFamily="34" charset="0"/>
              </a:rPr>
              <a:t> of sin</a:t>
            </a:r>
          </a:p>
          <a:p>
            <a:pPr algn="ctr">
              <a:tabLst>
                <a:tab pos="57150" algn="l"/>
                <a:tab pos="4457700" algn="l"/>
                <a:tab pos="6743700" algn="l"/>
              </a:tabLst>
            </a:pPr>
            <a:r>
              <a:rPr lang="en-US" sz="1600" b="1" dirty="0">
                <a:solidFill>
                  <a:prstClr val="black"/>
                </a:solidFill>
                <a:cs typeface="Arial" pitchFamily="34" charset="0"/>
              </a:rPr>
              <a:t>(in Heaven)</a:t>
            </a:r>
            <a:endParaRPr lang="en-US" sz="1600" b="1" dirty="0">
              <a:solidFill>
                <a:prstClr val="black"/>
              </a:solidFill>
              <a:ea typeface="Times New Roman"/>
              <a:cs typeface="Arial" pitchFamily="34" charset="0"/>
            </a:endParaRPr>
          </a:p>
        </p:txBody>
      </p:sp>
      <p:pic>
        <p:nvPicPr>
          <p:cNvPr id="37" name="Picture 7" descr="http://are-you-going.com/images/heaven2.jpg">
            <a:extLst>
              <a:ext uri="{FF2B5EF4-FFF2-40B4-BE49-F238E27FC236}">
                <a16:creationId xmlns:a16="http://schemas.microsoft.com/office/drawing/2014/main" id="{526BC2C7-5014-4B82-B9FD-0D681328A85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629775" y="1537648"/>
            <a:ext cx="2057400" cy="1543050"/>
          </a:xfrm>
          <a:prstGeom prst="ellipse">
            <a:avLst/>
          </a:prstGeom>
          <a:ln>
            <a:noFill/>
          </a:ln>
          <a:effectLst>
            <a:softEdge rad="112500"/>
          </a:effectLst>
        </p:spPr>
      </p:pic>
      <p:sp>
        <p:nvSpPr>
          <p:cNvPr id="39" name="Rectangle 38">
            <a:extLst>
              <a:ext uri="{FF2B5EF4-FFF2-40B4-BE49-F238E27FC236}">
                <a16:creationId xmlns:a16="http://schemas.microsoft.com/office/drawing/2014/main" id="{1863602C-7865-4513-BD97-5D68D9F2813B}"/>
              </a:ext>
            </a:extLst>
          </p:cNvPr>
          <p:cNvSpPr/>
          <p:nvPr/>
        </p:nvSpPr>
        <p:spPr>
          <a:xfrm>
            <a:off x="10130042" y="2071048"/>
            <a:ext cx="1133066" cy="369332"/>
          </a:xfrm>
          <a:prstGeom prst="rect">
            <a:avLst/>
          </a:prstGeom>
          <a:noFill/>
        </p:spPr>
        <p:txBody>
          <a:bodyPr wrap="none" lIns="91440" tIns="45720" rIns="91440" bIns="45720">
            <a:spAutoFit/>
          </a:bodyPr>
          <a:lstStyle/>
          <a:p>
            <a:pPr algn="ctr"/>
            <a:r>
              <a:rPr lang="en-US" b="1" spc="300" dirty="0">
                <a:ln w="11430" cmpd="sng">
                  <a:noFill/>
                  <a:prstDash val="solid"/>
                  <a:miter lim="800000"/>
                </a:ln>
                <a:solidFill>
                  <a:srgbClr val="1F497D">
                    <a:lumMod val="75000"/>
                  </a:srgbClr>
                </a:solidFill>
                <a:effectLst>
                  <a:glow rad="45500">
                    <a:srgbClr val="4F81BD">
                      <a:satMod val="220000"/>
                      <a:alpha val="35000"/>
                    </a:srgbClr>
                  </a:glow>
                </a:effectLst>
              </a:rPr>
              <a:t>Heaven</a:t>
            </a:r>
          </a:p>
        </p:txBody>
      </p:sp>
      <p:sp>
        <p:nvSpPr>
          <p:cNvPr id="40" name="TextBox 39">
            <a:extLst>
              <a:ext uri="{FF2B5EF4-FFF2-40B4-BE49-F238E27FC236}">
                <a16:creationId xmlns:a16="http://schemas.microsoft.com/office/drawing/2014/main" id="{3B54F0FF-7B16-4F8C-BF9F-C7E048FA0753}"/>
              </a:ext>
            </a:extLst>
          </p:cNvPr>
          <p:cNvSpPr txBox="1"/>
          <p:nvPr/>
        </p:nvSpPr>
        <p:spPr>
          <a:xfrm>
            <a:off x="9477375" y="3145052"/>
            <a:ext cx="2209800" cy="830997"/>
          </a:xfrm>
          <a:prstGeom prst="rect">
            <a:avLst/>
          </a:prstGeom>
          <a:noFill/>
        </p:spPr>
        <p:txBody>
          <a:bodyPr wrap="square" rtlCol="0">
            <a:spAutoFit/>
          </a:bodyPr>
          <a:lstStyle/>
          <a:p>
            <a:pPr algn="ctr">
              <a:tabLst>
                <a:tab pos="57150" algn="l"/>
                <a:tab pos="4457700" algn="l"/>
                <a:tab pos="6743700" algn="l"/>
              </a:tabLst>
            </a:pPr>
            <a:r>
              <a:rPr lang="en-US" sz="1600" b="1" dirty="0">
                <a:solidFill>
                  <a:prstClr val="black"/>
                </a:solidFill>
                <a:cs typeface="Arial" pitchFamily="34" charset="0"/>
              </a:rPr>
              <a:t>Romans 5:9-10</a:t>
            </a:r>
          </a:p>
          <a:p>
            <a:pPr algn="ctr">
              <a:tabLst>
                <a:tab pos="57150" algn="l"/>
                <a:tab pos="4457700" algn="l"/>
                <a:tab pos="6743700" algn="l"/>
              </a:tabLst>
            </a:pPr>
            <a:r>
              <a:rPr lang="en-US" sz="1600" b="1" dirty="0">
                <a:solidFill>
                  <a:prstClr val="black"/>
                </a:solidFill>
                <a:cs typeface="Arial" pitchFamily="34" charset="0"/>
              </a:rPr>
              <a:t>Romans 13:11</a:t>
            </a:r>
          </a:p>
          <a:p>
            <a:pPr algn="ctr">
              <a:tabLst>
                <a:tab pos="57150" algn="l"/>
                <a:tab pos="4457700" algn="l"/>
                <a:tab pos="6743700" algn="l"/>
              </a:tabLst>
            </a:pPr>
            <a:r>
              <a:rPr lang="en-US" sz="1600" b="1" dirty="0">
                <a:solidFill>
                  <a:prstClr val="black"/>
                </a:solidFill>
                <a:cs typeface="Arial" pitchFamily="34" charset="0"/>
              </a:rPr>
              <a:t>1 Corinthians 3:15</a:t>
            </a:r>
            <a:endParaRPr lang="en-US" sz="1600" b="1" dirty="0">
              <a:solidFill>
                <a:prstClr val="black"/>
              </a:solidFill>
              <a:ea typeface="Times New Roman"/>
              <a:cs typeface="Arial" pitchFamily="34" charset="0"/>
            </a:endParaRPr>
          </a:p>
        </p:txBody>
      </p:sp>
      <p:sp>
        <p:nvSpPr>
          <p:cNvPr id="41" name="TextBox 40">
            <a:extLst>
              <a:ext uri="{FF2B5EF4-FFF2-40B4-BE49-F238E27FC236}">
                <a16:creationId xmlns:a16="http://schemas.microsoft.com/office/drawing/2014/main" id="{680A5643-5128-40C5-891C-AC0720B5DF51}"/>
              </a:ext>
            </a:extLst>
          </p:cNvPr>
          <p:cNvSpPr txBox="1"/>
          <p:nvPr/>
        </p:nvSpPr>
        <p:spPr>
          <a:xfrm>
            <a:off x="9553575" y="4204648"/>
            <a:ext cx="2209800" cy="369332"/>
          </a:xfrm>
          <a:prstGeom prst="rect">
            <a:avLst/>
          </a:prstGeom>
          <a:noFill/>
        </p:spPr>
        <p:txBody>
          <a:bodyPr wrap="square" rtlCol="0">
            <a:spAutoFit/>
          </a:bodyPr>
          <a:lstStyle/>
          <a:p>
            <a:pPr algn="ctr">
              <a:tabLst>
                <a:tab pos="57150" algn="l"/>
                <a:tab pos="4457700" algn="l"/>
                <a:tab pos="6743700" algn="l"/>
              </a:tabLst>
            </a:pPr>
            <a:r>
              <a:rPr lang="en-US" b="1" u="sng" dirty="0">
                <a:solidFill>
                  <a:srgbClr val="00B050"/>
                </a:solidFill>
                <a:cs typeface="Arial" pitchFamily="34" charset="0"/>
              </a:rPr>
              <a:t>GLORIFICATION</a:t>
            </a:r>
            <a:endParaRPr lang="en-US" b="1" u="sng" dirty="0">
              <a:solidFill>
                <a:srgbClr val="00B050"/>
              </a:solidFill>
              <a:ea typeface="Times New Roman"/>
              <a:cs typeface="Arial" pitchFamily="34" charset="0"/>
            </a:endParaRPr>
          </a:p>
        </p:txBody>
      </p:sp>
      <p:sp>
        <p:nvSpPr>
          <p:cNvPr id="42" name="TextBox 41">
            <a:extLst>
              <a:ext uri="{FF2B5EF4-FFF2-40B4-BE49-F238E27FC236}">
                <a16:creationId xmlns:a16="http://schemas.microsoft.com/office/drawing/2014/main" id="{BF699ADA-F2E7-410B-8BC1-9824B3DFD44A}"/>
              </a:ext>
            </a:extLst>
          </p:cNvPr>
          <p:cNvSpPr txBox="1"/>
          <p:nvPr/>
        </p:nvSpPr>
        <p:spPr>
          <a:xfrm>
            <a:off x="9553575" y="4726276"/>
            <a:ext cx="2209800" cy="830997"/>
          </a:xfrm>
          <a:prstGeom prst="rect">
            <a:avLst/>
          </a:prstGeom>
          <a:noFill/>
        </p:spPr>
        <p:txBody>
          <a:bodyPr wrap="square" rtlCol="0">
            <a:spAutoFit/>
          </a:bodyPr>
          <a:lstStyle/>
          <a:p>
            <a:pPr algn="ctr">
              <a:tabLst>
                <a:tab pos="57150" algn="l"/>
                <a:tab pos="4457700" algn="l"/>
                <a:tab pos="6743700" algn="l"/>
              </a:tabLst>
            </a:pPr>
            <a:r>
              <a:rPr lang="en-US" sz="1600" b="1" u="sng" dirty="0">
                <a:solidFill>
                  <a:srgbClr val="00B050"/>
                </a:solidFill>
                <a:cs typeface="Arial" pitchFamily="34" charset="0"/>
              </a:rPr>
              <a:t>POINT</a:t>
            </a:r>
            <a:r>
              <a:rPr lang="en-US" sz="1600" b="1" dirty="0">
                <a:solidFill>
                  <a:prstClr val="black"/>
                </a:solidFill>
                <a:cs typeface="Arial" pitchFamily="34" charset="0"/>
              </a:rPr>
              <a:t> OF TIME</a:t>
            </a:r>
          </a:p>
          <a:p>
            <a:pPr algn="ctr">
              <a:tabLst>
                <a:tab pos="57150" algn="l"/>
                <a:tab pos="4457700" algn="l"/>
                <a:tab pos="6743700" algn="l"/>
              </a:tabLst>
            </a:pPr>
            <a:r>
              <a:rPr lang="en-US" sz="1600" b="1" dirty="0">
                <a:solidFill>
                  <a:prstClr val="black"/>
                </a:solidFill>
                <a:cs typeface="Arial" pitchFamily="34" charset="0"/>
              </a:rPr>
              <a:t>When you die</a:t>
            </a:r>
            <a:br>
              <a:rPr lang="en-US" sz="1600" b="1" dirty="0">
                <a:solidFill>
                  <a:prstClr val="black"/>
                </a:solidFill>
                <a:cs typeface="Arial" pitchFamily="34" charset="0"/>
              </a:rPr>
            </a:br>
            <a:r>
              <a:rPr lang="en-US" sz="1600" b="1" dirty="0">
                <a:solidFill>
                  <a:prstClr val="black"/>
                </a:solidFill>
                <a:cs typeface="Arial" pitchFamily="34" charset="0"/>
              </a:rPr>
              <a:t>or are raptured.</a:t>
            </a:r>
            <a:endParaRPr lang="en-US" sz="1600" b="1" dirty="0">
              <a:solidFill>
                <a:prstClr val="black"/>
              </a:solidFill>
              <a:ea typeface="Times New Roman"/>
              <a:cs typeface="Arial" pitchFamily="34" charset="0"/>
            </a:endParaRPr>
          </a:p>
        </p:txBody>
      </p:sp>
      <p:sp>
        <p:nvSpPr>
          <p:cNvPr id="43" name="TextBox 42">
            <a:extLst>
              <a:ext uri="{FF2B5EF4-FFF2-40B4-BE49-F238E27FC236}">
                <a16:creationId xmlns:a16="http://schemas.microsoft.com/office/drawing/2014/main" id="{64AE5886-9960-4E4F-A55A-5F99CF6B8389}"/>
              </a:ext>
            </a:extLst>
          </p:cNvPr>
          <p:cNvSpPr txBox="1"/>
          <p:nvPr/>
        </p:nvSpPr>
        <p:spPr>
          <a:xfrm>
            <a:off x="9501323" y="5755521"/>
            <a:ext cx="2412002" cy="830997"/>
          </a:xfrm>
          <a:prstGeom prst="rect">
            <a:avLst/>
          </a:prstGeom>
          <a:noFill/>
        </p:spPr>
        <p:txBody>
          <a:bodyPr wrap="square" rtlCol="0">
            <a:spAutoFit/>
          </a:bodyPr>
          <a:lstStyle/>
          <a:p>
            <a:pPr algn="ctr">
              <a:tabLst>
                <a:tab pos="57150" algn="l"/>
                <a:tab pos="4457700" algn="l"/>
                <a:tab pos="6743700" algn="l"/>
              </a:tabLst>
            </a:pPr>
            <a:r>
              <a:rPr lang="en-US" sz="1600" b="1" dirty="0">
                <a:solidFill>
                  <a:prstClr val="black"/>
                </a:solidFill>
                <a:cs typeface="Arial" pitchFamily="34" charset="0"/>
              </a:rPr>
              <a:t>By death (2 Cor. 5:10)</a:t>
            </a:r>
          </a:p>
          <a:p>
            <a:pPr algn="ctr">
              <a:tabLst>
                <a:tab pos="57150" algn="l"/>
                <a:tab pos="4457700" algn="l"/>
                <a:tab pos="6743700" algn="l"/>
              </a:tabLst>
            </a:pPr>
            <a:r>
              <a:rPr lang="en-US" sz="1600" b="1" dirty="0">
                <a:solidFill>
                  <a:prstClr val="black"/>
                </a:solidFill>
                <a:cs typeface="Arial" pitchFamily="34" charset="0"/>
              </a:rPr>
              <a:t>or by Rapture</a:t>
            </a:r>
          </a:p>
          <a:p>
            <a:pPr algn="ctr">
              <a:tabLst>
                <a:tab pos="57150" algn="l"/>
                <a:tab pos="4457700" algn="l"/>
                <a:tab pos="6743700" algn="l"/>
              </a:tabLst>
            </a:pPr>
            <a:r>
              <a:rPr lang="en-US" sz="1600" b="1" dirty="0">
                <a:solidFill>
                  <a:prstClr val="black"/>
                </a:solidFill>
                <a:cs typeface="Arial" pitchFamily="34" charset="0"/>
              </a:rPr>
              <a:t>(1 Thess. 4:13-18)</a:t>
            </a:r>
            <a:endParaRPr lang="en-US" sz="1600" b="1" dirty="0">
              <a:solidFill>
                <a:prstClr val="black"/>
              </a:solidFill>
              <a:ea typeface="Times New Roman"/>
              <a:cs typeface="Arial" pitchFamily="34" charset="0"/>
            </a:endParaRPr>
          </a:p>
        </p:txBody>
      </p:sp>
      <p:sp>
        <p:nvSpPr>
          <p:cNvPr id="46" name="TextBox 45">
            <a:extLst>
              <a:ext uri="{FF2B5EF4-FFF2-40B4-BE49-F238E27FC236}">
                <a16:creationId xmlns:a16="http://schemas.microsoft.com/office/drawing/2014/main" id="{550383E9-1497-4226-8259-F5412D6B984F}"/>
              </a:ext>
            </a:extLst>
          </p:cNvPr>
          <p:cNvSpPr txBox="1"/>
          <p:nvPr/>
        </p:nvSpPr>
        <p:spPr>
          <a:xfrm>
            <a:off x="2762250" y="4729808"/>
            <a:ext cx="2209800" cy="830997"/>
          </a:xfrm>
          <a:prstGeom prst="rect">
            <a:avLst/>
          </a:prstGeom>
          <a:noFill/>
        </p:spPr>
        <p:txBody>
          <a:bodyPr wrap="square" rtlCol="0">
            <a:spAutoFit/>
          </a:bodyPr>
          <a:lstStyle/>
          <a:p>
            <a:pPr algn="ctr">
              <a:tabLst>
                <a:tab pos="57150" algn="l"/>
                <a:tab pos="4457700" algn="l"/>
                <a:tab pos="6743700" algn="l"/>
              </a:tabLst>
            </a:pPr>
            <a:r>
              <a:rPr lang="en-US" sz="1600" b="1" u="sng" dirty="0">
                <a:solidFill>
                  <a:srgbClr val="00B050"/>
                </a:solidFill>
                <a:cs typeface="Arial" pitchFamily="34" charset="0"/>
              </a:rPr>
              <a:t>POINT</a:t>
            </a:r>
            <a:r>
              <a:rPr lang="en-US" sz="1600" b="1" dirty="0">
                <a:solidFill>
                  <a:prstClr val="black"/>
                </a:solidFill>
                <a:cs typeface="Arial" pitchFamily="34" charset="0"/>
              </a:rPr>
              <a:t> OF TIME</a:t>
            </a:r>
          </a:p>
          <a:p>
            <a:pPr algn="ctr">
              <a:tabLst>
                <a:tab pos="57150" algn="l"/>
                <a:tab pos="4457700" algn="l"/>
                <a:tab pos="6743700" algn="l"/>
              </a:tabLst>
            </a:pPr>
            <a:r>
              <a:rPr lang="en-US" sz="1600" b="1" dirty="0">
                <a:solidFill>
                  <a:prstClr val="black"/>
                </a:solidFill>
                <a:cs typeface="Arial" pitchFamily="34" charset="0"/>
              </a:rPr>
              <a:t>When you trust</a:t>
            </a:r>
            <a:br>
              <a:rPr lang="en-US" sz="1600" b="1" dirty="0">
                <a:solidFill>
                  <a:prstClr val="black"/>
                </a:solidFill>
                <a:cs typeface="Arial" pitchFamily="34" charset="0"/>
              </a:rPr>
            </a:br>
            <a:r>
              <a:rPr lang="en-US" sz="1600" b="1" dirty="0">
                <a:solidFill>
                  <a:prstClr val="black"/>
                </a:solidFill>
                <a:cs typeface="Arial" pitchFamily="34" charset="0"/>
              </a:rPr>
              <a:t>Christ alone.</a:t>
            </a:r>
            <a:endParaRPr lang="en-US" b="1" dirty="0">
              <a:solidFill>
                <a:prstClr val="black"/>
              </a:solidFill>
              <a:ea typeface="Times New Roman"/>
              <a:cs typeface="Arial" pitchFamily="34" charset="0"/>
            </a:endParaRPr>
          </a:p>
        </p:txBody>
      </p:sp>
      <p:sp>
        <p:nvSpPr>
          <p:cNvPr id="48" name="TextBox 47">
            <a:extLst>
              <a:ext uri="{FF2B5EF4-FFF2-40B4-BE49-F238E27FC236}">
                <a16:creationId xmlns:a16="http://schemas.microsoft.com/office/drawing/2014/main" id="{F001E1B9-248F-4276-842F-8E1CB0597656}"/>
              </a:ext>
            </a:extLst>
          </p:cNvPr>
          <p:cNvSpPr txBox="1"/>
          <p:nvPr/>
        </p:nvSpPr>
        <p:spPr>
          <a:xfrm>
            <a:off x="5763441" y="4745290"/>
            <a:ext cx="2716213" cy="830997"/>
          </a:xfrm>
          <a:prstGeom prst="rect">
            <a:avLst/>
          </a:prstGeom>
          <a:noFill/>
        </p:spPr>
        <p:txBody>
          <a:bodyPr wrap="square" rtlCol="0">
            <a:spAutoFit/>
          </a:bodyPr>
          <a:lstStyle/>
          <a:p>
            <a:pPr algn="ctr">
              <a:tabLst>
                <a:tab pos="57150" algn="l"/>
                <a:tab pos="4457700" algn="l"/>
                <a:tab pos="6743700" algn="l"/>
              </a:tabLst>
            </a:pPr>
            <a:r>
              <a:rPr lang="en-US" sz="1600" b="1" u="sng" dirty="0">
                <a:solidFill>
                  <a:srgbClr val="00B050"/>
                </a:solidFill>
                <a:cs typeface="Arial" pitchFamily="34" charset="0"/>
              </a:rPr>
              <a:t>PROCESS</a:t>
            </a:r>
            <a:r>
              <a:rPr lang="en-US" sz="1600" b="1" dirty="0">
                <a:solidFill>
                  <a:prstClr val="black"/>
                </a:solidFill>
                <a:cs typeface="Arial" pitchFamily="34" charset="0"/>
              </a:rPr>
              <a:t> OF TIME</a:t>
            </a:r>
          </a:p>
          <a:p>
            <a:pPr algn="ctr">
              <a:tabLst>
                <a:tab pos="57150" algn="l"/>
                <a:tab pos="4457700" algn="l"/>
                <a:tab pos="6743700" algn="l"/>
              </a:tabLst>
            </a:pPr>
            <a:r>
              <a:rPr lang="en-US" sz="1600" b="1" dirty="0">
                <a:solidFill>
                  <a:prstClr val="black"/>
                </a:solidFill>
                <a:cs typeface="Arial" pitchFamily="34" charset="0"/>
              </a:rPr>
              <a:t>While you walk</a:t>
            </a:r>
            <a:br>
              <a:rPr lang="en-US" sz="1600" b="1" dirty="0">
                <a:solidFill>
                  <a:prstClr val="black"/>
                </a:solidFill>
                <a:cs typeface="Arial" pitchFamily="34" charset="0"/>
              </a:rPr>
            </a:br>
            <a:r>
              <a:rPr lang="en-US" sz="1600" b="1" dirty="0">
                <a:solidFill>
                  <a:prstClr val="black"/>
                </a:solidFill>
                <a:cs typeface="Arial" pitchFamily="34" charset="0"/>
              </a:rPr>
              <a:t>in the Spirit.</a:t>
            </a:r>
            <a:endParaRPr lang="en-US" sz="1600" b="1" dirty="0">
              <a:solidFill>
                <a:prstClr val="black"/>
              </a:solidFill>
              <a:ea typeface="Times New Roman"/>
              <a:cs typeface="Arial" pitchFamily="34" charset="0"/>
            </a:endParaRPr>
          </a:p>
        </p:txBody>
      </p:sp>
      <p:sp>
        <p:nvSpPr>
          <p:cNvPr id="3" name="Rectangle: Rounded Corners 2">
            <a:extLst>
              <a:ext uri="{FF2B5EF4-FFF2-40B4-BE49-F238E27FC236}">
                <a16:creationId xmlns:a16="http://schemas.microsoft.com/office/drawing/2014/main" id="{E548C1EC-92EA-417A-F9CB-B1EBD571CDBA}"/>
              </a:ext>
            </a:extLst>
          </p:cNvPr>
          <p:cNvSpPr/>
          <p:nvPr/>
        </p:nvSpPr>
        <p:spPr>
          <a:xfrm>
            <a:off x="2895601" y="4106090"/>
            <a:ext cx="7756771" cy="1600657"/>
          </a:xfrm>
          <a:prstGeom prst="roundRect">
            <a:avLst/>
          </a:prstGeom>
          <a:solidFill>
            <a:srgbClr val="063656"/>
          </a:solidFill>
          <a:ln w="5715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FFFF00"/>
                </a:solidFill>
              </a:rPr>
              <a:t>James 2:17</a:t>
            </a:r>
            <a:r>
              <a:rPr lang="en-US" sz="3200" dirty="0"/>
              <a:t> Thus also </a:t>
            </a:r>
            <a:r>
              <a:rPr lang="en-US" sz="3200" dirty="0">
                <a:solidFill>
                  <a:srgbClr val="FFFF00"/>
                </a:solidFill>
              </a:rPr>
              <a:t>faith</a:t>
            </a:r>
            <a:r>
              <a:rPr lang="en-US" sz="3200" dirty="0"/>
              <a:t> by itself, if it does not have </a:t>
            </a:r>
            <a:r>
              <a:rPr lang="en-US" sz="3200" dirty="0">
                <a:solidFill>
                  <a:srgbClr val="FFFF00"/>
                </a:solidFill>
              </a:rPr>
              <a:t>works</a:t>
            </a:r>
            <a:r>
              <a:rPr lang="en-US" sz="3200" dirty="0"/>
              <a:t>, is </a:t>
            </a:r>
            <a:r>
              <a:rPr lang="en-US" sz="3200" dirty="0">
                <a:solidFill>
                  <a:srgbClr val="FFFF00"/>
                </a:solidFill>
              </a:rPr>
              <a:t>dead</a:t>
            </a:r>
            <a:r>
              <a:rPr lang="en-US" sz="3200" dirty="0"/>
              <a:t>.</a:t>
            </a:r>
          </a:p>
        </p:txBody>
      </p:sp>
      <p:cxnSp>
        <p:nvCxnSpPr>
          <p:cNvPr id="8" name="Straight Arrow Connector 7">
            <a:extLst>
              <a:ext uri="{FF2B5EF4-FFF2-40B4-BE49-F238E27FC236}">
                <a16:creationId xmlns:a16="http://schemas.microsoft.com/office/drawing/2014/main" id="{37BD3D31-F5AD-F534-395F-FA500847DDE6}"/>
              </a:ext>
            </a:extLst>
          </p:cNvPr>
          <p:cNvCxnSpPr>
            <a:stCxn id="3" idx="0"/>
            <a:endCxn id="6" idx="0"/>
          </p:cNvCxnSpPr>
          <p:nvPr/>
        </p:nvCxnSpPr>
        <p:spPr>
          <a:xfrm flipV="1">
            <a:off x="6773987" y="1004249"/>
            <a:ext cx="398338" cy="3101841"/>
          </a:xfrm>
          <a:prstGeom prst="straightConnector1">
            <a:avLst/>
          </a:prstGeom>
          <a:ln w="57150">
            <a:solidFill>
              <a:srgbClr val="063656"/>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EE1ABBD8-B23D-630A-405C-8919BF86E9C9}"/>
              </a:ext>
            </a:extLst>
          </p:cNvPr>
          <p:cNvSpPr/>
          <p:nvPr/>
        </p:nvSpPr>
        <p:spPr>
          <a:xfrm>
            <a:off x="6400801" y="486724"/>
            <a:ext cx="1581149" cy="546099"/>
          </a:xfrm>
          <a:prstGeom prst="roundRect">
            <a:avLst/>
          </a:prstGeom>
          <a:solidFill>
            <a:schemeClr val="accent1">
              <a:alpha val="5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3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250"/>
                                        <p:tgtEl>
                                          <p:spTgt spid="8"/>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BB99-2105-A540-97FA-0AB05C861164}"/>
              </a:ext>
            </a:extLst>
          </p:cNvPr>
          <p:cNvSpPr>
            <a:spLocks noGrp="1"/>
          </p:cNvSpPr>
          <p:nvPr>
            <p:ph type="title"/>
          </p:nvPr>
        </p:nvSpPr>
        <p:spPr>
          <a:xfrm>
            <a:off x="831850" y="3429000"/>
            <a:ext cx="10515600" cy="1133475"/>
          </a:xfrm>
        </p:spPr>
        <p:txBody>
          <a:bodyPr/>
          <a:lstStyle/>
          <a:p>
            <a:pPr algn="ctr"/>
            <a:r>
              <a:rPr lang="en-US" dirty="0">
                <a:solidFill>
                  <a:srgbClr val="F1975D"/>
                </a:solidFill>
              </a:rPr>
              <a:t>Short Survey</a:t>
            </a:r>
          </a:p>
        </p:txBody>
      </p:sp>
      <p:sp>
        <p:nvSpPr>
          <p:cNvPr id="3" name="Text Placeholder 2">
            <a:extLst>
              <a:ext uri="{FF2B5EF4-FFF2-40B4-BE49-F238E27FC236}">
                <a16:creationId xmlns:a16="http://schemas.microsoft.com/office/drawing/2014/main" id="{8D0EC573-9A09-4C5E-649F-6136413BB9D0}"/>
              </a:ext>
            </a:extLst>
          </p:cNvPr>
          <p:cNvSpPr>
            <a:spLocks noGrp="1"/>
          </p:cNvSpPr>
          <p:nvPr>
            <p:ph type="body" idx="1"/>
          </p:nvPr>
        </p:nvSpPr>
        <p:spPr/>
        <p:txBody>
          <a:bodyPr/>
          <a:lstStyle/>
          <a:p>
            <a:pPr algn="ctr"/>
            <a:r>
              <a:rPr lang="en-US" dirty="0"/>
              <a:t>August 8, 2023</a:t>
            </a:r>
          </a:p>
        </p:txBody>
      </p:sp>
      <p:pic>
        <p:nvPicPr>
          <p:cNvPr id="5" name="Picture 4">
            <a:extLst>
              <a:ext uri="{FF2B5EF4-FFF2-40B4-BE49-F238E27FC236}">
                <a16:creationId xmlns:a16="http://schemas.microsoft.com/office/drawing/2014/main" id="{143F5F21-C72C-DFFA-A771-36FF0C843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26" y="291271"/>
            <a:ext cx="4761948" cy="2782957"/>
          </a:xfrm>
          <a:prstGeom prst="rect">
            <a:avLst/>
          </a:prstGeom>
        </p:spPr>
      </p:pic>
    </p:spTree>
    <p:extLst>
      <p:ext uri="{BB962C8B-B14F-4D97-AF65-F5344CB8AC3E}">
        <p14:creationId xmlns:p14="http://schemas.microsoft.com/office/powerpoint/2010/main" val="19113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A03-848C-3735-B8C9-4FEF50EBCDCD}"/>
              </a:ext>
            </a:extLst>
          </p:cNvPr>
          <p:cNvSpPr>
            <a:spLocks noGrp="1"/>
          </p:cNvSpPr>
          <p:nvPr>
            <p:ph type="title"/>
          </p:nvPr>
        </p:nvSpPr>
        <p:spPr/>
        <p:txBody>
          <a:bodyPr>
            <a:normAutofit fontScale="90000"/>
          </a:bodyPr>
          <a:lstStyle/>
          <a:p>
            <a:r>
              <a:rPr lang="en-US" dirty="0">
                <a:solidFill>
                  <a:srgbClr val="063656"/>
                </a:solidFill>
                <a:latin typeface="+mn-lt"/>
                <a:cs typeface="Calibri" panose="020F0502020204030204" pitchFamily="34" charset="0"/>
              </a:rPr>
              <a:t>A Condensed Four (4) Questions </a:t>
            </a:r>
            <a:r>
              <a:rPr lang="en-US" dirty="0">
                <a:solidFill>
                  <a:srgbClr val="F1975D"/>
                </a:solidFill>
                <a:latin typeface="+mn-lt"/>
                <a:cs typeface="Calibri" panose="020F0502020204030204" pitchFamily="34" charset="0"/>
              </a:rPr>
              <a:t>(“elevator pitch”)</a:t>
            </a:r>
            <a:r>
              <a:rPr lang="en-US" dirty="0">
                <a:solidFill>
                  <a:srgbClr val="063656"/>
                </a:solidFill>
                <a:latin typeface="+mn-lt"/>
                <a:cs typeface="Calibri" panose="020F0502020204030204" pitchFamily="34" charset="0"/>
              </a:rPr>
              <a:t>:</a:t>
            </a:r>
            <a:endParaRPr lang="en-US" dirty="0">
              <a:solidFill>
                <a:srgbClr val="063656"/>
              </a:solidFill>
            </a:endParaRPr>
          </a:p>
        </p:txBody>
      </p:sp>
      <p:graphicFrame>
        <p:nvGraphicFramePr>
          <p:cNvPr id="4" name="Table 4">
            <a:extLst>
              <a:ext uri="{FF2B5EF4-FFF2-40B4-BE49-F238E27FC236}">
                <a16:creationId xmlns:a16="http://schemas.microsoft.com/office/drawing/2014/main" id="{45F8B8E2-055F-71CC-5720-7890F30EF318}"/>
              </a:ext>
            </a:extLst>
          </p:cNvPr>
          <p:cNvGraphicFramePr>
            <a:graphicFrameLocks noGrp="1"/>
          </p:cNvGraphicFramePr>
          <p:nvPr>
            <p:extLst>
              <p:ext uri="{D42A27DB-BD31-4B8C-83A1-F6EECF244321}">
                <p14:modId xmlns:p14="http://schemas.microsoft.com/office/powerpoint/2010/main" val="3455123957"/>
              </p:ext>
            </p:extLst>
          </p:nvPr>
        </p:nvGraphicFramePr>
        <p:xfrm>
          <a:off x="165980" y="1265577"/>
          <a:ext cx="11860040" cy="3870960"/>
        </p:xfrm>
        <a:graphic>
          <a:graphicData uri="http://schemas.openxmlformats.org/drawingml/2006/table">
            <a:tbl>
              <a:tblPr firstRow="1" bandRow="1">
                <a:tableStyleId>{5C22544A-7EE6-4342-B048-85BDC9FD1C3A}</a:tableStyleId>
              </a:tblPr>
              <a:tblGrid>
                <a:gridCol w="938182">
                  <a:extLst>
                    <a:ext uri="{9D8B030D-6E8A-4147-A177-3AD203B41FA5}">
                      <a16:colId xmlns:a16="http://schemas.microsoft.com/office/drawing/2014/main" val="1967220660"/>
                    </a:ext>
                  </a:extLst>
                </a:gridCol>
                <a:gridCol w="5064626">
                  <a:extLst>
                    <a:ext uri="{9D8B030D-6E8A-4147-A177-3AD203B41FA5}">
                      <a16:colId xmlns:a16="http://schemas.microsoft.com/office/drawing/2014/main" val="4277952309"/>
                    </a:ext>
                  </a:extLst>
                </a:gridCol>
                <a:gridCol w="5857232">
                  <a:extLst>
                    <a:ext uri="{9D8B030D-6E8A-4147-A177-3AD203B41FA5}">
                      <a16:colId xmlns:a16="http://schemas.microsoft.com/office/drawing/2014/main" val="3365536237"/>
                    </a:ext>
                  </a:extLst>
                </a:gridCol>
              </a:tblGrid>
              <a:tr h="370840">
                <a:tc>
                  <a:txBody>
                    <a:bodyPr/>
                    <a:lstStyle/>
                    <a:p>
                      <a:pPr algn="ctr"/>
                      <a:r>
                        <a:rPr lang="en-US" sz="2800" dirty="0"/>
                        <a:t>No.</a:t>
                      </a:r>
                    </a:p>
                  </a:txBody>
                  <a:tcPr>
                    <a:solidFill>
                      <a:srgbClr val="063656"/>
                    </a:solidFill>
                  </a:tcPr>
                </a:tc>
                <a:tc>
                  <a:txBody>
                    <a:bodyPr/>
                    <a:lstStyle/>
                    <a:p>
                      <a:pPr algn="ctr"/>
                      <a:r>
                        <a:rPr lang="en-US" sz="2800" dirty="0"/>
                        <a:t>Question</a:t>
                      </a:r>
                    </a:p>
                  </a:txBody>
                  <a:tcPr>
                    <a:solidFill>
                      <a:srgbClr val="063656"/>
                    </a:solidFill>
                  </a:tcPr>
                </a:tc>
                <a:tc>
                  <a:txBody>
                    <a:bodyPr/>
                    <a:lstStyle/>
                    <a:p>
                      <a:pPr algn="ctr"/>
                      <a:r>
                        <a:rPr lang="en-US" sz="2800" dirty="0"/>
                        <a:t>Biblical Perspective</a:t>
                      </a:r>
                    </a:p>
                  </a:txBody>
                  <a:tcPr>
                    <a:solidFill>
                      <a:srgbClr val="063656"/>
                    </a:solidFill>
                  </a:tcPr>
                </a:tc>
                <a:extLst>
                  <a:ext uri="{0D108BD9-81ED-4DB2-BD59-A6C34878D82A}">
                    <a16:rowId xmlns:a16="http://schemas.microsoft.com/office/drawing/2014/main" val="2976202906"/>
                  </a:ext>
                </a:extLst>
              </a:tr>
              <a:tr h="370840">
                <a:tc>
                  <a:txBody>
                    <a:bodyPr/>
                    <a:lstStyle/>
                    <a:p>
                      <a:pPr algn="ctr"/>
                      <a:r>
                        <a:rPr lang="en-US" sz="2800" dirty="0">
                          <a:solidFill>
                            <a:schemeClr val="tx1">
                              <a:lumMod val="50000"/>
                              <a:lumOff val="50000"/>
                            </a:schemeClr>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Is heaven an </a:t>
                      </a:r>
                      <a:r>
                        <a:rPr lang="en-US" sz="2800" b="1" dirty="0">
                          <a:solidFill>
                            <a:srgbClr val="F1975D"/>
                          </a:solidFill>
                          <a:latin typeface="+mn-lt"/>
                          <a:cs typeface="Calibri" panose="020F0502020204030204" pitchFamily="34" charset="0"/>
                        </a:rPr>
                        <a:t>earned reward</a:t>
                      </a:r>
                      <a:r>
                        <a:rPr lang="en-US" sz="2800" dirty="0">
                          <a:solidFill>
                            <a:srgbClr val="F1975D"/>
                          </a:solidFill>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or a </a:t>
                      </a:r>
                      <a:r>
                        <a:rPr lang="en-US" sz="2800" b="1" dirty="0">
                          <a:solidFill>
                            <a:srgbClr val="F1975D"/>
                          </a:solidFill>
                          <a:latin typeface="+mn-lt"/>
                          <a:cs typeface="Calibri" panose="020F0502020204030204" pitchFamily="34" charset="0"/>
                        </a:rPr>
                        <a:t>free gift</a:t>
                      </a:r>
                      <a:r>
                        <a:rPr lang="en-US" sz="2800" dirty="0">
                          <a:solidFill>
                            <a:schemeClr val="tx1">
                              <a:lumMod val="50000"/>
                              <a:lumOff val="50000"/>
                            </a:schemeClr>
                          </a:solidFill>
                          <a:latin typeface="+mn-lt"/>
                          <a:cs typeface="Calibri" panose="020F0502020204030204" pitchFamily="34" charset="0"/>
                        </a:rPr>
                        <a:t>?</a:t>
                      </a:r>
                    </a:p>
                  </a:txBody>
                  <a:tcPr/>
                </a:tc>
                <a:tc>
                  <a:txBody>
                    <a:bodyPr/>
                    <a:lstStyle/>
                    <a:p>
                      <a:endParaRPr lang="en-US" sz="2800" dirty="0">
                        <a:solidFill>
                          <a:schemeClr val="tx1">
                            <a:lumMod val="50000"/>
                            <a:lumOff val="50000"/>
                          </a:schemeClr>
                        </a:solidFill>
                      </a:endParaRPr>
                    </a:p>
                  </a:txBody>
                  <a:tcPr/>
                </a:tc>
                <a:extLst>
                  <a:ext uri="{0D108BD9-81ED-4DB2-BD59-A6C34878D82A}">
                    <a16:rowId xmlns:a16="http://schemas.microsoft.com/office/drawing/2014/main" val="209184112"/>
                  </a:ext>
                </a:extLst>
              </a:tr>
              <a:tr h="370840">
                <a:tc>
                  <a:txBody>
                    <a:bodyPr/>
                    <a:lstStyle/>
                    <a:p>
                      <a:pPr algn="ctr"/>
                      <a:r>
                        <a:rPr lang="en-US" sz="2800" dirty="0">
                          <a:solidFill>
                            <a:schemeClr val="tx1">
                              <a:lumMod val="50000"/>
                              <a:lumOff val="50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What</a:t>
                      </a:r>
                      <a:r>
                        <a:rPr lang="en-US" sz="2800" dirty="0">
                          <a:latin typeface="+mn-lt"/>
                          <a:cs typeface="Calibri" panose="020F0502020204030204" pitchFamily="34" charset="0"/>
                        </a:rPr>
                        <a:t> </a:t>
                      </a:r>
                      <a:r>
                        <a:rPr lang="en-US" sz="2800" b="1" dirty="0">
                          <a:solidFill>
                            <a:srgbClr val="F1975D"/>
                          </a:solidFill>
                          <a:latin typeface="+mn-lt"/>
                          <a:cs typeface="Calibri" panose="020F0502020204030204" pitchFamily="34" charset="0"/>
                        </a:rPr>
                        <a:t>% chance</a:t>
                      </a:r>
                      <a:r>
                        <a:rPr lang="en-US" sz="2800" dirty="0">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do you have of going to heaven?</a:t>
                      </a:r>
                    </a:p>
                  </a:txBody>
                  <a:tcPr/>
                </a:tc>
                <a:tc>
                  <a:txBody>
                    <a:bodyPr/>
                    <a:lstStyle/>
                    <a:p>
                      <a:endParaRPr lang="en-US" sz="2800" dirty="0">
                        <a:solidFill>
                          <a:schemeClr val="tx1">
                            <a:lumMod val="50000"/>
                            <a:lumOff val="50000"/>
                          </a:schemeClr>
                        </a:solidFill>
                      </a:endParaRPr>
                    </a:p>
                  </a:txBody>
                  <a:tcPr/>
                </a:tc>
                <a:extLst>
                  <a:ext uri="{0D108BD9-81ED-4DB2-BD59-A6C34878D82A}">
                    <a16:rowId xmlns:a16="http://schemas.microsoft.com/office/drawing/2014/main" val="1863554623"/>
                  </a:ext>
                </a:extLst>
              </a:tr>
              <a:tr h="370840">
                <a:tc>
                  <a:txBody>
                    <a:bodyPr/>
                    <a:lstStyle/>
                    <a:p>
                      <a:pPr algn="ctr"/>
                      <a:r>
                        <a:rPr lang="en-US" sz="2800" dirty="0">
                          <a:solidFill>
                            <a:schemeClr val="tx1">
                              <a:lumMod val="50000"/>
                              <a:lumOff val="50000"/>
                            </a:schemeClr>
                          </a:solidFill>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Why would God </a:t>
                      </a:r>
                      <a:r>
                        <a:rPr lang="en-US" sz="2800" b="1" dirty="0">
                          <a:solidFill>
                            <a:srgbClr val="F1975D"/>
                          </a:solidFill>
                          <a:latin typeface="+mn-lt"/>
                          <a:cs typeface="Calibri" panose="020F0502020204030204" pitchFamily="34" charset="0"/>
                        </a:rPr>
                        <a:t>let you into</a:t>
                      </a:r>
                      <a:r>
                        <a:rPr lang="en-US" sz="2800" dirty="0">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heaven?</a:t>
                      </a:r>
                    </a:p>
                  </a:txBody>
                  <a:tcPr/>
                </a:tc>
                <a:tc>
                  <a:txBody>
                    <a:bodyPr/>
                    <a:lstStyle/>
                    <a:p>
                      <a:endParaRPr lang="en-US" sz="2800">
                        <a:solidFill>
                          <a:schemeClr val="tx1">
                            <a:lumMod val="50000"/>
                            <a:lumOff val="50000"/>
                          </a:schemeClr>
                        </a:solidFill>
                      </a:endParaRPr>
                    </a:p>
                  </a:txBody>
                  <a:tcPr/>
                </a:tc>
                <a:extLst>
                  <a:ext uri="{0D108BD9-81ED-4DB2-BD59-A6C34878D82A}">
                    <a16:rowId xmlns:a16="http://schemas.microsoft.com/office/drawing/2014/main" val="4141613746"/>
                  </a:ext>
                </a:extLst>
              </a:tr>
              <a:tr h="370840">
                <a:tc>
                  <a:txBody>
                    <a:bodyPr/>
                    <a:lstStyle/>
                    <a:p>
                      <a:pPr algn="ctr"/>
                      <a:r>
                        <a:rPr lang="en-US" sz="2800" dirty="0">
                          <a:solidFill>
                            <a:schemeClr val="tx1">
                              <a:lumMod val="50000"/>
                              <a:lumOff val="50000"/>
                            </a:schemeClr>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What </a:t>
                      </a:r>
                      <a:r>
                        <a:rPr lang="en-US" sz="2800" b="1" i="1" dirty="0">
                          <a:solidFill>
                            <a:srgbClr val="063656"/>
                          </a:solidFill>
                          <a:latin typeface="+mn-lt"/>
                          <a:cs typeface="Calibri" panose="020F0502020204030204" pitchFamily="34" charset="0"/>
                        </a:rPr>
                        <a:t>can</a:t>
                      </a:r>
                      <a:r>
                        <a:rPr lang="en-US" sz="2800" dirty="0">
                          <a:solidFill>
                            <a:schemeClr val="tx1">
                              <a:lumMod val="50000"/>
                              <a:lumOff val="50000"/>
                            </a:schemeClr>
                          </a:solidFill>
                          <a:latin typeface="+mn-lt"/>
                          <a:cs typeface="Calibri" panose="020F0502020204030204" pitchFamily="34" charset="0"/>
                        </a:rPr>
                        <a:t> you do </a:t>
                      </a:r>
                      <a:r>
                        <a:rPr lang="en-US" sz="2800" b="1" dirty="0">
                          <a:solidFill>
                            <a:srgbClr val="F1975D"/>
                          </a:solidFill>
                          <a:latin typeface="+mn-lt"/>
                          <a:cs typeface="Calibri" panose="020F0502020204030204" pitchFamily="34" charset="0"/>
                        </a:rPr>
                        <a:t>to lose</a:t>
                      </a:r>
                      <a:r>
                        <a:rPr lang="en-US" sz="2800" dirty="0">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heaven?</a:t>
                      </a:r>
                    </a:p>
                  </a:txBody>
                  <a:tcPr/>
                </a:tc>
                <a:tc>
                  <a:txBody>
                    <a:bodyPr/>
                    <a:lstStyle/>
                    <a:p>
                      <a:endParaRPr lang="en-US" sz="2800" dirty="0">
                        <a:solidFill>
                          <a:schemeClr val="tx1">
                            <a:lumMod val="50000"/>
                            <a:lumOff val="50000"/>
                          </a:schemeClr>
                        </a:solidFill>
                      </a:endParaRPr>
                    </a:p>
                  </a:txBody>
                  <a:tcPr/>
                </a:tc>
                <a:extLst>
                  <a:ext uri="{0D108BD9-81ED-4DB2-BD59-A6C34878D82A}">
                    <a16:rowId xmlns:a16="http://schemas.microsoft.com/office/drawing/2014/main" val="4027843314"/>
                  </a:ext>
                </a:extLst>
              </a:tr>
            </a:tbl>
          </a:graphicData>
        </a:graphic>
      </p:graphicFrame>
    </p:spTree>
    <p:extLst>
      <p:ext uri="{BB962C8B-B14F-4D97-AF65-F5344CB8AC3E}">
        <p14:creationId xmlns:p14="http://schemas.microsoft.com/office/powerpoint/2010/main" val="1711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A03-848C-3735-B8C9-4FEF50EBCDCD}"/>
              </a:ext>
            </a:extLst>
          </p:cNvPr>
          <p:cNvSpPr>
            <a:spLocks noGrp="1"/>
          </p:cNvSpPr>
          <p:nvPr>
            <p:ph type="title"/>
          </p:nvPr>
        </p:nvSpPr>
        <p:spPr/>
        <p:txBody>
          <a:bodyPr>
            <a:normAutofit fontScale="90000"/>
          </a:bodyPr>
          <a:lstStyle/>
          <a:p>
            <a:r>
              <a:rPr lang="en-US" dirty="0">
                <a:solidFill>
                  <a:srgbClr val="063656"/>
                </a:solidFill>
                <a:latin typeface="+mn-lt"/>
                <a:cs typeface="Calibri" panose="020F0502020204030204" pitchFamily="34" charset="0"/>
              </a:rPr>
              <a:t>A Condensed Four (4) Questions </a:t>
            </a:r>
            <a:r>
              <a:rPr lang="en-US" dirty="0">
                <a:solidFill>
                  <a:srgbClr val="F1975D"/>
                </a:solidFill>
                <a:latin typeface="+mn-lt"/>
                <a:cs typeface="Calibri" panose="020F0502020204030204" pitchFamily="34" charset="0"/>
              </a:rPr>
              <a:t>(“elevator pitch”)</a:t>
            </a:r>
            <a:r>
              <a:rPr lang="en-US" dirty="0">
                <a:solidFill>
                  <a:srgbClr val="063656"/>
                </a:solidFill>
                <a:latin typeface="+mn-lt"/>
                <a:cs typeface="Calibri" panose="020F0502020204030204" pitchFamily="34" charset="0"/>
              </a:rPr>
              <a:t>:</a:t>
            </a:r>
            <a:endParaRPr lang="en-US" dirty="0">
              <a:solidFill>
                <a:srgbClr val="063656"/>
              </a:solidFill>
            </a:endParaRPr>
          </a:p>
        </p:txBody>
      </p:sp>
      <p:graphicFrame>
        <p:nvGraphicFramePr>
          <p:cNvPr id="4" name="Table 4">
            <a:extLst>
              <a:ext uri="{FF2B5EF4-FFF2-40B4-BE49-F238E27FC236}">
                <a16:creationId xmlns:a16="http://schemas.microsoft.com/office/drawing/2014/main" id="{45F8B8E2-055F-71CC-5720-7890F30EF318}"/>
              </a:ext>
            </a:extLst>
          </p:cNvPr>
          <p:cNvGraphicFramePr>
            <a:graphicFrameLocks noGrp="1"/>
          </p:cNvGraphicFramePr>
          <p:nvPr>
            <p:extLst>
              <p:ext uri="{D42A27DB-BD31-4B8C-83A1-F6EECF244321}">
                <p14:modId xmlns:p14="http://schemas.microsoft.com/office/powerpoint/2010/main" val="950890008"/>
              </p:ext>
            </p:extLst>
          </p:nvPr>
        </p:nvGraphicFramePr>
        <p:xfrm>
          <a:off x="165980" y="1265577"/>
          <a:ext cx="11860040" cy="4724400"/>
        </p:xfrm>
        <a:graphic>
          <a:graphicData uri="http://schemas.openxmlformats.org/drawingml/2006/table">
            <a:tbl>
              <a:tblPr firstRow="1" bandRow="1">
                <a:tableStyleId>{5C22544A-7EE6-4342-B048-85BDC9FD1C3A}</a:tableStyleId>
              </a:tblPr>
              <a:tblGrid>
                <a:gridCol w="938182">
                  <a:extLst>
                    <a:ext uri="{9D8B030D-6E8A-4147-A177-3AD203B41FA5}">
                      <a16:colId xmlns:a16="http://schemas.microsoft.com/office/drawing/2014/main" val="1967220660"/>
                    </a:ext>
                  </a:extLst>
                </a:gridCol>
                <a:gridCol w="5064626">
                  <a:extLst>
                    <a:ext uri="{9D8B030D-6E8A-4147-A177-3AD203B41FA5}">
                      <a16:colId xmlns:a16="http://schemas.microsoft.com/office/drawing/2014/main" val="4277952309"/>
                    </a:ext>
                  </a:extLst>
                </a:gridCol>
                <a:gridCol w="5857232">
                  <a:extLst>
                    <a:ext uri="{9D8B030D-6E8A-4147-A177-3AD203B41FA5}">
                      <a16:colId xmlns:a16="http://schemas.microsoft.com/office/drawing/2014/main" val="3365536237"/>
                    </a:ext>
                  </a:extLst>
                </a:gridCol>
              </a:tblGrid>
              <a:tr h="370840">
                <a:tc>
                  <a:txBody>
                    <a:bodyPr/>
                    <a:lstStyle/>
                    <a:p>
                      <a:pPr algn="ctr"/>
                      <a:r>
                        <a:rPr lang="en-US" sz="2800" dirty="0"/>
                        <a:t>No.</a:t>
                      </a:r>
                    </a:p>
                  </a:txBody>
                  <a:tcPr>
                    <a:solidFill>
                      <a:srgbClr val="063656"/>
                    </a:solidFill>
                  </a:tcPr>
                </a:tc>
                <a:tc>
                  <a:txBody>
                    <a:bodyPr/>
                    <a:lstStyle/>
                    <a:p>
                      <a:pPr algn="ctr"/>
                      <a:r>
                        <a:rPr lang="en-US" sz="2800" dirty="0"/>
                        <a:t>Question</a:t>
                      </a:r>
                    </a:p>
                  </a:txBody>
                  <a:tcPr>
                    <a:solidFill>
                      <a:srgbClr val="063656"/>
                    </a:solidFill>
                  </a:tcPr>
                </a:tc>
                <a:tc>
                  <a:txBody>
                    <a:bodyPr/>
                    <a:lstStyle/>
                    <a:p>
                      <a:pPr algn="ctr"/>
                      <a:r>
                        <a:rPr lang="en-US" sz="2800" dirty="0"/>
                        <a:t>Biblical Perspective</a:t>
                      </a:r>
                    </a:p>
                  </a:txBody>
                  <a:tcPr>
                    <a:solidFill>
                      <a:srgbClr val="063656"/>
                    </a:solidFill>
                  </a:tcPr>
                </a:tc>
                <a:extLst>
                  <a:ext uri="{0D108BD9-81ED-4DB2-BD59-A6C34878D82A}">
                    <a16:rowId xmlns:a16="http://schemas.microsoft.com/office/drawing/2014/main" val="2976202906"/>
                  </a:ext>
                </a:extLst>
              </a:tr>
              <a:tr h="370840">
                <a:tc>
                  <a:txBody>
                    <a:bodyPr/>
                    <a:lstStyle/>
                    <a:p>
                      <a:pPr algn="ctr"/>
                      <a:r>
                        <a:rPr lang="en-US" sz="2800" dirty="0">
                          <a:solidFill>
                            <a:schemeClr val="tx1">
                              <a:lumMod val="50000"/>
                              <a:lumOff val="50000"/>
                            </a:schemeClr>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Is heaven an </a:t>
                      </a:r>
                      <a:r>
                        <a:rPr lang="en-US" sz="2800" b="1" dirty="0">
                          <a:solidFill>
                            <a:srgbClr val="F1975D"/>
                          </a:solidFill>
                          <a:latin typeface="+mn-lt"/>
                          <a:cs typeface="Calibri" panose="020F0502020204030204" pitchFamily="34" charset="0"/>
                        </a:rPr>
                        <a:t>earned reward</a:t>
                      </a:r>
                      <a:r>
                        <a:rPr lang="en-US" sz="2800" dirty="0">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or a </a:t>
                      </a:r>
                      <a:r>
                        <a:rPr lang="en-US" sz="2800" b="1" dirty="0">
                          <a:solidFill>
                            <a:srgbClr val="F1975D"/>
                          </a:solidFill>
                          <a:latin typeface="+mn-lt"/>
                          <a:cs typeface="Calibri" panose="020F0502020204030204" pitchFamily="34" charset="0"/>
                        </a:rPr>
                        <a:t>free gift</a:t>
                      </a:r>
                      <a:r>
                        <a:rPr lang="en-US" sz="2800" dirty="0">
                          <a:solidFill>
                            <a:schemeClr val="tx1">
                              <a:lumMod val="50000"/>
                              <a:lumOff val="50000"/>
                            </a:schemeClr>
                          </a:solidFill>
                          <a:latin typeface="+mn-lt"/>
                          <a:cs typeface="Calibri" panose="020F0502020204030204" pitchFamily="34" charset="0"/>
                        </a:rPr>
                        <a:t>?</a:t>
                      </a:r>
                    </a:p>
                  </a:txBody>
                  <a:tcPr/>
                </a:tc>
                <a:tc>
                  <a:txBody>
                    <a:bodyPr/>
                    <a:lstStyle/>
                    <a:p>
                      <a:r>
                        <a:rPr lang="en-US" sz="2800" b="1" dirty="0">
                          <a:solidFill>
                            <a:srgbClr val="F1975D"/>
                          </a:solidFill>
                        </a:rPr>
                        <a:t>Free gift</a:t>
                      </a:r>
                    </a:p>
                  </a:txBody>
                  <a:tcPr/>
                </a:tc>
                <a:extLst>
                  <a:ext uri="{0D108BD9-81ED-4DB2-BD59-A6C34878D82A}">
                    <a16:rowId xmlns:a16="http://schemas.microsoft.com/office/drawing/2014/main" val="209184112"/>
                  </a:ext>
                </a:extLst>
              </a:tr>
              <a:tr h="370840">
                <a:tc>
                  <a:txBody>
                    <a:bodyPr/>
                    <a:lstStyle/>
                    <a:p>
                      <a:pPr algn="ctr"/>
                      <a:r>
                        <a:rPr lang="en-US" sz="2800" dirty="0">
                          <a:solidFill>
                            <a:schemeClr val="tx1">
                              <a:lumMod val="50000"/>
                              <a:lumOff val="50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What</a:t>
                      </a:r>
                      <a:r>
                        <a:rPr lang="en-US" sz="2800" dirty="0">
                          <a:latin typeface="+mn-lt"/>
                          <a:cs typeface="Calibri" panose="020F0502020204030204" pitchFamily="34" charset="0"/>
                        </a:rPr>
                        <a:t> </a:t>
                      </a:r>
                      <a:r>
                        <a:rPr lang="en-US" sz="2800" b="1" dirty="0">
                          <a:solidFill>
                            <a:srgbClr val="F1975D"/>
                          </a:solidFill>
                          <a:latin typeface="+mn-lt"/>
                          <a:cs typeface="Calibri" panose="020F0502020204030204" pitchFamily="34" charset="0"/>
                        </a:rPr>
                        <a:t>% chance</a:t>
                      </a:r>
                      <a:r>
                        <a:rPr lang="en-US" sz="2800" dirty="0">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do you have of going to heaven?</a:t>
                      </a:r>
                    </a:p>
                  </a:txBody>
                  <a:tcPr/>
                </a:tc>
                <a:tc>
                  <a:txBody>
                    <a:bodyPr/>
                    <a:lstStyle/>
                    <a:p>
                      <a:r>
                        <a:rPr lang="en-US" sz="2800" b="1" dirty="0">
                          <a:solidFill>
                            <a:srgbClr val="F1975D"/>
                          </a:solidFill>
                        </a:rPr>
                        <a:t>0% or 100%</a:t>
                      </a:r>
                    </a:p>
                  </a:txBody>
                  <a:tcPr/>
                </a:tc>
                <a:extLst>
                  <a:ext uri="{0D108BD9-81ED-4DB2-BD59-A6C34878D82A}">
                    <a16:rowId xmlns:a16="http://schemas.microsoft.com/office/drawing/2014/main" val="1863554623"/>
                  </a:ext>
                </a:extLst>
              </a:tr>
              <a:tr h="370840">
                <a:tc>
                  <a:txBody>
                    <a:bodyPr/>
                    <a:lstStyle/>
                    <a:p>
                      <a:pPr algn="ctr"/>
                      <a:r>
                        <a:rPr lang="en-US" sz="2800" dirty="0">
                          <a:solidFill>
                            <a:schemeClr val="tx1">
                              <a:lumMod val="50000"/>
                              <a:lumOff val="50000"/>
                            </a:schemeClr>
                          </a:solidFill>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Why would God </a:t>
                      </a:r>
                      <a:r>
                        <a:rPr lang="en-US" sz="2800" b="1" dirty="0">
                          <a:solidFill>
                            <a:srgbClr val="F1975D"/>
                          </a:solidFill>
                          <a:latin typeface="+mn-lt"/>
                          <a:cs typeface="Calibri" panose="020F0502020204030204" pitchFamily="34" charset="0"/>
                        </a:rPr>
                        <a:t>let you into</a:t>
                      </a:r>
                      <a:r>
                        <a:rPr lang="en-US" sz="2800" dirty="0">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heaven?</a:t>
                      </a:r>
                    </a:p>
                  </a:txBody>
                  <a:tcPr/>
                </a:tc>
                <a:tc>
                  <a:txBody>
                    <a:bodyPr/>
                    <a:lstStyle/>
                    <a:p>
                      <a:r>
                        <a:rPr lang="en-US" sz="2800" b="1" dirty="0">
                          <a:solidFill>
                            <a:srgbClr val="F1975D"/>
                          </a:solidFill>
                        </a:rPr>
                        <a:t>You were justified when you placed your trust in Jesus Christ</a:t>
                      </a:r>
                      <a:endParaRPr lang="en-US" sz="2800" dirty="0">
                        <a:solidFill>
                          <a:srgbClr val="F1975D"/>
                        </a:solidFill>
                      </a:endParaRPr>
                    </a:p>
                  </a:txBody>
                  <a:tcPr/>
                </a:tc>
                <a:extLst>
                  <a:ext uri="{0D108BD9-81ED-4DB2-BD59-A6C34878D82A}">
                    <a16:rowId xmlns:a16="http://schemas.microsoft.com/office/drawing/2014/main" val="4141613746"/>
                  </a:ext>
                </a:extLst>
              </a:tr>
              <a:tr h="370840">
                <a:tc>
                  <a:txBody>
                    <a:bodyPr/>
                    <a:lstStyle/>
                    <a:p>
                      <a:pPr algn="ctr"/>
                      <a:r>
                        <a:rPr lang="en-US" sz="2800" dirty="0">
                          <a:solidFill>
                            <a:schemeClr val="tx1">
                              <a:lumMod val="50000"/>
                              <a:lumOff val="50000"/>
                            </a:schemeClr>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50000"/>
                              <a:lumOff val="50000"/>
                            </a:schemeClr>
                          </a:solidFill>
                          <a:latin typeface="+mn-lt"/>
                          <a:cs typeface="Calibri" panose="020F0502020204030204" pitchFamily="34" charset="0"/>
                        </a:rPr>
                        <a:t>What </a:t>
                      </a:r>
                      <a:r>
                        <a:rPr lang="en-US" sz="2800" b="1" i="1" dirty="0">
                          <a:solidFill>
                            <a:srgbClr val="063656"/>
                          </a:solidFill>
                          <a:latin typeface="+mn-lt"/>
                          <a:cs typeface="Calibri" panose="020F0502020204030204" pitchFamily="34" charset="0"/>
                        </a:rPr>
                        <a:t>can</a:t>
                      </a:r>
                      <a:r>
                        <a:rPr lang="en-US" sz="2800" dirty="0">
                          <a:solidFill>
                            <a:schemeClr val="tx1">
                              <a:lumMod val="50000"/>
                              <a:lumOff val="50000"/>
                            </a:schemeClr>
                          </a:solidFill>
                          <a:latin typeface="+mn-lt"/>
                          <a:cs typeface="Calibri" panose="020F0502020204030204" pitchFamily="34" charset="0"/>
                        </a:rPr>
                        <a:t> you do </a:t>
                      </a:r>
                      <a:r>
                        <a:rPr lang="en-US" sz="2800" b="1" dirty="0">
                          <a:solidFill>
                            <a:srgbClr val="F1975D"/>
                          </a:solidFill>
                          <a:latin typeface="+mn-lt"/>
                          <a:cs typeface="Calibri" panose="020F0502020204030204" pitchFamily="34" charset="0"/>
                        </a:rPr>
                        <a:t>to lose</a:t>
                      </a:r>
                      <a:r>
                        <a:rPr lang="en-US" sz="2800" dirty="0">
                          <a:latin typeface="+mn-lt"/>
                          <a:cs typeface="Calibri" panose="020F0502020204030204" pitchFamily="34" charset="0"/>
                        </a:rPr>
                        <a:t> </a:t>
                      </a:r>
                      <a:r>
                        <a:rPr lang="en-US" sz="2800" dirty="0">
                          <a:solidFill>
                            <a:schemeClr val="tx1">
                              <a:lumMod val="50000"/>
                              <a:lumOff val="50000"/>
                            </a:schemeClr>
                          </a:solidFill>
                          <a:latin typeface="+mn-lt"/>
                          <a:cs typeface="Calibri" panose="020F0502020204030204" pitchFamily="34" charset="0"/>
                        </a:rPr>
                        <a:t>heaven?</a:t>
                      </a:r>
                    </a:p>
                  </a:txBody>
                  <a:tcPr/>
                </a:tc>
                <a:tc>
                  <a:txBody>
                    <a:bodyPr/>
                    <a:lstStyle/>
                    <a:p>
                      <a:r>
                        <a:rPr lang="en-US" sz="2800" b="1" dirty="0">
                          <a:solidFill>
                            <a:srgbClr val="F1975D"/>
                          </a:solidFill>
                        </a:rPr>
                        <a:t>Nothing. You did nothing to earn your salvation and you can do nothing to keep it!</a:t>
                      </a:r>
                      <a:endParaRPr lang="en-US" sz="2800" dirty="0">
                        <a:solidFill>
                          <a:srgbClr val="F1975D"/>
                        </a:solidFill>
                      </a:endParaRPr>
                    </a:p>
                  </a:txBody>
                  <a:tcPr/>
                </a:tc>
                <a:extLst>
                  <a:ext uri="{0D108BD9-81ED-4DB2-BD59-A6C34878D82A}">
                    <a16:rowId xmlns:a16="http://schemas.microsoft.com/office/drawing/2014/main" val="4027843314"/>
                  </a:ext>
                </a:extLst>
              </a:tr>
            </a:tbl>
          </a:graphicData>
        </a:graphic>
      </p:graphicFrame>
    </p:spTree>
    <p:extLst>
      <p:ext uri="{BB962C8B-B14F-4D97-AF65-F5344CB8AC3E}">
        <p14:creationId xmlns:p14="http://schemas.microsoft.com/office/powerpoint/2010/main" val="13132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0369E-E33E-2F34-724F-60F26ED2F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481" y="572494"/>
            <a:ext cx="9381037" cy="5482424"/>
          </a:xfrm>
          <a:prstGeom prst="rect">
            <a:avLst/>
          </a:prstGeom>
        </p:spPr>
      </p:pic>
    </p:spTree>
    <p:extLst>
      <p:ext uri="{BB962C8B-B14F-4D97-AF65-F5344CB8AC3E}">
        <p14:creationId xmlns:p14="http://schemas.microsoft.com/office/powerpoint/2010/main" val="399902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28344"/>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8587182" y="1143000"/>
            <a:ext cx="914400" cy="523220"/>
          </a:xfrm>
          <a:prstGeom prst="rect">
            <a:avLst/>
          </a:prstGeom>
          <a:noFill/>
        </p:spPr>
        <p:txBody>
          <a:bodyPr wrap="square" rtlCol="0">
            <a:spAutoFit/>
          </a:bodyPr>
          <a:lstStyle/>
          <a:p>
            <a:pPr>
              <a:defRPr/>
            </a:pPr>
            <a:r>
              <a:rPr lang="en-US" sz="2800" b="1" dirty="0">
                <a:latin typeface="+mj-lt"/>
              </a:rPr>
              <a:t>GOD</a:t>
            </a:r>
            <a:endParaRPr lang="en-US" sz="2000" b="1" dirty="0">
              <a:latin typeface="+mj-lt"/>
            </a:endParaRPr>
          </a:p>
        </p:txBody>
      </p:sp>
      <p:sp>
        <p:nvSpPr>
          <p:cNvPr id="26" name="TextBox 25"/>
          <p:cNvSpPr txBox="1"/>
          <p:nvPr/>
        </p:nvSpPr>
        <p:spPr>
          <a:xfrm>
            <a:off x="3094102" y="76200"/>
            <a:ext cx="2381146" cy="2308324"/>
          </a:xfrm>
          <a:prstGeom prst="rect">
            <a:avLst/>
          </a:prstGeom>
          <a:noFill/>
        </p:spPr>
        <p:txBody>
          <a:bodyPr wrap="square" rtlCol="0">
            <a:spAutoFit/>
          </a:bodyPr>
          <a:lstStyle/>
          <a:p>
            <a:pPr>
              <a:defRPr/>
            </a:pPr>
            <a:r>
              <a:rPr lang="en-US" dirty="0">
                <a:latin typeface="+mj-lt"/>
              </a:rPr>
              <a:t>Not lie</a:t>
            </a:r>
          </a:p>
          <a:p>
            <a:pPr>
              <a:defRPr/>
            </a:pPr>
            <a:r>
              <a:rPr lang="en-US" dirty="0">
                <a:latin typeface="+mj-lt"/>
              </a:rPr>
              <a:t>Not steal</a:t>
            </a:r>
          </a:p>
          <a:p>
            <a:pPr>
              <a:defRPr/>
            </a:pPr>
            <a:r>
              <a:rPr lang="en-US" dirty="0">
                <a:latin typeface="+mj-lt"/>
              </a:rPr>
              <a:t>Not disobey parents</a:t>
            </a:r>
          </a:p>
          <a:p>
            <a:pPr>
              <a:defRPr/>
            </a:pPr>
            <a:r>
              <a:rPr lang="en-US" dirty="0">
                <a:latin typeface="+mj-lt"/>
              </a:rPr>
              <a:t>Not covet</a:t>
            </a:r>
          </a:p>
          <a:p>
            <a:pPr>
              <a:defRPr/>
            </a:pPr>
            <a:r>
              <a:rPr lang="en-US" dirty="0">
                <a:latin typeface="+mj-lt"/>
              </a:rPr>
              <a:t>No idols</a:t>
            </a:r>
          </a:p>
          <a:p>
            <a:pPr>
              <a:defRPr/>
            </a:pPr>
            <a:r>
              <a:rPr lang="en-US" dirty="0">
                <a:latin typeface="+mj-lt"/>
              </a:rPr>
              <a:t>Not murder</a:t>
            </a:r>
          </a:p>
          <a:p>
            <a:pPr>
              <a:defRPr/>
            </a:pPr>
            <a:r>
              <a:rPr lang="en-US" dirty="0">
                <a:latin typeface="+mj-lt"/>
              </a:rPr>
              <a:t>Not adultery</a:t>
            </a:r>
          </a:p>
          <a:p>
            <a:pPr>
              <a:defRPr/>
            </a:pPr>
            <a:r>
              <a:rPr lang="en-US" dirty="0">
                <a:latin typeface="+mj-lt"/>
              </a:rPr>
              <a:t>Not Lords name in vain</a:t>
            </a:r>
          </a:p>
        </p:txBody>
      </p:sp>
      <p:sp>
        <p:nvSpPr>
          <p:cNvPr id="28" name="TextBox 27"/>
          <p:cNvSpPr txBox="1"/>
          <p:nvPr/>
        </p:nvSpPr>
        <p:spPr>
          <a:xfrm>
            <a:off x="0" y="76200"/>
            <a:ext cx="1295400" cy="2308324"/>
          </a:xfrm>
          <a:prstGeom prst="rect">
            <a:avLst/>
          </a:prstGeom>
          <a:noFill/>
        </p:spPr>
        <p:txBody>
          <a:bodyPr wrap="square" rtlCol="0">
            <a:spAutoFit/>
          </a:bodyPr>
          <a:lstStyle/>
          <a:p>
            <a:pPr algn="r">
              <a:defRPr/>
            </a:pPr>
            <a:r>
              <a:rPr lang="en-US" dirty="0">
                <a:latin typeface="+mj-lt"/>
              </a:rPr>
              <a:t>Liar</a:t>
            </a:r>
          </a:p>
          <a:p>
            <a:pPr algn="r">
              <a:defRPr/>
            </a:pPr>
            <a:r>
              <a:rPr lang="en-US" dirty="0">
                <a:latin typeface="+mj-lt"/>
              </a:rPr>
              <a:t>Thief</a:t>
            </a:r>
          </a:p>
          <a:p>
            <a:pPr algn="r">
              <a:defRPr/>
            </a:pPr>
            <a:r>
              <a:rPr lang="en-US" dirty="0">
                <a:latin typeface="+mj-lt"/>
              </a:rPr>
              <a:t>Rebel</a:t>
            </a:r>
          </a:p>
          <a:p>
            <a:pPr algn="r">
              <a:defRPr/>
            </a:pPr>
            <a:r>
              <a:rPr lang="en-US" dirty="0">
                <a:latin typeface="+mj-lt"/>
              </a:rPr>
              <a:t>Envious</a:t>
            </a:r>
          </a:p>
          <a:p>
            <a:pPr algn="r">
              <a:defRPr/>
            </a:pPr>
            <a:r>
              <a:rPr lang="en-US" dirty="0">
                <a:latin typeface="+mj-lt"/>
              </a:rPr>
              <a:t>Idolater</a:t>
            </a:r>
          </a:p>
          <a:p>
            <a:pPr algn="r">
              <a:defRPr/>
            </a:pPr>
            <a:r>
              <a:rPr lang="en-US" dirty="0">
                <a:latin typeface="+mj-lt"/>
              </a:rPr>
              <a:t>Hateful</a:t>
            </a:r>
          </a:p>
          <a:p>
            <a:pPr algn="r">
              <a:defRPr/>
            </a:pPr>
            <a:r>
              <a:rPr lang="en-US" dirty="0">
                <a:latin typeface="+mj-lt"/>
              </a:rPr>
              <a:t>Fornicator</a:t>
            </a:r>
          </a:p>
          <a:p>
            <a:pPr algn="r">
              <a:defRPr/>
            </a:pPr>
            <a:r>
              <a:rPr lang="en-US" dirty="0">
                <a:latin typeface="+mj-lt"/>
              </a:rPr>
              <a:t>Blasphemer</a:t>
            </a:r>
          </a:p>
        </p:txBody>
      </p:sp>
      <p:grpSp>
        <p:nvGrpSpPr>
          <p:cNvPr id="10" name="Group 9">
            <a:extLst>
              <a:ext uri="{FF2B5EF4-FFF2-40B4-BE49-F238E27FC236}">
                <a16:creationId xmlns:a16="http://schemas.microsoft.com/office/drawing/2014/main" id="{9C2555ED-7D43-411E-B340-81270DD9DA6C}"/>
              </a:ext>
            </a:extLst>
          </p:cNvPr>
          <p:cNvGrpSpPr/>
          <p:nvPr/>
        </p:nvGrpSpPr>
        <p:grpSpPr>
          <a:xfrm>
            <a:off x="2133600" y="4724400"/>
            <a:ext cx="1447800" cy="1295400"/>
            <a:chOff x="609600" y="4724400"/>
            <a:chExt cx="1447800" cy="1295400"/>
          </a:xfrm>
          <a:solidFill>
            <a:srgbClr val="F1975D"/>
          </a:solidFill>
        </p:grpSpPr>
        <p:sp>
          <p:nvSpPr>
            <p:cNvPr id="6" name="Oval 5"/>
            <p:cNvSpPr/>
            <p:nvPr/>
          </p:nvSpPr>
          <p:spPr>
            <a:xfrm>
              <a:off x="609600" y="4724400"/>
              <a:ext cx="14478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2" name="TextBox 31"/>
            <p:cNvSpPr txBox="1"/>
            <p:nvPr/>
          </p:nvSpPr>
          <p:spPr>
            <a:xfrm>
              <a:off x="762000" y="5138853"/>
              <a:ext cx="1066800" cy="523220"/>
            </a:xfrm>
            <a:prstGeom prst="rect">
              <a:avLst/>
            </a:prstGeom>
            <a:grpFill/>
          </p:spPr>
          <p:txBody>
            <a:bodyPr wrap="square" rtlCol="0">
              <a:spAutoFit/>
            </a:bodyPr>
            <a:lstStyle/>
            <a:p>
              <a:pPr>
                <a:defRPr/>
              </a:pPr>
              <a:r>
                <a:rPr lang="en-US" sz="2800" b="1" dirty="0">
                  <a:latin typeface="+mj-lt"/>
                </a:rPr>
                <a:t>World</a:t>
              </a:r>
            </a:p>
          </p:txBody>
        </p:sp>
      </p:grpSp>
      <p:sp>
        <p:nvSpPr>
          <p:cNvPr id="35"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6"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grpSp>
        <p:nvGrpSpPr>
          <p:cNvPr id="4" name="Group 3">
            <a:extLst>
              <a:ext uri="{FF2B5EF4-FFF2-40B4-BE49-F238E27FC236}">
                <a16:creationId xmlns:a16="http://schemas.microsoft.com/office/drawing/2014/main" id="{711BDCAD-49CD-4752-8B1C-7F6EF8A4B8C7}"/>
              </a:ext>
            </a:extLst>
          </p:cNvPr>
          <p:cNvGrpSpPr/>
          <p:nvPr/>
        </p:nvGrpSpPr>
        <p:grpSpPr>
          <a:xfrm>
            <a:off x="2510482" y="3773063"/>
            <a:ext cx="689918" cy="1017357"/>
            <a:chOff x="986482" y="3773062"/>
            <a:chExt cx="689918" cy="1017357"/>
          </a:xfrm>
        </p:grpSpPr>
        <p:sp>
          <p:nvSpPr>
            <p:cNvPr id="29" name="TextBox 28">
              <a:extLst>
                <a:ext uri="{FF2B5EF4-FFF2-40B4-BE49-F238E27FC236}">
                  <a16:creationId xmlns:a16="http://schemas.microsoft.com/office/drawing/2014/main" id="{C636E035-2727-4DF5-B347-0A7921109A37}"/>
                </a:ext>
              </a:extLst>
            </p:cNvPr>
            <p:cNvSpPr txBox="1"/>
            <p:nvPr/>
          </p:nvSpPr>
          <p:spPr>
            <a:xfrm>
              <a:off x="990600" y="4267199"/>
              <a:ext cx="685800" cy="523220"/>
            </a:xfrm>
            <a:prstGeom prst="rect">
              <a:avLst/>
            </a:prstGeom>
            <a:noFill/>
          </p:spPr>
          <p:txBody>
            <a:bodyPr wrap="square" rtlCol="0">
              <a:spAutoFit/>
            </a:bodyPr>
            <a:lstStyle/>
            <a:p>
              <a:pPr>
                <a:defRPr/>
              </a:pPr>
              <a:r>
                <a:rPr lang="en-US" sz="2800" b="1" dirty="0">
                  <a:latin typeface="Calibri"/>
                </a:rPr>
                <a:t>Us</a:t>
              </a:r>
            </a:p>
          </p:txBody>
        </p:sp>
        <p:pic>
          <p:nvPicPr>
            <p:cNvPr id="30" name="Picture 29">
              <a:extLst>
                <a:ext uri="{FF2B5EF4-FFF2-40B4-BE49-F238E27FC236}">
                  <a16:creationId xmlns:a16="http://schemas.microsoft.com/office/drawing/2014/main" id="{C5585BD7-2D6F-4612-88D7-FD6CD2B504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482" y="3773062"/>
              <a:ext cx="499008" cy="616270"/>
            </a:xfrm>
            <a:prstGeom prst="rect">
              <a:avLst/>
            </a:prstGeom>
          </p:spPr>
        </p:pic>
      </p:grpSp>
      <p:grpSp>
        <p:nvGrpSpPr>
          <p:cNvPr id="7" name="Group 6">
            <a:extLst>
              <a:ext uri="{FF2B5EF4-FFF2-40B4-BE49-F238E27FC236}">
                <a16:creationId xmlns:a16="http://schemas.microsoft.com/office/drawing/2014/main" id="{111F4FF5-86DC-4C0A-87F3-0DDD7D7AB1DA}"/>
              </a:ext>
            </a:extLst>
          </p:cNvPr>
          <p:cNvGrpSpPr/>
          <p:nvPr/>
        </p:nvGrpSpPr>
        <p:grpSpPr>
          <a:xfrm>
            <a:off x="1418316" y="196959"/>
            <a:ext cx="1599586" cy="1892081"/>
            <a:chOff x="1168400" y="0"/>
            <a:chExt cx="1051934" cy="1299923"/>
          </a:xfrm>
        </p:grpSpPr>
        <p:sp>
          <p:nvSpPr>
            <p:cNvPr id="24" name="TextBox 23"/>
            <p:cNvSpPr txBox="1"/>
            <p:nvPr/>
          </p:nvSpPr>
          <p:spPr>
            <a:xfrm>
              <a:off x="1371600" y="0"/>
              <a:ext cx="540732" cy="359470"/>
            </a:xfrm>
            <a:prstGeom prst="rect">
              <a:avLst/>
            </a:prstGeom>
            <a:noFill/>
          </p:spPr>
          <p:txBody>
            <a:bodyPr wrap="square" rtlCol="0">
              <a:spAutoFit/>
            </a:bodyPr>
            <a:lstStyle/>
            <a:p>
              <a:pPr algn="ctr">
                <a:defRPr/>
              </a:pPr>
              <a:r>
                <a:rPr lang="en-US" sz="2800" b="1" dirty="0">
                  <a:solidFill>
                    <a:srgbClr val="7030A0"/>
                  </a:solidFill>
                  <a:latin typeface="+mj-lt"/>
                </a:rPr>
                <a:t>Holy</a:t>
              </a:r>
              <a:endParaRPr lang="en-US" sz="2400" b="1" dirty="0">
                <a:solidFill>
                  <a:srgbClr val="7030A0"/>
                </a:solidFill>
                <a:latin typeface="+mj-lt"/>
              </a:endParaRPr>
            </a:p>
          </p:txBody>
        </p:sp>
        <p:pic>
          <p:nvPicPr>
            <p:cNvPr id="33" name="Picture 32">
              <a:extLst>
                <a:ext uri="{FF2B5EF4-FFF2-40B4-BE49-F238E27FC236}">
                  <a16:creationId xmlns:a16="http://schemas.microsoft.com/office/drawing/2014/main" id="{97AD6A23-E757-425B-B279-3FD498A5D7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8400" y="320675"/>
              <a:ext cx="1051934" cy="979248"/>
            </a:xfrm>
            <a:prstGeom prst="rect">
              <a:avLst/>
            </a:prstGeom>
          </p:spPr>
        </p:pic>
      </p:grpSp>
      <p:sp>
        <p:nvSpPr>
          <p:cNvPr id="53" name="Text Box 3">
            <a:extLst>
              <a:ext uri="{FF2B5EF4-FFF2-40B4-BE49-F238E27FC236}">
                <a16:creationId xmlns:a16="http://schemas.microsoft.com/office/drawing/2014/main" id="{A6E28CEF-A86F-463F-9F4B-2382BE0B01E8}"/>
              </a:ext>
            </a:extLst>
          </p:cNvPr>
          <p:cNvSpPr txBox="1">
            <a:spLocks noChangeArrowheads="1"/>
          </p:cNvSpPr>
          <p:nvPr/>
        </p:nvSpPr>
        <p:spPr bwMode="auto">
          <a:xfrm>
            <a:off x="10058400" y="1219200"/>
            <a:ext cx="1676400" cy="523862"/>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2800" b="1" dirty="0">
                <a:solidFill>
                  <a:srgbClr val="7030A0"/>
                </a:solidFill>
                <a:latin typeface="+mj-lt"/>
              </a:rPr>
              <a:t>Righteous</a:t>
            </a:r>
          </a:p>
        </p:txBody>
      </p:sp>
      <p:sp>
        <p:nvSpPr>
          <p:cNvPr id="54" name="Text Box 4">
            <a:extLst>
              <a:ext uri="{FF2B5EF4-FFF2-40B4-BE49-F238E27FC236}">
                <a16:creationId xmlns:a16="http://schemas.microsoft.com/office/drawing/2014/main" id="{77CDB200-FCC0-4479-8CF4-473E7CF90870}"/>
              </a:ext>
            </a:extLst>
          </p:cNvPr>
          <p:cNvSpPr txBox="1">
            <a:spLocks noChangeArrowheads="1"/>
          </p:cNvSpPr>
          <p:nvPr/>
        </p:nvSpPr>
        <p:spPr bwMode="auto">
          <a:xfrm>
            <a:off x="10439398" y="1687426"/>
            <a:ext cx="914401"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latin typeface="+mj-lt"/>
              </a:rPr>
              <a:t>Just</a:t>
            </a:r>
          </a:p>
        </p:txBody>
      </p:sp>
      <p:grpSp>
        <p:nvGrpSpPr>
          <p:cNvPr id="55" name="Group 25">
            <a:extLst>
              <a:ext uri="{FF2B5EF4-FFF2-40B4-BE49-F238E27FC236}">
                <a16:creationId xmlns:a16="http://schemas.microsoft.com/office/drawing/2014/main" id="{AFBF5CEE-2FD5-4437-9AE9-FEC4BD829FF3}"/>
              </a:ext>
            </a:extLst>
          </p:cNvPr>
          <p:cNvGrpSpPr/>
          <p:nvPr/>
        </p:nvGrpSpPr>
        <p:grpSpPr>
          <a:xfrm>
            <a:off x="9823887" y="454608"/>
            <a:ext cx="1295400" cy="772597"/>
            <a:chOff x="7772400" y="228600"/>
            <a:chExt cx="1295400" cy="828662"/>
          </a:xfrm>
        </p:grpSpPr>
        <p:sp>
          <p:nvSpPr>
            <p:cNvPr id="56" name="Text Box 32">
              <a:extLst>
                <a:ext uri="{FF2B5EF4-FFF2-40B4-BE49-F238E27FC236}">
                  <a16:creationId xmlns:a16="http://schemas.microsoft.com/office/drawing/2014/main" id="{128D48CD-5582-45AB-A5FB-804D4F73247F}"/>
                </a:ext>
              </a:extLst>
            </p:cNvPr>
            <p:cNvSpPr txBox="1">
              <a:spLocks noChangeArrowheads="1"/>
            </p:cNvSpPr>
            <p:nvPr/>
          </p:nvSpPr>
          <p:spPr bwMode="auto">
            <a:xfrm>
              <a:off x="7848600" y="533400"/>
              <a:ext cx="12192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effectLst>
                    <a:outerShdw blurRad="38100" dist="38100" dir="2700000" algn="tl">
                      <a:srgbClr val="C0C0C0"/>
                    </a:outerShdw>
                  </a:effectLst>
                  <a:latin typeface="+mj-lt"/>
                </a:rPr>
                <a:t>HOLY</a:t>
              </a:r>
            </a:p>
          </p:txBody>
        </p:sp>
        <p:sp>
          <p:nvSpPr>
            <p:cNvPr id="57" name="Line 35">
              <a:extLst>
                <a:ext uri="{FF2B5EF4-FFF2-40B4-BE49-F238E27FC236}">
                  <a16:creationId xmlns:a16="http://schemas.microsoft.com/office/drawing/2014/main" id="{33D61C44-E6F2-4F76-9BEA-246E2505CA7A}"/>
                </a:ext>
              </a:extLst>
            </p:cNvPr>
            <p:cNvSpPr>
              <a:spLocks noChangeShapeType="1"/>
            </p:cNvSpPr>
            <p:nvPr/>
          </p:nvSpPr>
          <p:spPr bwMode="auto">
            <a:xfrm>
              <a:off x="7772400" y="457200"/>
              <a:ext cx="141248"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8" name="Line 35">
              <a:extLst>
                <a:ext uri="{FF2B5EF4-FFF2-40B4-BE49-F238E27FC236}">
                  <a16:creationId xmlns:a16="http://schemas.microsoft.com/office/drawing/2014/main" id="{5F0751CE-7863-4B9D-8F87-C8FE77309386}"/>
                </a:ext>
              </a:extLst>
            </p:cNvPr>
            <p:cNvSpPr>
              <a:spLocks noChangeShapeType="1"/>
            </p:cNvSpPr>
            <p:nvPr/>
          </p:nvSpPr>
          <p:spPr bwMode="auto">
            <a:xfrm>
              <a:off x="8001000" y="304800"/>
              <a:ext cx="76200" cy="3048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9" name="Line 35">
              <a:extLst>
                <a:ext uri="{FF2B5EF4-FFF2-40B4-BE49-F238E27FC236}">
                  <a16:creationId xmlns:a16="http://schemas.microsoft.com/office/drawing/2014/main" id="{74DB1DCE-F8F8-481F-A206-14EBD4BB3D1D}"/>
                </a:ext>
              </a:extLst>
            </p:cNvPr>
            <p:cNvSpPr>
              <a:spLocks noChangeShapeType="1"/>
            </p:cNvSpPr>
            <p:nvPr/>
          </p:nvSpPr>
          <p:spPr bwMode="auto">
            <a:xfrm>
              <a:off x="8229600" y="228600"/>
              <a:ext cx="0"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60" name="Line 35">
              <a:extLst>
                <a:ext uri="{FF2B5EF4-FFF2-40B4-BE49-F238E27FC236}">
                  <a16:creationId xmlns:a16="http://schemas.microsoft.com/office/drawing/2014/main" id="{15AA84A6-B5E6-4CC0-BEE0-F043E6F3AD63}"/>
                </a:ext>
              </a:extLst>
            </p:cNvPr>
            <p:cNvSpPr>
              <a:spLocks noChangeShapeType="1"/>
            </p:cNvSpPr>
            <p:nvPr/>
          </p:nvSpPr>
          <p:spPr bwMode="auto">
            <a:xfrm flipH="1">
              <a:off x="8447048" y="228600"/>
              <a:ext cx="11151"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61" name="Line 35">
              <a:extLst>
                <a:ext uri="{FF2B5EF4-FFF2-40B4-BE49-F238E27FC236}">
                  <a16:creationId xmlns:a16="http://schemas.microsoft.com/office/drawing/2014/main" id="{DA01163C-F90E-435D-A975-F7D2F118E310}"/>
                </a:ext>
              </a:extLst>
            </p:cNvPr>
            <p:cNvSpPr>
              <a:spLocks noChangeShapeType="1"/>
            </p:cNvSpPr>
            <p:nvPr/>
          </p:nvSpPr>
          <p:spPr bwMode="auto">
            <a:xfrm flipH="1">
              <a:off x="8621749" y="304800"/>
              <a:ext cx="141250" cy="325245"/>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62" name="Line 35">
              <a:extLst>
                <a:ext uri="{FF2B5EF4-FFF2-40B4-BE49-F238E27FC236}">
                  <a16:creationId xmlns:a16="http://schemas.microsoft.com/office/drawing/2014/main" id="{9B0B6DA5-0CA9-4D3D-8846-A5CA9649094C}"/>
                </a:ext>
              </a:extLst>
            </p:cNvPr>
            <p:cNvSpPr>
              <a:spLocks noChangeShapeType="1"/>
            </p:cNvSpPr>
            <p:nvPr/>
          </p:nvSpPr>
          <p:spPr bwMode="auto">
            <a:xfrm flipH="1">
              <a:off x="8839200" y="457200"/>
              <a:ext cx="152400"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grpSp>
      <p:sp>
        <p:nvSpPr>
          <p:cNvPr id="63" name="Text Box 3">
            <a:extLst>
              <a:ext uri="{FF2B5EF4-FFF2-40B4-BE49-F238E27FC236}">
                <a16:creationId xmlns:a16="http://schemas.microsoft.com/office/drawing/2014/main" id="{29E5B3C7-E40A-411A-AFC1-0E1CC6A01C52}"/>
              </a:ext>
            </a:extLst>
          </p:cNvPr>
          <p:cNvSpPr txBox="1">
            <a:spLocks noChangeArrowheads="1"/>
          </p:cNvSpPr>
          <p:nvPr/>
        </p:nvSpPr>
        <p:spPr bwMode="auto">
          <a:xfrm>
            <a:off x="9318554" y="0"/>
            <a:ext cx="2187646" cy="523862"/>
          </a:xfrm>
          <a:prstGeom prst="rect">
            <a:avLst/>
          </a:prstGeom>
          <a:noFill/>
          <a:ln w="12700">
            <a:noFill/>
            <a:miter lim="800000"/>
            <a:headEnd type="none" w="sm" len="sm"/>
            <a:tailEnd type="none" w="sm" len="sm"/>
          </a:ln>
        </p:spPr>
        <p:txBody>
          <a:bodyPr wrap="square" lIns="92075" tIns="46038" rIns="92075" bIns="46038">
            <a:spAutoFit/>
          </a:bodyPr>
          <a:lstStyle/>
          <a:p>
            <a:pPr eaLnBrk="0" fontAlgn="base" hangingPunct="0">
              <a:spcBef>
                <a:spcPct val="50000"/>
              </a:spcBef>
              <a:spcAft>
                <a:spcPct val="0"/>
              </a:spcAft>
              <a:defRPr/>
            </a:pPr>
            <a:r>
              <a:rPr lang="en-US" sz="2800" b="1" dirty="0">
                <a:solidFill>
                  <a:srgbClr val="7030A0"/>
                </a:solidFill>
                <a:latin typeface="+mj-lt"/>
              </a:rPr>
              <a:t>Perfect / Pure</a:t>
            </a:r>
          </a:p>
        </p:txBody>
      </p:sp>
      <p:pic>
        <p:nvPicPr>
          <p:cNvPr id="11" name="Picture 10">
            <a:extLst>
              <a:ext uri="{FF2B5EF4-FFF2-40B4-BE49-F238E27FC236}">
                <a16:creationId xmlns:a16="http://schemas.microsoft.com/office/drawing/2014/main" id="{F9F1A251-D061-E658-D737-95C220BD7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5303" y="560782"/>
            <a:ext cx="1194568" cy="773653"/>
          </a:xfrm>
          <a:prstGeom prst="rect">
            <a:avLst/>
          </a:prstGeom>
        </p:spPr>
      </p:pic>
    </p:spTree>
    <p:extLst>
      <p:ext uri="{BB962C8B-B14F-4D97-AF65-F5344CB8AC3E}">
        <p14:creationId xmlns:p14="http://schemas.microsoft.com/office/powerpoint/2010/main" val="22272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wipe(left)">
                                      <p:cBhvr>
                                        <p:cTn id="14" dur="500"/>
                                        <p:tgtEl>
                                          <p:spTgt spid="26">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wipe(left)">
                                      <p:cBhvr>
                                        <p:cTn id="18" dur="750"/>
                                        <p:tgtEl>
                                          <p:spTgt spid="26">
                                            <p:txEl>
                                              <p:pRg st="1" end="1"/>
                                            </p:txEl>
                                          </p:spTgt>
                                        </p:tgtEl>
                                      </p:cBhvr>
                                    </p:animEffect>
                                  </p:childTnLst>
                                </p:cTn>
                              </p:par>
                            </p:childTnLst>
                          </p:cTn>
                        </p:par>
                        <p:par>
                          <p:cTn id="19" fill="hold">
                            <p:stCondLst>
                              <p:cond delay="1250"/>
                            </p:stCondLst>
                            <p:childTnLst>
                              <p:par>
                                <p:cTn id="20" presetID="22" presetClass="entr" presetSubtype="8" fill="hold" nodeType="after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left)">
                                      <p:cBhvr>
                                        <p:cTn id="22" dur="750"/>
                                        <p:tgtEl>
                                          <p:spTgt spid="26">
                                            <p:txEl>
                                              <p:pRg st="2" end="2"/>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wipe(left)">
                                      <p:cBhvr>
                                        <p:cTn id="26" dur="750"/>
                                        <p:tgtEl>
                                          <p:spTgt spid="26">
                                            <p:txEl>
                                              <p:pRg st="3" end="3"/>
                                            </p:txEl>
                                          </p:spTgt>
                                        </p:tgtEl>
                                      </p:cBhvr>
                                    </p:animEffect>
                                  </p:childTnLst>
                                </p:cTn>
                              </p:par>
                            </p:childTnLst>
                          </p:cTn>
                        </p:par>
                        <p:par>
                          <p:cTn id="27" fill="hold">
                            <p:stCondLst>
                              <p:cond delay="2750"/>
                            </p:stCondLst>
                            <p:childTnLst>
                              <p:par>
                                <p:cTn id="28" presetID="22" presetClass="entr" presetSubtype="8" fill="hold" nodeType="afterEffect">
                                  <p:stCondLst>
                                    <p:cond delay="0"/>
                                  </p:stCondLst>
                                  <p:childTnLst>
                                    <p:set>
                                      <p:cBhvr>
                                        <p:cTn id="29" dur="1" fill="hold">
                                          <p:stCondLst>
                                            <p:cond delay="0"/>
                                          </p:stCondLst>
                                        </p:cTn>
                                        <p:tgtEl>
                                          <p:spTgt spid="26">
                                            <p:txEl>
                                              <p:pRg st="4" end="4"/>
                                            </p:txEl>
                                          </p:spTgt>
                                        </p:tgtEl>
                                        <p:attrNameLst>
                                          <p:attrName>style.visibility</p:attrName>
                                        </p:attrNameLst>
                                      </p:cBhvr>
                                      <p:to>
                                        <p:strVal val="visible"/>
                                      </p:to>
                                    </p:set>
                                    <p:animEffect transition="in" filter="wipe(left)">
                                      <p:cBhvr>
                                        <p:cTn id="30" dur="750"/>
                                        <p:tgtEl>
                                          <p:spTgt spid="26">
                                            <p:txEl>
                                              <p:pRg st="4" end="4"/>
                                            </p:txEl>
                                          </p:spTgt>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26">
                                            <p:txEl>
                                              <p:pRg st="5" end="5"/>
                                            </p:txEl>
                                          </p:spTgt>
                                        </p:tgtEl>
                                        <p:attrNameLst>
                                          <p:attrName>style.visibility</p:attrName>
                                        </p:attrNameLst>
                                      </p:cBhvr>
                                      <p:to>
                                        <p:strVal val="visible"/>
                                      </p:to>
                                    </p:set>
                                    <p:animEffect transition="in" filter="wipe(left)">
                                      <p:cBhvr>
                                        <p:cTn id="34" dur="750"/>
                                        <p:tgtEl>
                                          <p:spTgt spid="26">
                                            <p:txEl>
                                              <p:pRg st="5" end="5"/>
                                            </p:txEl>
                                          </p:spTgt>
                                        </p:tgtEl>
                                      </p:cBhvr>
                                    </p:animEffect>
                                  </p:childTnLst>
                                </p:cTn>
                              </p:par>
                            </p:childTnLst>
                          </p:cTn>
                        </p:par>
                        <p:par>
                          <p:cTn id="35" fill="hold">
                            <p:stCondLst>
                              <p:cond delay="4250"/>
                            </p:stCondLst>
                            <p:childTnLst>
                              <p:par>
                                <p:cTn id="36" presetID="22" presetClass="entr" presetSubtype="8" fill="hold" nodeType="afterEffect">
                                  <p:stCondLst>
                                    <p:cond delay="0"/>
                                  </p:stCondLst>
                                  <p:childTnLst>
                                    <p:set>
                                      <p:cBhvr>
                                        <p:cTn id="37" dur="1" fill="hold">
                                          <p:stCondLst>
                                            <p:cond delay="0"/>
                                          </p:stCondLst>
                                        </p:cTn>
                                        <p:tgtEl>
                                          <p:spTgt spid="26">
                                            <p:txEl>
                                              <p:pRg st="6" end="6"/>
                                            </p:txEl>
                                          </p:spTgt>
                                        </p:tgtEl>
                                        <p:attrNameLst>
                                          <p:attrName>style.visibility</p:attrName>
                                        </p:attrNameLst>
                                      </p:cBhvr>
                                      <p:to>
                                        <p:strVal val="visible"/>
                                      </p:to>
                                    </p:set>
                                    <p:animEffect transition="in" filter="wipe(left)">
                                      <p:cBhvr>
                                        <p:cTn id="38" dur="750"/>
                                        <p:tgtEl>
                                          <p:spTgt spid="26">
                                            <p:txEl>
                                              <p:pRg st="6" end="6"/>
                                            </p:txEl>
                                          </p:spTgt>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26">
                                            <p:txEl>
                                              <p:pRg st="7" end="7"/>
                                            </p:txEl>
                                          </p:spTgt>
                                        </p:tgtEl>
                                        <p:attrNameLst>
                                          <p:attrName>style.visibility</p:attrName>
                                        </p:attrNameLst>
                                      </p:cBhvr>
                                      <p:to>
                                        <p:strVal val="visible"/>
                                      </p:to>
                                    </p:set>
                                    <p:animEffect transition="in" filter="wipe(left)">
                                      <p:cBhvr>
                                        <p:cTn id="42" dur="750"/>
                                        <p:tgtEl>
                                          <p:spTgt spid="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left)">
                                      <p:cBhvr>
                                        <p:cTn id="47" dur="500"/>
                                        <p:tgtEl>
                                          <p:spTgt spid="28">
                                            <p:txEl>
                                              <p:pRg st="0" end="0"/>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8">
                                            <p:txEl>
                                              <p:pRg st="1" end="1"/>
                                            </p:txEl>
                                          </p:spTgt>
                                        </p:tgtEl>
                                        <p:attrNameLst>
                                          <p:attrName>style.visibility</p:attrName>
                                        </p:attrNameLst>
                                      </p:cBhvr>
                                      <p:to>
                                        <p:strVal val="visible"/>
                                      </p:to>
                                    </p:set>
                                    <p:animEffect transition="in" filter="wipe(left)">
                                      <p:cBhvr>
                                        <p:cTn id="51" dur="750"/>
                                        <p:tgtEl>
                                          <p:spTgt spid="28">
                                            <p:txEl>
                                              <p:pRg st="1" end="1"/>
                                            </p:txEl>
                                          </p:spTgt>
                                        </p:tgtEl>
                                      </p:cBhvr>
                                    </p:animEffect>
                                  </p:childTnLst>
                                </p:cTn>
                              </p:par>
                            </p:childTnLst>
                          </p:cTn>
                        </p:par>
                        <p:par>
                          <p:cTn id="52" fill="hold">
                            <p:stCondLst>
                              <p:cond delay="1250"/>
                            </p:stCondLst>
                            <p:childTnLst>
                              <p:par>
                                <p:cTn id="53" presetID="22" presetClass="entr" presetSubtype="8" fill="hold" nodeType="afterEffect">
                                  <p:stCondLst>
                                    <p:cond delay="0"/>
                                  </p:stCondLst>
                                  <p:childTnLst>
                                    <p:set>
                                      <p:cBhvr>
                                        <p:cTn id="54" dur="1" fill="hold">
                                          <p:stCondLst>
                                            <p:cond delay="0"/>
                                          </p:stCondLst>
                                        </p:cTn>
                                        <p:tgtEl>
                                          <p:spTgt spid="28">
                                            <p:txEl>
                                              <p:pRg st="2" end="2"/>
                                            </p:txEl>
                                          </p:spTgt>
                                        </p:tgtEl>
                                        <p:attrNameLst>
                                          <p:attrName>style.visibility</p:attrName>
                                        </p:attrNameLst>
                                      </p:cBhvr>
                                      <p:to>
                                        <p:strVal val="visible"/>
                                      </p:to>
                                    </p:set>
                                    <p:animEffect transition="in" filter="wipe(left)">
                                      <p:cBhvr>
                                        <p:cTn id="55" dur="750"/>
                                        <p:tgtEl>
                                          <p:spTgt spid="28">
                                            <p:txEl>
                                              <p:pRg st="2" end="2"/>
                                            </p:txEl>
                                          </p:spTgt>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28">
                                            <p:txEl>
                                              <p:pRg st="3" end="3"/>
                                            </p:txEl>
                                          </p:spTgt>
                                        </p:tgtEl>
                                        <p:attrNameLst>
                                          <p:attrName>style.visibility</p:attrName>
                                        </p:attrNameLst>
                                      </p:cBhvr>
                                      <p:to>
                                        <p:strVal val="visible"/>
                                      </p:to>
                                    </p:set>
                                    <p:animEffect transition="in" filter="wipe(left)">
                                      <p:cBhvr>
                                        <p:cTn id="59" dur="750"/>
                                        <p:tgtEl>
                                          <p:spTgt spid="28">
                                            <p:txEl>
                                              <p:pRg st="3" end="3"/>
                                            </p:txEl>
                                          </p:spTgt>
                                        </p:tgtEl>
                                      </p:cBhvr>
                                    </p:animEffect>
                                  </p:childTnLst>
                                </p:cTn>
                              </p:par>
                            </p:childTnLst>
                          </p:cTn>
                        </p:par>
                        <p:par>
                          <p:cTn id="60" fill="hold">
                            <p:stCondLst>
                              <p:cond delay="2750"/>
                            </p:stCondLst>
                            <p:childTnLst>
                              <p:par>
                                <p:cTn id="61" presetID="22" presetClass="entr" presetSubtype="8" fill="hold" nodeType="afterEffect">
                                  <p:stCondLst>
                                    <p:cond delay="0"/>
                                  </p:stCondLst>
                                  <p:childTnLst>
                                    <p:set>
                                      <p:cBhvr>
                                        <p:cTn id="62" dur="1" fill="hold">
                                          <p:stCondLst>
                                            <p:cond delay="0"/>
                                          </p:stCondLst>
                                        </p:cTn>
                                        <p:tgtEl>
                                          <p:spTgt spid="28">
                                            <p:txEl>
                                              <p:pRg st="4" end="4"/>
                                            </p:txEl>
                                          </p:spTgt>
                                        </p:tgtEl>
                                        <p:attrNameLst>
                                          <p:attrName>style.visibility</p:attrName>
                                        </p:attrNameLst>
                                      </p:cBhvr>
                                      <p:to>
                                        <p:strVal val="visible"/>
                                      </p:to>
                                    </p:set>
                                    <p:animEffect transition="in" filter="wipe(left)">
                                      <p:cBhvr>
                                        <p:cTn id="63" dur="750"/>
                                        <p:tgtEl>
                                          <p:spTgt spid="28">
                                            <p:txEl>
                                              <p:pRg st="4" end="4"/>
                                            </p:txEl>
                                          </p:spTgt>
                                        </p:tgtEl>
                                      </p:cBhvr>
                                    </p:animEffect>
                                  </p:childTnLst>
                                </p:cTn>
                              </p:par>
                            </p:childTnLst>
                          </p:cTn>
                        </p:par>
                        <p:par>
                          <p:cTn id="64" fill="hold">
                            <p:stCondLst>
                              <p:cond delay="3500"/>
                            </p:stCondLst>
                            <p:childTnLst>
                              <p:par>
                                <p:cTn id="65" presetID="22" presetClass="entr" presetSubtype="8" fill="hold" nodeType="afterEffect">
                                  <p:stCondLst>
                                    <p:cond delay="0"/>
                                  </p:stCondLst>
                                  <p:childTnLst>
                                    <p:set>
                                      <p:cBhvr>
                                        <p:cTn id="66" dur="1" fill="hold">
                                          <p:stCondLst>
                                            <p:cond delay="0"/>
                                          </p:stCondLst>
                                        </p:cTn>
                                        <p:tgtEl>
                                          <p:spTgt spid="28">
                                            <p:txEl>
                                              <p:pRg st="5" end="5"/>
                                            </p:txEl>
                                          </p:spTgt>
                                        </p:tgtEl>
                                        <p:attrNameLst>
                                          <p:attrName>style.visibility</p:attrName>
                                        </p:attrNameLst>
                                      </p:cBhvr>
                                      <p:to>
                                        <p:strVal val="visible"/>
                                      </p:to>
                                    </p:set>
                                    <p:animEffect transition="in" filter="wipe(left)">
                                      <p:cBhvr>
                                        <p:cTn id="67" dur="750"/>
                                        <p:tgtEl>
                                          <p:spTgt spid="28">
                                            <p:txEl>
                                              <p:pRg st="5" end="5"/>
                                            </p:txEl>
                                          </p:spTgt>
                                        </p:tgtEl>
                                      </p:cBhvr>
                                    </p:animEffect>
                                  </p:childTnLst>
                                </p:cTn>
                              </p:par>
                            </p:childTnLst>
                          </p:cTn>
                        </p:par>
                        <p:par>
                          <p:cTn id="68" fill="hold">
                            <p:stCondLst>
                              <p:cond delay="4250"/>
                            </p:stCondLst>
                            <p:childTnLst>
                              <p:par>
                                <p:cTn id="69" presetID="22" presetClass="entr" presetSubtype="8" fill="hold" nodeType="afterEffect">
                                  <p:stCondLst>
                                    <p:cond delay="0"/>
                                  </p:stCondLst>
                                  <p:childTnLst>
                                    <p:set>
                                      <p:cBhvr>
                                        <p:cTn id="70" dur="1" fill="hold">
                                          <p:stCondLst>
                                            <p:cond delay="0"/>
                                          </p:stCondLst>
                                        </p:cTn>
                                        <p:tgtEl>
                                          <p:spTgt spid="28">
                                            <p:txEl>
                                              <p:pRg st="6" end="6"/>
                                            </p:txEl>
                                          </p:spTgt>
                                        </p:tgtEl>
                                        <p:attrNameLst>
                                          <p:attrName>style.visibility</p:attrName>
                                        </p:attrNameLst>
                                      </p:cBhvr>
                                      <p:to>
                                        <p:strVal val="visible"/>
                                      </p:to>
                                    </p:set>
                                    <p:animEffect transition="in" filter="wipe(left)">
                                      <p:cBhvr>
                                        <p:cTn id="71" dur="750"/>
                                        <p:tgtEl>
                                          <p:spTgt spid="28">
                                            <p:txEl>
                                              <p:pRg st="6" end="6"/>
                                            </p:txEl>
                                          </p:spTgt>
                                        </p:tgtEl>
                                      </p:cBhvr>
                                    </p:animEffect>
                                  </p:childTnLst>
                                </p:cTn>
                              </p:par>
                            </p:childTnLst>
                          </p:cTn>
                        </p:par>
                        <p:par>
                          <p:cTn id="72" fill="hold">
                            <p:stCondLst>
                              <p:cond delay="5000"/>
                            </p:stCondLst>
                            <p:childTnLst>
                              <p:par>
                                <p:cTn id="73" presetID="22" presetClass="entr" presetSubtype="8" fill="hold" nodeType="afterEffect">
                                  <p:stCondLst>
                                    <p:cond delay="0"/>
                                  </p:stCondLst>
                                  <p:childTnLst>
                                    <p:set>
                                      <p:cBhvr>
                                        <p:cTn id="74" dur="1" fill="hold">
                                          <p:stCondLst>
                                            <p:cond delay="0"/>
                                          </p:stCondLst>
                                        </p:cTn>
                                        <p:tgtEl>
                                          <p:spTgt spid="28">
                                            <p:txEl>
                                              <p:pRg st="7" end="7"/>
                                            </p:txEl>
                                          </p:spTgt>
                                        </p:tgtEl>
                                        <p:attrNameLst>
                                          <p:attrName>style.visibility</p:attrName>
                                        </p:attrNameLst>
                                      </p:cBhvr>
                                      <p:to>
                                        <p:strVal val="visible"/>
                                      </p:to>
                                    </p:set>
                                    <p:animEffect transition="in" filter="wipe(left)">
                                      <p:cBhvr>
                                        <p:cTn id="75" dur="750"/>
                                        <p:tgtEl>
                                          <p:spTgt spid="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0347F-ED65-C5BA-254B-046FED094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303" y="560782"/>
            <a:ext cx="1194568" cy="773653"/>
          </a:xfrm>
          <a:prstGeom prst="rect">
            <a:avLst/>
          </a:prstGeom>
        </p:spPr>
      </p:pic>
      <p:sp>
        <p:nvSpPr>
          <p:cNvPr id="2" name="Rectangle 8"/>
          <p:cNvSpPr>
            <a:spLocks noChangeArrowheads="1"/>
          </p:cNvSpPr>
          <p:nvPr/>
        </p:nvSpPr>
        <p:spPr bwMode="auto">
          <a:xfrm>
            <a:off x="5562600" y="1228344"/>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8587182" y="1143000"/>
            <a:ext cx="937818" cy="523220"/>
          </a:xfrm>
          <a:prstGeom prst="rect">
            <a:avLst/>
          </a:prstGeom>
          <a:noFill/>
        </p:spPr>
        <p:txBody>
          <a:bodyPr wrap="square" rtlCol="0">
            <a:spAutoFit/>
          </a:bodyPr>
          <a:lstStyle/>
          <a:p>
            <a:pPr>
              <a:defRPr/>
            </a:pPr>
            <a:r>
              <a:rPr lang="en-US" sz="2800" b="1" dirty="0">
                <a:latin typeface="+mj-lt"/>
              </a:rPr>
              <a:t>GOD</a:t>
            </a:r>
          </a:p>
        </p:txBody>
      </p:sp>
      <p:sp>
        <p:nvSpPr>
          <p:cNvPr id="35"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6"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29" name="TextBox 28">
            <a:extLst>
              <a:ext uri="{FF2B5EF4-FFF2-40B4-BE49-F238E27FC236}">
                <a16:creationId xmlns:a16="http://schemas.microsoft.com/office/drawing/2014/main" id="{AB5F0989-F6B1-47E1-8CFC-8C22952F6AF4}"/>
              </a:ext>
            </a:extLst>
          </p:cNvPr>
          <p:cNvSpPr txBox="1"/>
          <p:nvPr/>
        </p:nvSpPr>
        <p:spPr>
          <a:xfrm>
            <a:off x="2514600" y="4267200"/>
            <a:ext cx="685799" cy="523220"/>
          </a:xfrm>
          <a:prstGeom prst="rect">
            <a:avLst/>
          </a:prstGeom>
          <a:noFill/>
        </p:spPr>
        <p:txBody>
          <a:bodyPr wrap="square" rtlCol="0">
            <a:spAutoFit/>
          </a:bodyPr>
          <a:lstStyle/>
          <a:p>
            <a:pPr>
              <a:defRPr/>
            </a:pPr>
            <a:r>
              <a:rPr lang="en-US" sz="2800" b="1" dirty="0">
                <a:latin typeface="Calibri"/>
              </a:rPr>
              <a:t>Us</a:t>
            </a:r>
          </a:p>
        </p:txBody>
      </p:sp>
      <p:pic>
        <p:nvPicPr>
          <p:cNvPr id="30" name="Picture 29">
            <a:extLst>
              <a:ext uri="{FF2B5EF4-FFF2-40B4-BE49-F238E27FC236}">
                <a16:creationId xmlns:a16="http://schemas.microsoft.com/office/drawing/2014/main" id="{1C8B787A-CE3B-42B4-922C-80860F7708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grpSp>
        <p:nvGrpSpPr>
          <p:cNvPr id="45" name="Group 44">
            <a:extLst>
              <a:ext uri="{FF2B5EF4-FFF2-40B4-BE49-F238E27FC236}">
                <a16:creationId xmlns:a16="http://schemas.microsoft.com/office/drawing/2014/main" id="{01238E02-AAE8-47C1-B77A-9A8E29608FC1}"/>
              </a:ext>
            </a:extLst>
          </p:cNvPr>
          <p:cNvGrpSpPr/>
          <p:nvPr/>
        </p:nvGrpSpPr>
        <p:grpSpPr>
          <a:xfrm>
            <a:off x="2133600" y="4724400"/>
            <a:ext cx="1447800" cy="1295400"/>
            <a:chOff x="609600" y="4724400"/>
            <a:chExt cx="1447800" cy="1295400"/>
          </a:xfrm>
          <a:solidFill>
            <a:srgbClr val="F1975D"/>
          </a:solidFill>
        </p:grpSpPr>
        <p:sp>
          <p:nvSpPr>
            <p:cNvPr id="46" name="Oval 45">
              <a:extLst>
                <a:ext uri="{FF2B5EF4-FFF2-40B4-BE49-F238E27FC236}">
                  <a16:creationId xmlns:a16="http://schemas.microsoft.com/office/drawing/2014/main" id="{9CFA97AF-57C2-46A3-9816-2C4B72534380}"/>
                </a:ext>
              </a:extLst>
            </p:cNvPr>
            <p:cNvSpPr/>
            <p:nvPr/>
          </p:nvSpPr>
          <p:spPr>
            <a:xfrm>
              <a:off x="609600" y="4724400"/>
              <a:ext cx="14478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7" name="TextBox 46">
              <a:extLst>
                <a:ext uri="{FF2B5EF4-FFF2-40B4-BE49-F238E27FC236}">
                  <a16:creationId xmlns:a16="http://schemas.microsoft.com/office/drawing/2014/main" id="{27A08422-A96E-4569-AA1C-A79C86ABCE92}"/>
                </a:ext>
              </a:extLst>
            </p:cNvPr>
            <p:cNvSpPr txBox="1"/>
            <p:nvPr/>
          </p:nvSpPr>
          <p:spPr>
            <a:xfrm>
              <a:off x="762000" y="5138853"/>
              <a:ext cx="1066800" cy="523220"/>
            </a:xfrm>
            <a:prstGeom prst="rect">
              <a:avLst/>
            </a:prstGeom>
            <a:grpFill/>
          </p:spPr>
          <p:txBody>
            <a:bodyPr wrap="square" rtlCol="0">
              <a:spAutoFit/>
            </a:bodyPr>
            <a:lstStyle/>
            <a:p>
              <a:pPr>
                <a:defRPr/>
              </a:pPr>
              <a:r>
                <a:rPr lang="en-US" sz="2800" b="1" dirty="0">
                  <a:latin typeface="+mj-lt"/>
                </a:rPr>
                <a:t>World</a:t>
              </a:r>
            </a:p>
          </p:txBody>
        </p:sp>
      </p:grpSp>
      <p:sp>
        <p:nvSpPr>
          <p:cNvPr id="32" name="TextBox 31">
            <a:extLst>
              <a:ext uri="{FF2B5EF4-FFF2-40B4-BE49-F238E27FC236}">
                <a16:creationId xmlns:a16="http://schemas.microsoft.com/office/drawing/2014/main" id="{6AA72D44-224A-438C-9C6A-BE426E57068F}"/>
              </a:ext>
            </a:extLst>
          </p:cNvPr>
          <p:cNvSpPr txBox="1"/>
          <p:nvPr/>
        </p:nvSpPr>
        <p:spPr>
          <a:xfrm>
            <a:off x="3094102" y="76200"/>
            <a:ext cx="2381146" cy="2308324"/>
          </a:xfrm>
          <a:prstGeom prst="rect">
            <a:avLst/>
          </a:prstGeom>
          <a:noFill/>
        </p:spPr>
        <p:txBody>
          <a:bodyPr wrap="square" rtlCol="0">
            <a:spAutoFit/>
          </a:bodyPr>
          <a:lstStyle/>
          <a:p>
            <a:pPr>
              <a:defRPr/>
            </a:pPr>
            <a:r>
              <a:rPr lang="en-US" dirty="0">
                <a:latin typeface="+mj-lt"/>
              </a:rPr>
              <a:t>Not lie</a:t>
            </a:r>
          </a:p>
          <a:p>
            <a:pPr>
              <a:defRPr/>
            </a:pPr>
            <a:r>
              <a:rPr lang="en-US" dirty="0">
                <a:latin typeface="+mj-lt"/>
              </a:rPr>
              <a:t>Not steal</a:t>
            </a:r>
          </a:p>
          <a:p>
            <a:pPr>
              <a:defRPr/>
            </a:pPr>
            <a:r>
              <a:rPr lang="en-US" dirty="0">
                <a:latin typeface="+mj-lt"/>
              </a:rPr>
              <a:t>Not disobey parents</a:t>
            </a:r>
          </a:p>
          <a:p>
            <a:pPr>
              <a:defRPr/>
            </a:pPr>
            <a:r>
              <a:rPr lang="en-US" dirty="0">
                <a:latin typeface="+mj-lt"/>
              </a:rPr>
              <a:t>Not covet</a:t>
            </a:r>
          </a:p>
          <a:p>
            <a:pPr>
              <a:defRPr/>
            </a:pPr>
            <a:r>
              <a:rPr lang="en-US" dirty="0">
                <a:latin typeface="+mj-lt"/>
              </a:rPr>
              <a:t>No idols</a:t>
            </a:r>
          </a:p>
          <a:p>
            <a:pPr>
              <a:defRPr/>
            </a:pPr>
            <a:r>
              <a:rPr lang="en-US" dirty="0">
                <a:latin typeface="+mj-lt"/>
              </a:rPr>
              <a:t>Not murder</a:t>
            </a:r>
          </a:p>
          <a:p>
            <a:pPr>
              <a:defRPr/>
            </a:pPr>
            <a:r>
              <a:rPr lang="en-US" dirty="0">
                <a:latin typeface="+mj-lt"/>
              </a:rPr>
              <a:t>Not adultery</a:t>
            </a:r>
          </a:p>
          <a:p>
            <a:pPr>
              <a:defRPr/>
            </a:pPr>
            <a:r>
              <a:rPr lang="en-US" dirty="0">
                <a:latin typeface="+mj-lt"/>
              </a:rPr>
              <a:t>Not Lords name in vain</a:t>
            </a:r>
          </a:p>
        </p:txBody>
      </p:sp>
      <p:sp>
        <p:nvSpPr>
          <p:cNvPr id="38" name="TextBox 37">
            <a:extLst>
              <a:ext uri="{FF2B5EF4-FFF2-40B4-BE49-F238E27FC236}">
                <a16:creationId xmlns:a16="http://schemas.microsoft.com/office/drawing/2014/main" id="{B9D010A3-70AA-4214-894F-637469F91153}"/>
              </a:ext>
            </a:extLst>
          </p:cNvPr>
          <p:cNvSpPr txBox="1"/>
          <p:nvPr/>
        </p:nvSpPr>
        <p:spPr>
          <a:xfrm>
            <a:off x="0" y="76200"/>
            <a:ext cx="1295400" cy="2308324"/>
          </a:xfrm>
          <a:prstGeom prst="rect">
            <a:avLst/>
          </a:prstGeom>
          <a:noFill/>
        </p:spPr>
        <p:txBody>
          <a:bodyPr wrap="square" rtlCol="0">
            <a:spAutoFit/>
          </a:bodyPr>
          <a:lstStyle/>
          <a:p>
            <a:pPr algn="r">
              <a:defRPr/>
            </a:pPr>
            <a:r>
              <a:rPr lang="en-US" dirty="0">
                <a:latin typeface="+mj-lt"/>
              </a:rPr>
              <a:t>Liar</a:t>
            </a:r>
          </a:p>
          <a:p>
            <a:pPr algn="r">
              <a:defRPr/>
            </a:pPr>
            <a:r>
              <a:rPr lang="en-US" dirty="0">
                <a:latin typeface="+mj-lt"/>
              </a:rPr>
              <a:t>Thief</a:t>
            </a:r>
          </a:p>
          <a:p>
            <a:pPr algn="r">
              <a:defRPr/>
            </a:pPr>
            <a:r>
              <a:rPr lang="en-US" dirty="0">
                <a:latin typeface="+mj-lt"/>
              </a:rPr>
              <a:t>Rebel</a:t>
            </a:r>
          </a:p>
          <a:p>
            <a:pPr algn="r">
              <a:defRPr/>
            </a:pPr>
            <a:r>
              <a:rPr lang="en-US" dirty="0">
                <a:latin typeface="+mj-lt"/>
              </a:rPr>
              <a:t>Envious</a:t>
            </a:r>
          </a:p>
          <a:p>
            <a:pPr algn="r">
              <a:defRPr/>
            </a:pPr>
            <a:r>
              <a:rPr lang="en-US" dirty="0">
                <a:latin typeface="+mj-lt"/>
              </a:rPr>
              <a:t>Idolater</a:t>
            </a:r>
          </a:p>
          <a:p>
            <a:pPr algn="r">
              <a:defRPr/>
            </a:pPr>
            <a:r>
              <a:rPr lang="en-US" dirty="0">
                <a:latin typeface="+mj-lt"/>
              </a:rPr>
              <a:t>Hateful</a:t>
            </a:r>
          </a:p>
          <a:p>
            <a:pPr algn="r">
              <a:defRPr/>
            </a:pPr>
            <a:r>
              <a:rPr lang="en-US" dirty="0">
                <a:latin typeface="+mj-lt"/>
              </a:rPr>
              <a:t>Fornicator</a:t>
            </a:r>
          </a:p>
          <a:p>
            <a:pPr algn="r">
              <a:defRPr/>
            </a:pPr>
            <a:r>
              <a:rPr lang="en-US" dirty="0">
                <a:latin typeface="+mj-lt"/>
              </a:rPr>
              <a:t>Blasphemer</a:t>
            </a:r>
          </a:p>
        </p:txBody>
      </p:sp>
      <p:grpSp>
        <p:nvGrpSpPr>
          <p:cNvPr id="48" name="Group 47">
            <a:extLst>
              <a:ext uri="{FF2B5EF4-FFF2-40B4-BE49-F238E27FC236}">
                <a16:creationId xmlns:a16="http://schemas.microsoft.com/office/drawing/2014/main" id="{666D7D77-07E6-41DD-A524-7F8DE644AA48}"/>
              </a:ext>
            </a:extLst>
          </p:cNvPr>
          <p:cNvGrpSpPr/>
          <p:nvPr/>
        </p:nvGrpSpPr>
        <p:grpSpPr>
          <a:xfrm>
            <a:off x="1418316" y="196959"/>
            <a:ext cx="1599586" cy="1892081"/>
            <a:chOff x="1168400" y="0"/>
            <a:chExt cx="1051934" cy="1299923"/>
          </a:xfrm>
        </p:grpSpPr>
        <p:sp>
          <p:nvSpPr>
            <p:cNvPr id="49" name="TextBox 48">
              <a:extLst>
                <a:ext uri="{FF2B5EF4-FFF2-40B4-BE49-F238E27FC236}">
                  <a16:creationId xmlns:a16="http://schemas.microsoft.com/office/drawing/2014/main" id="{86808BE6-9600-4766-A0DD-6284BE34E13A}"/>
                </a:ext>
              </a:extLst>
            </p:cNvPr>
            <p:cNvSpPr txBox="1"/>
            <p:nvPr/>
          </p:nvSpPr>
          <p:spPr>
            <a:xfrm>
              <a:off x="1371600" y="0"/>
              <a:ext cx="540732" cy="359470"/>
            </a:xfrm>
            <a:prstGeom prst="rect">
              <a:avLst/>
            </a:prstGeom>
            <a:noFill/>
          </p:spPr>
          <p:txBody>
            <a:bodyPr wrap="square" rtlCol="0">
              <a:spAutoFit/>
            </a:bodyPr>
            <a:lstStyle/>
            <a:p>
              <a:pPr algn="ctr">
                <a:defRPr/>
              </a:pPr>
              <a:r>
                <a:rPr lang="en-US" sz="2800" b="1" dirty="0">
                  <a:solidFill>
                    <a:srgbClr val="7030A0"/>
                  </a:solidFill>
                  <a:latin typeface="+mj-lt"/>
                </a:rPr>
                <a:t>Holy</a:t>
              </a:r>
              <a:endParaRPr lang="en-US" sz="2400" b="1" dirty="0">
                <a:solidFill>
                  <a:srgbClr val="7030A0"/>
                </a:solidFill>
                <a:latin typeface="+mj-lt"/>
              </a:endParaRPr>
            </a:p>
          </p:txBody>
        </p:sp>
        <p:pic>
          <p:nvPicPr>
            <p:cNvPr id="50" name="Picture 49">
              <a:extLst>
                <a:ext uri="{FF2B5EF4-FFF2-40B4-BE49-F238E27FC236}">
                  <a16:creationId xmlns:a16="http://schemas.microsoft.com/office/drawing/2014/main" id="{A062361C-352A-4CB9-AFAA-92CFD6352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8400" y="320675"/>
              <a:ext cx="1051934" cy="979248"/>
            </a:xfrm>
            <a:prstGeom prst="rect">
              <a:avLst/>
            </a:prstGeom>
          </p:spPr>
        </p:pic>
      </p:grpSp>
      <p:sp>
        <p:nvSpPr>
          <p:cNvPr id="31" name="Text Box 3">
            <a:extLst>
              <a:ext uri="{FF2B5EF4-FFF2-40B4-BE49-F238E27FC236}">
                <a16:creationId xmlns:a16="http://schemas.microsoft.com/office/drawing/2014/main" id="{ABFA2F0A-CBE1-409E-83DF-526E72F07DB3}"/>
              </a:ext>
            </a:extLst>
          </p:cNvPr>
          <p:cNvSpPr txBox="1">
            <a:spLocks noChangeArrowheads="1"/>
          </p:cNvSpPr>
          <p:nvPr/>
        </p:nvSpPr>
        <p:spPr bwMode="auto">
          <a:xfrm>
            <a:off x="10058400" y="1219200"/>
            <a:ext cx="1676400" cy="523862"/>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2800" b="1" dirty="0">
                <a:solidFill>
                  <a:srgbClr val="7030A0"/>
                </a:solidFill>
                <a:latin typeface="+mj-lt"/>
              </a:rPr>
              <a:t>Righteous</a:t>
            </a:r>
          </a:p>
        </p:txBody>
      </p:sp>
      <p:sp>
        <p:nvSpPr>
          <p:cNvPr id="33" name="Text Box 4">
            <a:extLst>
              <a:ext uri="{FF2B5EF4-FFF2-40B4-BE49-F238E27FC236}">
                <a16:creationId xmlns:a16="http://schemas.microsoft.com/office/drawing/2014/main" id="{C3C67BBA-D771-4DB4-BD95-48387CC18C39}"/>
              </a:ext>
            </a:extLst>
          </p:cNvPr>
          <p:cNvSpPr txBox="1">
            <a:spLocks noChangeArrowheads="1"/>
          </p:cNvSpPr>
          <p:nvPr/>
        </p:nvSpPr>
        <p:spPr bwMode="auto">
          <a:xfrm>
            <a:off x="10439398" y="1687426"/>
            <a:ext cx="990599"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latin typeface="+mj-lt"/>
              </a:rPr>
              <a:t>Just</a:t>
            </a:r>
          </a:p>
        </p:txBody>
      </p:sp>
      <p:grpSp>
        <p:nvGrpSpPr>
          <p:cNvPr id="51" name="Group 25">
            <a:extLst>
              <a:ext uri="{FF2B5EF4-FFF2-40B4-BE49-F238E27FC236}">
                <a16:creationId xmlns:a16="http://schemas.microsoft.com/office/drawing/2014/main" id="{BA316341-8696-488B-84BE-01DA2C4CB896}"/>
              </a:ext>
            </a:extLst>
          </p:cNvPr>
          <p:cNvGrpSpPr/>
          <p:nvPr/>
        </p:nvGrpSpPr>
        <p:grpSpPr>
          <a:xfrm>
            <a:off x="9823887" y="454608"/>
            <a:ext cx="1295400" cy="772597"/>
            <a:chOff x="7772400" y="228600"/>
            <a:chExt cx="1295400" cy="828662"/>
          </a:xfrm>
        </p:grpSpPr>
        <p:sp>
          <p:nvSpPr>
            <p:cNvPr id="52" name="Text Box 32">
              <a:extLst>
                <a:ext uri="{FF2B5EF4-FFF2-40B4-BE49-F238E27FC236}">
                  <a16:creationId xmlns:a16="http://schemas.microsoft.com/office/drawing/2014/main" id="{FB06383A-1A12-490F-811E-D6967331AF61}"/>
                </a:ext>
              </a:extLst>
            </p:cNvPr>
            <p:cNvSpPr txBox="1">
              <a:spLocks noChangeArrowheads="1"/>
            </p:cNvSpPr>
            <p:nvPr/>
          </p:nvSpPr>
          <p:spPr bwMode="auto">
            <a:xfrm>
              <a:off x="7848600" y="533400"/>
              <a:ext cx="12192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effectLst>
                    <a:outerShdw blurRad="38100" dist="38100" dir="2700000" algn="tl">
                      <a:srgbClr val="C0C0C0"/>
                    </a:outerShdw>
                  </a:effectLst>
                  <a:latin typeface="+mj-lt"/>
                </a:rPr>
                <a:t>HOLY</a:t>
              </a:r>
            </a:p>
          </p:txBody>
        </p:sp>
        <p:sp>
          <p:nvSpPr>
            <p:cNvPr id="53" name="Line 35">
              <a:extLst>
                <a:ext uri="{FF2B5EF4-FFF2-40B4-BE49-F238E27FC236}">
                  <a16:creationId xmlns:a16="http://schemas.microsoft.com/office/drawing/2014/main" id="{2F2AFDC8-CC8A-47F5-B6D9-BD4385B33748}"/>
                </a:ext>
              </a:extLst>
            </p:cNvPr>
            <p:cNvSpPr>
              <a:spLocks noChangeShapeType="1"/>
            </p:cNvSpPr>
            <p:nvPr/>
          </p:nvSpPr>
          <p:spPr bwMode="auto">
            <a:xfrm>
              <a:off x="7772400" y="457200"/>
              <a:ext cx="141248"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4" name="Line 35">
              <a:extLst>
                <a:ext uri="{FF2B5EF4-FFF2-40B4-BE49-F238E27FC236}">
                  <a16:creationId xmlns:a16="http://schemas.microsoft.com/office/drawing/2014/main" id="{CD965BD0-8B51-400B-9766-5FE5FB4F5FF6}"/>
                </a:ext>
              </a:extLst>
            </p:cNvPr>
            <p:cNvSpPr>
              <a:spLocks noChangeShapeType="1"/>
            </p:cNvSpPr>
            <p:nvPr/>
          </p:nvSpPr>
          <p:spPr bwMode="auto">
            <a:xfrm>
              <a:off x="8001000" y="304800"/>
              <a:ext cx="76200" cy="3048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5" name="Line 35">
              <a:extLst>
                <a:ext uri="{FF2B5EF4-FFF2-40B4-BE49-F238E27FC236}">
                  <a16:creationId xmlns:a16="http://schemas.microsoft.com/office/drawing/2014/main" id="{F3F0A0F9-0587-404E-83CB-837DB50BDB89}"/>
                </a:ext>
              </a:extLst>
            </p:cNvPr>
            <p:cNvSpPr>
              <a:spLocks noChangeShapeType="1"/>
            </p:cNvSpPr>
            <p:nvPr/>
          </p:nvSpPr>
          <p:spPr bwMode="auto">
            <a:xfrm>
              <a:off x="8229600" y="228600"/>
              <a:ext cx="0"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6" name="Line 35">
              <a:extLst>
                <a:ext uri="{FF2B5EF4-FFF2-40B4-BE49-F238E27FC236}">
                  <a16:creationId xmlns:a16="http://schemas.microsoft.com/office/drawing/2014/main" id="{033E35AD-2162-48AF-AC9C-BEF36ED7B678}"/>
                </a:ext>
              </a:extLst>
            </p:cNvPr>
            <p:cNvSpPr>
              <a:spLocks noChangeShapeType="1"/>
            </p:cNvSpPr>
            <p:nvPr/>
          </p:nvSpPr>
          <p:spPr bwMode="auto">
            <a:xfrm flipH="1">
              <a:off x="8447048" y="228600"/>
              <a:ext cx="11151"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7" name="Line 35">
              <a:extLst>
                <a:ext uri="{FF2B5EF4-FFF2-40B4-BE49-F238E27FC236}">
                  <a16:creationId xmlns:a16="http://schemas.microsoft.com/office/drawing/2014/main" id="{48B6FBA0-01AD-4163-9675-564A40B15941}"/>
                </a:ext>
              </a:extLst>
            </p:cNvPr>
            <p:cNvSpPr>
              <a:spLocks noChangeShapeType="1"/>
            </p:cNvSpPr>
            <p:nvPr/>
          </p:nvSpPr>
          <p:spPr bwMode="auto">
            <a:xfrm flipH="1">
              <a:off x="8621749" y="304800"/>
              <a:ext cx="141250" cy="325245"/>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8" name="Line 35">
              <a:extLst>
                <a:ext uri="{FF2B5EF4-FFF2-40B4-BE49-F238E27FC236}">
                  <a16:creationId xmlns:a16="http://schemas.microsoft.com/office/drawing/2014/main" id="{4B40A436-071C-4BF6-9BA4-501C069B5222}"/>
                </a:ext>
              </a:extLst>
            </p:cNvPr>
            <p:cNvSpPr>
              <a:spLocks noChangeShapeType="1"/>
            </p:cNvSpPr>
            <p:nvPr/>
          </p:nvSpPr>
          <p:spPr bwMode="auto">
            <a:xfrm flipH="1">
              <a:off x="8839200" y="457200"/>
              <a:ext cx="152400"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grpSp>
      <p:sp>
        <p:nvSpPr>
          <p:cNvPr id="59" name="Text Box 3">
            <a:extLst>
              <a:ext uri="{FF2B5EF4-FFF2-40B4-BE49-F238E27FC236}">
                <a16:creationId xmlns:a16="http://schemas.microsoft.com/office/drawing/2014/main" id="{2F9DA621-2A6F-46D6-9618-87BFFB531A9E}"/>
              </a:ext>
            </a:extLst>
          </p:cNvPr>
          <p:cNvSpPr txBox="1">
            <a:spLocks noChangeArrowheads="1"/>
          </p:cNvSpPr>
          <p:nvPr/>
        </p:nvSpPr>
        <p:spPr bwMode="auto">
          <a:xfrm>
            <a:off x="9318554" y="0"/>
            <a:ext cx="2187646" cy="523862"/>
          </a:xfrm>
          <a:prstGeom prst="rect">
            <a:avLst/>
          </a:prstGeom>
          <a:noFill/>
          <a:ln w="12700">
            <a:noFill/>
            <a:miter lim="800000"/>
            <a:headEnd type="none" w="sm" len="sm"/>
            <a:tailEnd type="none" w="sm" len="sm"/>
          </a:ln>
        </p:spPr>
        <p:txBody>
          <a:bodyPr wrap="square" lIns="92075" tIns="46038" rIns="92075" bIns="46038">
            <a:spAutoFit/>
          </a:bodyPr>
          <a:lstStyle/>
          <a:p>
            <a:pPr eaLnBrk="0" fontAlgn="base" hangingPunct="0">
              <a:spcBef>
                <a:spcPct val="50000"/>
              </a:spcBef>
              <a:spcAft>
                <a:spcPct val="0"/>
              </a:spcAft>
              <a:defRPr/>
            </a:pPr>
            <a:r>
              <a:rPr lang="en-US" sz="2800" b="1" dirty="0">
                <a:solidFill>
                  <a:srgbClr val="7030A0"/>
                </a:solidFill>
                <a:latin typeface="+mj-lt"/>
              </a:rPr>
              <a:t>Perfect / Pure</a:t>
            </a:r>
          </a:p>
        </p:txBody>
      </p:sp>
      <p:sp>
        <p:nvSpPr>
          <p:cNvPr id="4" name="Oval 3">
            <a:extLst>
              <a:ext uri="{FF2B5EF4-FFF2-40B4-BE49-F238E27FC236}">
                <a16:creationId xmlns:a16="http://schemas.microsoft.com/office/drawing/2014/main" id="{F6F402F3-EC7E-49CF-9587-3A79CDBA6E28}"/>
              </a:ext>
            </a:extLst>
          </p:cNvPr>
          <p:cNvSpPr/>
          <p:nvPr/>
        </p:nvSpPr>
        <p:spPr>
          <a:xfrm>
            <a:off x="6696764" y="3740606"/>
            <a:ext cx="3527353" cy="2346152"/>
          </a:xfrm>
          <a:prstGeom prst="ellipse">
            <a:avLst/>
          </a:prstGeom>
          <a:solidFill>
            <a:srgbClr val="F1975D"/>
          </a:solidFill>
          <a:ln w="57150">
            <a:solidFill>
              <a:srgbClr val="063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t>1</a:t>
            </a:r>
          </a:p>
        </p:txBody>
      </p:sp>
      <p:sp>
        <p:nvSpPr>
          <p:cNvPr id="6" name="Rectangle: Rounded Corners 5">
            <a:extLst>
              <a:ext uri="{FF2B5EF4-FFF2-40B4-BE49-F238E27FC236}">
                <a16:creationId xmlns:a16="http://schemas.microsoft.com/office/drawing/2014/main" id="{B6C2BF91-D2B0-2987-77BB-E17521BD1500}"/>
              </a:ext>
            </a:extLst>
          </p:cNvPr>
          <p:cNvSpPr/>
          <p:nvPr/>
        </p:nvSpPr>
        <p:spPr>
          <a:xfrm>
            <a:off x="5651304" y="143232"/>
            <a:ext cx="5871755" cy="3371136"/>
          </a:xfrm>
          <a:prstGeom prst="roundRect">
            <a:avLst/>
          </a:prstGeom>
          <a:solidFill>
            <a:srgbClr val="063656"/>
          </a:solidFill>
          <a:ln w="38100">
            <a:solidFill>
              <a:srgbClr val="F1975D"/>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rPr>
              <a:t>10 sins / day</a:t>
            </a:r>
          </a:p>
          <a:p>
            <a:pPr marL="457200" indent="-457200">
              <a:buFont typeface="Arial" panose="020B0604020202020204" pitchFamily="34" charset="0"/>
              <a:buChar char="•"/>
            </a:pPr>
            <a:r>
              <a:rPr lang="en-US" sz="3200" dirty="0">
                <a:solidFill>
                  <a:schemeClr val="bg1"/>
                </a:solidFill>
              </a:rPr>
              <a:t>3,650 sins / year</a:t>
            </a:r>
          </a:p>
          <a:p>
            <a:pPr marL="457200" indent="-457200">
              <a:buFont typeface="Arial" panose="020B0604020202020204" pitchFamily="34" charset="0"/>
              <a:buChar char="•"/>
            </a:pPr>
            <a:r>
              <a:rPr lang="en-US" sz="3200" dirty="0">
                <a:solidFill>
                  <a:schemeClr val="bg1"/>
                </a:solidFill>
              </a:rPr>
              <a:t>36,500 sins in 10 years</a:t>
            </a:r>
          </a:p>
          <a:p>
            <a:pPr marL="457200" indent="-457200">
              <a:buFont typeface="Arial" panose="020B0604020202020204" pitchFamily="34" charset="0"/>
              <a:buChar char="•"/>
            </a:pPr>
            <a:r>
              <a:rPr lang="en-US" sz="3200" dirty="0">
                <a:solidFill>
                  <a:schemeClr val="bg1"/>
                </a:solidFill>
              </a:rPr>
              <a:t>73,000 sins in 20 years</a:t>
            </a:r>
          </a:p>
          <a:p>
            <a:pPr marL="457200" indent="-457200">
              <a:buFont typeface="Arial" panose="020B0604020202020204" pitchFamily="34" charset="0"/>
              <a:buChar char="•"/>
            </a:pPr>
            <a:r>
              <a:rPr lang="en-US" sz="3200" dirty="0">
                <a:solidFill>
                  <a:schemeClr val="bg1"/>
                </a:solidFill>
              </a:rPr>
              <a:t>146,000 sins in 40 years</a:t>
            </a:r>
          </a:p>
          <a:p>
            <a:pPr marL="457200" indent="-457200">
              <a:buFont typeface="Arial" panose="020B0604020202020204" pitchFamily="34" charset="0"/>
              <a:buChar char="•"/>
            </a:pPr>
            <a:r>
              <a:rPr lang="en-US" sz="3200" dirty="0">
                <a:solidFill>
                  <a:schemeClr val="bg1"/>
                </a:solidFill>
              </a:rPr>
              <a:t>250k sins if you live to be 80!</a:t>
            </a:r>
          </a:p>
        </p:txBody>
      </p:sp>
    </p:spTree>
    <p:extLst>
      <p:ext uri="{BB962C8B-B14F-4D97-AF65-F5344CB8AC3E}">
        <p14:creationId xmlns:p14="http://schemas.microsoft.com/office/powerpoint/2010/main" val="400695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Effect transition="in" filter="fade">
                                      <p:cBhvr>
                                        <p:cTn id="9" dur="1000"/>
                                        <p:tgtEl>
                                          <p:spTgt spid="6">
                                            <p:bg/>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6" dur="1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3" dur="10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p:cTn id="48"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Effect transition="in" filter="fade">
                                      <p:cBhvr>
                                        <p:cTn id="5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28344"/>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8587182" y="1143000"/>
            <a:ext cx="931904" cy="523220"/>
          </a:xfrm>
          <a:prstGeom prst="rect">
            <a:avLst/>
          </a:prstGeom>
          <a:noFill/>
        </p:spPr>
        <p:txBody>
          <a:bodyPr wrap="square" rtlCol="0">
            <a:spAutoFit/>
          </a:bodyPr>
          <a:lstStyle/>
          <a:p>
            <a:pPr>
              <a:defRPr/>
            </a:pPr>
            <a:r>
              <a:rPr lang="en-US" sz="2800" b="1" dirty="0">
                <a:latin typeface="+mj-lt"/>
              </a:rPr>
              <a:t>GOD</a:t>
            </a:r>
            <a:endParaRPr lang="en-US" sz="2000" b="1" dirty="0">
              <a:latin typeface="+mj-lt"/>
            </a:endParaRPr>
          </a:p>
        </p:txBody>
      </p:sp>
      <p:sp>
        <p:nvSpPr>
          <p:cNvPr id="33" name="Text Box 24"/>
          <p:cNvSpPr txBox="1">
            <a:spLocks noChangeArrowheads="1"/>
          </p:cNvSpPr>
          <p:nvPr/>
        </p:nvSpPr>
        <p:spPr bwMode="auto">
          <a:xfrm>
            <a:off x="1524000" y="5791200"/>
            <a:ext cx="1326996"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Sinner</a:t>
            </a:r>
          </a:p>
        </p:txBody>
      </p:sp>
      <p:sp>
        <p:nvSpPr>
          <p:cNvPr id="34" name="Text Box 24"/>
          <p:cNvSpPr txBox="1">
            <a:spLocks noChangeArrowheads="1"/>
          </p:cNvSpPr>
          <p:nvPr/>
        </p:nvSpPr>
        <p:spPr bwMode="auto">
          <a:xfrm>
            <a:off x="1828800" y="6096000"/>
            <a:ext cx="1035204"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Guilty</a:t>
            </a:r>
          </a:p>
        </p:txBody>
      </p:sp>
      <p:sp>
        <p:nvSpPr>
          <p:cNvPr id="35"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36"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29" name="TextBox 28">
            <a:extLst>
              <a:ext uri="{FF2B5EF4-FFF2-40B4-BE49-F238E27FC236}">
                <a16:creationId xmlns:a16="http://schemas.microsoft.com/office/drawing/2014/main" id="{24EF655D-3CE4-4FB0-8EB4-5C4FA8D9BF90}"/>
              </a:ext>
            </a:extLst>
          </p:cNvPr>
          <p:cNvSpPr txBox="1"/>
          <p:nvPr/>
        </p:nvSpPr>
        <p:spPr>
          <a:xfrm>
            <a:off x="2514600" y="4267200"/>
            <a:ext cx="685799" cy="523220"/>
          </a:xfrm>
          <a:prstGeom prst="rect">
            <a:avLst/>
          </a:prstGeom>
          <a:noFill/>
        </p:spPr>
        <p:txBody>
          <a:bodyPr wrap="square" rtlCol="0">
            <a:spAutoFit/>
          </a:bodyPr>
          <a:lstStyle/>
          <a:p>
            <a:pPr>
              <a:defRPr/>
            </a:pPr>
            <a:r>
              <a:rPr lang="en-US" sz="2800" b="1" dirty="0">
                <a:latin typeface="Calibri"/>
              </a:rPr>
              <a:t>Us</a:t>
            </a:r>
            <a:endParaRPr lang="en-US" b="1" dirty="0">
              <a:latin typeface="Calibri"/>
            </a:endParaRPr>
          </a:p>
        </p:txBody>
      </p:sp>
      <p:pic>
        <p:nvPicPr>
          <p:cNvPr id="30" name="Picture 29">
            <a:extLst>
              <a:ext uri="{FF2B5EF4-FFF2-40B4-BE49-F238E27FC236}">
                <a16:creationId xmlns:a16="http://schemas.microsoft.com/office/drawing/2014/main" id="{1DFCB9A3-9AC0-4CEE-986E-AD82087BE8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grpSp>
        <p:nvGrpSpPr>
          <p:cNvPr id="47" name="Group 46">
            <a:extLst>
              <a:ext uri="{FF2B5EF4-FFF2-40B4-BE49-F238E27FC236}">
                <a16:creationId xmlns:a16="http://schemas.microsoft.com/office/drawing/2014/main" id="{5AC83EFF-5E32-49DE-8649-258CDA80C728}"/>
              </a:ext>
            </a:extLst>
          </p:cNvPr>
          <p:cNvGrpSpPr/>
          <p:nvPr/>
        </p:nvGrpSpPr>
        <p:grpSpPr>
          <a:xfrm>
            <a:off x="2133600" y="4724400"/>
            <a:ext cx="1447800" cy="1295400"/>
            <a:chOff x="609600" y="4724400"/>
            <a:chExt cx="1447800" cy="1295400"/>
          </a:xfrm>
          <a:solidFill>
            <a:srgbClr val="F1975D"/>
          </a:solidFill>
        </p:grpSpPr>
        <p:sp>
          <p:nvSpPr>
            <p:cNvPr id="48" name="Oval 47">
              <a:extLst>
                <a:ext uri="{FF2B5EF4-FFF2-40B4-BE49-F238E27FC236}">
                  <a16:creationId xmlns:a16="http://schemas.microsoft.com/office/drawing/2014/main" id="{CBD9090F-DC09-4881-BF9B-18C2F6A6462C}"/>
                </a:ext>
              </a:extLst>
            </p:cNvPr>
            <p:cNvSpPr/>
            <p:nvPr/>
          </p:nvSpPr>
          <p:spPr>
            <a:xfrm>
              <a:off x="609600" y="4724400"/>
              <a:ext cx="14478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9" name="TextBox 48">
              <a:extLst>
                <a:ext uri="{FF2B5EF4-FFF2-40B4-BE49-F238E27FC236}">
                  <a16:creationId xmlns:a16="http://schemas.microsoft.com/office/drawing/2014/main" id="{AE5693A5-9AF6-4F42-85AE-106E64500F13}"/>
                </a:ext>
              </a:extLst>
            </p:cNvPr>
            <p:cNvSpPr txBox="1"/>
            <p:nvPr/>
          </p:nvSpPr>
          <p:spPr>
            <a:xfrm>
              <a:off x="762000" y="5138853"/>
              <a:ext cx="1077951" cy="523220"/>
            </a:xfrm>
            <a:prstGeom prst="rect">
              <a:avLst/>
            </a:prstGeom>
            <a:grpFill/>
          </p:spPr>
          <p:txBody>
            <a:bodyPr wrap="square" rtlCol="0">
              <a:spAutoFit/>
            </a:bodyPr>
            <a:lstStyle/>
            <a:p>
              <a:pPr>
                <a:defRPr/>
              </a:pPr>
              <a:r>
                <a:rPr lang="en-US" sz="2800" b="1" dirty="0">
                  <a:latin typeface="+mj-lt"/>
                </a:rPr>
                <a:t>World</a:t>
              </a:r>
            </a:p>
          </p:txBody>
        </p:sp>
      </p:grpSp>
      <p:sp>
        <p:nvSpPr>
          <p:cNvPr id="32" name="TextBox 31">
            <a:extLst>
              <a:ext uri="{FF2B5EF4-FFF2-40B4-BE49-F238E27FC236}">
                <a16:creationId xmlns:a16="http://schemas.microsoft.com/office/drawing/2014/main" id="{7CE2F0C8-E902-40DB-B986-18A1F1F46871}"/>
              </a:ext>
            </a:extLst>
          </p:cNvPr>
          <p:cNvSpPr txBox="1"/>
          <p:nvPr/>
        </p:nvSpPr>
        <p:spPr>
          <a:xfrm>
            <a:off x="3094102" y="76200"/>
            <a:ext cx="2381146" cy="2308324"/>
          </a:xfrm>
          <a:prstGeom prst="rect">
            <a:avLst/>
          </a:prstGeom>
          <a:noFill/>
        </p:spPr>
        <p:txBody>
          <a:bodyPr wrap="square" rtlCol="0">
            <a:spAutoFit/>
          </a:bodyPr>
          <a:lstStyle/>
          <a:p>
            <a:pPr>
              <a:defRPr/>
            </a:pPr>
            <a:r>
              <a:rPr lang="en-US" dirty="0">
                <a:latin typeface="+mj-lt"/>
              </a:rPr>
              <a:t>Not lie</a:t>
            </a:r>
          </a:p>
          <a:p>
            <a:pPr>
              <a:defRPr/>
            </a:pPr>
            <a:r>
              <a:rPr lang="en-US" dirty="0">
                <a:latin typeface="+mj-lt"/>
              </a:rPr>
              <a:t>Not steal</a:t>
            </a:r>
          </a:p>
          <a:p>
            <a:pPr>
              <a:defRPr/>
            </a:pPr>
            <a:r>
              <a:rPr lang="en-US" dirty="0">
                <a:latin typeface="+mj-lt"/>
              </a:rPr>
              <a:t>Not disobey parents</a:t>
            </a:r>
          </a:p>
          <a:p>
            <a:pPr>
              <a:defRPr/>
            </a:pPr>
            <a:r>
              <a:rPr lang="en-US" dirty="0">
                <a:latin typeface="+mj-lt"/>
              </a:rPr>
              <a:t>Not covet</a:t>
            </a:r>
          </a:p>
          <a:p>
            <a:pPr>
              <a:defRPr/>
            </a:pPr>
            <a:r>
              <a:rPr lang="en-US" dirty="0">
                <a:latin typeface="+mj-lt"/>
              </a:rPr>
              <a:t>No idols</a:t>
            </a:r>
          </a:p>
          <a:p>
            <a:pPr>
              <a:defRPr/>
            </a:pPr>
            <a:r>
              <a:rPr lang="en-US" dirty="0">
                <a:latin typeface="+mj-lt"/>
              </a:rPr>
              <a:t>Not murder</a:t>
            </a:r>
          </a:p>
          <a:p>
            <a:pPr>
              <a:defRPr/>
            </a:pPr>
            <a:r>
              <a:rPr lang="en-US" dirty="0">
                <a:latin typeface="+mj-lt"/>
              </a:rPr>
              <a:t>Not adultery</a:t>
            </a:r>
          </a:p>
          <a:p>
            <a:pPr>
              <a:defRPr/>
            </a:pPr>
            <a:r>
              <a:rPr lang="en-US" dirty="0">
                <a:latin typeface="+mj-lt"/>
              </a:rPr>
              <a:t>Not Lords name in vain</a:t>
            </a:r>
          </a:p>
        </p:txBody>
      </p:sp>
      <p:sp>
        <p:nvSpPr>
          <p:cNvPr id="38" name="TextBox 37">
            <a:extLst>
              <a:ext uri="{FF2B5EF4-FFF2-40B4-BE49-F238E27FC236}">
                <a16:creationId xmlns:a16="http://schemas.microsoft.com/office/drawing/2014/main" id="{0D3F7806-C281-4817-84CE-BD35A1A25F77}"/>
              </a:ext>
            </a:extLst>
          </p:cNvPr>
          <p:cNvSpPr txBox="1"/>
          <p:nvPr/>
        </p:nvSpPr>
        <p:spPr>
          <a:xfrm>
            <a:off x="0" y="76200"/>
            <a:ext cx="1295400" cy="2308324"/>
          </a:xfrm>
          <a:prstGeom prst="rect">
            <a:avLst/>
          </a:prstGeom>
          <a:noFill/>
        </p:spPr>
        <p:txBody>
          <a:bodyPr wrap="square" rtlCol="0">
            <a:spAutoFit/>
          </a:bodyPr>
          <a:lstStyle/>
          <a:p>
            <a:pPr algn="r">
              <a:defRPr/>
            </a:pPr>
            <a:r>
              <a:rPr lang="en-US" dirty="0">
                <a:latin typeface="+mj-lt"/>
              </a:rPr>
              <a:t>Liar</a:t>
            </a:r>
          </a:p>
          <a:p>
            <a:pPr algn="r">
              <a:defRPr/>
            </a:pPr>
            <a:r>
              <a:rPr lang="en-US" dirty="0">
                <a:latin typeface="+mj-lt"/>
              </a:rPr>
              <a:t>Thief</a:t>
            </a:r>
          </a:p>
          <a:p>
            <a:pPr algn="r">
              <a:defRPr/>
            </a:pPr>
            <a:r>
              <a:rPr lang="en-US" dirty="0">
                <a:latin typeface="+mj-lt"/>
              </a:rPr>
              <a:t>Rebel</a:t>
            </a:r>
          </a:p>
          <a:p>
            <a:pPr algn="r">
              <a:defRPr/>
            </a:pPr>
            <a:r>
              <a:rPr lang="en-US" dirty="0">
                <a:latin typeface="+mj-lt"/>
              </a:rPr>
              <a:t>Envious</a:t>
            </a:r>
          </a:p>
          <a:p>
            <a:pPr algn="r">
              <a:defRPr/>
            </a:pPr>
            <a:r>
              <a:rPr lang="en-US" dirty="0">
                <a:latin typeface="+mj-lt"/>
              </a:rPr>
              <a:t>Idolater</a:t>
            </a:r>
          </a:p>
          <a:p>
            <a:pPr algn="r">
              <a:defRPr/>
            </a:pPr>
            <a:r>
              <a:rPr lang="en-US" dirty="0">
                <a:latin typeface="+mj-lt"/>
              </a:rPr>
              <a:t>Hateful</a:t>
            </a:r>
          </a:p>
          <a:p>
            <a:pPr algn="r">
              <a:defRPr/>
            </a:pPr>
            <a:r>
              <a:rPr lang="en-US" dirty="0">
                <a:latin typeface="+mj-lt"/>
              </a:rPr>
              <a:t>Fornicator</a:t>
            </a:r>
          </a:p>
          <a:p>
            <a:pPr algn="r">
              <a:defRPr/>
            </a:pPr>
            <a:r>
              <a:rPr lang="en-US" dirty="0">
                <a:latin typeface="+mj-lt"/>
              </a:rPr>
              <a:t>Blasphemer</a:t>
            </a:r>
          </a:p>
        </p:txBody>
      </p:sp>
      <p:grpSp>
        <p:nvGrpSpPr>
          <p:cNvPr id="50" name="Group 49">
            <a:extLst>
              <a:ext uri="{FF2B5EF4-FFF2-40B4-BE49-F238E27FC236}">
                <a16:creationId xmlns:a16="http://schemas.microsoft.com/office/drawing/2014/main" id="{6144A1A3-4817-4275-A575-92363EA9085E}"/>
              </a:ext>
            </a:extLst>
          </p:cNvPr>
          <p:cNvGrpSpPr/>
          <p:nvPr/>
        </p:nvGrpSpPr>
        <p:grpSpPr>
          <a:xfrm>
            <a:off x="1418316" y="196959"/>
            <a:ext cx="1599586" cy="1892081"/>
            <a:chOff x="1168400" y="0"/>
            <a:chExt cx="1051934" cy="1299923"/>
          </a:xfrm>
        </p:grpSpPr>
        <p:sp>
          <p:nvSpPr>
            <p:cNvPr id="51" name="TextBox 50">
              <a:extLst>
                <a:ext uri="{FF2B5EF4-FFF2-40B4-BE49-F238E27FC236}">
                  <a16:creationId xmlns:a16="http://schemas.microsoft.com/office/drawing/2014/main" id="{75D6945F-F2DE-42EA-90CF-1F1BB691DF2A}"/>
                </a:ext>
              </a:extLst>
            </p:cNvPr>
            <p:cNvSpPr txBox="1"/>
            <p:nvPr/>
          </p:nvSpPr>
          <p:spPr>
            <a:xfrm>
              <a:off x="1371600" y="0"/>
              <a:ext cx="540732" cy="359470"/>
            </a:xfrm>
            <a:prstGeom prst="rect">
              <a:avLst/>
            </a:prstGeom>
            <a:noFill/>
          </p:spPr>
          <p:txBody>
            <a:bodyPr wrap="square" rtlCol="0">
              <a:spAutoFit/>
            </a:bodyPr>
            <a:lstStyle/>
            <a:p>
              <a:pPr algn="ctr">
                <a:defRPr/>
              </a:pPr>
              <a:r>
                <a:rPr lang="en-US" sz="2800" b="1" dirty="0">
                  <a:solidFill>
                    <a:srgbClr val="7030A0"/>
                  </a:solidFill>
                  <a:latin typeface="+mj-lt"/>
                </a:rPr>
                <a:t>Holy</a:t>
              </a:r>
              <a:endParaRPr lang="en-US" sz="2400" b="1" dirty="0">
                <a:solidFill>
                  <a:srgbClr val="7030A0"/>
                </a:solidFill>
                <a:latin typeface="+mj-lt"/>
              </a:endParaRPr>
            </a:p>
          </p:txBody>
        </p:sp>
        <p:pic>
          <p:nvPicPr>
            <p:cNvPr id="52" name="Picture 51">
              <a:extLst>
                <a:ext uri="{FF2B5EF4-FFF2-40B4-BE49-F238E27FC236}">
                  <a16:creationId xmlns:a16="http://schemas.microsoft.com/office/drawing/2014/main" id="{CFE58006-393E-45E8-8B04-6196FF249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8400" y="320675"/>
              <a:ext cx="1051934" cy="979248"/>
            </a:xfrm>
            <a:prstGeom prst="rect">
              <a:avLst/>
            </a:prstGeom>
          </p:spPr>
        </p:pic>
      </p:grpSp>
      <p:sp>
        <p:nvSpPr>
          <p:cNvPr id="53" name="Text Box 3">
            <a:extLst>
              <a:ext uri="{FF2B5EF4-FFF2-40B4-BE49-F238E27FC236}">
                <a16:creationId xmlns:a16="http://schemas.microsoft.com/office/drawing/2014/main" id="{8AB7C439-5935-4C91-8B0A-42457D8611E9}"/>
              </a:ext>
            </a:extLst>
          </p:cNvPr>
          <p:cNvSpPr txBox="1">
            <a:spLocks noChangeArrowheads="1"/>
          </p:cNvSpPr>
          <p:nvPr/>
        </p:nvSpPr>
        <p:spPr bwMode="auto">
          <a:xfrm>
            <a:off x="10058400" y="1219200"/>
            <a:ext cx="1676400" cy="523862"/>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2800" b="1" dirty="0">
                <a:solidFill>
                  <a:srgbClr val="7030A0"/>
                </a:solidFill>
                <a:latin typeface="+mj-lt"/>
              </a:rPr>
              <a:t>Righteous</a:t>
            </a:r>
          </a:p>
        </p:txBody>
      </p:sp>
      <p:sp>
        <p:nvSpPr>
          <p:cNvPr id="54" name="Text Box 4">
            <a:extLst>
              <a:ext uri="{FF2B5EF4-FFF2-40B4-BE49-F238E27FC236}">
                <a16:creationId xmlns:a16="http://schemas.microsoft.com/office/drawing/2014/main" id="{16AE8E5A-C9BC-4901-9AE5-10AC37216D05}"/>
              </a:ext>
            </a:extLst>
          </p:cNvPr>
          <p:cNvSpPr txBox="1">
            <a:spLocks noChangeArrowheads="1"/>
          </p:cNvSpPr>
          <p:nvPr/>
        </p:nvSpPr>
        <p:spPr bwMode="auto">
          <a:xfrm>
            <a:off x="10439398" y="1687426"/>
            <a:ext cx="914401"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latin typeface="+mj-lt"/>
              </a:rPr>
              <a:t>Just</a:t>
            </a:r>
          </a:p>
        </p:txBody>
      </p:sp>
      <p:grpSp>
        <p:nvGrpSpPr>
          <p:cNvPr id="55" name="Group 25">
            <a:extLst>
              <a:ext uri="{FF2B5EF4-FFF2-40B4-BE49-F238E27FC236}">
                <a16:creationId xmlns:a16="http://schemas.microsoft.com/office/drawing/2014/main" id="{49D7FA9E-6B82-440A-A039-DA210866330B}"/>
              </a:ext>
            </a:extLst>
          </p:cNvPr>
          <p:cNvGrpSpPr/>
          <p:nvPr/>
        </p:nvGrpSpPr>
        <p:grpSpPr>
          <a:xfrm>
            <a:off x="9823887" y="454608"/>
            <a:ext cx="1295400" cy="772597"/>
            <a:chOff x="7772400" y="228600"/>
            <a:chExt cx="1295400" cy="828662"/>
          </a:xfrm>
        </p:grpSpPr>
        <p:sp>
          <p:nvSpPr>
            <p:cNvPr id="56" name="Text Box 32">
              <a:extLst>
                <a:ext uri="{FF2B5EF4-FFF2-40B4-BE49-F238E27FC236}">
                  <a16:creationId xmlns:a16="http://schemas.microsoft.com/office/drawing/2014/main" id="{5813DD69-9EB7-4ACD-8BE9-97A171F23101}"/>
                </a:ext>
              </a:extLst>
            </p:cNvPr>
            <p:cNvSpPr txBox="1">
              <a:spLocks noChangeArrowheads="1"/>
            </p:cNvSpPr>
            <p:nvPr/>
          </p:nvSpPr>
          <p:spPr bwMode="auto">
            <a:xfrm>
              <a:off x="7848600" y="533400"/>
              <a:ext cx="12192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effectLst>
                    <a:outerShdw blurRad="38100" dist="38100" dir="2700000" algn="tl">
                      <a:srgbClr val="C0C0C0"/>
                    </a:outerShdw>
                  </a:effectLst>
                  <a:latin typeface="+mj-lt"/>
                </a:rPr>
                <a:t>HOLY</a:t>
              </a:r>
            </a:p>
          </p:txBody>
        </p:sp>
        <p:sp>
          <p:nvSpPr>
            <p:cNvPr id="57" name="Line 35">
              <a:extLst>
                <a:ext uri="{FF2B5EF4-FFF2-40B4-BE49-F238E27FC236}">
                  <a16:creationId xmlns:a16="http://schemas.microsoft.com/office/drawing/2014/main" id="{694ACB62-A597-4F6C-8DAC-E63F1FFA6119}"/>
                </a:ext>
              </a:extLst>
            </p:cNvPr>
            <p:cNvSpPr>
              <a:spLocks noChangeShapeType="1"/>
            </p:cNvSpPr>
            <p:nvPr/>
          </p:nvSpPr>
          <p:spPr bwMode="auto">
            <a:xfrm>
              <a:off x="7772400" y="457200"/>
              <a:ext cx="141248"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8" name="Line 35">
              <a:extLst>
                <a:ext uri="{FF2B5EF4-FFF2-40B4-BE49-F238E27FC236}">
                  <a16:creationId xmlns:a16="http://schemas.microsoft.com/office/drawing/2014/main" id="{9F0859D9-3AE5-4B8C-B85E-9D4428A03CBC}"/>
                </a:ext>
              </a:extLst>
            </p:cNvPr>
            <p:cNvSpPr>
              <a:spLocks noChangeShapeType="1"/>
            </p:cNvSpPr>
            <p:nvPr/>
          </p:nvSpPr>
          <p:spPr bwMode="auto">
            <a:xfrm>
              <a:off x="8001000" y="304800"/>
              <a:ext cx="76200" cy="3048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59" name="Line 35">
              <a:extLst>
                <a:ext uri="{FF2B5EF4-FFF2-40B4-BE49-F238E27FC236}">
                  <a16:creationId xmlns:a16="http://schemas.microsoft.com/office/drawing/2014/main" id="{2FB11C05-88A0-4288-9369-008FCD8939E4}"/>
                </a:ext>
              </a:extLst>
            </p:cNvPr>
            <p:cNvSpPr>
              <a:spLocks noChangeShapeType="1"/>
            </p:cNvSpPr>
            <p:nvPr/>
          </p:nvSpPr>
          <p:spPr bwMode="auto">
            <a:xfrm>
              <a:off x="8229600" y="228600"/>
              <a:ext cx="0"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60" name="Line 35">
              <a:extLst>
                <a:ext uri="{FF2B5EF4-FFF2-40B4-BE49-F238E27FC236}">
                  <a16:creationId xmlns:a16="http://schemas.microsoft.com/office/drawing/2014/main" id="{2B6F685D-79FF-439E-BD46-221E339B987B}"/>
                </a:ext>
              </a:extLst>
            </p:cNvPr>
            <p:cNvSpPr>
              <a:spLocks noChangeShapeType="1"/>
            </p:cNvSpPr>
            <p:nvPr/>
          </p:nvSpPr>
          <p:spPr bwMode="auto">
            <a:xfrm flipH="1">
              <a:off x="8447048" y="228600"/>
              <a:ext cx="11151"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61" name="Line 35">
              <a:extLst>
                <a:ext uri="{FF2B5EF4-FFF2-40B4-BE49-F238E27FC236}">
                  <a16:creationId xmlns:a16="http://schemas.microsoft.com/office/drawing/2014/main" id="{17C1C2F4-1A0D-4393-B2B4-2F0646EC4932}"/>
                </a:ext>
              </a:extLst>
            </p:cNvPr>
            <p:cNvSpPr>
              <a:spLocks noChangeShapeType="1"/>
            </p:cNvSpPr>
            <p:nvPr/>
          </p:nvSpPr>
          <p:spPr bwMode="auto">
            <a:xfrm flipH="1">
              <a:off x="8621749" y="304800"/>
              <a:ext cx="141250" cy="325245"/>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62" name="Line 35">
              <a:extLst>
                <a:ext uri="{FF2B5EF4-FFF2-40B4-BE49-F238E27FC236}">
                  <a16:creationId xmlns:a16="http://schemas.microsoft.com/office/drawing/2014/main" id="{90649E6D-F4EF-4BBB-927F-7D8CC003B1DA}"/>
                </a:ext>
              </a:extLst>
            </p:cNvPr>
            <p:cNvSpPr>
              <a:spLocks noChangeShapeType="1"/>
            </p:cNvSpPr>
            <p:nvPr/>
          </p:nvSpPr>
          <p:spPr bwMode="auto">
            <a:xfrm flipH="1">
              <a:off x="8839200" y="457200"/>
              <a:ext cx="152400"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grpSp>
      <p:sp>
        <p:nvSpPr>
          <p:cNvPr id="63" name="Text Box 3">
            <a:extLst>
              <a:ext uri="{FF2B5EF4-FFF2-40B4-BE49-F238E27FC236}">
                <a16:creationId xmlns:a16="http://schemas.microsoft.com/office/drawing/2014/main" id="{3AC2681A-0718-4AED-AE37-5DBA1466FE5C}"/>
              </a:ext>
            </a:extLst>
          </p:cNvPr>
          <p:cNvSpPr txBox="1">
            <a:spLocks noChangeArrowheads="1"/>
          </p:cNvSpPr>
          <p:nvPr/>
        </p:nvSpPr>
        <p:spPr bwMode="auto">
          <a:xfrm>
            <a:off x="9318554" y="0"/>
            <a:ext cx="2187646" cy="523862"/>
          </a:xfrm>
          <a:prstGeom prst="rect">
            <a:avLst/>
          </a:prstGeom>
          <a:noFill/>
          <a:ln w="12700">
            <a:noFill/>
            <a:miter lim="800000"/>
            <a:headEnd type="none" w="sm" len="sm"/>
            <a:tailEnd type="none" w="sm" len="sm"/>
          </a:ln>
        </p:spPr>
        <p:txBody>
          <a:bodyPr wrap="square" lIns="92075" tIns="46038" rIns="92075" bIns="46038">
            <a:spAutoFit/>
          </a:bodyPr>
          <a:lstStyle/>
          <a:p>
            <a:pPr eaLnBrk="0" fontAlgn="base" hangingPunct="0">
              <a:spcBef>
                <a:spcPct val="50000"/>
              </a:spcBef>
              <a:spcAft>
                <a:spcPct val="0"/>
              </a:spcAft>
              <a:defRPr/>
            </a:pPr>
            <a:r>
              <a:rPr lang="en-US" sz="2800" b="1" dirty="0">
                <a:solidFill>
                  <a:srgbClr val="7030A0"/>
                </a:solidFill>
                <a:latin typeface="+mj-lt"/>
              </a:rPr>
              <a:t>Perfect / Pure</a:t>
            </a:r>
          </a:p>
        </p:txBody>
      </p:sp>
      <p:sp>
        <p:nvSpPr>
          <p:cNvPr id="31" name="TextBox 30">
            <a:extLst>
              <a:ext uri="{FF2B5EF4-FFF2-40B4-BE49-F238E27FC236}">
                <a16:creationId xmlns:a16="http://schemas.microsoft.com/office/drawing/2014/main" id="{758F061C-378D-426E-A178-1AECD06B9A01}"/>
              </a:ext>
            </a:extLst>
          </p:cNvPr>
          <p:cNvSpPr txBox="1"/>
          <p:nvPr/>
        </p:nvSpPr>
        <p:spPr>
          <a:xfrm>
            <a:off x="5562600" y="1219200"/>
            <a:ext cx="1066800" cy="3416320"/>
          </a:xfrm>
          <a:prstGeom prst="rect">
            <a:avLst/>
          </a:prstGeom>
          <a:noFill/>
        </p:spPr>
        <p:txBody>
          <a:bodyPr vert="horz" wrap="square" rtlCol="0">
            <a:spAutoFit/>
          </a:bodyPr>
          <a:lstStyle/>
          <a:p>
            <a:pPr algn="ctr">
              <a:defRPr/>
            </a:pPr>
            <a:r>
              <a:rPr lang="en-US" sz="7200" b="1" dirty="0">
                <a:solidFill>
                  <a:prstClr val="black"/>
                </a:solidFill>
                <a:latin typeface="+mj-lt"/>
              </a:rPr>
              <a:t>S   I   N</a:t>
            </a:r>
          </a:p>
        </p:txBody>
      </p:sp>
      <p:sp>
        <p:nvSpPr>
          <p:cNvPr id="37" name="Text Box 24">
            <a:extLst>
              <a:ext uri="{FF2B5EF4-FFF2-40B4-BE49-F238E27FC236}">
                <a16:creationId xmlns:a16="http://schemas.microsoft.com/office/drawing/2014/main" id="{7966427E-60DF-4868-8CC1-1BB2B42C9E05}"/>
              </a:ext>
            </a:extLst>
          </p:cNvPr>
          <p:cNvSpPr txBox="1">
            <a:spLocks noChangeArrowheads="1"/>
          </p:cNvSpPr>
          <p:nvPr/>
        </p:nvSpPr>
        <p:spPr bwMode="auto">
          <a:xfrm>
            <a:off x="2133600" y="6515623"/>
            <a:ext cx="2518718" cy="418577"/>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lnSpc>
                <a:spcPts val="2420"/>
              </a:lnSpc>
              <a:spcBef>
                <a:spcPct val="50000"/>
              </a:spcBef>
              <a:defRPr/>
            </a:pPr>
            <a:r>
              <a:rPr lang="en-US" sz="2800" b="1" kern="0" dirty="0">
                <a:solidFill>
                  <a:prstClr val="black"/>
                </a:solidFill>
                <a:latin typeface="+mj-lt"/>
              </a:rPr>
              <a:t>Deserves Death</a:t>
            </a:r>
          </a:p>
        </p:txBody>
      </p:sp>
      <p:sp>
        <p:nvSpPr>
          <p:cNvPr id="39" name="AutoShape 39">
            <a:extLst>
              <a:ext uri="{FF2B5EF4-FFF2-40B4-BE49-F238E27FC236}">
                <a16:creationId xmlns:a16="http://schemas.microsoft.com/office/drawing/2014/main" id="{2271EB58-CA33-4350-94EE-6EE868E8488F}"/>
              </a:ext>
            </a:extLst>
          </p:cNvPr>
          <p:cNvSpPr>
            <a:spLocks noChangeArrowheads="1"/>
          </p:cNvSpPr>
          <p:nvPr/>
        </p:nvSpPr>
        <p:spPr bwMode="auto">
          <a:xfrm rot="18688307" flipV="1">
            <a:off x="1316109" y="59579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40" name="AutoShape 39">
            <a:extLst>
              <a:ext uri="{FF2B5EF4-FFF2-40B4-BE49-F238E27FC236}">
                <a16:creationId xmlns:a16="http://schemas.microsoft.com/office/drawing/2014/main" id="{2FC80DC2-4C21-44B2-8879-C0FFC26DE8B9}"/>
              </a:ext>
            </a:extLst>
          </p:cNvPr>
          <p:cNvSpPr>
            <a:spLocks noChangeArrowheads="1"/>
          </p:cNvSpPr>
          <p:nvPr/>
        </p:nvSpPr>
        <p:spPr bwMode="auto">
          <a:xfrm rot="18688307" flipV="1">
            <a:off x="1620909" y="62627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41" name="WordArt 30">
            <a:extLst>
              <a:ext uri="{FF2B5EF4-FFF2-40B4-BE49-F238E27FC236}">
                <a16:creationId xmlns:a16="http://schemas.microsoft.com/office/drawing/2014/main" id="{8390E03C-4540-4446-B664-BA2AB5C99D1C}"/>
              </a:ext>
            </a:extLst>
          </p:cNvPr>
          <p:cNvSpPr>
            <a:spLocks noChangeArrowheads="1" noChangeShapeType="1" noTextEdit="1"/>
          </p:cNvSpPr>
          <p:nvPr/>
        </p:nvSpPr>
        <p:spPr bwMode="auto">
          <a:xfrm>
            <a:off x="5257800" y="6324600"/>
            <a:ext cx="1219200" cy="419100"/>
          </a:xfrm>
          <a:prstGeom prst="rect">
            <a:avLst/>
          </a:prstGeom>
        </p:spPr>
        <p:txBody>
          <a:bodyPr wrap="none" fromWordArt="1">
            <a:prstTxWarp prst="textPlain">
              <a:avLst>
                <a:gd name="adj" fmla="val 50000"/>
              </a:avLst>
            </a:prstTxWarp>
          </a:bodyPr>
          <a:lstStyle/>
          <a:p>
            <a:pPr algn="ctr">
              <a:defRPr/>
            </a:pPr>
            <a:r>
              <a:rPr lang="en-US" sz="3600" b="1" kern="10" dirty="0">
                <a:ln w="9525">
                  <a:solidFill>
                    <a:prstClr val="black"/>
                  </a:solidFill>
                  <a:round/>
                  <a:headEnd type="none" w="sm" len="sm"/>
                  <a:tailEnd type="none" w="sm" len="sm"/>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HELL</a:t>
            </a:r>
          </a:p>
        </p:txBody>
      </p:sp>
      <p:sp>
        <p:nvSpPr>
          <p:cNvPr id="43" name="Rectangle: Rounded Corners 42">
            <a:extLst>
              <a:ext uri="{FF2B5EF4-FFF2-40B4-BE49-F238E27FC236}">
                <a16:creationId xmlns:a16="http://schemas.microsoft.com/office/drawing/2014/main" id="{CE142E55-CF02-4C02-8C5F-56FA733C62E2}"/>
              </a:ext>
            </a:extLst>
          </p:cNvPr>
          <p:cNvSpPr/>
          <p:nvPr/>
        </p:nvSpPr>
        <p:spPr>
          <a:xfrm>
            <a:off x="3363951" y="3242894"/>
            <a:ext cx="8763000" cy="1219200"/>
          </a:xfrm>
          <a:prstGeom prst="roundRect">
            <a:avLst/>
          </a:prstGeom>
          <a:solidFill>
            <a:srgbClr val="063656"/>
          </a:solidFill>
          <a:ln w="381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30000"/>
              </a:spcBef>
              <a:spcAft>
                <a:spcPct val="0"/>
              </a:spcAft>
              <a:defRPr/>
            </a:pPr>
            <a:r>
              <a:rPr lang="en-US" sz="3200" u="sng" dirty="0">
                <a:solidFill>
                  <a:srgbClr val="FFFF00"/>
                </a:solidFill>
                <a:latin typeface="Calibri" panose="020F0502020204030204" pitchFamily="34" charset="0"/>
                <a:cs typeface="Calibri" panose="020F0502020204030204" pitchFamily="34" charset="0"/>
              </a:rPr>
              <a:t>Romans 3:23 </a:t>
            </a:r>
            <a:r>
              <a:rPr lang="en-US" sz="3200" dirty="0">
                <a:latin typeface="Calibri" panose="020F0502020204030204" pitchFamily="34" charset="0"/>
                <a:cs typeface="Calibri" panose="020F0502020204030204" pitchFamily="34" charset="0"/>
              </a:rPr>
              <a:t>for </a:t>
            </a:r>
            <a:r>
              <a:rPr lang="en-US" sz="3200" u="sng" dirty="0">
                <a:solidFill>
                  <a:srgbClr val="FFFF00"/>
                </a:solidFill>
                <a:latin typeface="Calibri" panose="020F0502020204030204" pitchFamily="34" charset="0"/>
                <a:cs typeface="Calibri" panose="020F0502020204030204" pitchFamily="34" charset="0"/>
              </a:rPr>
              <a:t>all</a:t>
            </a:r>
            <a:r>
              <a:rPr lang="en-US" sz="3200" dirty="0">
                <a:latin typeface="Calibri" panose="020F0502020204030204" pitchFamily="34" charset="0"/>
                <a:cs typeface="Calibri" panose="020F0502020204030204" pitchFamily="34" charset="0"/>
              </a:rPr>
              <a:t> have </a:t>
            </a:r>
            <a:r>
              <a:rPr lang="en-US" sz="3200" b="1" i="1" dirty="0">
                <a:latin typeface="Calibri" panose="020F0502020204030204" pitchFamily="34" charset="0"/>
                <a:cs typeface="Calibri" panose="020F0502020204030204" pitchFamily="34" charset="0"/>
              </a:rPr>
              <a:t>sinned</a:t>
            </a:r>
            <a:r>
              <a:rPr lang="en-US" sz="3200" dirty="0">
                <a:latin typeface="Calibri" panose="020F0502020204030204" pitchFamily="34" charset="0"/>
                <a:cs typeface="Calibri" panose="020F0502020204030204" pitchFamily="34" charset="0"/>
              </a:rPr>
              <a:t> and </a:t>
            </a:r>
            <a:r>
              <a:rPr lang="en-US" sz="3200" u="sng" dirty="0">
                <a:latin typeface="Calibri" panose="020F0502020204030204" pitchFamily="34" charset="0"/>
                <a:cs typeface="Calibri" panose="020F0502020204030204" pitchFamily="34" charset="0"/>
              </a:rPr>
              <a:t>fall</a:t>
            </a: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short</a:t>
            </a:r>
            <a:r>
              <a:rPr lang="en-US" sz="3200" dirty="0">
                <a:latin typeface="Calibri" panose="020F0502020204030204" pitchFamily="34" charset="0"/>
                <a:cs typeface="Calibri" panose="020F0502020204030204" pitchFamily="34" charset="0"/>
              </a:rPr>
              <a:t> of the </a:t>
            </a:r>
            <a:r>
              <a:rPr lang="en-US" sz="3200" b="1" dirty="0">
                <a:solidFill>
                  <a:srgbClr val="FFFF00"/>
                </a:solidFill>
                <a:latin typeface="Calibri" panose="020F0502020204030204" pitchFamily="34" charset="0"/>
                <a:cs typeface="Calibri" panose="020F0502020204030204" pitchFamily="34" charset="0"/>
              </a:rPr>
              <a:t>glory</a:t>
            </a:r>
            <a:r>
              <a:rPr lang="en-US" sz="3200" dirty="0">
                <a:latin typeface="Calibri" panose="020F0502020204030204" pitchFamily="34" charset="0"/>
                <a:cs typeface="Calibri" panose="020F0502020204030204" pitchFamily="34" charset="0"/>
              </a:rPr>
              <a:t> of God.</a:t>
            </a:r>
          </a:p>
        </p:txBody>
      </p:sp>
      <p:sp>
        <p:nvSpPr>
          <p:cNvPr id="44" name="Rectangle: Rounded Corners 43">
            <a:extLst>
              <a:ext uri="{FF2B5EF4-FFF2-40B4-BE49-F238E27FC236}">
                <a16:creationId xmlns:a16="http://schemas.microsoft.com/office/drawing/2014/main" id="{0CDB2FC3-BA66-4654-AED5-07282474B6FF}"/>
              </a:ext>
            </a:extLst>
          </p:cNvPr>
          <p:cNvSpPr/>
          <p:nvPr/>
        </p:nvSpPr>
        <p:spPr>
          <a:xfrm>
            <a:off x="3363951" y="4559107"/>
            <a:ext cx="8763000" cy="1351430"/>
          </a:xfrm>
          <a:prstGeom prst="roundRect">
            <a:avLst/>
          </a:prstGeom>
          <a:solidFill>
            <a:srgbClr val="063656"/>
          </a:solidFill>
          <a:ln w="381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30000"/>
              </a:spcBef>
              <a:spcAft>
                <a:spcPct val="0"/>
              </a:spcAft>
              <a:defRPr/>
            </a:pPr>
            <a:r>
              <a:rPr lang="en-US" sz="3200" u="sng" dirty="0">
                <a:solidFill>
                  <a:srgbClr val="FFFF00"/>
                </a:solidFill>
                <a:latin typeface="Calibri" panose="020F0502020204030204" pitchFamily="34" charset="0"/>
                <a:cs typeface="Calibri" panose="020F0502020204030204" pitchFamily="34" charset="0"/>
              </a:rPr>
              <a:t>Romans 6:23</a:t>
            </a:r>
            <a:r>
              <a:rPr lang="en-US" sz="3200" dirty="0">
                <a:solidFill>
                  <a:srgbClr val="FFFF00"/>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For the </a:t>
            </a:r>
            <a:r>
              <a:rPr lang="en-US" sz="3200" b="1" dirty="0">
                <a:solidFill>
                  <a:srgbClr val="FFFF00"/>
                </a:solidFill>
                <a:latin typeface="Calibri" panose="020F0502020204030204" pitchFamily="34" charset="0"/>
                <a:cs typeface="Calibri" panose="020F0502020204030204" pitchFamily="34" charset="0"/>
              </a:rPr>
              <a:t>wages</a:t>
            </a:r>
            <a:r>
              <a:rPr lang="en-US" sz="3200" dirty="0">
                <a:latin typeface="Calibri" panose="020F0502020204030204" pitchFamily="34" charset="0"/>
                <a:cs typeface="Calibri" panose="020F0502020204030204" pitchFamily="34" charset="0"/>
              </a:rPr>
              <a:t> of </a:t>
            </a:r>
            <a:r>
              <a:rPr lang="en-US" sz="3200" b="1" dirty="0">
                <a:latin typeface="Calibri" panose="020F0502020204030204" pitchFamily="34" charset="0"/>
                <a:cs typeface="Calibri" panose="020F0502020204030204" pitchFamily="34" charset="0"/>
              </a:rPr>
              <a:t>sin</a:t>
            </a:r>
            <a:r>
              <a:rPr lang="en-US" sz="3200" dirty="0">
                <a:latin typeface="Calibri" panose="020F0502020204030204" pitchFamily="34" charset="0"/>
                <a:cs typeface="Calibri" panose="020F0502020204030204" pitchFamily="34" charset="0"/>
              </a:rPr>
              <a:t> is </a:t>
            </a:r>
            <a:r>
              <a:rPr lang="en-US" sz="3200" b="1" dirty="0">
                <a:solidFill>
                  <a:srgbClr val="FFFF00"/>
                </a:solidFill>
                <a:latin typeface="Calibri" panose="020F0502020204030204" pitchFamily="34" charset="0"/>
                <a:cs typeface="Calibri" panose="020F0502020204030204" pitchFamily="34" charset="0"/>
              </a:rPr>
              <a:t>death</a:t>
            </a:r>
            <a:r>
              <a:rPr lang="en-US" sz="3200" dirty="0">
                <a:latin typeface="Calibri" panose="020F0502020204030204" pitchFamily="34" charset="0"/>
                <a:cs typeface="Calibri" panose="020F0502020204030204" pitchFamily="34" charset="0"/>
              </a:rPr>
              <a:t>, but the </a:t>
            </a:r>
            <a:r>
              <a:rPr lang="en-US" sz="3200" b="1" dirty="0">
                <a:latin typeface="Calibri" panose="020F0502020204030204" pitchFamily="34" charset="0"/>
                <a:cs typeface="Calibri" panose="020F0502020204030204" pitchFamily="34" charset="0"/>
              </a:rPr>
              <a:t>gift</a:t>
            </a:r>
            <a:r>
              <a:rPr lang="en-US" sz="3200" dirty="0">
                <a:latin typeface="Calibri" panose="020F0502020204030204" pitchFamily="34" charset="0"/>
                <a:cs typeface="Calibri" panose="020F0502020204030204" pitchFamily="34" charset="0"/>
              </a:rPr>
              <a:t> of God is </a:t>
            </a:r>
            <a:r>
              <a:rPr lang="en-US" sz="3200" u="sng" dirty="0">
                <a:solidFill>
                  <a:srgbClr val="FFFF00"/>
                </a:solidFill>
                <a:latin typeface="Calibri" panose="020F0502020204030204" pitchFamily="34" charset="0"/>
                <a:cs typeface="Calibri" panose="020F0502020204030204" pitchFamily="34" charset="0"/>
              </a:rPr>
              <a:t>eternal</a:t>
            </a:r>
            <a:r>
              <a:rPr lang="en-US" sz="3200" dirty="0">
                <a:solidFill>
                  <a:srgbClr val="FFFF00"/>
                </a:solidFill>
                <a:latin typeface="Calibri" panose="020F0502020204030204" pitchFamily="34" charset="0"/>
                <a:cs typeface="Calibri" panose="020F0502020204030204" pitchFamily="34" charset="0"/>
              </a:rPr>
              <a:t> </a:t>
            </a:r>
            <a:r>
              <a:rPr lang="en-US" sz="3200" b="1" dirty="0">
                <a:solidFill>
                  <a:srgbClr val="FFFF00"/>
                </a:solidFill>
                <a:latin typeface="Calibri" panose="020F0502020204030204" pitchFamily="34" charset="0"/>
                <a:cs typeface="Calibri" panose="020F0502020204030204" pitchFamily="34" charset="0"/>
              </a:rPr>
              <a:t>life</a:t>
            </a:r>
            <a:r>
              <a:rPr lang="en-US" sz="3200" dirty="0">
                <a:latin typeface="Calibri" panose="020F0502020204030204" pitchFamily="34" charset="0"/>
                <a:cs typeface="Calibri" panose="020F0502020204030204" pitchFamily="34" charset="0"/>
              </a:rPr>
              <a:t> in Christ Jesus our Lord.</a:t>
            </a:r>
          </a:p>
        </p:txBody>
      </p:sp>
      <p:pic>
        <p:nvPicPr>
          <p:cNvPr id="3" name="Picture 2">
            <a:extLst>
              <a:ext uri="{FF2B5EF4-FFF2-40B4-BE49-F238E27FC236}">
                <a16:creationId xmlns:a16="http://schemas.microsoft.com/office/drawing/2014/main" id="{24B24387-5500-2623-18E8-7026C7196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5303" y="560782"/>
            <a:ext cx="1194568" cy="773653"/>
          </a:xfrm>
          <a:prstGeom prst="rect">
            <a:avLst/>
          </a:prstGeom>
        </p:spPr>
      </p:pic>
    </p:spTree>
    <p:extLst>
      <p:ext uri="{BB962C8B-B14F-4D97-AF65-F5344CB8AC3E}">
        <p14:creationId xmlns:p14="http://schemas.microsoft.com/office/powerpoint/2010/main" val="24330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fltVal val="0"/>
                                          </p:val>
                                        </p:tav>
                                        <p:tav tm="100000">
                                          <p:val>
                                            <p:strVal val="#ppt_w"/>
                                          </p:val>
                                        </p:tav>
                                      </p:tavLst>
                                    </p:anim>
                                    <p:anim calcmode="lin" valueType="num">
                                      <p:cBhvr>
                                        <p:cTn id="15" dur="1000" fill="hold"/>
                                        <p:tgtEl>
                                          <p:spTgt spid="34"/>
                                        </p:tgtEl>
                                        <p:attrNameLst>
                                          <p:attrName>ppt_h</p:attrName>
                                        </p:attrNameLst>
                                      </p:cBhvr>
                                      <p:tavLst>
                                        <p:tav tm="0">
                                          <p:val>
                                            <p:fltVal val="0"/>
                                          </p:val>
                                        </p:tav>
                                        <p:tav tm="100000">
                                          <p:val>
                                            <p:strVal val="#ppt_h"/>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ppt_w</p:attrName>
                                        </p:attrNameLst>
                                      </p:cBhvr>
                                      <p:tavLst>
                                        <p:tav tm="0">
                                          <p:val>
                                            <p:fltVal val="0"/>
                                          </p:val>
                                        </p:tav>
                                        <p:tav tm="100000">
                                          <p:val>
                                            <p:strVal val="#ppt_w"/>
                                          </p:val>
                                        </p:tav>
                                      </p:tavLst>
                                    </p:anim>
                                    <p:anim calcmode="lin" valueType="num">
                                      <p:cBhvr>
                                        <p:cTn id="28" dur="1000" fill="hold"/>
                                        <p:tgtEl>
                                          <p:spTgt spid="43"/>
                                        </p:tgtEl>
                                        <p:attrNameLst>
                                          <p:attrName>ppt_h</p:attrName>
                                        </p:attrNameLst>
                                      </p:cBhvr>
                                      <p:tavLst>
                                        <p:tav tm="0">
                                          <p:val>
                                            <p:fltVal val="0"/>
                                          </p:val>
                                        </p:tav>
                                        <p:tav tm="100000">
                                          <p:val>
                                            <p:strVal val="#ppt_h"/>
                                          </p:val>
                                        </p:tav>
                                      </p:tavLst>
                                    </p:anim>
                                    <p:animEffect transition="in" filter="fade">
                                      <p:cBhvr>
                                        <p:cTn id="29" dur="10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animEffect transition="in" filter="fade">
                                      <p:cBhvr>
                                        <p:cTn id="36" dur="500"/>
                                        <p:tgtEl>
                                          <p:spTgt spid="39"/>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Effect transition="in" filter="fade">
                                      <p:cBhvr>
                                        <p:cTn id="48" dur="10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1000" fill="hold"/>
                                        <p:tgtEl>
                                          <p:spTgt spid="41"/>
                                        </p:tgtEl>
                                        <p:attrNameLst>
                                          <p:attrName>ppt_w</p:attrName>
                                        </p:attrNameLst>
                                      </p:cBhvr>
                                      <p:tavLst>
                                        <p:tav tm="0">
                                          <p:val>
                                            <p:fltVal val="0"/>
                                          </p:val>
                                        </p:tav>
                                        <p:tav tm="100000">
                                          <p:val>
                                            <p:strVal val="#ppt_w"/>
                                          </p:val>
                                        </p:tav>
                                      </p:tavLst>
                                    </p:anim>
                                    <p:anim calcmode="lin" valueType="num">
                                      <p:cBhvr>
                                        <p:cTn id="54" dur="1000" fill="hold"/>
                                        <p:tgtEl>
                                          <p:spTgt spid="41"/>
                                        </p:tgtEl>
                                        <p:attrNameLst>
                                          <p:attrName>ppt_h</p:attrName>
                                        </p:attrNameLst>
                                      </p:cBhvr>
                                      <p:tavLst>
                                        <p:tav tm="0">
                                          <p:val>
                                            <p:fltVal val="0"/>
                                          </p:val>
                                        </p:tav>
                                        <p:tav tm="100000">
                                          <p:val>
                                            <p:strVal val="#ppt_h"/>
                                          </p:val>
                                        </p:tav>
                                      </p:tavLst>
                                    </p:anim>
                                    <p:animEffect transition="in" filter="fade">
                                      <p:cBhvr>
                                        <p:cTn id="55" dur="10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fltVal val="0"/>
                                          </p:val>
                                        </p:tav>
                                        <p:tav tm="100000">
                                          <p:val>
                                            <p:strVal val="#ppt_w"/>
                                          </p:val>
                                        </p:tav>
                                      </p:tavLst>
                                    </p:anim>
                                    <p:anim calcmode="lin" valueType="num">
                                      <p:cBhvr>
                                        <p:cTn id="61" dur="1000" fill="hold"/>
                                        <p:tgtEl>
                                          <p:spTgt spid="44"/>
                                        </p:tgtEl>
                                        <p:attrNameLst>
                                          <p:attrName>ppt_h</p:attrName>
                                        </p:attrNameLst>
                                      </p:cBhvr>
                                      <p:tavLst>
                                        <p:tav tm="0">
                                          <p:val>
                                            <p:fltVal val="0"/>
                                          </p:val>
                                        </p:tav>
                                        <p:tav tm="100000">
                                          <p:val>
                                            <p:strVal val="#ppt_h"/>
                                          </p:val>
                                        </p:tav>
                                      </p:tavLst>
                                    </p:anim>
                                    <p:animEffect transition="in" filter="fade">
                                      <p:cBhvr>
                                        <p:cTn id="6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1" grpId="0"/>
      <p:bldP spid="37" grpId="0"/>
      <p:bldP spid="39" grpId="0" animBg="1"/>
      <p:bldP spid="40" grpId="0" animBg="1"/>
      <p:bldP spid="41"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3A91A0-18CE-B231-64E9-AB10B26B8DC5}"/>
              </a:ext>
            </a:extLst>
          </p:cNvPr>
          <p:cNvSpPr txBox="1"/>
          <p:nvPr/>
        </p:nvSpPr>
        <p:spPr>
          <a:xfrm>
            <a:off x="559843" y="1409340"/>
            <a:ext cx="1107231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63656"/>
                </a:solidFill>
                <a:effectLst/>
                <a:uLnTx/>
                <a:uFillTx/>
                <a:latin typeface="Calibri"/>
                <a:ea typeface="+mn-ea"/>
                <a:cs typeface="+mn-cs"/>
              </a:rPr>
              <a:t>In light of God’s </a:t>
            </a:r>
            <a:r>
              <a:rPr kumimoji="0" lang="en-US" sz="4800" b="1" i="0" u="none" strike="noStrike" kern="1200" cap="none" spc="0" normalizeH="0" baseline="0" noProof="0" dirty="0">
                <a:ln>
                  <a:noFill/>
                </a:ln>
                <a:solidFill>
                  <a:srgbClr val="F1975D"/>
                </a:solidFill>
                <a:effectLst/>
                <a:uLnTx/>
                <a:uFillTx/>
                <a:latin typeface="Calibri"/>
                <a:ea typeface="+mn-ea"/>
                <a:cs typeface="+mn-cs"/>
              </a:rPr>
              <a:t>perfect holiness</a:t>
            </a:r>
            <a:r>
              <a:rPr kumimoji="0" lang="en-US" sz="4800" b="1" i="0" u="none" strike="noStrike" kern="1200" cap="none" spc="0" normalizeH="0" baseline="0" noProof="0" dirty="0">
                <a:ln>
                  <a:noFill/>
                </a:ln>
                <a:solidFill>
                  <a:srgbClr val="063656"/>
                </a:solidFill>
                <a:effectLst/>
                <a:uLnTx/>
                <a:uFillTx/>
                <a:latin typeface="Calibri"/>
                <a:ea typeface="+mn-ea"/>
                <a:cs typeface="+mn-cs"/>
              </a:rPr>
              <a:t>, do you see that we all are sinners deserving of God’s judgment of death or separation in Hell and will never be good enough to go to Heaven?</a:t>
            </a:r>
            <a:endParaRPr kumimoji="0" lang="fi-FI" sz="4000" b="0" i="0" u="none" strike="noStrike" kern="1200" cap="none" spc="0" normalizeH="0" baseline="0" noProof="0" dirty="0">
              <a:ln>
                <a:noFill/>
              </a:ln>
              <a:solidFill>
                <a:srgbClr val="063656"/>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FA96817-531B-D1B2-B1A2-56E5B8AF6CD7}"/>
              </a:ext>
            </a:extLst>
          </p:cNvPr>
          <p:cNvSpPr txBox="1"/>
          <p:nvPr/>
        </p:nvSpPr>
        <p:spPr>
          <a:xfrm>
            <a:off x="3649729" y="483008"/>
            <a:ext cx="4895789" cy="830997"/>
          </a:xfrm>
          <a:prstGeom prst="rect">
            <a:avLst/>
          </a:prstGeom>
          <a:noFill/>
        </p:spPr>
        <p:txBody>
          <a:bodyPr wrap="square" rtlCol="0">
            <a:spAutoFit/>
          </a:bodyPr>
          <a:lstStyle/>
          <a:p>
            <a:pPr algn="ctr"/>
            <a:r>
              <a:rPr lang="en-US" sz="4800" b="1" dirty="0">
                <a:solidFill>
                  <a:srgbClr val="F1975D"/>
                </a:solidFill>
                <a:latin typeface="Calibri"/>
              </a:rPr>
              <a:t>Question</a:t>
            </a:r>
          </a:p>
        </p:txBody>
      </p:sp>
      <p:pic>
        <p:nvPicPr>
          <p:cNvPr id="7" name="Picture 6">
            <a:extLst>
              <a:ext uri="{FF2B5EF4-FFF2-40B4-BE49-F238E27FC236}">
                <a16:creationId xmlns:a16="http://schemas.microsoft.com/office/drawing/2014/main" id="{973A1886-4D25-6CBF-10CE-B9BAEE4E3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255" y="4882101"/>
            <a:ext cx="1930388" cy="1852654"/>
          </a:xfrm>
          <a:prstGeom prst="rect">
            <a:avLst/>
          </a:prstGeom>
        </p:spPr>
      </p:pic>
    </p:spTree>
    <p:extLst>
      <p:ext uri="{BB962C8B-B14F-4D97-AF65-F5344CB8AC3E}">
        <p14:creationId xmlns:p14="http://schemas.microsoft.com/office/powerpoint/2010/main" val="425251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08959" y="4245429"/>
            <a:ext cx="8928463" cy="2492990"/>
          </a:xfrm>
          <a:prstGeom prst="rect">
            <a:avLst/>
          </a:prstGeom>
          <a:noFill/>
        </p:spPr>
        <p:txBody>
          <a:bodyPr wrap="square" rtlCol="0">
            <a:spAutoFit/>
          </a:bodyPr>
          <a:lstStyle/>
          <a:p>
            <a:pPr lvl="0">
              <a:defRPr/>
            </a:pPr>
            <a:r>
              <a:rPr lang="en-US" sz="5200" b="1" dirty="0">
                <a:solidFill>
                  <a:srgbClr val="063656"/>
                </a:solidFill>
                <a:latin typeface="Arial Rounded MT Bold" pitchFamily="34" charset="0"/>
              </a:rPr>
              <a:t>Let’s understand the </a:t>
            </a:r>
            <a:r>
              <a:rPr lang="en-US" sz="5200" b="1" dirty="0">
                <a:solidFill>
                  <a:srgbClr val="F1975D"/>
                </a:solidFill>
                <a:latin typeface="Arial Rounded MT Bold" pitchFamily="34" charset="0"/>
              </a:rPr>
              <a:t>CONTENT</a:t>
            </a:r>
            <a:r>
              <a:rPr lang="en-US" sz="5200" b="1" dirty="0">
                <a:solidFill>
                  <a:srgbClr val="063656"/>
                </a:solidFill>
                <a:latin typeface="Arial Rounded MT Bold" pitchFamily="34" charset="0"/>
              </a:rPr>
              <a:t> of the Gospel </a:t>
            </a:r>
            <a:r>
              <a:rPr lang="en-US" sz="5200" dirty="0">
                <a:solidFill>
                  <a:srgbClr val="063656"/>
                </a:solidFill>
                <a:latin typeface="Arial Rounded MT Bold" pitchFamily="34" charset="0"/>
              </a:rPr>
              <a:t>(God’s Good News)</a:t>
            </a:r>
          </a:p>
        </p:txBody>
      </p:sp>
      <p:pic>
        <p:nvPicPr>
          <p:cNvPr id="2" name="Picture 1">
            <a:extLst>
              <a:ext uri="{FF2B5EF4-FFF2-40B4-BE49-F238E27FC236}">
                <a16:creationId xmlns:a16="http://schemas.microsoft.com/office/drawing/2014/main" id="{C2257CDA-B425-5A09-DCF1-EA90D6ACE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4" y="4611596"/>
            <a:ext cx="1930388" cy="1852654"/>
          </a:xfrm>
          <a:prstGeom prst="rect">
            <a:avLst/>
          </a:prstGeom>
        </p:spPr>
      </p:pic>
      <p:sp>
        <p:nvSpPr>
          <p:cNvPr id="3" name="Content Placeholder 1">
            <a:extLst>
              <a:ext uri="{FF2B5EF4-FFF2-40B4-BE49-F238E27FC236}">
                <a16:creationId xmlns:a16="http://schemas.microsoft.com/office/drawing/2014/main" id="{52C4F940-D93C-3C88-9F32-F37159D5F30B}"/>
              </a:ext>
            </a:extLst>
          </p:cNvPr>
          <p:cNvSpPr>
            <a:spLocks noGrp="1"/>
          </p:cNvSpPr>
          <p:nvPr>
            <p:ph idx="1"/>
          </p:nvPr>
        </p:nvSpPr>
        <p:spPr>
          <a:xfrm>
            <a:off x="405516" y="517568"/>
            <a:ext cx="11361939" cy="3577354"/>
          </a:xfrm>
        </p:spPr>
        <p:txBody>
          <a:bodyPr>
            <a:noAutofit/>
          </a:bodyPr>
          <a:lstStyle/>
          <a:p>
            <a:pPr marL="0" marR="0">
              <a:lnSpc>
                <a:spcPct val="115000"/>
              </a:lnSpc>
              <a:spcBef>
                <a:spcPts val="0"/>
              </a:spcBef>
              <a:spcAft>
                <a:spcPts val="1000"/>
              </a:spcAft>
            </a:pPr>
            <a:r>
              <a:rPr lang="en-US" sz="4400" b="1" u="sng" dirty="0">
                <a:solidFill>
                  <a:srgbClr val="063656"/>
                </a:solidFill>
                <a:effectLst/>
                <a:latin typeface="Calibri" panose="020F0502020204030204" pitchFamily="34" charset="0"/>
              </a:rPr>
              <a:t>John 3:16</a:t>
            </a:r>
          </a:p>
          <a:p>
            <a:pPr marL="0" marR="0">
              <a:lnSpc>
                <a:spcPct val="115000"/>
              </a:lnSpc>
              <a:spcBef>
                <a:spcPts val="0"/>
              </a:spcBef>
              <a:spcAft>
                <a:spcPts val="0"/>
              </a:spcAft>
            </a:pPr>
            <a:r>
              <a:rPr lang="en-US" sz="4400" dirty="0">
                <a:solidFill>
                  <a:schemeClr val="tx1">
                    <a:lumMod val="50000"/>
                    <a:lumOff val="50000"/>
                  </a:schemeClr>
                </a:solidFill>
                <a:effectLst/>
                <a:latin typeface="Calibri" panose="020F0502020204030204" pitchFamily="34" charset="0"/>
              </a:rPr>
              <a:t>For God </a:t>
            </a:r>
            <a:r>
              <a:rPr lang="en-US" sz="4400" dirty="0">
                <a:solidFill>
                  <a:srgbClr val="F1975D"/>
                </a:solidFill>
                <a:effectLst/>
                <a:latin typeface="Calibri" panose="020F0502020204030204" pitchFamily="34" charset="0"/>
              </a:rPr>
              <a:t>so loved the world that He gave His only begotten Son</a:t>
            </a:r>
            <a:r>
              <a:rPr lang="en-US" sz="4400" dirty="0">
                <a:solidFill>
                  <a:schemeClr val="tx1">
                    <a:lumMod val="50000"/>
                    <a:lumOff val="50000"/>
                  </a:schemeClr>
                </a:solidFill>
                <a:effectLst/>
                <a:latin typeface="Calibri" panose="020F0502020204030204" pitchFamily="34" charset="0"/>
              </a:rPr>
              <a:t>, that whoever believes in Him should not perish but have everlasting life. </a:t>
            </a:r>
          </a:p>
        </p:txBody>
      </p:sp>
    </p:spTree>
    <p:extLst>
      <p:ext uri="{BB962C8B-B14F-4D97-AF65-F5344CB8AC3E}">
        <p14:creationId xmlns:p14="http://schemas.microsoft.com/office/powerpoint/2010/main" val="351730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5562600" y="1219200"/>
            <a:ext cx="990600" cy="3886200"/>
          </a:xfrm>
          <a:prstGeom prst="rect">
            <a:avLst/>
          </a:prstGeom>
          <a:noFill/>
          <a:ln w="25400">
            <a:solidFill>
              <a:schemeClr val="tx1"/>
            </a:solidFill>
            <a:miter lim="800000"/>
            <a:headEnd/>
            <a:tailEnd/>
          </a:ln>
        </p:spPr>
        <p:txBody>
          <a:bodyPr wrap="none" anchor="ctr"/>
          <a:lstStyle/>
          <a:p>
            <a:pPr>
              <a:defRPr/>
            </a:pPr>
            <a:endParaRPr lang="en-US" sz="2400">
              <a:solidFill>
                <a:prstClr val="black"/>
              </a:solidFill>
              <a:latin typeface="Calibri"/>
            </a:endParaRPr>
          </a:p>
        </p:txBody>
      </p:sp>
      <p:sp>
        <p:nvSpPr>
          <p:cNvPr id="3" name="AutoShape 14"/>
          <p:cNvSpPr>
            <a:spLocks noChangeArrowheads="1"/>
          </p:cNvSpPr>
          <p:nvPr/>
        </p:nvSpPr>
        <p:spPr bwMode="auto">
          <a:xfrm>
            <a:off x="2590800" y="2514600"/>
            <a:ext cx="1447800" cy="115214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4" name="AutoShape 49"/>
          <p:cNvSpPr>
            <a:spLocks noChangeArrowheads="1"/>
          </p:cNvSpPr>
          <p:nvPr/>
        </p:nvSpPr>
        <p:spPr bwMode="auto">
          <a:xfrm rot="10800000">
            <a:off x="8229600" y="1981200"/>
            <a:ext cx="1295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5400">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5" name="Isosceles Triangle 4"/>
          <p:cNvSpPr/>
          <p:nvPr/>
        </p:nvSpPr>
        <p:spPr>
          <a:xfrm>
            <a:off x="8229600" y="381000"/>
            <a:ext cx="1524000" cy="1447800"/>
          </a:xfrm>
          <a:prstGeom prst="triangle">
            <a:avLst/>
          </a:prstGeom>
          <a:solidFill>
            <a:srgbClr val="D1CC00">
              <a:alpha val="25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extBox 8"/>
          <p:cNvSpPr txBox="1"/>
          <p:nvPr/>
        </p:nvSpPr>
        <p:spPr>
          <a:xfrm>
            <a:off x="8587182" y="1143000"/>
            <a:ext cx="920262" cy="523220"/>
          </a:xfrm>
          <a:prstGeom prst="rect">
            <a:avLst/>
          </a:prstGeom>
          <a:noFill/>
        </p:spPr>
        <p:txBody>
          <a:bodyPr wrap="square" rtlCol="0">
            <a:spAutoFit/>
          </a:bodyPr>
          <a:lstStyle/>
          <a:p>
            <a:pPr>
              <a:defRPr/>
            </a:pPr>
            <a:r>
              <a:rPr lang="en-US" sz="2800" b="1" dirty="0">
                <a:latin typeface="+mj-lt"/>
              </a:rPr>
              <a:t>GOD</a:t>
            </a:r>
          </a:p>
        </p:txBody>
      </p:sp>
      <p:sp>
        <p:nvSpPr>
          <p:cNvPr id="33" name="TextBox 32"/>
          <p:cNvSpPr txBox="1"/>
          <p:nvPr/>
        </p:nvSpPr>
        <p:spPr>
          <a:xfrm>
            <a:off x="5562600" y="1219200"/>
            <a:ext cx="1066800" cy="3416320"/>
          </a:xfrm>
          <a:prstGeom prst="rect">
            <a:avLst/>
          </a:prstGeom>
          <a:noFill/>
        </p:spPr>
        <p:txBody>
          <a:bodyPr vert="horz" wrap="square" rtlCol="0">
            <a:spAutoFit/>
          </a:bodyPr>
          <a:lstStyle/>
          <a:p>
            <a:pPr algn="ctr">
              <a:defRPr/>
            </a:pPr>
            <a:r>
              <a:rPr lang="en-US" sz="7200" b="1" dirty="0">
                <a:solidFill>
                  <a:prstClr val="black"/>
                </a:solidFill>
                <a:latin typeface="+mj-lt"/>
              </a:rPr>
              <a:t>S</a:t>
            </a:r>
            <a:r>
              <a:rPr lang="en-US" sz="7200" b="1" dirty="0">
                <a:solidFill>
                  <a:prstClr val="black"/>
                </a:solidFill>
                <a:latin typeface="Baskerville Old Face" pitchFamily="18" charset="0"/>
              </a:rPr>
              <a:t>   </a:t>
            </a:r>
            <a:r>
              <a:rPr lang="en-US" sz="7200" b="1" dirty="0">
                <a:solidFill>
                  <a:prstClr val="black"/>
                </a:solidFill>
                <a:latin typeface="+mj-lt"/>
              </a:rPr>
              <a:t>I</a:t>
            </a:r>
            <a:r>
              <a:rPr lang="en-US" sz="7200" b="1" dirty="0">
                <a:solidFill>
                  <a:prstClr val="black"/>
                </a:solidFill>
                <a:latin typeface="Baskerville Old Face" pitchFamily="18" charset="0"/>
              </a:rPr>
              <a:t>   </a:t>
            </a:r>
            <a:r>
              <a:rPr lang="en-US" sz="7200" b="1" dirty="0">
                <a:solidFill>
                  <a:prstClr val="black"/>
                </a:solidFill>
                <a:latin typeface="+mj-lt"/>
              </a:rPr>
              <a:t>N</a:t>
            </a:r>
          </a:p>
        </p:txBody>
      </p:sp>
      <p:sp>
        <p:nvSpPr>
          <p:cNvPr id="32" name="Text Box 41"/>
          <p:cNvSpPr txBox="1">
            <a:spLocks noChangeArrowheads="1"/>
          </p:cNvSpPr>
          <p:nvPr/>
        </p:nvSpPr>
        <p:spPr bwMode="auto">
          <a:xfrm>
            <a:off x="9709206" y="2143138"/>
            <a:ext cx="9144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FF0000"/>
                </a:solidFill>
                <a:latin typeface="+mj-lt"/>
              </a:rPr>
              <a:t>Love</a:t>
            </a:r>
            <a:endParaRPr lang="en-US" sz="2800" b="1" dirty="0">
              <a:solidFill>
                <a:prstClr val="black"/>
              </a:solidFill>
              <a:latin typeface="+mj-lt"/>
            </a:endParaRPr>
          </a:p>
        </p:txBody>
      </p:sp>
      <p:grpSp>
        <p:nvGrpSpPr>
          <p:cNvPr id="10" name="Group 43"/>
          <p:cNvGrpSpPr>
            <a:grpSpLocks/>
          </p:cNvGrpSpPr>
          <p:nvPr/>
        </p:nvGrpSpPr>
        <p:grpSpPr bwMode="auto">
          <a:xfrm>
            <a:off x="4283927" y="2302722"/>
            <a:ext cx="3886200" cy="1323975"/>
            <a:chOff x="1536" y="1824"/>
            <a:chExt cx="2448" cy="834"/>
          </a:xfrm>
        </p:grpSpPr>
        <p:grpSp>
          <p:nvGrpSpPr>
            <p:cNvPr id="13" name="Group 44"/>
            <p:cNvGrpSpPr>
              <a:grpSpLocks/>
            </p:cNvGrpSpPr>
            <p:nvPr/>
          </p:nvGrpSpPr>
          <p:grpSpPr bwMode="auto">
            <a:xfrm>
              <a:off x="1536" y="1907"/>
              <a:ext cx="2448" cy="637"/>
              <a:chOff x="1536" y="1907"/>
              <a:chExt cx="2448" cy="637"/>
            </a:xfrm>
          </p:grpSpPr>
          <p:sp>
            <p:nvSpPr>
              <p:cNvPr id="42" name="Rectangle 45"/>
              <p:cNvSpPr>
                <a:spLocks noChangeArrowheads="1"/>
              </p:cNvSpPr>
              <p:nvPr/>
            </p:nvSpPr>
            <p:spPr bwMode="auto">
              <a:xfrm>
                <a:off x="1536" y="1968"/>
                <a:ext cx="2448" cy="528"/>
              </a:xfrm>
              <a:prstGeom prst="rect">
                <a:avLst/>
              </a:prstGeom>
              <a:solidFill>
                <a:srgbClr val="F1F1F1"/>
              </a:solidFill>
              <a:ln w="5080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43" name="WordArt 46"/>
              <p:cNvSpPr>
                <a:spLocks noChangeArrowheads="1" noChangeShapeType="1" noTextEdit="1"/>
              </p:cNvSpPr>
              <p:nvPr/>
            </p:nvSpPr>
            <p:spPr bwMode="auto">
              <a:xfrm rot="723669">
                <a:off x="1584" y="1907"/>
                <a:ext cx="864" cy="637"/>
              </a:xfrm>
              <a:prstGeom prst="rect">
                <a:avLst/>
              </a:prstGeom>
            </p:spPr>
            <p:txBody>
              <a:bodyPr wrap="none" fromWordArt="1">
                <a:prstTxWarp prst="textSlantUp">
                  <a:avLst>
                    <a:gd name="adj" fmla="val 32056"/>
                  </a:avLst>
                </a:prstTxWarp>
              </a:bodyPr>
              <a:lstStyle/>
              <a:p>
                <a:pPr algn="ctr">
                  <a:defRPr/>
                </a:pPr>
                <a:r>
                  <a:rPr lang="en-US" sz="4000" kern="10" dirty="0">
                    <a:ln w="15875">
                      <a:solidFill>
                        <a:prstClr val="black"/>
                      </a:solidFill>
                      <a:round/>
                      <a:headEnd type="none" w="sm" len="sm"/>
                      <a:tailEnd type="none" w="sm" len="sm"/>
                    </a:ln>
                    <a:gradFill rotWithShape="0">
                      <a:gsLst>
                        <a:gs pos="0">
                          <a:srgbClr val="FF0000"/>
                        </a:gs>
                        <a:gs pos="100000">
                          <a:srgbClr val="FF0000">
                            <a:gamma/>
                            <a:tint val="54118"/>
                            <a:invGamma/>
                          </a:srgbClr>
                        </a:gs>
                      </a:gsLst>
                      <a:lin ang="4676331" scaled="1"/>
                    </a:gradFill>
                    <a:effectLst>
                      <a:outerShdw dist="53882" dir="2700000" algn="ctr" rotWithShape="0">
                        <a:srgbClr val="9999FF"/>
                      </a:outerShdw>
                    </a:effectLst>
                    <a:latin typeface="+mj-lt"/>
                  </a:rPr>
                  <a:t>Jesus</a:t>
                </a:r>
              </a:p>
            </p:txBody>
          </p:sp>
          <p:sp>
            <p:nvSpPr>
              <p:cNvPr id="44" name="WordArt 47"/>
              <p:cNvSpPr>
                <a:spLocks noChangeArrowheads="1" noChangeShapeType="1" noTextEdit="1"/>
              </p:cNvSpPr>
              <p:nvPr/>
            </p:nvSpPr>
            <p:spPr bwMode="auto">
              <a:xfrm rot="828832">
                <a:off x="3024" y="1907"/>
                <a:ext cx="864" cy="637"/>
              </a:xfrm>
              <a:prstGeom prst="rect">
                <a:avLst/>
              </a:prstGeom>
            </p:spPr>
            <p:txBody>
              <a:bodyPr wrap="none" fromWordArt="1">
                <a:prstTxWarp prst="textSlantUp">
                  <a:avLst>
                    <a:gd name="adj" fmla="val 32056"/>
                  </a:avLst>
                </a:prstTxWarp>
              </a:bodyPr>
              <a:lstStyle/>
              <a:p>
                <a:pPr algn="ctr">
                  <a:defRPr/>
                </a:pPr>
                <a:r>
                  <a:rPr lang="en-US" sz="4000" kern="10" dirty="0">
                    <a:ln w="15875">
                      <a:solidFill>
                        <a:prstClr val="black"/>
                      </a:solidFill>
                      <a:round/>
                      <a:headEnd type="none" w="sm" len="sm"/>
                      <a:tailEnd type="none" w="sm" len="sm"/>
                    </a:ln>
                    <a:gradFill rotWithShape="0">
                      <a:gsLst>
                        <a:gs pos="0">
                          <a:srgbClr val="FF0000"/>
                        </a:gs>
                        <a:gs pos="100000">
                          <a:srgbClr val="FF0000">
                            <a:gamma/>
                            <a:tint val="57255"/>
                            <a:invGamma/>
                          </a:srgbClr>
                        </a:gs>
                      </a:gsLst>
                      <a:lin ang="4571168" scaled="1"/>
                    </a:gradFill>
                    <a:effectLst>
                      <a:outerShdw dist="53882" dir="2700000" algn="ctr" rotWithShape="0">
                        <a:srgbClr val="9999FF"/>
                      </a:outerShdw>
                    </a:effectLst>
                    <a:latin typeface="+mj-lt"/>
                  </a:rPr>
                  <a:t>Christ</a:t>
                </a:r>
              </a:p>
            </p:txBody>
          </p:sp>
        </p:grpSp>
        <p:sp>
          <p:nvSpPr>
            <p:cNvPr id="41" name="Text Box 48"/>
            <p:cNvSpPr txBox="1">
              <a:spLocks noChangeArrowheads="1"/>
            </p:cNvSpPr>
            <p:nvPr/>
          </p:nvSpPr>
          <p:spPr bwMode="auto">
            <a:xfrm>
              <a:off x="2544" y="1824"/>
              <a:ext cx="384" cy="834"/>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8000" dirty="0">
                  <a:solidFill>
                    <a:prstClr val="black"/>
                  </a:solidFill>
                  <a:latin typeface="+mj-lt"/>
                </a:rPr>
                <a:t>I</a:t>
              </a:r>
              <a:endParaRPr lang="en-US" sz="2400" dirty="0">
                <a:solidFill>
                  <a:prstClr val="black"/>
                </a:solidFill>
                <a:latin typeface="+mj-lt"/>
              </a:endParaRPr>
            </a:p>
          </p:txBody>
        </p:sp>
      </p:grpSp>
      <p:sp>
        <p:nvSpPr>
          <p:cNvPr id="48" name="WordArt 30"/>
          <p:cNvSpPr>
            <a:spLocks noChangeArrowheads="1" noChangeShapeType="1" noTextEdit="1"/>
          </p:cNvSpPr>
          <p:nvPr/>
        </p:nvSpPr>
        <p:spPr bwMode="auto">
          <a:xfrm>
            <a:off x="5257800" y="6324600"/>
            <a:ext cx="1219200" cy="419100"/>
          </a:xfrm>
          <a:prstGeom prst="rect">
            <a:avLst/>
          </a:prstGeom>
        </p:spPr>
        <p:txBody>
          <a:bodyPr wrap="none" fromWordArt="1">
            <a:prstTxWarp prst="textPlain">
              <a:avLst>
                <a:gd name="adj" fmla="val 50000"/>
              </a:avLst>
            </a:prstTxWarp>
          </a:bodyPr>
          <a:lstStyle/>
          <a:p>
            <a:pPr algn="ctr">
              <a:defRPr/>
            </a:pPr>
            <a:r>
              <a:rPr lang="en-US" sz="3600" b="1" kern="10" dirty="0">
                <a:ln w="9525">
                  <a:solidFill>
                    <a:prstClr val="black"/>
                  </a:solidFill>
                  <a:round/>
                  <a:headEnd type="none" w="sm" len="sm"/>
                  <a:tailEnd type="none" w="sm" len="sm"/>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HELL</a:t>
            </a:r>
          </a:p>
        </p:txBody>
      </p:sp>
      <p:grpSp>
        <p:nvGrpSpPr>
          <p:cNvPr id="15" name="Group 53"/>
          <p:cNvGrpSpPr/>
          <p:nvPr/>
        </p:nvGrpSpPr>
        <p:grpSpPr>
          <a:xfrm>
            <a:off x="8554846" y="1981200"/>
            <a:ext cx="970155" cy="1082416"/>
            <a:chOff x="7030845" y="1981200"/>
            <a:chExt cx="970155" cy="1082416"/>
          </a:xfrm>
        </p:grpSpPr>
        <p:sp>
          <p:nvSpPr>
            <p:cNvPr id="50" name="TextBox 49"/>
            <p:cNvSpPr txBox="1"/>
            <p:nvPr/>
          </p:nvSpPr>
          <p:spPr>
            <a:xfrm>
              <a:off x="7030845" y="2601951"/>
              <a:ext cx="457200" cy="461665"/>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G</a:t>
              </a:r>
              <a:r>
                <a:rPr lang="en-US" sz="2400" b="1" dirty="0">
                  <a:solidFill>
                    <a:srgbClr val="FF0000"/>
                  </a:solidFill>
                  <a:latin typeface="Arial Rounded MT Bold" pitchFamily="34" charset="0"/>
                </a:rPr>
                <a:t> </a:t>
              </a:r>
            </a:p>
          </p:txBody>
        </p:sp>
        <p:sp>
          <p:nvSpPr>
            <p:cNvPr id="51" name="TextBox 50"/>
            <p:cNvSpPr txBox="1"/>
            <p:nvPr/>
          </p:nvSpPr>
          <p:spPr>
            <a:xfrm>
              <a:off x="7389543" y="2548053"/>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A</a:t>
              </a:r>
            </a:p>
          </p:txBody>
        </p:sp>
        <p:sp>
          <p:nvSpPr>
            <p:cNvPr id="52" name="TextBox 51"/>
            <p:cNvSpPr txBox="1"/>
            <p:nvPr/>
          </p:nvSpPr>
          <p:spPr>
            <a:xfrm>
              <a:off x="7620000" y="1981200"/>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E</a:t>
              </a:r>
            </a:p>
          </p:txBody>
        </p:sp>
        <p:sp>
          <p:nvSpPr>
            <p:cNvPr id="53" name="TextBox 52"/>
            <p:cNvSpPr txBox="1"/>
            <p:nvPr/>
          </p:nvSpPr>
          <p:spPr>
            <a:xfrm>
              <a:off x="7606992" y="2343090"/>
              <a:ext cx="381000" cy="400110"/>
            </a:xfrm>
            <a:prstGeom prst="rect">
              <a:avLst/>
            </a:prstGeom>
            <a:noFill/>
          </p:spPr>
          <p:txBody>
            <a:bodyPr wrap="square" rtlCol="0">
              <a:spAutoFit/>
            </a:bodyPr>
            <a:lstStyle/>
            <a:p>
              <a:pPr>
                <a:defRPr/>
              </a:pPr>
              <a:r>
                <a:rPr lang="en-US" sz="2000" b="1" dirty="0">
                  <a:solidFill>
                    <a:srgbClr val="FF0000"/>
                  </a:solidFill>
                  <a:latin typeface="Arial Rounded MT Bold" pitchFamily="34" charset="0"/>
                </a:rPr>
                <a:t>V</a:t>
              </a:r>
            </a:p>
          </p:txBody>
        </p:sp>
      </p:grpSp>
      <p:sp>
        <p:nvSpPr>
          <p:cNvPr id="57" name="AutoShape 50"/>
          <p:cNvSpPr>
            <a:spLocks noChangeArrowheads="1"/>
          </p:cNvSpPr>
          <p:nvPr/>
        </p:nvSpPr>
        <p:spPr bwMode="auto">
          <a:xfrm rot="11211903">
            <a:off x="7392869" y="4340731"/>
            <a:ext cx="222497" cy="1365867"/>
          </a:xfrm>
          <a:prstGeom prst="downArrow">
            <a:avLst>
              <a:gd name="adj1" fmla="val 50000"/>
              <a:gd name="adj2" fmla="val 124138"/>
            </a:avLst>
          </a:prstGeom>
          <a:solidFill>
            <a:srgbClr val="FF0000">
              <a:alpha val="87000"/>
            </a:srgbClr>
          </a:solidFill>
          <a:ln w="28575">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58" name="TextBox 57"/>
          <p:cNvSpPr txBox="1"/>
          <p:nvPr/>
        </p:nvSpPr>
        <p:spPr>
          <a:xfrm>
            <a:off x="6858000" y="4116051"/>
            <a:ext cx="304800" cy="1754326"/>
          </a:xfrm>
          <a:prstGeom prst="rect">
            <a:avLst/>
          </a:prstGeom>
          <a:noFill/>
        </p:spPr>
        <p:txBody>
          <a:bodyPr wrap="square" rtlCol="0">
            <a:spAutoFit/>
          </a:bodyPr>
          <a:lstStyle/>
          <a:p>
            <a:pPr algn="ctr">
              <a:defRPr/>
            </a:pPr>
            <a:r>
              <a:rPr lang="en-US" sz="2400" b="1" dirty="0">
                <a:solidFill>
                  <a:srgbClr val="FF0000"/>
                </a:solidFill>
                <a:latin typeface="+mj-lt"/>
              </a:rPr>
              <a:t>D</a:t>
            </a:r>
          </a:p>
          <a:p>
            <a:pPr algn="ctr">
              <a:defRPr/>
            </a:pPr>
            <a:endParaRPr lang="en-US" sz="600" b="1" dirty="0">
              <a:solidFill>
                <a:srgbClr val="FF0000"/>
              </a:solidFill>
              <a:latin typeface="+mj-lt"/>
            </a:endParaRPr>
          </a:p>
          <a:p>
            <a:pPr algn="ctr">
              <a:defRPr/>
            </a:pPr>
            <a:r>
              <a:rPr lang="en-US" sz="2400" b="1" dirty="0">
                <a:solidFill>
                  <a:srgbClr val="FF0000"/>
                </a:solidFill>
                <a:latin typeface="+mj-lt"/>
              </a:rPr>
              <a:t>I</a:t>
            </a:r>
          </a:p>
          <a:p>
            <a:pPr algn="ctr">
              <a:defRPr/>
            </a:pPr>
            <a:r>
              <a:rPr lang="en-US" sz="600" b="1" dirty="0">
                <a:solidFill>
                  <a:srgbClr val="FF0000"/>
                </a:solidFill>
                <a:latin typeface="+mj-lt"/>
              </a:rPr>
              <a:t> </a:t>
            </a:r>
          </a:p>
          <a:p>
            <a:pPr algn="ctr">
              <a:defRPr/>
            </a:pPr>
            <a:r>
              <a:rPr lang="en-US" sz="2400" b="1" dirty="0">
                <a:solidFill>
                  <a:srgbClr val="FF0000"/>
                </a:solidFill>
                <a:latin typeface="+mj-lt"/>
              </a:rPr>
              <a:t>E</a:t>
            </a:r>
            <a:r>
              <a:rPr lang="en-US" sz="600" b="1" dirty="0">
                <a:solidFill>
                  <a:srgbClr val="FF0000"/>
                </a:solidFill>
                <a:latin typeface="+mj-lt"/>
              </a:rPr>
              <a:t> </a:t>
            </a:r>
          </a:p>
          <a:p>
            <a:pPr algn="ctr">
              <a:defRPr/>
            </a:pPr>
            <a:r>
              <a:rPr lang="en-US" sz="2400" b="1" dirty="0">
                <a:solidFill>
                  <a:srgbClr val="FF0000"/>
                </a:solidFill>
                <a:latin typeface="+mj-lt"/>
              </a:rPr>
              <a:t>D</a:t>
            </a:r>
          </a:p>
        </p:txBody>
      </p:sp>
      <p:grpSp>
        <p:nvGrpSpPr>
          <p:cNvPr id="16" name="Group 53"/>
          <p:cNvGrpSpPr>
            <a:grpSpLocks/>
          </p:cNvGrpSpPr>
          <p:nvPr/>
        </p:nvGrpSpPr>
        <p:grpSpPr bwMode="auto">
          <a:xfrm>
            <a:off x="4877304" y="609600"/>
            <a:ext cx="2409825" cy="685800"/>
            <a:chOff x="1938" y="528"/>
            <a:chExt cx="1518" cy="432"/>
          </a:xfrm>
        </p:grpSpPr>
        <p:sp>
          <p:nvSpPr>
            <p:cNvPr id="60" name="WordArt 54"/>
            <p:cNvSpPr>
              <a:spLocks noChangeArrowheads="1" noChangeShapeType="1" noTextEdit="1"/>
            </p:cNvSpPr>
            <p:nvPr/>
          </p:nvSpPr>
          <p:spPr bwMode="auto">
            <a:xfrm rot="-1058603">
              <a:off x="1938" y="528"/>
              <a:ext cx="606" cy="408"/>
            </a:xfrm>
            <a:prstGeom prst="rect">
              <a:avLst/>
            </a:prstGeom>
          </p:spPr>
          <p:txBody>
            <a:bodyPr wrap="none" fromWordArt="1">
              <a:prstTxWarp prst="textPlain">
                <a:avLst>
                  <a:gd name="adj" fmla="val 50000"/>
                </a:avLst>
              </a:prstTxWarp>
            </a:bodyPr>
            <a:lstStyle/>
            <a:p>
              <a:pPr algn="ctr">
                <a:defRPr/>
              </a:pPr>
              <a:r>
                <a:rPr lang="en-US" sz="3600" kern="10" dirty="0">
                  <a:ln w="19050">
                    <a:solidFill>
                      <a:srgbClr val="000000"/>
                    </a:solidFill>
                    <a:round/>
                    <a:headEnd type="none" w="sm" len="sm"/>
                    <a:tailEnd type="none" w="sm" len="sm"/>
                  </a:ln>
                  <a:solidFill>
                    <a:srgbClr val="FF4747"/>
                  </a:solidFill>
                  <a:latin typeface="Arial Black"/>
                </a:rPr>
                <a:t>ALL</a:t>
              </a:r>
            </a:p>
          </p:txBody>
        </p:sp>
        <p:sp>
          <p:nvSpPr>
            <p:cNvPr id="61" name="WordArt 55"/>
            <p:cNvSpPr>
              <a:spLocks noChangeArrowheads="1" noChangeShapeType="1" noTextEdit="1"/>
            </p:cNvSpPr>
            <p:nvPr/>
          </p:nvSpPr>
          <p:spPr bwMode="auto">
            <a:xfrm rot="1094442">
              <a:off x="2736" y="552"/>
              <a:ext cx="720" cy="408"/>
            </a:xfrm>
            <a:prstGeom prst="rect">
              <a:avLst/>
            </a:prstGeom>
          </p:spPr>
          <p:txBody>
            <a:bodyPr wrap="none" fromWordArt="1">
              <a:prstTxWarp prst="textPlain">
                <a:avLst>
                  <a:gd name="adj" fmla="val 50000"/>
                </a:avLst>
              </a:prstTxWarp>
            </a:bodyPr>
            <a:lstStyle/>
            <a:p>
              <a:pPr algn="ctr">
                <a:defRPr/>
              </a:pPr>
              <a:r>
                <a:rPr lang="en-US" sz="3600" kern="10" dirty="0">
                  <a:ln w="19050">
                    <a:solidFill>
                      <a:srgbClr val="000000"/>
                    </a:solidFill>
                    <a:round/>
                    <a:headEnd type="none" w="sm" len="sm"/>
                    <a:tailEnd type="none" w="sm" len="sm"/>
                  </a:ln>
                  <a:solidFill>
                    <a:srgbClr val="FF5050"/>
                  </a:solidFill>
                  <a:latin typeface="Arial Black"/>
                </a:rPr>
                <a:t>SINS</a:t>
              </a:r>
            </a:p>
          </p:txBody>
        </p:sp>
      </p:grpSp>
      <p:sp>
        <p:nvSpPr>
          <p:cNvPr id="62" name="Text Box 53"/>
          <p:cNvSpPr txBox="1">
            <a:spLocks noChangeArrowheads="1"/>
          </p:cNvSpPr>
          <p:nvPr/>
        </p:nvSpPr>
        <p:spPr bwMode="auto">
          <a:xfrm>
            <a:off x="4916905" y="1369989"/>
            <a:ext cx="2359033" cy="431529"/>
          </a:xfrm>
          <a:prstGeom prst="rect">
            <a:avLst/>
          </a:prstGeom>
          <a:solidFill>
            <a:srgbClr val="FFFFCC"/>
          </a:solidFill>
          <a:ln w="41275">
            <a:solidFill>
              <a:schemeClr val="accent2"/>
            </a:solidFill>
            <a:miter lim="800000"/>
            <a:headEnd type="none" w="sm" len="sm"/>
            <a:tailEnd type="none" w="sm" len="sm"/>
          </a:ln>
          <a:effectLst/>
        </p:spPr>
        <p:txBody>
          <a:bodyPr wrap="square" lIns="92075" tIns="46038" rIns="92075" bIns="46038">
            <a:spAutoFit/>
          </a:bodyPr>
          <a:lstStyle/>
          <a:p>
            <a:pPr algn="ctr" eaLnBrk="0" hangingPunct="0">
              <a:spcBef>
                <a:spcPct val="50000"/>
              </a:spcBef>
              <a:defRPr/>
            </a:pPr>
            <a:r>
              <a:rPr lang="en-US" sz="2200" b="1" dirty="0">
                <a:solidFill>
                  <a:srgbClr val="006600"/>
                </a:solidFill>
                <a:effectLst>
                  <a:outerShdw blurRad="38100" dist="38100" dir="2700000" algn="tl">
                    <a:srgbClr val="000000"/>
                  </a:outerShdw>
                </a:effectLst>
                <a:latin typeface="Lucida Fax" pitchFamily="18" charset="0"/>
              </a:rPr>
              <a:t>PAID IN FULL</a:t>
            </a:r>
          </a:p>
        </p:txBody>
      </p:sp>
      <p:sp>
        <p:nvSpPr>
          <p:cNvPr id="63" name="Text Box 52"/>
          <p:cNvSpPr txBox="1">
            <a:spLocks noChangeArrowheads="1"/>
          </p:cNvSpPr>
          <p:nvPr/>
        </p:nvSpPr>
        <p:spPr bwMode="auto">
          <a:xfrm>
            <a:off x="10668000" y="2143138"/>
            <a:ext cx="1487703"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FF0000"/>
                </a:solidFill>
                <a:latin typeface="+mj-lt"/>
              </a:rPr>
              <a:t>Satisfied!</a:t>
            </a:r>
          </a:p>
        </p:txBody>
      </p:sp>
      <p:sp>
        <p:nvSpPr>
          <p:cNvPr id="89" name="Freeform 88"/>
          <p:cNvSpPr/>
          <p:nvPr/>
        </p:nvSpPr>
        <p:spPr>
          <a:xfrm>
            <a:off x="4505325" y="5410200"/>
            <a:ext cx="2352675" cy="1076325"/>
          </a:xfrm>
          <a:custGeom>
            <a:avLst/>
            <a:gdLst>
              <a:gd name="connsiteX0" fmla="*/ 2286000 w 2286000"/>
              <a:gd name="connsiteY0" fmla="*/ 0 h 1162050"/>
              <a:gd name="connsiteX1" fmla="*/ 0 w 2286000"/>
              <a:gd name="connsiteY1" fmla="*/ 1162050 h 1162050"/>
            </a:gdLst>
            <a:ahLst/>
            <a:cxnLst>
              <a:cxn ang="0">
                <a:pos x="connsiteX0" y="connsiteY0"/>
              </a:cxn>
              <a:cxn ang="0">
                <a:pos x="connsiteX1" y="connsiteY1"/>
              </a:cxn>
            </a:cxnLst>
            <a:rect l="l" t="t" r="r" b="b"/>
            <a:pathLst>
              <a:path w="2286000" h="1162050">
                <a:moveTo>
                  <a:pt x="2286000" y="0"/>
                </a:moveTo>
                <a:lnTo>
                  <a:pt x="0" y="1162050"/>
                </a:lnTo>
              </a:path>
            </a:pathLst>
          </a:custGeom>
          <a:ln w="57150">
            <a:solidFill>
              <a:srgbClr val="C00000">
                <a:alpha val="88000"/>
              </a:srgb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a:endParaRPr>
          </a:p>
        </p:txBody>
      </p:sp>
      <p:sp>
        <p:nvSpPr>
          <p:cNvPr id="18" name="Oval 17"/>
          <p:cNvSpPr/>
          <p:nvPr/>
        </p:nvSpPr>
        <p:spPr>
          <a:xfrm>
            <a:off x="10342354" y="1695431"/>
            <a:ext cx="920263" cy="507852"/>
          </a:xfrm>
          <a:prstGeom prst="ellipse">
            <a:avLst/>
          </a:prstGeom>
          <a:noFill/>
          <a:ln w="50800">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9" name="TextBox 28"/>
          <p:cNvSpPr txBox="1"/>
          <p:nvPr/>
        </p:nvSpPr>
        <p:spPr>
          <a:xfrm rot="19256980">
            <a:off x="7596646" y="264044"/>
            <a:ext cx="1402026" cy="523220"/>
          </a:xfrm>
          <a:prstGeom prst="rect">
            <a:avLst/>
          </a:prstGeom>
          <a:noFill/>
        </p:spPr>
        <p:txBody>
          <a:bodyPr wrap="square" rtlCol="0">
            <a:spAutoFit/>
          </a:bodyPr>
          <a:lstStyle/>
          <a:p>
            <a:pPr>
              <a:defRPr/>
            </a:pPr>
            <a:r>
              <a:rPr lang="en-US" sz="2800" b="1" dirty="0">
                <a:solidFill>
                  <a:srgbClr val="820000"/>
                </a:solidFill>
                <a:latin typeface="+mj-lt"/>
              </a:rPr>
              <a:t>WRATH</a:t>
            </a:r>
            <a:endParaRPr lang="en-US" sz="2000" b="1" dirty="0">
              <a:solidFill>
                <a:srgbClr val="820000"/>
              </a:solidFill>
              <a:latin typeface="+mj-lt"/>
            </a:endParaRPr>
          </a:p>
        </p:txBody>
      </p:sp>
      <p:sp>
        <p:nvSpPr>
          <p:cNvPr id="31" name="Freeform 30"/>
          <p:cNvSpPr/>
          <p:nvPr/>
        </p:nvSpPr>
        <p:spPr>
          <a:xfrm>
            <a:off x="7784815" y="496399"/>
            <a:ext cx="2988859" cy="1183022"/>
          </a:xfrm>
          <a:custGeom>
            <a:avLst/>
            <a:gdLst>
              <a:gd name="connsiteX0" fmla="*/ 2768600 w 2848403"/>
              <a:gd name="connsiteY0" fmla="*/ 1206500 h 1206500"/>
              <a:gd name="connsiteX1" fmla="*/ 2781300 w 2848403"/>
              <a:gd name="connsiteY1" fmla="*/ 1143000 h 1206500"/>
              <a:gd name="connsiteX2" fmla="*/ 2794000 w 2848403"/>
              <a:gd name="connsiteY2" fmla="*/ 1104900 h 1206500"/>
              <a:gd name="connsiteX3" fmla="*/ 2806700 w 2848403"/>
              <a:gd name="connsiteY3" fmla="*/ 1041400 h 1206500"/>
              <a:gd name="connsiteX4" fmla="*/ 2819400 w 2848403"/>
              <a:gd name="connsiteY4" fmla="*/ 990600 h 1206500"/>
              <a:gd name="connsiteX5" fmla="*/ 2832100 w 2848403"/>
              <a:gd name="connsiteY5" fmla="*/ 876300 h 1206500"/>
              <a:gd name="connsiteX6" fmla="*/ 2844800 w 2848403"/>
              <a:gd name="connsiteY6" fmla="*/ 838200 h 1206500"/>
              <a:gd name="connsiteX7" fmla="*/ 2819400 w 2848403"/>
              <a:gd name="connsiteY7" fmla="*/ 495300 h 1206500"/>
              <a:gd name="connsiteX8" fmla="*/ 2768600 w 2848403"/>
              <a:gd name="connsiteY8" fmla="*/ 381000 h 1206500"/>
              <a:gd name="connsiteX9" fmla="*/ 2730500 w 2848403"/>
              <a:gd name="connsiteY9" fmla="*/ 355600 h 1206500"/>
              <a:gd name="connsiteX10" fmla="*/ 2692400 w 2848403"/>
              <a:gd name="connsiteY10" fmla="*/ 317500 h 1206500"/>
              <a:gd name="connsiteX11" fmla="*/ 2641600 w 2848403"/>
              <a:gd name="connsiteY11" fmla="*/ 292100 h 1206500"/>
              <a:gd name="connsiteX12" fmla="*/ 2590800 w 2848403"/>
              <a:gd name="connsiteY12" fmla="*/ 241300 h 1206500"/>
              <a:gd name="connsiteX13" fmla="*/ 2463800 w 2848403"/>
              <a:gd name="connsiteY13" fmla="*/ 177800 h 1206500"/>
              <a:gd name="connsiteX14" fmla="*/ 2413000 w 2848403"/>
              <a:gd name="connsiteY14" fmla="*/ 152400 h 1206500"/>
              <a:gd name="connsiteX15" fmla="*/ 2247900 w 2848403"/>
              <a:gd name="connsiteY15" fmla="*/ 63500 h 1206500"/>
              <a:gd name="connsiteX16" fmla="*/ 2197100 w 2848403"/>
              <a:gd name="connsiteY16" fmla="*/ 50800 h 1206500"/>
              <a:gd name="connsiteX17" fmla="*/ 2133600 w 2848403"/>
              <a:gd name="connsiteY17" fmla="*/ 38100 h 1206500"/>
              <a:gd name="connsiteX18" fmla="*/ 2082800 w 2848403"/>
              <a:gd name="connsiteY18" fmla="*/ 25400 h 1206500"/>
              <a:gd name="connsiteX19" fmla="*/ 1955800 w 2848403"/>
              <a:gd name="connsiteY19" fmla="*/ 0 h 1206500"/>
              <a:gd name="connsiteX20" fmla="*/ 1181100 w 2848403"/>
              <a:gd name="connsiteY20" fmla="*/ 25400 h 1206500"/>
              <a:gd name="connsiteX21" fmla="*/ 1143000 w 2848403"/>
              <a:gd name="connsiteY21" fmla="*/ 38100 h 1206500"/>
              <a:gd name="connsiteX22" fmla="*/ 1016000 w 2848403"/>
              <a:gd name="connsiteY22" fmla="*/ 63500 h 1206500"/>
              <a:gd name="connsiteX23" fmla="*/ 939800 w 2848403"/>
              <a:gd name="connsiteY23" fmla="*/ 88900 h 1206500"/>
              <a:gd name="connsiteX24" fmla="*/ 889000 w 2848403"/>
              <a:gd name="connsiteY24" fmla="*/ 101600 h 1206500"/>
              <a:gd name="connsiteX25" fmla="*/ 774700 w 2848403"/>
              <a:gd name="connsiteY25" fmla="*/ 139700 h 1206500"/>
              <a:gd name="connsiteX26" fmla="*/ 711200 w 2848403"/>
              <a:gd name="connsiteY26" fmla="*/ 190500 h 1206500"/>
              <a:gd name="connsiteX27" fmla="*/ 660400 w 2848403"/>
              <a:gd name="connsiteY27" fmla="*/ 215900 h 1206500"/>
              <a:gd name="connsiteX28" fmla="*/ 609600 w 2848403"/>
              <a:gd name="connsiteY28" fmla="*/ 254000 h 1206500"/>
              <a:gd name="connsiteX29" fmla="*/ 571500 w 2848403"/>
              <a:gd name="connsiteY29" fmla="*/ 279400 h 1206500"/>
              <a:gd name="connsiteX30" fmla="*/ 520700 w 2848403"/>
              <a:gd name="connsiteY30" fmla="*/ 342900 h 1206500"/>
              <a:gd name="connsiteX31" fmla="*/ 482600 w 2848403"/>
              <a:gd name="connsiteY31" fmla="*/ 368300 h 1206500"/>
              <a:gd name="connsiteX32" fmla="*/ 444500 w 2848403"/>
              <a:gd name="connsiteY32" fmla="*/ 419100 h 1206500"/>
              <a:gd name="connsiteX33" fmla="*/ 355600 w 2848403"/>
              <a:gd name="connsiteY33" fmla="*/ 508000 h 1206500"/>
              <a:gd name="connsiteX34" fmla="*/ 317500 w 2848403"/>
              <a:gd name="connsiteY34" fmla="*/ 558800 h 1206500"/>
              <a:gd name="connsiteX35" fmla="*/ 292100 w 2848403"/>
              <a:gd name="connsiteY35" fmla="*/ 596900 h 1206500"/>
              <a:gd name="connsiteX36" fmla="*/ 241300 w 2848403"/>
              <a:gd name="connsiteY36" fmla="*/ 660400 h 1206500"/>
              <a:gd name="connsiteX37" fmla="*/ 203200 w 2848403"/>
              <a:gd name="connsiteY37" fmla="*/ 698500 h 1206500"/>
              <a:gd name="connsiteX38" fmla="*/ 139700 w 2848403"/>
              <a:gd name="connsiteY38" fmla="*/ 812800 h 1206500"/>
              <a:gd name="connsiteX39" fmla="*/ 63500 w 2848403"/>
              <a:gd name="connsiteY39" fmla="*/ 889000 h 1206500"/>
              <a:gd name="connsiteX40" fmla="*/ 0 w 2848403"/>
              <a:gd name="connsiteY40" fmla="*/ 99060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48403" h="1206500">
                <a:moveTo>
                  <a:pt x="2768600" y="1206500"/>
                </a:moveTo>
                <a:cubicBezTo>
                  <a:pt x="2772833" y="1185333"/>
                  <a:pt x="2776065" y="1163941"/>
                  <a:pt x="2781300" y="1143000"/>
                </a:cubicBezTo>
                <a:cubicBezTo>
                  <a:pt x="2784547" y="1130013"/>
                  <a:pt x="2790753" y="1117887"/>
                  <a:pt x="2794000" y="1104900"/>
                </a:cubicBezTo>
                <a:cubicBezTo>
                  <a:pt x="2799235" y="1083959"/>
                  <a:pt x="2802017" y="1062472"/>
                  <a:pt x="2806700" y="1041400"/>
                </a:cubicBezTo>
                <a:cubicBezTo>
                  <a:pt x="2810486" y="1024361"/>
                  <a:pt x="2815167" y="1007533"/>
                  <a:pt x="2819400" y="990600"/>
                </a:cubicBezTo>
                <a:cubicBezTo>
                  <a:pt x="2823633" y="952500"/>
                  <a:pt x="2825798" y="914113"/>
                  <a:pt x="2832100" y="876300"/>
                </a:cubicBezTo>
                <a:cubicBezTo>
                  <a:pt x="2834301" y="863095"/>
                  <a:pt x="2844800" y="851587"/>
                  <a:pt x="2844800" y="838200"/>
                </a:cubicBezTo>
                <a:cubicBezTo>
                  <a:pt x="2844800" y="668955"/>
                  <a:pt x="2862511" y="610264"/>
                  <a:pt x="2819400" y="495300"/>
                </a:cubicBezTo>
                <a:cubicBezTo>
                  <a:pt x="2814034" y="480990"/>
                  <a:pt x="2781719" y="396743"/>
                  <a:pt x="2768600" y="381000"/>
                </a:cubicBezTo>
                <a:cubicBezTo>
                  <a:pt x="2758829" y="369274"/>
                  <a:pt x="2742226" y="365371"/>
                  <a:pt x="2730500" y="355600"/>
                </a:cubicBezTo>
                <a:cubicBezTo>
                  <a:pt x="2716702" y="344102"/>
                  <a:pt x="2707015" y="327939"/>
                  <a:pt x="2692400" y="317500"/>
                </a:cubicBezTo>
                <a:cubicBezTo>
                  <a:pt x="2676994" y="306496"/>
                  <a:pt x="2656746" y="303459"/>
                  <a:pt x="2641600" y="292100"/>
                </a:cubicBezTo>
                <a:cubicBezTo>
                  <a:pt x="2622442" y="277732"/>
                  <a:pt x="2610944" y="254250"/>
                  <a:pt x="2590800" y="241300"/>
                </a:cubicBezTo>
                <a:cubicBezTo>
                  <a:pt x="2550987" y="215706"/>
                  <a:pt x="2506133" y="198967"/>
                  <a:pt x="2463800" y="177800"/>
                </a:cubicBezTo>
                <a:cubicBezTo>
                  <a:pt x="2446867" y="169333"/>
                  <a:pt x="2428752" y="162902"/>
                  <a:pt x="2413000" y="152400"/>
                </a:cubicBezTo>
                <a:cubicBezTo>
                  <a:pt x="2362734" y="118890"/>
                  <a:pt x="2304161" y="77565"/>
                  <a:pt x="2247900" y="63500"/>
                </a:cubicBezTo>
                <a:cubicBezTo>
                  <a:pt x="2230967" y="59267"/>
                  <a:pt x="2214139" y="54586"/>
                  <a:pt x="2197100" y="50800"/>
                </a:cubicBezTo>
                <a:cubicBezTo>
                  <a:pt x="2176028" y="46117"/>
                  <a:pt x="2154672" y="42783"/>
                  <a:pt x="2133600" y="38100"/>
                </a:cubicBezTo>
                <a:cubicBezTo>
                  <a:pt x="2116561" y="34314"/>
                  <a:pt x="2099867" y="29057"/>
                  <a:pt x="2082800" y="25400"/>
                </a:cubicBezTo>
                <a:cubicBezTo>
                  <a:pt x="2040587" y="16354"/>
                  <a:pt x="1955800" y="0"/>
                  <a:pt x="1955800" y="0"/>
                </a:cubicBezTo>
                <a:lnTo>
                  <a:pt x="1181100" y="25400"/>
                </a:lnTo>
                <a:cubicBezTo>
                  <a:pt x="1167728" y="26027"/>
                  <a:pt x="1156044" y="35090"/>
                  <a:pt x="1143000" y="38100"/>
                </a:cubicBezTo>
                <a:cubicBezTo>
                  <a:pt x="1100934" y="47808"/>
                  <a:pt x="1058333" y="55033"/>
                  <a:pt x="1016000" y="63500"/>
                </a:cubicBezTo>
                <a:cubicBezTo>
                  <a:pt x="989746" y="68751"/>
                  <a:pt x="965775" y="82406"/>
                  <a:pt x="939800" y="88900"/>
                </a:cubicBezTo>
                <a:cubicBezTo>
                  <a:pt x="922867" y="93133"/>
                  <a:pt x="905343" y="95471"/>
                  <a:pt x="889000" y="101600"/>
                </a:cubicBezTo>
                <a:cubicBezTo>
                  <a:pt x="768817" y="146669"/>
                  <a:pt x="913860" y="111868"/>
                  <a:pt x="774700" y="139700"/>
                </a:cubicBezTo>
                <a:cubicBezTo>
                  <a:pt x="753533" y="156633"/>
                  <a:pt x="733754" y="175464"/>
                  <a:pt x="711200" y="190500"/>
                </a:cubicBezTo>
                <a:cubicBezTo>
                  <a:pt x="695448" y="201002"/>
                  <a:pt x="676454" y="205866"/>
                  <a:pt x="660400" y="215900"/>
                </a:cubicBezTo>
                <a:cubicBezTo>
                  <a:pt x="642451" y="227118"/>
                  <a:pt x="626824" y="241697"/>
                  <a:pt x="609600" y="254000"/>
                </a:cubicBezTo>
                <a:cubicBezTo>
                  <a:pt x="597180" y="262872"/>
                  <a:pt x="582293" y="268607"/>
                  <a:pt x="571500" y="279400"/>
                </a:cubicBezTo>
                <a:cubicBezTo>
                  <a:pt x="552333" y="298567"/>
                  <a:pt x="539867" y="323733"/>
                  <a:pt x="520700" y="342900"/>
                </a:cubicBezTo>
                <a:cubicBezTo>
                  <a:pt x="509907" y="353693"/>
                  <a:pt x="493393" y="357507"/>
                  <a:pt x="482600" y="368300"/>
                </a:cubicBezTo>
                <a:cubicBezTo>
                  <a:pt x="467633" y="383267"/>
                  <a:pt x="458738" y="403438"/>
                  <a:pt x="444500" y="419100"/>
                </a:cubicBezTo>
                <a:cubicBezTo>
                  <a:pt x="416310" y="450109"/>
                  <a:pt x="380745" y="474474"/>
                  <a:pt x="355600" y="508000"/>
                </a:cubicBezTo>
                <a:cubicBezTo>
                  <a:pt x="342900" y="524933"/>
                  <a:pt x="329803" y="541576"/>
                  <a:pt x="317500" y="558800"/>
                </a:cubicBezTo>
                <a:cubicBezTo>
                  <a:pt x="308628" y="571220"/>
                  <a:pt x="301258" y="584689"/>
                  <a:pt x="292100" y="596900"/>
                </a:cubicBezTo>
                <a:cubicBezTo>
                  <a:pt x="275836" y="618585"/>
                  <a:pt x="259150" y="640000"/>
                  <a:pt x="241300" y="660400"/>
                </a:cubicBezTo>
                <a:cubicBezTo>
                  <a:pt x="229473" y="673917"/>
                  <a:pt x="213639" y="683885"/>
                  <a:pt x="203200" y="698500"/>
                </a:cubicBezTo>
                <a:cubicBezTo>
                  <a:pt x="135508" y="793268"/>
                  <a:pt x="228289" y="704525"/>
                  <a:pt x="139700" y="812800"/>
                </a:cubicBezTo>
                <a:cubicBezTo>
                  <a:pt x="116953" y="840601"/>
                  <a:pt x="83425" y="859112"/>
                  <a:pt x="63500" y="889000"/>
                </a:cubicBezTo>
                <a:cubicBezTo>
                  <a:pt x="7449" y="973076"/>
                  <a:pt x="26352" y="937896"/>
                  <a:pt x="0" y="990600"/>
                </a:cubicBezTo>
              </a:path>
            </a:pathLst>
          </a:custGeom>
          <a:ln w="44450">
            <a:solidFill>
              <a:srgbClr val="82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a:endParaRPr>
          </a:p>
        </p:txBody>
      </p:sp>
      <p:sp>
        <p:nvSpPr>
          <p:cNvPr id="56" name="TextBox 55">
            <a:extLst>
              <a:ext uri="{FF2B5EF4-FFF2-40B4-BE49-F238E27FC236}">
                <a16:creationId xmlns:a16="http://schemas.microsoft.com/office/drawing/2014/main" id="{261ACF4B-1256-4E5B-8C5D-C93B21C4D4B2}"/>
              </a:ext>
            </a:extLst>
          </p:cNvPr>
          <p:cNvSpPr txBox="1"/>
          <p:nvPr/>
        </p:nvSpPr>
        <p:spPr>
          <a:xfrm>
            <a:off x="2514600" y="4267200"/>
            <a:ext cx="609599" cy="523220"/>
          </a:xfrm>
          <a:prstGeom prst="rect">
            <a:avLst/>
          </a:prstGeom>
          <a:noFill/>
        </p:spPr>
        <p:txBody>
          <a:bodyPr wrap="square" rtlCol="0">
            <a:spAutoFit/>
          </a:bodyPr>
          <a:lstStyle/>
          <a:p>
            <a:pPr>
              <a:defRPr/>
            </a:pPr>
            <a:r>
              <a:rPr lang="en-US" sz="2800" b="1" dirty="0">
                <a:latin typeface="Calibri"/>
              </a:rPr>
              <a:t>Us</a:t>
            </a:r>
          </a:p>
        </p:txBody>
      </p:sp>
      <p:pic>
        <p:nvPicPr>
          <p:cNvPr id="59" name="Picture 58">
            <a:extLst>
              <a:ext uri="{FF2B5EF4-FFF2-40B4-BE49-F238E27FC236}">
                <a16:creationId xmlns:a16="http://schemas.microsoft.com/office/drawing/2014/main" id="{CB11A8E1-CFEF-45E4-83C6-5D0A90D325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482" y="3773062"/>
            <a:ext cx="499008" cy="616270"/>
          </a:xfrm>
          <a:prstGeom prst="rect">
            <a:avLst/>
          </a:prstGeom>
        </p:spPr>
      </p:pic>
      <p:grpSp>
        <p:nvGrpSpPr>
          <p:cNvPr id="74" name="Group 73">
            <a:extLst>
              <a:ext uri="{FF2B5EF4-FFF2-40B4-BE49-F238E27FC236}">
                <a16:creationId xmlns:a16="http://schemas.microsoft.com/office/drawing/2014/main" id="{23F2010D-AE34-4B6E-A393-B6BA1D9BBEFC}"/>
              </a:ext>
            </a:extLst>
          </p:cNvPr>
          <p:cNvGrpSpPr/>
          <p:nvPr/>
        </p:nvGrpSpPr>
        <p:grpSpPr>
          <a:xfrm>
            <a:off x="2133600" y="4724400"/>
            <a:ext cx="1447800" cy="1295400"/>
            <a:chOff x="609600" y="4724400"/>
            <a:chExt cx="1447800" cy="1295400"/>
          </a:xfrm>
          <a:solidFill>
            <a:srgbClr val="F1975D"/>
          </a:solidFill>
        </p:grpSpPr>
        <p:sp>
          <p:nvSpPr>
            <p:cNvPr id="75" name="Oval 74">
              <a:extLst>
                <a:ext uri="{FF2B5EF4-FFF2-40B4-BE49-F238E27FC236}">
                  <a16:creationId xmlns:a16="http://schemas.microsoft.com/office/drawing/2014/main" id="{ED6940C0-0459-43E2-8B04-9D16901C6336}"/>
                </a:ext>
              </a:extLst>
            </p:cNvPr>
            <p:cNvSpPr/>
            <p:nvPr/>
          </p:nvSpPr>
          <p:spPr>
            <a:xfrm>
              <a:off x="609600" y="4724400"/>
              <a:ext cx="14478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6" name="TextBox 75">
              <a:extLst>
                <a:ext uri="{FF2B5EF4-FFF2-40B4-BE49-F238E27FC236}">
                  <a16:creationId xmlns:a16="http://schemas.microsoft.com/office/drawing/2014/main" id="{10B18218-A009-4D0F-B823-41405DC58DBE}"/>
                </a:ext>
              </a:extLst>
            </p:cNvPr>
            <p:cNvSpPr txBox="1"/>
            <p:nvPr/>
          </p:nvSpPr>
          <p:spPr>
            <a:xfrm>
              <a:off x="762000" y="5138853"/>
              <a:ext cx="1077951" cy="523220"/>
            </a:xfrm>
            <a:prstGeom prst="rect">
              <a:avLst/>
            </a:prstGeom>
            <a:grpFill/>
          </p:spPr>
          <p:txBody>
            <a:bodyPr wrap="square" rtlCol="0">
              <a:spAutoFit/>
            </a:bodyPr>
            <a:lstStyle/>
            <a:p>
              <a:pPr>
                <a:defRPr/>
              </a:pPr>
              <a:r>
                <a:rPr lang="en-US" sz="2800" b="1" dirty="0">
                  <a:latin typeface="+mj-lt"/>
                </a:rPr>
                <a:t>World</a:t>
              </a:r>
            </a:p>
          </p:txBody>
        </p:sp>
      </p:grpSp>
      <p:sp>
        <p:nvSpPr>
          <p:cNvPr id="77" name="TextBox 76">
            <a:extLst>
              <a:ext uri="{FF2B5EF4-FFF2-40B4-BE49-F238E27FC236}">
                <a16:creationId xmlns:a16="http://schemas.microsoft.com/office/drawing/2014/main" id="{5508C527-5C56-40E2-AE57-8615AEFC6C74}"/>
              </a:ext>
            </a:extLst>
          </p:cNvPr>
          <p:cNvSpPr txBox="1"/>
          <p:nvPr/>
        </p:nvSpPr>
        <p:spPr>
          <a:xfrm>
            <a:off x="3094102" y="76200"/>
            <a:ext cx="2381146" cy="2308324"/>
          </a:xfrm>
          <a:prstGeom prst="rect">
            <a:avLst/>
          </a:prstGeom>
          <a:noFill/>
        </p:spPr>
        <p:txBody>
          <a:bodyPr wrap="square" rtlCol="0">
            <a:spAutoFit/>
          </a:bodyPr>
          <a:lstStyle/>
          <a:p>
            <a:pPr>
              <a:defRPr/>
            </a:pPr>
            <a:r>
              <a:rPr lang="en-US" dirty="0">
                <a:latin typeface="+mj-lt"/>
              </a:rPr>
              <a:t>Not lie</a:t>
            </a:r>
          </a:p>
          <a:p>
            <a:pPr>
              <a:defRPr/>
            </a:pPr>
            <a:r>
              <a:rPr lang="en-US" dirty="0">
                <a:latin typeface="+mj-lt"/>
              </a:rPr>
              <a:t>Not steal</a:t>
            </a:r>
          </a:p>
          <a:p>
            <a:pPr>
              <a:defRPr/>
            </a:pPr>
            <a:r>
              <a:rPr lang="en-US" dirty="0">
                <a:latin typeface="+mj-lt"/>
              </a:rPr>
              <a:t>Not disobey parents</a:t>
            </a:r>
          </a:p>
          <a:p>
            <a:pPr>
              <a:defRPr/>
            </a:pPr>
            <a:r>
              <a:rPr lang="en-US" dirty="0">
                <a:latin typeface="+mj-lt"/>
              </a:rPr>
              <a:t>Not covet</a:t>
            </a:r>
          </a:p>
          <a:p>
            <a:pPr>
              <a:defRPr/>
            </a:pPr>
            <a:r>
              <a:rPr lang="en-US" dirty="0">
                <a:latin typeface="+mj-lt"/>
              </a:rPr>
              <a:t>No idols</a:t>
            </a:r>
          </a:p>
          <a:p>
            <a:pPr>
              <a:defRPr/>
            </a:pPr>
            <a:r>
              <a:rPr lang="en-US" dirty="0">
                <a:latin typeface="+mj-lt"/>
              </a:rPr>
              <a:t>Not murder</a:t>
            </a:r>
          </a:p>
          <a:p>
            <a:pPr>
              <a:defRPr/>
            </a:pPr>
            <a:r>
              <a:rPr lang="en-US" dirty="0">
                <a:latin typeface="+mj-lt"/>
              </a:rPr>
              <a:t>Not adultery</a:t>
            </a:r>
          </a:p>
          <a:p>
            <a:pPr>
              <a:defRPr/>
            </a:pPr>
            <a:r>
              <a:rPr lang="en-US" dirty="0">
                <a:latin typeface="+mj-lt"/>
              </a:rPr>
              <a:t>Not Lords name in vain</a:t>
            </a:r>
          </a:p>
        </p:txBody>
      </p:sp>
      <p:sp>
        <p:nvSpPr>
          <p:cNvPr id="78" name="TextBox 77">
            <a:extLst>
              <a:ext uri="{FF2B5EF4-FFF2-40B4-BE49-F238E27FC236}">
                <a16:creationId xmlns:a16="http://schemas.microsoft.com/office/drawing/2014/main" id="{EF778A79-C725-4CC4-A886-E2A36E7DDBC9}"/>
              </a:ext>
            </a:extLst>
          </p:cNvPr>
          <p:cNvSpPr txBox="1"/>
          <p:nvPr/>
        </p:nvSpPr>
        <p:spPr>
          <a:xfrm>
            <a:off x="0" y="76200"/>
            <a:ext cx="1295400" cy="2308324"/>
          </a:xfrm>
          <a:prstGeom prst="rect">
            <a:avLst/>
          </a:prstGeom>
          <a:noFill/>
        </p:spPr>
        <p:txBody>
          <a:bodyPr wrap="square" rtlCol="0">
            <a:spAutoFit/>
          </a:bodyPr>
          <a:lstStyle/>
          <a:p>
            <a:pPr algn="r">
              <a:defRPr/>
            </a:pPr>
            <a:r>
              <a:rPr lang="en-US" dirty="0">
                <a:latin typeface="+mj-lt"/>
              </a:rPr>
              <a:t>Liar</a:t>
            </a:r>
          </a:p>
          <a:p>
            <a:pPr algn="r">
              <a:defRPr/>
            </a:pPr>
            <a:r>
              <a:rPr lang="en-US" dirty="0">
                <a:latin typeface="+mj-lt"/>
              </a:rPr>
              <a:t>Thief</a:t>
            </a:r>
          </a:p>
          <a:p>
            <a:pPr algn="r">
              <a:defRPr/>
            </a:pPr>
            <a:r>
              <a:rPr lang="en-US" dirty="0">
                <a:latin typeface="+mj-lt"/>
              </a:rPr>
              <a:t>Rebel</a:t>
            </a:r>
          </a:p>
          <a:p>
            <a:pPr algn="r">
              <a:defRPr/>
            </a:pPr>
            <a:r>
              <a:rPr lang="en-US" dirty="0">
                <a:latin typeface="+mj-lt"/>
              </a:rPr>
              <a:t>Envious</a:t>
            </a:r>
          </a:p>
          <a:p>
            <a:pPr algn="r">
              <a:defRPr/>
            </a:pPr>
            <a:r>
              <a:rPr lang="en-US" dirty="0">
                <a:latin typeface="+mj-lt"/>
              </a:rPr>
              <a:t>Idolater</a:t>
            </a:r>
          </a:p>
          <a:p>
            <a:pPr algn="r">
              <a:defRPr/>
            </a:pPr>
            <a:r>
              <a:rPr lang="en-US" dirty="0">
                <a:latin typeface="+mj-lt"/>
              </a:rPr>
              <a:t>Hateful</a:t>
            </a:r>
          </a:p>
          <a:p>
            <a:pPr algn="r">
              <a:defRPr/>
            </a:pPr>
            <a:r>
              <a:rPr lang="en-US" dirty="0">
                <a:latin typeface="+mj-lt"/>
              </a:rPr>
              <a:t>Fornicator</a:t>
            </a:r>
          </a:p>
          <a:p>
            <a:pPr algn="r">
              <a:defRPr/>
            </a:pPr>
            <a:r>
              <a:rPr lang="en-US" dirty="0">
                <a:latin typeface="+mj-lt"/>
              </a:rPr>
              <a:t>Blasphemer</a:t>
            </a:r>
          </a:p>
        </p:txBody>
      </p:sp>
      <p:grpSp>
        <p:nvGrpSpPr>
          <p:cNvPr id="79" name="Group 78">
            <a:extLst>
              <a:ext uri="{FF2B5EF4-FFF2-40B4-BE49-F238E27FC236}">
                <a16:creationId xmlns:a16="http://schemas.microsoft.com/office/drawing/2014/main" id="{6BB6765C-EBC3-43B9-8769-6E06D6D7CCF9}"/>
              </a:ext>
            </a:extLst>
          </p:cNvPr>
          <p:cNvGrpSpPr/>
          <p:nvPr/>
        </p:nvGrpSpPr>
        <p:grpSpPr>
          <a:xfrm>
            <a:off x="1418316" y="196959"/>
            <a:ext cx="1599586" cy="1892081"/>
            <a:chOff x="1168400" y="0"/>
            <a:chExt cx="1051934" cy="1299923"/>
          </a:xfrm>
        </p:grpSpPr>
        <p:sp>
          <p:nvSpPr>
            <p:cNvPr id="80" name="TextBox 79">
              <a:extLst>
                <a:ext uri="{FF2B5EF4-FFF2-40B4-BE49-F238E27FC236}">
                  <a16:creationId xmlns:a16="http://schemas.microsoft.com/office/drawing/2014/main" id="{B85C0486-AC23-4504-8BC0-34208938A062}"/>
                </a:ext>
              </a:extLst>
            </p:cNvPr>
            <p:cNvSpPr txBox="1"/>
            <p:nvPr/>
          </p:nvSpPr>
          <p:spPr>
            <a:xfrm>
              <a:off x="1371600" y="0"/>
              <a:ext cx="540732" cy="359470"/>
            </a:xfrm>
            <a:prstGeom prst="rect">
              <a:avLst/>
            </a:prstGeom>
            <a:noFill/>
          </p:spPr>
          <p:txBody>
            <a:bodyPr wrap="square" rtlCol="0">
              <a:spAutoFit/>
            </a:bodyPr>
            <a:lstStyle/>
            <a:p>
              <a:pPr algn="ctr">
                <a:defRPr/>
              </a:pPr>
              <a:r>
                <a:rPr lang="en-US" sz="2800" b="1" dirty="0">
                  <a:solidFill>
                    <a:srgbClr val="7030A0"/>
                  </a:solidFill>
                  <a:latin typeface="+mj-lt"/>
                </a:rPr>
                <a:t>Holy</a:t>
              </a:r>
              <a:endParaRPr lang="en-US" sz="2400" b="1" dirty="0">
                <a:solidFill>
                  <a:srgbClr val="7030A0"/>
                </a:solidFill>
                <a:latin typeface="+mj-lt"/>
              </a:endParaRPr>
            </a:p>
          </p:txBody>
        </p:sp>
        <p:pic>
          <p:nvPicPr>
            <p:cNvPr id="81" name="Picture 80">
              <a:extLst>
                <a:ext uri="{FF2B5EF4-FFF2-40B4-BE49-F238E27FC236}">
                  <a16:creationId xmlns:a16="http://schemas.microsoft.com/office/drawing/2014/main" id="{D173D26F-F596-45DE-B796-F107D43DB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8400" y="320675"/>
              <a:ext cx="1051934" cy="979248"/>
            </a:xfrm>
            <a:prstGeom prst="rect">
              <a:avLst/>
            </a:prstGeom>
          </p:spPr>
        </p:pic>
      </p:grpSp>
      <p:sp>
        <p:nvSpPr>
          <p:cNvPr id="82" name="Text Box 3">
            <a:extLst>
              <a:ext uri="{FF2B5EF4-FFF2-40B4-BE49-F238E27FC236}">
                <a16:creationId xmlns:a16="http://schemas.microsoft.com/office/drawing/2014/main" id="{350FF43E-961D-45CC-9A63-91820F33A459}"/>
              </a:ext>
            </a:extLst>
          </p:cNvPr>
          <p:cNvSpPr txBox="1">
            <a:spLocks noChangeArrowheads="1"/>
          </p:cNvSpPr>
          <p:nvPr/>
        </p:nvSpPr>
        <p:spPr bwMode="auto">
          <a:xfrm>
            <a:off x="10058400" y="1219200"/>
            <a:ext cx="1676400" cy="523862"/>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US" sz="2800" b="1" dirty="0">
                <a:solidFill>
                  <a:srgbClr val="7030A0"/>
                </a:solidFill>
                <a:latin typeface="+mj-lt"/>
              </a:rPr>
              <a:t>Righteous</a:t>
            </a:r>
          </a:p>
        </p:txBody>
      </p:sp>
      <p:sp>
        <p:nvSpPr>
          <p:cNvPr id="83" name="Text Box 4">
            <a:extLst>
              <a:ext uri="{FF2B5EF4-FFF2-40B4-BE49-F238E27FC236}">
                <a16:creationId xmlns:a16="http://schemas.microsoft.com/office/drawing/2014/main" id="{566FF5C4-A075-4FC7-9D3D-FF897149C023}"/>
              </a:ext>
            </a:extLst>
          </p:cNvPr>
          <p:cNvSpPr txBox="1">
            <a:spLocks noChangeArrowheads="1"/>
          </p:cNvSpPr>
          <p:nvPr/>
        </p:nvSpPr>
        <p:spPr bwMode="auto">
          <a:xfrm>
            <a:off x="10439399" y="1687426"/>
            <a:ext cx="908488"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latin typeface="+mj-lt"/>
              </a:rPr>
              <a:t>Just</a:t>
            </a:r>
          </a:p>
        </p:txBody>
      </p:sp>
      <p:grpSp>
        <p:nvGrpSpPr>
          <p:cNvPr id="84" name="Group 25">
            <a:extLst>
              <a:ext uri="{FF2B5EF4-FFF2-40B4-BE49-F238E27FC236}">
                <a16:creationId xmlns:a16="http://schemas.microsoft.com/office/drawing/2014/main" id="{E9A76FED-C3FF-414F-AC69-F48A2DECE0B0}"/>
              </a:ext>
            </a:extLst>
          </p:cNvPr>
          <p:cNvGrpSpPr/>
          <p:nvPr/>
        </p:nvGrpSpPr>
        <p:grpSpPr>
          <a:xfrm>
            <a:off x="9823887" y="454608"/>
            <a:ext cx="1295400" cy="772597"/>
            <a:chOff x="7772400" y="228600"/>
            <a:chExt cx="1295400" cy="828662"/>
          </a:xfrm>
        </p:grpSpPr>
        <p:sp>
          <p:nvSpPr>
            <p:cNvPr id="85" name="Text Box 32">
              <a:extLst>
                <a:ext uri="{FF2B5EF4-FFF2-40B4-BE49-F238E27FC236}">
                  <a16:creationId xmlns:a16="http://schemas.microsoft.com/office/drawing/2014/main" id="{FB768D53-8640-4E1A-BDAC-DA0854E82DAD}"/>
                </a:ext>
              </a:extLst>
            </p:cNvPr>
            <p:cNvSpPr txBox="1">
              <a:spLocks noChangeArrowheads="1"/>
            </p:cNvSpPr>
            <p:nvPr/>
          </p:nvSpPr>
          <p:spPr bwMode="auto">
            <a:xfrm>
              <a:off x="7848600" y="533400"/>
              <a:ext cx="1219200"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srgbClr val="7030A0"/>
                  </a:solidFill>
                  <a:effectLst>
                    <a:outerShdw blurRad="38100" dist="38100" dir="2700000" algn="tl">
                      <a:srgbClr val="C0C0C0"/>
                    </a:outerShdw>
                  </a:effectLst>
                  <a:latin typeface="+mj-lt"/>
                </a:rPr>
                <a:t>HOLY</a:t>
              </a:r>
            </a:p>
          </p:txBody>
        </p:sp>
        <p:sp>
          <p:nvSpPr>
            <p:cNvPr id="86" name="Line 35">
              <a:extLst>
                <a:ext uri="{FF2B5EF4-FFF2-40B4-BE49-F238E27FC236}">
                  <a16:creationId xmlns:a16="http://schemas.microsoft.com/office/drawing/2014/main" id="{299A7156-91A4-49E4-84D9-7AE7F64A9D79}"/>
                </a:ext>
              </a:extLst>
            </p:cNvPr>
            <p:cNvSpPr>
              <a:spLocks noChangeShapeType="1"/>
            </p:cNvSpPr>
            <p:nvPr/>
          </p:nvSpPr>
          <p:spPr bwMode="auto">
            <a:xfrm>
              <a:off x="7772400" y="457200"/>
              <a:ext cx="141248"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87" name="Line 35">
              <a:extLst>
                <a:ext uri="{FF2B5EF4-FFF2-40B4-BE49-F238E27FC236}">
                  <a16:creationId xmlns:a16="http://schemas.microsoft.com/office/drawing/2014/main" id="{EFBA369B-B7C2-4D87-A17D-3B1C5574335C}"/>
                </a:ext>
              </a:extLst>
            </p:cNvPr>
            <p:cNvSpPr>
              <a:spLocks noChangeShapeType="1"/>
            </p:cNvSpPr>
            <p:nvPr/>
          </p:nvSpPr>
          <p:spPr bwMode="auto">
            <a:xfrm>
              <a:off x="8001000" y="304800"/>
              <a:ext cx="76200" cy="3048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88" name="Line 35">
              <a:extLst>
                <a:ext uri="{FF2B5EF4-FFF2-40B4-BE49-F238E27FC236}">
                  <a16:creationId xmlns:a16="http://schemas.microsoft.com/office/drawing/2014/main" id="{F26F4A75-9338-4A6F-BC6A-8F53CB7709E7}"/>
                </a:ext>
              </a:extLst>
            </p:cNvPr>
            <p:cNvSpPr>
              <a:spLocks noChangeShapeType="1"/>
            </p:cNvSpPr>
            <p:nvPr/>
          </p:nvSpPr>
          <p:spPr bwMode="auto">
            <a:xfrm>
              <a:off x="8229600" y="228600"/>
              <a:ext cx="0"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90" name="Line 35">
              <a:extLst>
                <a:ext uri="{FF2B5EF4-FFF2-40B4-BE49-F238E27FC236}">
                  <a16:creationId xmlns:a16="http://schemas.microsoft.com/office/drawing/2014/main" id="{A4542FFB-0A00-4830-9A90-71782D66B2D8}"/>
                </a:ext>
              </a:extLst>
            </p:cNvPr>
            <p:cNvSpPr>
              <a:spLocks noChangeShapeType="1"/>
            </p:cNvSpPr>
            <p:nvPr/>
          </p:nvSpPr>
          <p:spPr bwMode="auto">
            <a:xfrm flipH="1">
              <a:off x="8447048" y="228600"/>
              <a:ext cx="11151" cy="381000"/>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91" name="Line 35">
              <a:extLst>
                <a:ext uri="{FF2B5EF4-FFF2-40B4-BE49-F238E27FC236}">
                  <a16:creationId xmlns:a16="http://schemas.microsoft.com/office/drawing/2014/main" id="{EB4BC961-0B85-421B-AB04-4FF06563F7C3}"/>
                </a:ext>
              </a:extLst>
            </p:cNvPr>
            <p:cNvSpPr>
              <a:spLocks noChangeShapeType="1"/>
            </p:cNvSpPr>
            <p:nvPr/>
          </p:nvSpPr>
          <p:spPr bwMode="auto">
            <a:xfrm flipH="1">
              <a:off x="8621749" y="304800"/>
              <a:ext cx="141250" cy="325245"/>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sp>
          <p:nvSpPr>
            <p:cNvPr id="92" name="Line 35">
              <a:extLst>
                <a:ext uri="{FF2B5EF4-FFF2-40B4-BE49-F238E27FC236}">
                  <a16:creationId xmlns:a16="http://schemas.microsoft.com/office/drawing/2014/main" id="{3488EA9D-3A43-432F-824C-3659C810F605}"/>
                </a:ext>
              </a:extLst>
            </p:cNvPr>
            <p:cNvSpPr>
              <a:spLocks noChangeShapeType="1"/>
            </p:cNvSpPr>
            <p:nvPr/>
          </p:nvSpPr>
          <p:spPr bwMode="auto">
            <a:xfrm flipH="1">
              <a:off x="8839200" y="457200"/>
              <a:ext cx="152400" cy="163551"/>
            </a:xfrm>
            <a:prstGeom prst="line">
              <a:avLst/>
            </a:prstGeom>
            <a:noFill/>
            <a:ln w="76200">
              <a:solidFill>
                <a:srgbClr val="7030A0"/>
              </a:solidFill>
              <a:round/>
              <a:headEnd type="none" w="sm" len="sm"/>
              <a:tailEnd type="none" w="sm" len="sm"/>
            </a:ln>
            <a:effectLst/>
          </p:spPr>
          <p:txBody>
            <a:bodyPr wrap="none" lIns="92075" tIns="46038" rIns="92075" bIns="46038" anchor="ctr"/>
            <a:lstStyle/>
            <a:p>
              <a:pPr>
                <a:defRPr/>
              </a:pPr>
              <a:endParaRPr lang="en-US">
                <a:solidFill>
                  <a:srgbClr val="7030A0"/>
                </a:solidFill>
                <a:latin typeface="Calibri"/>
              </a:endParaRPr>
            </a:p>
          </p:txBody>
        </p:sp>
      </p:grpSp>
      <p:sp>
        <p:nvSpPr>
          <p:cNvPr id="93" name="Text Box 3">
            <a:extLst>
              <a:ext uri="{FF2B5EF4-FFF2-40B4-BE49-F238E27FC236}">
                <a16:creationId xmlns:a16="http://schemas.microsoft.com/office/drawing/2014/main" id="{51F2FB54-0178-49C6-86CB-39A892650089}"/>
              </a:ext>
            </a:extLst>
          </p:cNvPr>
          <p:cNvSpPr txBox="1">
            <a:spLocks noChangeArrowheads="1"/>
          </p:cNvSpPr>
          <p:nvPr/>
        </p:nvSpPr>
        <p:spPr bwMode="auto">
          <a:xfrm>
            <a:off x="9318554" y="0"/>
            <a:ext cx="2187646" cy="523862"/>
          </a:xfrm>
          <a:prstGeom prst="rect">
            <a:avLst/>
          </a:prstGeom>
          <a:noFill/>
          <a:ln w="12700">
            <a:noFill/>
            <a:miter lim="800000"/>
            <a:headEnd type="none" w="sm" len="sm"/>
            <a:tailEnd type="none" w="sm" len="sm"/>
          </a:ln>
        </p:spPr>
        <p:txBody>
          <a:bodyPr wrap="square" lIns="92075" tIns="46038" rIns="92075" bIns="46038">
            <a:spAutoFit/>
          </a:bodyPr>
          <a:lstStyle/>
          <a:p>
            <a:pPr eaLnBrk="0" fontAlgn="base" hangingPunct="0">
              <a:spcBef>
                <a:spcPct val="50000"/>
              </a:spcBef>
              <a:spcAft>
                <a:spcPct val="0"/>
              </a:spcAft>
              <a:defRPr/>
            </a:pPr>
            <a:r>
              <a:rPr lang="en-US" sz="2800" b="1" dirty="0">
                <a:solidFill>
                  <a:srgbClr val="7030A0"/>
                </a:solidFill>
                <a:latin typeface="+mj-lt"/>
              </a:rPr>
              <a:t>Perfect / Pure</a:t>
            </a:r>
          </a:p>
        </p:txBody>
      </p:sp>
      <p:sp>
        <p:nvSpPr>
          <p:cNvPr id="64" name="Text Box 24">
            <a:extLst>
              <a:ext uri="{FF2B5EF4-FFF2-40B4-BE49-F238E27FC236}">
                <a16:creationId xmlns:a16="http://schemas.microsoft.com/office/drawing/2014/main" id="{6A1803B7-A152-44F9-80EA-B52A4B83AF2A}"/>
              </a:ext>
            </a:extLst>
          </p:cNvPr>
          <p:cNvSpPr txBox="1">
            <a:spLocks noChangeArrowheads="1"/>
          </p:cNvSpPr>
          <p:nvPr/>
        </p:nvSpPr>
        <p:spPr bwMode="auto">
          <a:xfrm>
            <a:off x="2133600" y="6515623"/>
            <a:ext cx="2518718" cy="418577"/>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lnSpc>
                <a:spcPts val="2420"/>
              </a:lnSpc>
              <a:spcBef>
                <a:spcPct val="50000"/>
              </a:spcBef>
              <a:defRPr/>
            </a:pPr>
            <a:r>
              <a:rPr lang="en-US" sz="2800" b="1" kern="0" dirty="0">
                <a:solidFill>
                  <a:prstClr val="black"/>
                </a:solidFill>
                <a:latin typeface="+mj-lt"/>
              </a:rPr>
              <a:t>Deserves Death</a:t>
            </a:r>
          </a:p>
        </p:txBody>
      </p:sp>
      <p:sp>
        <p:nvSpPr>
          <p:cNvPr id="65" name="AutoShape 39">
            <a:extLst>
              <a:ext uri="{FF2B5EF4-FFF2-40B4-BE49-F238E27FC236}">
                <a16:creationId xmlns:a16="http://schemas.microsoft.com/office/drawing/2014/main" id="{2393626C-CD1A-4D39-A852-5FD17EE34D6C}"/>
              </a:ext>
            </a:extLst>
          </p:cNvPr>
          <p:cNvSpPr>
            <a:spLocks noChangeArrowheads="1"/>
          </p:cNvSpPr>
          <p:nvPr/>
        </p:nvSpPr>
        <p:spPr bwMode="auto">
          <a:xfrm rot="18688307" flipV="1">
            <a:off x="1316109" y="59579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66" name="AutoShape 39">
            <a:extLst>
              <a:ext uri="{FF2B5EF4-FFF2-40B4-BE49-F238E27FC236}">
                <a16:creationId xmlns:a16="http://schemas.microsoft.com/office/drawing/2014/main" id="{30BB2A83-F3FD-4786-B125-589D5275114E}"/>
              </a:ext>
            </a:extLst>
          </p:cNvPr>
          <p:cNvSpPr>
            <a:spLocks noChangeArrowheads="1"/>
          </p:cNvSpPr>
          <p:nvPr/>
        </p:nvSpPr>
        <p:spPr bwMode="auto">
          <a:xfrm rot="18688307" flipV="1">
            <a:off x="1620909" y="6262782"/>
            <a:ext cx="194509" cy="346347"/>
          </a:xfrm>
          <a:prstGeom prst="upArrow">
            <a:avLst>
              <a:gd name="adj1" fmla="val 50000"/>
              <a:gd name="adj2" fmla="val 56667"/>
            </a:avLst>
          </a:prstGeom>
          <a:noFill/>
          <a:ln w="31750">
            <a:solidFill>
              <a:schemeClr val="tx1"/>
            </a:solidFill>
            <a:miter lim="800000"/>
            <a:headEnd type="none" w="sm" len="sm"/>
            <a:tailEnd type="none" w="sm" len="sm"/>
          </a:ln>
          <a:effectLst/>
        </p:spPr>
        <p:txBody>
          <a:bodyPr wrap="none" lIns="92075" tIns="46038" rIns="92075" bIns="46038" anchor="ctr"/>
          <a:lstStyle/>
          <a:p>
            <a:pPr>
              <a:defRPr/>
            </a:pPr>
            <a:endParaRPr lang="en-US">
              <a:solidFill>
                <a:prstClr val="black"/>
              </a:solidFill>
              <a:latin typeface="Calibri"/>
            </a:endParaRPr>
          </a:p>
        </p:txBody>
      </p:sp>
      <p:sp>
        <p:nvSpPr>
          <p:cNvPr id="67" name="Text Box 24">
            <a:extLst>
              <a:ext uri="{FF2B5EF4-FFF2-40B4-BE49-F238E27FC236}">
                <a16:creationId xmlns:a16="http://schemas.microsoft.com/office/drawing/2014/main" id="{34BB2A74-991A-4E8A-87DB-FAA7FD4A53B1}"/>
              </a:ext>
            </a:extLst>
          </p:cNvPr>
          <p:cNvSpPr txBox="1">
            <a:spLocks noChangeArrowheads="1"/>
          </p:cNvSpPr>
          <p:nvPr/>
        </p:nvSpPr>
        <p:spPr bwMode="auto">
          <a:xfrm>
            <a:off x="1524000" y="5791200"/>
            <a:ext cx="1326996"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Sinner</a:t>
            </a:r>
          </a:p>
        </p:txBody>
      </p:sp>
      <p:sp>
        <p:nvSpPr>
          <p:cNvPr id="68" name="Text Box 24">
            <a:extLst>
              <a:ext uri="{FF2B5EF4-FFF2-40B4-BE49-F238E27FC236}">
                <a16:creationId xmlns:a16="http://schemas.microsoft.com/office/drawing/2014/main" id="{864144D1-325A-4A24-80C4-797F0E5984F8}"/>
              </a:ext>
            </a:extLst>
          </p:cNvPr>
          <p:cNvSpPr txBox="1">
            <a:spLocks noChangeArrowheads="1"/>
          </p:cNvSpPr>
          <p:nvPr/>
        </p:nvSpPr>
        <p:spPr bwMode="auto">
          <a:xfrm>
            <a:off x="1828800" y="6096000"/>
            <a:ext cx="1035204" cy="523862"/>
          </a:xfrm>
          <a:prstGeom prst="rect">
            <a:avLst/>
          </a:prstGeom>
          <a:noFill/>
          <a:ln w="12700">
            <a:noFill/>
            <a:miter lim="800000"/>
            <a:headEnd type="none" w="sm" len="sm"/>
            <a:tailEnd type="none" w="sm" len="sm"/>
          </a:ln>
          <a:effectLst/>
        </p:spPr>
        <p:txBody>
          <a:bodyPr wrap="square" lIns="92075" tIns="46038" rIns="92075" bIns="46038">
            <a:spAutoFit/>
          </a:bodyPr>
          <a:lstStyle/>
          <a:p>
            <a:pPr eaLnBrk="0" hangingPunct="0">
              <a:spcBef>
                <a:spcPct val="50000"/>
              </a:spcBef>
              <a:defRPr/>
            </a:pPr>
            <a:r>
              <a:rPr lang="en-US" sz="2800" b="1" dirty="0">
                <a:solidFill>
                  <a:prstClr val="black"/>
                </a:solidFill>
                <a:latin typeface="+mj-lt"/>
              </a:rPr>
              <a:t>Guilty</a:t>
            </a:r>
          </a:p>
        </p:txBody>
      </p:sp>
      <p:sp>
        <p:nvSpPr>
          <p:cNvPr id="70" name="Rectangle: Rounded Corners 69">
            <a:extLst>
              <a:ext uri="{FF2B5EF4-FFF2-40B4-BE49-F238E27FC236}">
                <a16:creationId xmlns:a16="http://schemas.microsoft.com/office/drawing/2014/main" id="{80393EA9-B65F-43A5-AF09-9F1F9F1FB26B}"/>
              </a:ext>
            </a:extLst>
          </p:cNvPr>
          <p:cNvSpPr/>
          <p:nvPr/>
        </p:nvSpPr>
        <p:spPr>
          <a:xfrm>
            <a:off x="3733800" y="5150271"/>
            <a:ext cx="8305800" cy="1631529"/>
          </a:xfrm>
          <a:prstGeom prst="roundRect">
            <a:avLst/>
          </a:prstGeom>
          <a:solidFill>
            <a:srgbClr val="063656"/>
          </a:solidFill>
          <a:ln w="381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30000"/>
              </a:spcBef>
              <a:spcAft>
                <a:spcPct val="0"/>
              </a:spcAft>
              <a:defRPr/>
            </a:pPr>
            <a:r>
              <a:rPr lang="en-US" sz="3200" u="sng" dirty="0">
                <a:solidFill>
                  <a:srgbClr val="FFFF00"/>
                </a:solidFill>
                <a:latin typeface="Calibri" panose="020F0502020204030204" pitchFamily="34" charset="0"/>
                <a:cs typeface="Calibri" panose="020F0502020204030204" pitchFamily="34" charset="0"/>
              </a:rPr>
              <a:t>Romans 5:8</a:t>
            </a:r>
            <a:r>
              <a:rPr lang="en-US" sz="3200" dirty="0">
                <a:solidFill>
                  <a:srgbClr val="FFFF00"/>
                </a:solidFill>
                <a:latin typeface="Calibri" panose="020F0502020204030204" pitchFamily="34" charset="0"/>
                <a:cs typeface="Calibri" panose="020F0502020204030204" pitchFamily="34" charset="0"/>
              </a:rPr>
              <a:t> </a:t>
            </a:r>
            <a:r>
              <a:rPr lang="en-US" sz="3200" dirty="0">
                <a:solidFill>
                  <a:prstClr val="white"/>
                </a:solidFill>
                <a:latin typeface="Calibri" panose="020F0502020204030204" pitchFamily="34" charset="0"/>
                <a:cs typeface="Calibri" panose="020F0502020204030204" pitchFamily="34" charset="0"/>
              </a:rPr>
              <a:t>But God </a:t>
            </a:r>
            <a:r>
              <a:rPr lang="en-US" sz="3200" b="1" i="1" dirty="0">
                <a:solidFill>
                  <a:prstClr val="white"/>
                </a:solidFill>
                <a:latin typeface="Calibri" panose="020F0502020204030204" pitchFamily="34" charset="0"/>
                <a:cs typeface="Calibri" panose="020F0502020204030204" pitchFamily="34" charset="0"/>
              </a:rPr>
              <a:t>demonstrates</a:t>
            </a:r>
            <a:r>
              <a:rPr lang="en-US" sz="3200" dirty="0">
                <a:solidFill>
                  <a:prstClr val="white"/>
                </a:solidFill>
                <a:latin typeface="Calibri" panose="020F0502020204030204" pitchFamily="34" charset="0"/>
                <a:cs typeface="Calibri" panose="020F0502020204030204" pitchFamily="34" charset="0"/>
              </a:rPr>
              <a:t> His </a:t>
            </a:r>
            <a:r>
              <a:rPr lang="en-US" sz="3200" u="sng" dirty="0">
                <a:solidFill>
                  <a:prstClr val="white"/>
                </a:solidFill>
                <a:latin typeface="Calibri" panose="020F0502020204030204" pitchFamily="34" charset="0"/>
                <a:cs typeface="Calibri" panose="020F0502020204030204" pitchFamily="34" charset="0"/>
              </a:rPr>
              <a:t>own</a:t>
            </a:r>
            <a:r>
              <a:rPr lang="en-US" sz="3200" dirty="0">
                <a:solidFill>
                  <a:prstClr val="white"/>
                </a:solidFill>
                <a:latin typeface="Calibri" panose="020F0502020204030204" pitchFamily="34" charset="0"/>
                <a:cs typeface="Calibri" panose="020F0502020204030204" pitchFamily="34" charset="0"/>
              </a:rPr>
              <a:t> </a:t>
            </a:r>
            <a:r>
              <a:rPr lang="en-US" sz="3200" b="1" dirty="0">
                <a:solidFill>
                  <a:srgbClr val="FFFF00"/>
                </a:solidFill>
                <a:latin typeface="Calibri" panose="020F0502020204030204" pitchFamily="34" charset="0"/>
                <a:cs typeface="Calibri" panose="020F0502020204030204" pitchFamily="34" charset="0"/>
              </a:rPr>
              <a:t>love</a:t>
            </a:r>
            <a:r>
              <a:rPr lang="en-US" sz="3200" dirty="0">
                <a:solidFill>
                  <a:prstClr val="white"/>
                </a:solidFill>
                <a:latin typeface="Calibri" panose="020F0502020204030204" pitchFamily="34" charset="0"/>
                <a:cs typeface="Calibri" panose="020F0502020204030204" pitchFamily="34" charset="0"/>
              </a:rPr>
              <a:t> toward us, in that while we were </a:t>
            </a:r>
            <a:r>
              <a:rPr lang="en-US" sz="3200" u="sng" dirty="0">
                <a:solidFill>
                  <a:prstClr val="white"/>
                </a:solidFill>
                <a:latin typeface="Calibri" panose="020F0502020204030204" pitchFamily="34" charset="0"/>
                <a:cs typeface="Calibri" panose="020F0502020204030204" pitchFamily="34" charset="0"/>
              </a:rPr>
              <a:t>still</a:t>
            </a:r>
            <a:r>
              <a:rPr lang="en-US" sz="3200" dirty="0">
                <a:solidFill>
                  <a:prstClr val="white"/>
                </a:solidFill>
                <a:latin typeface="Calibri" panose="020F0502020204030204" pitchFamily="34" charset="0"/>
                <a:cs typeface="Calibri" panose="020F0502020204030204" pitchFamily="34" charset="0"/>
              </a:rPr>
              <a:t> </a:t>
            </a:r>
            <a:r>
              <a:rPr lang="en-US" sz="3200" b="1" dirty="0">
                <a:solidFill>
                  <a:srgbClr val="FFFF00"/>
                </a:solidFill>
                <a:latin typeface="Calibri" panose="020F0502020204030204" pitchFamily="34" charset="0"/>
                <a:cs typeface="Calibri" panose="020F0502020204030204" pitchFamily="34" charset="0"/>
              </a:rPr>
              <a:t>sinners</a:t>
            </a:r>
            <a:r>
              <a:rPr lang="en-US" sz="3200" dirty="0">
                <a:solidFill>
                  <a:prstClr val="white"/>
                </a:solidFill>
                <a:latin typeface="Calibri" panose="020F0502020204030204" pitchFamily="34" charset="0"/>
                <a:cs typeface="Calibri" panose="020F0502020204030204" pitchFamily="34" charset="0"/>
              </a:rPr>
              <a:t>, Christ </a:t>
            </a:r>
            <a:r>
              <a:rPr lang="en-US" sz="3200" b="1" i="1" dirty="0">
                <a:solidFill>
                  <a:srgbClr val="FFFF00"/>
                </a:solidFill>
                <a:latin typeface="Calibri" panose="020F0502020204030204" pitchFamily="34" charset="0"/>
                <a:cs typeface="Calibri" panose="020F0502020204030204" pitchFamily="34" charset="0"/>
              </a:rPr>
              <a:t>died</a:t>
            </a:r>
            <a:r>
              <a:rPr lang="en-US" sz="3200" dirty="0">
                <a:solidFill>
                  <a:prstClr val="white"/>
                </a:solidFill>
                <a:latin typeface="Calibri" panose="020F0502020204030204" pitchFamily="34" charset="0"/>
                <a:cs typeface="Calibri" panose="020F0502020204030204" pitchFamily="34" charset="0"/>
              </a:rPr>
              <a:t> for us. </a:t>
            </a:r>
          </a:p>
        </p:txBody>
      </p:sp>
      <p:sp>
        <p:nvSpPr>
          <p:cNvPr id="6" name="Rectangle: Rounded Corners 5">
            <a:extLst>
              <a:ext uri="{FF2B5EF4-FFF2-40B4-BE49-F238E27FC236}">
                <a16:creationId xmlns:a16="http://schemas.microsoft.com/office/drawing/2014/main" id="{455C53DA-6FE3-DD38-9402-0B88BBAD519D}"/>
              </a:ext>
            </a:extLst>
          </p:cNvPr>
          <p:cNvSpPr/>
          <p:nvPr/>
        </p:nvSpPr>
        <p:spPr>
          <a:xfrm>
            <a:off x="3731848" y="2951208"/>
            <a:ext cx="8305800" cy="2122612"/>
          </a:xfrm>
          <a:prstGeom prst="roundRect">
            <a:avLst/>
          </a:prstGeom>
          <a:solidFill>
            <a:srgbClr val="063656"/>
          </a:solidFill>
          <a:ln w="38100">
            <a:solidFill>
              <a:srgbClr val="F1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30000"/>
              </a:spcBef>
              <a:spcAft>
                <a:spcPct val="0"/>
              </a:spcAft>
              <a:defRPr/>
            </a:pPr>
            <a:r>
              <a:rPr lang="en-US" sz="3200" u="sng" dirty="0">
                <a:solidFill>
                  <a:srgbClr val="FFFF00"/>
                </a:solidFill>
                <a:latin typeface="Calibri" panose="020F0502020204030204" pitchFamily="34" charset="0"/>
                <a:cs typeface="Calibri" panose="020F0502020204030204" pitchFamily="34" charset="0"/>
              </a:rPr>
              <a:t>1 </a:t>
            </a:r>
            <a:r>
              <a:rPr lang="en-US" sz="3200" u="sng" dirty="0" err="1">
                <a:solidFill>
                  <a:srgbClr val="FFFF00"/>
                </a:solidFill>
                <a:latin typeface="Calibri" panose="020F0502020204030204" pitchFamily="34" charset="0"/>
                <a:cs typeface="Calibri" panose="020F0502020204030204" pitchFamily="34" charset="0"/>
              </a:rPr>
              <a:t>Corinithians</a:t>
            </a:r>
            <a:r>
              <a:rPr lang="en-US" sz="3200" u="sng" dirty="0">
                <a:solidFill>
                  <a:srgbClr val="FFFF00"/>
                </a:solidFill>
                <a:latin typeface="Calibri" panose="020F0502020204030204" pitchFamily="34" charset="0"/>
                <a:cs typeface="Calibri" panose="020F0502020204030204" pitchFamily="34" charset="0"/>
              </a:rPr>
              <a:t> 15:3-4</a:t>
            </a:r>
            <a:r>
              <a:rPr lang="en-US" sz="3200" dirty="0">
                <a:solidFill>
                  <a:srgbClr val="FFFF00"/>
                </a:solidFill>
                <a:latin typeface="Calibri" panose="020F0502020204030204" pitchFamily="34" charset="0"/>
                <a:cs typeface="Calibri" panose="020F0502020204030204" pitchFamily="34" charset="0"/>
              </a:rPr>
              <a:t> </a:t>
            </a:r>
            <a:r>
              <a:rPr lang="en-US" sz="3200" dirty="0">
                <a:solidFill>
                  <a:prstClr val="white"/>
                </a:solidFill>
                <a:latin typeface="Calibri" panose="020F0502020204030204" pitchFamily="34" charset="0"/>
                <a:cs typeface="Calibri" panose="020F0502020204030204" pitchFamily="34" charset="0"/>
              </a:rPr>
              <a:t>Christ </a:t>
            </a:r>
            <a:r>
              <a:rPr lang="en-US" sz="3200" b="1" dirty="0">
                <a:solidFill>
                  <a:srgbClr val="FFFF00"/>
                </a:solidFill>
                <a:latin typeface="Calibri" panose="020F0502020204030204" pitchFamily="34" charset="0"/>
                <a:cs typeface="Calibri" panose="020F0502020204030204" pitchFamily="34" charset="0"/>
              </a:rPr>
              <a:t>died for our sins</a:t>
            </a:r>
            <a:r>
              <a:rPr lang="en-US" sz="3200" b="1" dirty="0">
                <a:solidFill>
                  <a:prstClr val="white"/>
                </a:solidFill>
                <a:latin typeface="Calibri" panose="020F0502020204030204" pitchFamily="34" charset="0"/>
                <a:cs typeface="Calibri" panose="020F0502020204030204" pitchFamily="34" charset="0"/>
              </a:rPr>
              <a:t> </a:t>
            </a:r>
            <a:r>
              <a:rPr lang="en-US" sz="3200" dirty="0">
                <a:solidFill>
                  <a:prstClr val="white"/>
                </a:solidFill>
                <a:latin typeface="Calibri" panose="020F0502020204030204" pitchFamily="34" charset="0"/>
                <a:cs typeface="Calibri" panose="020F0502020204030204" pitchFamily="34" charset="0"/>
              </a:rPr>
              <a:t>according to the Scriptures. And . . . He was </a:t>
            </a:r>
            <a:r>
              <a:rPr lang="en-US" sz="3200" b="1" dirty="0">
                <a:solidFill>
                  <a:srgbClr val="FFFF00"/>
                </a:solidFill>
                <a:latin typeface="Calibri" panose="020F0502020204030204" pitchFamily="34" charset="0"/>
                <a:cs typeface="Calibri" panose="020F0502020204030204" pitchFamily="34" charset="0"/>
              </a:rPr>
              <a:t>buried</a:t>
            </a:r>
            <a:r>
              <a:rPr lang="en-US" sz="3200" dirty="0">
                <a:solidFill>
                  <a:prstClr val="white"/>
                </a:solidFill>
                <a:latin typeface="Calibri" panose="020F0502020204030204" pitchFamily="34" charset="0"/>
                <a:cs typeface="Calibri" panose="020F0502020204030204" pitchFamily="34" charset="0"/>
              </a:rPr>
              <a:t>, and . . . He </a:t>
            </a:r>
            <a:r>
              <a:rPr lang="en-US" sz="3200" b="1" dirty="0">
                <a:solidFill>
                  <a:srgbClr val="FFFF00"/>
                </a:solidFill>
                <a:latin typeface="Calibri" panose="020F0502020204030204" pitchFamily="34" charset="0"/>
                <a:cs typeface="Calibri" panose="020F0502020204030204" pitchFamily="34" charset="0"/>
              </a:rPr>
              <a:t>rose again </a:t>
            </a:r>
            <a:r>
              <a:rPr lang="en-US" sz="3200" dirty="0">
                <a:solidFill>
                  <a:prstClr val="white"/>
                </a:solidFill>
                <a:latin typeface="Calibri" panose="020F0502020204030204" pitchFamily="34" charset="0"/>
                <a:cs typeface="Calibri" panose="020F0502020204030204" pitchFamily="34" charset="0"/>
              </a:rPr>
              <a:t>the third day according to the Scriptures . . .</a:t>
            </a:r>
          </a:p>
        </p:txBody>
      </p:sp>
      <p:pic>
        <p:nvPicPr>
          <p:cNvPr id="7" name="Picture 6">
            <a:extLst>
              <a:ext uri="{FF2B5EF4-FFF2-40B4-BE49-F238E27FC236}">
                <a16:creationId xmlns:a16="http://schemas.microsoft.com/office/drawing/2014/main" id="{A8D1AFC2-E19F-86E0-F860-0D14C164A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5303" y="560782"/>
            <a:ext cx="1194568" cy="773653"/>
          </a:xfrm>
          <a:prstGeom prst="rect">
            <a:avLst/>
          </a:prstGeom>
        </p:spPr>
      </p:pic>
    </p:spTree>
    <p:extLst>
      <p:ext uri="{BB962C8B-B14F-4D97-AF65-F5344CB8AC3E}">
        <p14:creationId xmlns:p14="http://schemas.microsoft.com/office/powerpoint/2010/main" val="214085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70" decel="100000"/>
                                        <p:tgtEl>
                                          <p:spTgt spid="32"/>
                                        </p:tgtEl>
                                      </p:cBhvr>
                                    </p:animEffect>
                                    <p:animScale>
                                      <p:cBhvr>
                                        <p:cTn id="8" dur="770" decel="100000"/>
                                        <p:tgtEl>
                                          <p:spTgt spid="32"/>
                                        </p:tgtEl>
                                      </p:cBhvr>
                                      <p:from x="10000" y="10000"/>
                                      <p:to x="200000" y="450000"/>
                                    </p:animScale>
                                    <p:animScale>
                                      <p:cBhvr>
                                        <p:cTn id="9" dur="1230" accel="100000" fill="hold">
                                          <p:stCondLst>
                                            <p:cond delay="770"/>
                                          </p:stCondLst>
                                        </p:cTn>
                                        <p:tgtEl>
                                          <p:spTgt spid="32"/>
                                        </p:tgtEl>
                                      </p:cBhvr>
                                      <p:from x="200000" y="450000"/>
                                      <p:to x="100000" y="100000"/>
                                    </p:animScale>
                                    <p:set>
                                      <p:cBhvr>
                                        <p:cTn id="10" dur="770" fill="hold"/>
                                        <p:tgtEl>
                                          <p:spTgt spid="32"/>
                                        </p:tgtEl>
                                        <p:attrNameLst>
                                          <p:attrName>ppt_x</p:attrName>
                                        </p:attrNameLst>
                                      </p:cBhvr>
                                      <p:to>
                                        <p:strVal val="(0.5)"/>
                                      </p:to>
                                    </p:set>
                                    <p:anim from="(0.5)" to="(#ppt_x)" calcmode="lin" valueType="num">
                                      <p:cBhvr>
                                        <p:cTn id="11" dur="1230" accel="100000" fill="hold">
                                          <p:stCondLst>
                                            <p:cond delay="770"/>
                                          </p:stCondLst>
                                        </p:cTn>
                                        <p:tgtEl>
                                          <p:spTgt spid="32"/>
                                        </p:tgtEl>
                                        <p:attrNameLst>
                                          <p:attrName>ppt_x</p:attrName>
                                        </p:attrNameLst>
                                      </p:cBhvr>
                                    </p:anim>
                                    <p:set>
                                      <p:cBhvr>
                                        <p:cTn id="12" dur="770" fill="hold"/>
                                        <p:tgtEl>
                                          <p:spTgt spid="32"/>
                                        </p:tgtEl>
                                        <p:attrNameLst>
                                          <p:attrName>ppt_y</p:attrName>
                                        </p:attrNameLst>
                                      </p:cBhvr>
                                      <p:to>
                                        <p:strVal val="(#ppt_y+0.4)"/>
                                      </p:to>
                                    </p:set>
                                    <p:anim from="(#ppt_y+0.4)" to="(#ppt_y)" calcmode="lin" valueType="num">
                                      <p:cBhvr>
                                        <p:cTn id="13" dur="1230" accel="100000" fill="hold">
                                          <p:stCondLst>
                                            <p:cond delay="770"/>
                                          </p:stCondLst>
                                        </p:cTn>
                                        <p:tgtEl>
                                          <p:spTgt spid="3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00"/>
                                        <p:tgtEl>
                                          <p:spTgt spid="15"/>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2000"/>
                                        <p:tgtEl>
                                          <p:spTgt spid="58"/>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wipe(right)">
                                      <p:cBhvr>
                                        <p:cTn id="38" dur="1000"/>
                                        <p:tgtEl>
                                          <p:spTgt spid="8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ppt_x"/>
                                          </p:val>
                                        </p:tav>
                                        <p:tav tm="100000">
                                          <p:val>
                                            <p:strVal val="#ppt_x"/>
                                          </p:val>
                                        </p:tav>
                                      </p:tavLst>
                                    </p:anim>
                                    <p:anim calcmode="lin" valueType="num">
                                      <p:cBhvr additive="base">
                                        <p:cTn id="44" dur="1000" fill="hold"/>
                                        <p:tgtEl>
                                          <p:spTgt spid="16"/>
                                        </p:tgtEl>
                                        <p:attrNameLst>
                                          <p:attrName>ppt_y</p:attrName>
                                        </p:attrNameLst>
                                      </p:cBhvr>
                                      <p:tavLst>
                                        <p:tav tm="0">
                                          <p:val>
                                            <p:strVal val="0-#ppt_h/2"/>
                                          </p:val>
                                        </p:tav>
                                        <p:tav tm="100000">
                                          <p:val>
                                            <p:strVal val="#ppt_y"/>
                                          </p:val>
                                        </p:tav>
                                      </p:tavLst>
                                    </p:anim>
                                  </p:childTnLst>
                                </p:cTn>
                              </p:par>
                              <p:par>
                                <p:cTn id="45" presetID="12" presetClass="entr" presetSubtype="2"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slide(fromRigh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770" decel="100000"/>
                                        <p:tgtEl>
                                          <p:spTgt spid="63"/>
                                        </p:tgtEl>
                                      </p:cBhvr>
                                    </p:animEffect>
                                    <p:animScale>
                                      <p:cBhvr>
                                        <p:cTn id="53" dur="770" decel="100000"/>
                                        <p:tgtEl>
                                          <p:spTgt spid="63"/>
                                        </p:tgtEl>
                                      </p:cBhvr>
                                      <p:from x="10000" y="10000"/>
                                      <p:to x="200000" y="450000"/>
                                    </p:animScale>
                                    <p:animScale>
                                      <p:cBhvr>
                                        <p:cTn id="54" dur="1230" accel="100000" fill="hold">
                                          <p:stCondLst>
                                            <p:cond delay="770"/>
                                          </p:stCondLst>
                                        </p:cTn>
                                        <p:tgtEl>
                                          <p:spTgt spid="63"/>
                                        </p:tgtEl>
                                      </p:cBhvr>
                                      <p:from x="200000" y="450000"/>
                                      <p:to x="100000" y="100000"/>
                                    </p:animScale>
                                    <p:set>
                                      <p:cBhvr>
                                        <p:cTn id="55" dur="770" fill="hold"/>
                                        <p:tgtEl>
                                          <p:spTgt spid="63"/>
                                        </p:tgtEl>
                                        <p:attrNameLst>
                                          <p:attrName>ppt_x</p:attrName>
                                        </p:attrNameLst>
                                      </p:cBhvr>
                                      <p:to>
                                        <p:strVal val="(0.5)"/>
                                      </p:to>
                                    </p:set>
                                    <p:anim from="(0.5)" to="(#ppt_x)" calcmode="lin" valueType="num">
                                      <p:cBhvr>
                                        <p:cTn id="56" dur="1230" accel="100000" fill="hold">
                                          <p:stCondLst>
                                            <p:cond delay="770"/>
                                          </p:stCondLst>
                                        </p:cTn>
                                        <p:tgtEl>
                                          <p:spTgt spid="63"/>
                                        </p:tgtEl>
                                        <p:attrNameLst>
                                          <p:attrName>ppt_x</p:attrName>
                                        </p:attrNameLst>
                                      </p:cBhvr>
                                    </p:anim>
                                    <p:set>
                                      <p:cBhvr>
                                        <p:cTn id="57" dur="770" fill="hold"/>
                                        <p:tgtEl>
                                          <p:spTgt spid="63"/>
                                        </p:tgtEl>
                                        <p:attrNameLst>
                                          <p:attrName>ppt_y</p:attrName>
                                        </p:attrNameLst>
                                      </p:cBhvr>
                                      <p:to>
                                        <p:strVal val="(#ppt_y+0.4)"/>
                                      </p:to>
                                    </p:set>
                                    <p:anim from="(#ppt_y+0.4)" to="(#ppt_y)" calcmode="lin" valueType="num">
                                      <p:cBhvr>
                                        <p:cTn id="58" dur="1230" accel="100000" fill="hold">
                                          <p:stCondLst>
                                            <p:cond delay="770"/>
                                          </p:stCondLst>
                                        </p:cTn>
                                        <p:tgtEl>
                                          <p:spTgt spid="63"/>
                                        </p:tgtEl>
                                        <p:attrNameLst>
                                          <p:attrName>ppt_y</p:attrName>
                                        </p:attrNameLst>
                                      </p:cBhvr>
                                    </p:anim>
                                  </p:childTnLst>
                                </p:cTn>
                              </p:par>
                            </p:childTnLst>
                          </p:cTn>
                        </p:par>
                        <p:par>
                          <p:cTn id="59" fill="hold">
                            <p:stCondLst>
                              <p:cond delay="2000"/>
                            </p:stCondLst>
                            <p:childTnLst>
                              <p:par>
                                <p:cTn id="60" presetID="22" presetClass="entr" presetSubtype="1"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right)">
                                      <p:cBhvr>
                                        <p:cTn id="65" dur="1500"/>
                                        <p:tgtEl>
                                          <p:spTgt spid="31"/>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p:cTn id="74" dur="1000" fill="hold"/>
                                        <p:tgtEl>
                                          <p:spTgt spid="70"/>
                                        </p:tgtEl>
                                        <p:attrNameLst>
                                          <p:attrName>ppt_w</p:attrName>
                                        </p:attrNameLst>
                                      </p:cBhvr>
                                      <p:tavLst>
                                        <p:tav tm="0">
                                          <p:val>
                                            <p:fltVal val="0"/>
                                          </p:val>
                                        </p:tav>
                                        <p:tav tm="100000">
                                          <p:val>
                                            <p:strVal val="#ppt_w"/>
                                          </p:val>
                                        </p:tav>
                                      </p:tavLst>
                                    </p:anim>
                                    <p:anim calcmode="lin" valueType="num">
                                      <p:cBhvr>
                                        <p:cTn id="75" dur="1000" fill="hold"/>
                                        <p:tgtEl>
                                          <p:spTgt spid="70"/>
                                        </p:tgtEl>
                                        <p:attrNameLst>
                                          <p:attrName>ppt_h</p:attrName>
                                        </p:attrNameLst>
                                      </p:cBhvr>
                                      <p:tavLst>
                                        <p:tav tm="0">
                                          <p:val>
                                            <p:fltVal val="0"/>
                                          </p:val>
                                        </p:tav>
                                        <p:tav tm="100000">
                                          <p:val>
                                            <p:strVal val="#ppt_h"/>
                                          </p:val>
                                        </p:tav>
                                      </p:tavLst>
                                    </p:anim>
                                    <p:animEffect transition="in" filter="fade">
                                      <p:cBhvr>
                                        <p:cTn id="76" dur="1000"/>
                                        <p:tgtEl>
                                          <p:spTgt spid="7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000" fill="hold"/>
                                        <p:tgtEl>
                                          <p:spTgt spid="6"/>
                                        </p:tgtEl>
                                        <p:attrNameLst>
                                          <p:attrName>ppt_w</p:attrName>
                                        </p:attrNameLst>
                                      </p:cBhvr>
                                      <p:tavLst>
                                        <p:tav tm="0">
                                          <p:val>
                                            <p:fltVal val="0"/>
                                          </p:val>
                                        </p:tav>
                                        <p:tav tm="100000">
                                          <p:val>
                                            <p:strVal val="#ppt_w"/>
                                          </p:val>
                                        </p:tav>
                                      </p:tavLst>
                                    </p:anim>
                                    <p:anim calcmode="lin" valueType="num">
                                      <p:cBhvr>
                                        <p:cTn id="82" dur="1000" fill="hold"/>
                                        <p:tgtEl>
                                          <p:spTgt spid="6"/>
                                        </p:tgtEl>
                                        <p:attrNameLst>
                                          <p:attrName>ppt_h</p:attrName>
                                        </p:attrNameLst>
                                      </p:cBhvr>
                                      <p:tavLst>
                                        <p:tav tm="0">
                                          <p:val>
                                            <p:fltVal val="0"/>
                                          </p:val>
                                        </p:tav>
                                        <p:tav tm="100000">
                                          <p:val>
                                            <p:strVal val="#ppt_h"/>
                                          </p:val>
                                        </p:tav>
                                      </p:tavLst>
                                    </p:anim>
                                    <p:animEffect transition="in" filter="fade">
                                      <p:cBhvr>
                                        <p:cTn id="8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57" grpId="0" animBg="1"/>
      <p:bldP spid="58" grpId="0"/>
      <p:bldP spid="62" grpId="0" animBg="1" autoUpdateAnimBg="0"/>
      <p:bldP spid="63" grpId="0"/>
      <p:bldP spid="89" grpId="0" animBg="1"/>
      <p:bldP spid="18" grpId="0" animBg="1"/>
      <p:bldP spid="29" grpId="0"/>
      <p:bldP spid="31" grpId="0" animBg="1"/>
      <p:bldP spid="70"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26614</TotalTime>
  <Words>2896</Words>
  <Application>Microsoft Office PowerPoint</Application>
  <PresentationFormat>Widescreen</PresentationFormat>
  <Paragraphs>593</Paragraphs>
  <Slides>34</Slides>
  <Notes>31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48" baseType="lpstr">
      <vt:lpstr>Antinoou</vt:lpstr>
      <vt:lpstr>Arial</vt:lpstr>
      <vt:lpstr>Arial Black</vt:lpstr>
      <vt:lpstr>Arial Rounded MT Bold</vt:lpstr>
      <vt:lpstr>Baskerville Old Face</vt:lpstr>
      <vt:lpstr>Calibri</vt:lpstr>
      <vt:lpstr>Calibri Light</vt:lpstr>
      <vt:lpstr>Impact</vt:lpstr>
      <vt:lpstr>Lucida Fax</vt:lpstr>
      <vt:lpstr>Wingdings</vt:lpstr>
      <vt:lpstr>Office Theme</vt:lpstr>
      <vt:lpstr>MS_ClipArt_Gallery</vt:lpstr>
      <vt:lpstr>Picture</vt:lpstr>
      <vt:lpstr>MS_ClipArt_Gallery.5</vt:lpstr>
      <vt:lpstr>John 3:16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of God</vt:lpstr>
      <vt:lpstr>PowerPoint Presentation</vt:lpstr>
      <vt:lpstr>If You Cannot Lose Salvation - What Can You Lose?</vt:lpstr>
      <vt:lpstr>3 Tenses of Salvation</vt:lpstr>
      <vt:lpstr>PowerPoint Presentation</vt:lpstr>
      <vt:lpstr>PowerPoint Presentation</vt:lpstr>
      <vt:lpstr>Short Survey</vt:lpstr>
      <vt:lpstr>A Condensed Four (4) Questions (“elevator pitch”):</vt:lpstr>
      <vt:lpstr>A Condensed Four (4) Questions (“elevator pitch”):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the Family of God vs. Enjoying Fellowship with God</dc:title>
  <dc:creator>Michael Pearson</dc:creator>
  <cp:lastModifiedBy>Dale Pearson</cp:lastModifiedBy>
  <cp:revision>248</cp:revision>
  <dcterms:created xsi:type="dcterms:W3CDTF">2017-10-01T02:29:19Z</dcterms:created>
  <dcterms:modified xsi:type="dcterms:W3CDTF">2023-09-03T13:17:15Z</dcterms:modified>
</cp:coreProperties>
</file>