
<file path=[Content_Types].xml><?xml version="1.0" encoding="utf-8"?>
<Types xmlns="http://schemas.openxmlformats.org/package/2006/content-types">
  <Default Extension="bin" ContentType="application/vnd.openxmlformats-officedocument.oleObject"/>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1"/>
  </p:notesMasterIdLst>
  <p:sldIdLst>
    <p:sldId id="257" r:id="rId2"/>
    <p:sldId id="336" r:id="rId3"/>
    <p:sldId id="414" r:id="rId4"/>
    <p:sldId id="349" r:id="rId5"/>
    <p:sldId id="415" r:id="rId6"/>
    <p:sldId id="350" r:id="rId7"/>
    <p:sldId id="351" r:id="rId8"/>
    <p:sldId id="352" r:id="rId9"/>
    <p:sldId id="353" r:id="rId10"/>
    <p:sldId id="337" r:id="rId11"/>
    <p:sldId id="355" r:id="rId12"/>
    <p:sldId id="356" r:id="rId13"/>
    <p:sldId id="484" r:id="rId14"/>
    <p:sldId id="354" r:id="rId15"/>
    <p:sldId id="357" r:id="rId16"/>
    <p:sldId id="358" r:id="rId17"/>
    <p:sldId id="359" r:id="rId18"/>
    <p:sldId id="360" r:id="rId19"/>
    <p:sldId id="361" r:id="rId20"/>
    <p:sldId id="362" r:id="rId21"/>
    <p:sldId id="363" r:id="rId22"/>
    <p:sldId id="364" r:id="rId23"/>
    <p:sldId id="365" r:id="rId24"/>
    <p:sldId id="366" r:id="rId25"/>
    <p:sldId id="338" r:id="rId26"/>
    <p:sldId id="367" r:id="rId27"/>
    <p:sldId id="368" r:id="rId28"/>
    <p:sldId id="339" r:id="rId29"/>
    <p:sldId id="490" r:id="rId30"/>
    <p:sldId id="340" r:id="rId31"/>
    <p:sldId id="369" r:id="rId32"/>
    <p:sldId id="370" r:id="rId33"/>
    <p:sldId id="417" r:id="rId34"/>
    <p:sldId id="342" r:id="rId35"/>
    <p:sldId id="371" r:id="rId36"/>
    <p:sldId id="343" r:id="rId37"/>
    <p:sldId id="373" r:id="rId38"/>
    <p:sldId id="374" r:id="rId39"/>
    <p:sldId id="372" r:id="rId40"/>
    <p:sldId id="375" r:id="rId41"/>
    <p:sldId id="377" r:id="rId42"/>
    <p:sldId id="418" r:id="rId43"/>
    <p:sldId id="419" r:id="rId44"/>
    <p:sldId id="420" r:id="rId45"/>
    <p:sldId id="421" r:id="rId46"/>
    <p:sldId id="422" r:id="rId47"/>
    <p:sldId id="423" r:id="rId48"/>
    <p:sldId id="492" r:id="rId49"/>
    <p:sldId id="425" r:id="rId50"/>
    <p:sldId id="426" r:id="rId51"/>
    <p:sldId id="427" r:id="rId52"/>
    <p:sldId id="479" r:id="rId53"/>
    <p:sldId id="429" r:id="rId54"/>
    <p:sldId id="430" r:id="rId55"/>
    <p:sldId id="431" r:id="rId56"/>
    <p:sldId id="432" r:id="rId57"/>
    <p:sldId id="433" r:id="rId58"/>
    <p:sldId id="434" r:id="rId59"/>
    <p:sldId id="435" r:id="rId60"/>
    <p:sldId id="436" r:id="rId61"/>
    <p:sldId id="437" r:id="rId62"/>
    <p:sldId id="438" r:id="rId63"/>
    <p:sldId id="439" r:id="rId64"/>
    <p:sldId id="440" r:id="rId65"/>
    <p:sldId id="442" r:id="rId66"/>
    <p:sldId id="480" r:id="rId67"/>
    <p:sldId id="443" r:id="rId68"/>
    <p:sldId id="444" r:id="rId69"/>
    <p:sldId id="445" r:id="rId70"/>
    <p:sldId id="447" r:id="rId71"/>
    <p:sldId id="448" r:id="rId72"/>
    <p:sldId id="481" r:id="rId73"/>
    <p:sldId id="482" r:id="rId74"/>
    <p:sldId id="483" r:id="rId75"/>
    <p:sldId id="488" r:id="rId76"/>
    <p:sldId id="452" r:id="rId77"/>
    <p:sldId id="453" r:id="rId78"/>
    <p:sldId id="454" r:id="rId79"/>
    <p:sldId id="456" r:id="rId80"/>
    <p:sldId id="457" r:id="rId81"/>
    <p:sldId id="458" r:id="rId82"/>
    <p:sldId id="459" r:id="rId83"/>
    <p:sldId id="460" r:id="rId84"/>
    <p:sldId id="461" r:id="rId85"/>
    <p:sldId id="462" r:id="rId86"/>
    <p:sldId id="463" r:id="rId87"/>
    <p:sldId id="464" r:id="rId88"/>
    <p:sldId id="477" r:id="rId89"/>
    <p:sldId id="465" r:id="rId90"/>
    <p:sldId id="466" r:id="rId91"/>
    <p:sldId id="467" r:id="rId92"/>
    <p:sldId id="468" r:id="rId93"/>
    <p:sldId id="469" r:id="rId94"/>
    <p:sldId id="470" r:id="rId95"/>
    <p:sldId id="471" r:id="rId96"/>
    <p:sldId id="472" r:id="rId97"/>
    <p:sldId id="473" r:id="rId98"/>
    <p:sldId id="474" r:id="rId99"/>
    <p:sldId id="491" r:id="rId100"/>
  </p:sldIdLst>
  <p:sldSz cx="12192000" cy="6858000"/>
  <p:notesSz cx="6858000" cy="9266238"/>
  <p:defaultTex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9999"/>
    <a:srgbClr val="F1975D"/>
    <a:srgbClr val="063656"/>
    <a:srgbClr val="F2F2F2"/>
    <a:srgbClr val="BECAFE"/>
    <a:srgbClr val="660033"/>
    <a:srgbClr val="00004E"/>
    <a:srgbClr val="A8B8FE"/>
    <a:srgbClr val="FFA7A9"/>
    <a:srgbClr val="EAEAE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777" autoAdjust="0"/>
    <p:restoredTop sz="68328" autoAdjust="0"/>
  </p:normalViewPr>
  <p:slideViewPr>
    <p:cSldViewPr>
      <p:cViewPr varScale="1">
        <p:scale>
          <a:sx n="60" d="100"/>
          <a:sy n="60" d="100"/>
        </p:scale>
        <p:origin x="993" y="39"/>
      </p:cViewPr>
      <p:guideLst>
        <p:guide orient="horz" pos="2160"/>
        <p:guide pos="3840"/>
      </p:guideLst>
    </p:cSldViewPr>
  </p:slideViewPr>
  <p:notesTextViewPr>
    <p:cViewPr>
      <p:scale>
        <a:sx n="3" d="2"/>
        <a:sy n="3" d="2"/>
      </p:scale>
      <p:origin x="0" y="0"/>
    </p:cViewPr>
  </p:notesTextViewPr>
  <p:gridSpacing cx="36004" cy="36004"/>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525DDA8-9D99-4657-A0DB-94AF62ABF378}" type="doc">
      <dgm:prSet loTypeId="urn:microsoft.com/office/officeart/2005/8/layout/StepDownProcess" loCatId="process" qsTypeId="urn:microsoft.com/office/officeart/2005/8/quickstyle/simple1" qsCatId="simple" csTypeId="urn:microsoft.com/office/officeart/2005/8/colors/accent1_2" csCatId="accent1" phldr="1"/>
      <dgm:spPr/>
      <dgm:t>
        <a:bodyPr/>
        <a:lstStyle/>
        <a:p>
          <a:endParaRPr lang="en-US"/>
        </a:p>
      </dgm:t>
    </dgm:pt>
    <dgm:pt modelId="{31C7AD02-6F12-48C3-A8D5-7DFD03280B4B}">
      <dgm:prSet phldrT="[Text]" custT="1"/>
      <dgm:spPr>
        <a:solidFill>
          <a:srgbClr val="00B050"/>
        </a:solidFill>
      </dgm:spPr>
      <dgm:t>
        <a:bodyPr/>
        <a:lstStyle/>
        <a:p>
          <a:r>
            <a:rPr lang="en-US" sz="2800" dirty="0"/>
            <a:t>LAMB OF GOD</a:t>
          </a:r>
        </a:p>
      </dgm:t>
    </dgm:pt>
    <dgm:pt modelId="{381A8C0C-E0C8-4018-9970-C61F95D9C7A0}" type="parTrans" cxnId="{0AB76825-50E5-4A24-8224-A96E3AD45C64}">
      <dgm:prSet/>
      <dgm:spPr/>
      <dgm:t>
        <a:bodyPr/>
        <a:lstStyle/>
        <a:p>
          <a:endParaRPr lang="en-US"/>
        </a:p>
      </dgm:t>
    </dgm:pt>
    <dgm:pt modelId="{8C84E084-8D3A-4A8D-AFE5-2828447F10E8}" type="sibTrans" cxnId="{0AB76825-50E5-4A24-8224-A96E3AD45C64}">
      <dgm:prSet/>
      <dgm:spPr/>
      <dgm:t>
        <a:bodyPr/>
        <a:lstStyle/>
        <a:p>
          <a:endParaRPr lang="en-US"/>
        </a:p>
      </dgm:t>
    </dgm:pt>
    <dgm:pt modelId="{74C6924A-B61F-45AD-A44D-5D817020E6BC}">
      <dgm:prSet phldrT="[Text]" custT="1"/>
      <dgm:spPr>
        <a:solidFill>
          <a:srgbClr val="00B050"/>
        </a:solidFill>
      </dgm:spPr>
      <dgm:t>
        <a:bodyPr/>
        <a:lstStyle/>
        <a:p>
          <a:r>
            <a:rPr lang="en-US" sz="2800" dirty="0"/>
            <a:t>SINLESS</a:t>
          </a:r>
        </a:p>
      </dgm:t>
    </dgm:pt>
    <dgm:pt modelId="{911248F3-79DA-4472-B5F3-B18B49266D6A}" type="parTrans" cxnId="{65EE7CAE-4F18-4CD4-9AF4-FB59F7F9BE75}">
      <dgm:prSet/>
      <dgm:spPr/>
      <dgm:t>
        <a:bodyPr/>
        <a:lstStyle/>
        <a:p>
          <a:endParaRPr lang="en-US"/>
        </a:p>
      </dgm:t>
    </dgm:pt>
    <dgm:pt modelId="{682C156E-84B5-4B6C-B15B-8C1F49F83A21}" type="sibTrans" cxnId="{65EE7CAE-4F18-4CD4-9AF4-FB59F7F9BE75}">
      <dgm:prSet/>
      <dgm:spPr/>
      <dgm:t>
        <a:bodyPr/>
        <a:lstStyle/>
        <a:p>
          <a:endParaRPr lang="en-US"/>
        </a:p>
      </dgm:t>
    </dgm:pt>
    <dgm:pt modelId="{0A37EF4A-7A12-4DCA-87E5-485C630C34DB}">
      <dgm:prSet phldrT="[Text]" custT="1"/>
      <dgm:spPr>
        <a:solidFill>
          <a:srgbClr val="00B050"/>
        </a:solidFill>
      </dgm:spPr>
      <dgm:t>
        <a:bodyPr/>
        <a:lstStyle/>
        <a:p>
          <a:r>
            <a:rPr lang="en-US" sz="2800" dirty="0"/>
            <a:t>SACRIFICED</a:t>
          </a:r>
        </a:p>
      </dgm:t>
    </dgm:pt>
    <dgm:pt modelId="{C21D7FF3-9141-416C-A38F-72C308876624}" type="parTrans" cxnId="{D74A474F-0116-46DB-8AA8-BCF8B6F309FE}">
      <dgm:prSet/>
      <dgm:spPr/>
      <dgm:t>
        <a:bodyPr/>
        <a:lstStyle/>
        <a:p>
          <a:endParaRPr lang="en-US"/>
        </a:p>
      </dgm:t>
    </dgm:pt>
    <dgm:pt modelId="{31B94A2F-DF00-40B9-B577-9DB92EF6C6EA}" type="sibTrans" cxnId="{D74A474F-0116-46DB-8AA8-BCF8B6F309FE}">
      <dgm:prSet/>
      <dgm:spPr/>
      <dgm:t>
        <a:bodyPr/>
        <a:lstStyle/>
        <a:p>
          <a:endParaRPr lang="en-US"/>
        </a:p>
      </dgm:t>
    </dgm:pt>
    <dgm:pt modelId="{1733C731-5E9A-4D57-9161-0F3AF8DDAFAF}">
      <dgm:prSet phldrT="[Text]" custT="1"/>
      <dgm:spPr>
        <a:solidFill>
          <a:srgbClr val="00B050"/>
        </a:solidFill>
      </dgm:spPr>
      <dgm:t>
        <a:bodyPr/>
        <a:lstStyle/>
        <a:p>
          <a:r>
            <a:rPr lang="en-US" sz="2800" dirty="0"/>
            <a:t>SUBSTITUTE FOR THE WORLD</a:t>
          </a:r>
        </a:p>
      </dgm:t>
    </dgm:pt>
    <dgm:pt modelId="{C792FB06-5AD2-4338-843A-E610109B3499}" type="parTrans" cxnId="{0D5B99B8-BBEA-4159-8FA5-D3BEC1EB0035}">
      <dgm:prSet/>
      <dgm:spPr/>
      <dgm:t>
        <a:bodyPr/>
        <a:lstStyle/>
        <a:p>
          <a:endParaRPr lang="en-US"/>
        </a:p>
      </dgm:t>
    </dgm:pt>
    <dgm:pt modelId="{B65FBC90-2FE3-4EF6-8D68-F92E673E3D1D}" type="sibTrans" cxnId="{0D5B99B8-BBEA-4159-8FA5-D3BEC1EB0035}">
      <dgm:prSet/>
      <dgm:spPr/>
      <dgm:t>
        <a:bodyPr/>
        <a:lstStyle/>
        <a:p>
          <a:endParaRPr lang="en-US"/>
        </a:p>
      </dgm:t>
    </dgm:pt>
    <dgm:pt modelId="{EB2BAC10-9CD3-456A-BE81-220CBC68AA91}">
      <dgm:prSet phldrT="[Text]" custT="1"/>
      <dgm:spPr>
        <a:solidFill>
          <a:srgbClr val="00B050"/>
        </a:solidFill>
      </dgm:spPr>
      <dgm:t>
        <a:bodyPr/>
        <a:lstStyle/>
        <a:p>
          <a:r>
            <a:rPr lang="en-US" sz="2800" dirty="0"/>
            <a:t>SINS TAKEN AWAY FOREVER</a:t>
          </a:r>
        </a:p>
      </dgm:t>
    </dgm:pt>
    <dgm:pt modelId="{AACF2E67-6098-4DA7-ADFD-F82D2B5A54F7}" type="parTrans" cxnId="{2FF55C7F-FC9B-4A9C-9B18-3B65379BA824}">
      <dgm:prSet/>
      <dgm:spPr/>
      <dgm:t>
        <a:bodyPr/>
        <a:lstStyle/>
        <a:p>
          <a:endParaRPr lang="en-US"/>
        </a:p>
      </dgm:t>
    </dgm:pt>
    <dgm:pt modelId="{E7A47D02-7682-4A7B-9E62-39B682E99E91}" type="sibTrans" cxnId="{2FF55C7F-FC9B-4A9C-9B18-3B65379BA824}">
      <dgm:prSet/>
      <dgm:spPr/>
      <dgm:t>
        <a:bodyPr/>
        <a:lstStyle/>
        <a:p>
          <a:endParaRPr lang="en-US"/>
        </a:p>
      </dgm:t>
    </dgm:pt>
    <dgm:pt modelId="{DD6A45E5-74CE-4563-9C07-C3E2E7E64C48}" type="pres">
      <dgm:prSet presAssocID="{B525DDA8-9D99-4657-A0DB-94AF62ABF378}" presName="rootnode" presStyleCnt="0">
        <dgm:presLayoutVars>
          <dgm:chMax/>
          <dgm:chPref/>
          <dgm:dir/>
          <dgm:animLvl val="lvl"/>
        </dgm:presLayoutVars>
      </dgm:prSet>
      <dgm:spPr/>
    </dgm:pt>
    <dgm:pt modelId="{D761D042-25DA-4A84-A8B9-A840A72700D2}" type="pres">
      <dgm:prSet presAssocID="{31C7AD02-6F12-48C3-A8D5-7DFD03280B4B}" presName="composite" presStyleCnt="0"/>
      <dgm:spPr/>
    </dgm:pt>
    <dgm:pt modelId="{88708B2A-DEB2-4B99-B1DF-0E86B2A27809}" type="pres">
      <dgm:prSet presAssocID="{31C7AD02-6F12-48C3-A8D5-7DFD03280B4B}" presName="bentUpArrow1" presStyleLbl="alignImgPlace1" presStyleIdx="0" presStyleCnt="4"/>
      <dgm:spPr>
        <a:solidFill>
          <a:schemeClr val="bg2"/>
        </a:solidFill>
      </dgm:spPr>
    </dgm:pt>
    <dgm:pt modelId="{3CD748EF-3D90-4E47-9C6C-C91254BA83BF}" type="pres">
      <dgm:prSet presAssocID="{31C7AD02-6F12-48C3-A8D5-7DFD03280B4B}" presName="ParentText" presStyleLbl="node1" presStyleIdx="0" presStyleCnt="5" custScaleX="329289">
        <dgm:presLayoutVars>
          <dgm:chMax val="1"/>
          <dgm:chPref val="1"/>
          <dgm:bulletEnabled val="1"/>
        </dgm:presLayoutVars>
      </dgm:prSet>
      <dgm:spPr/>
    </dgm:pt>
    <dgm:pt modelId="{47596C81-D3C5-4050-997C-819CD6F68D51}" type="pres">
      <dgm:prSet presAssocID="{31C7AD02-6F12-48C3-A8D5-7DFD03280B4B}" presName="ChildText" presStyleLbl="revTx" presStyleIdx="0" presStyleCnt="4">
        <dgm:presLayoutVars>
          <dgm:chMax val="0"/>
          <dgm:chPref val="0"/>
          <dgm:bulletEnabled val="1"/>
        </dgm:presLayoutVars>
      </dgm:prSet>
      <dgm:spPr/>
    </dgm:pt>
    <dgm:pt modelId="{A89BA912-206D-42EC-A062-0D4F6000C865}" type="pres">
      <dgm:prSet presAssocID="{8C84E084-8D3A-4A8D-AFE5-2828447F10E8}" presName="sibTrans" presStyleCnt="0"/>
      <dgm:spPr/>
    </dgm:pt>
    <dgm:pt modelId="{D87A969A-6197-4590-83BA-CE9DCACD98B7}" type="pres">
      <dgm:prSet presAssocID="{74C6924A-B61F-45AD-A44D-5D817020E6BC}" presName="composite" presStyleCnt="0"/>
      <dgm:spPr/>
    </dgm:pt>
    <dgm:pt modelId="{0E54CE60-B637-4D2F-BAA5-021B608F911C}" type="pres">
      <dgm:prSet presAssocID="{74C6924A-B61F-45AD-A44D-5D817020E6BC}" presName="bentUpArrow1" presStyleLbl="alignImgPlace1" presStyleIdx="1" presStyleCnt="4"/>
      <dgm:spPr>
        <a:solidFill>
          <a:schemeClr val="bg2"/>
        </a:solidFill>
      </dgm:spPr>
    </dgm:pt>
    <dgm:pt modelId="{C0C71644-3B7A-4E8A-85CA-78AB236BD6EE}" type="pres">
      <dgm:prSet presAssocID="{74C6924A-B61F-45AD-A44D-5D817020E6BC}" presName="ParentText" presStyleLbl="node1" presStyleIdx="1" presStyleCnt="5" custScaleX="329289">
        <dgm:presLayoutVars>
          <dgm:chMax val="1"/>
          <dgm:chPref val="1"/>
          <dgm:bulletEnabled val="1"/>
        </dgm:presLayoutVars>
      </dgm:prSet>
      <dgm:spPr/>
    </dgm:pt>
    <dgm:pt modelId="{3514AE74-C90B-4507-8759-6B5124BD6BF1}" type="pres">
      <dgm:prSet presAssocID="{74C6924A-B61F-45AD-A44D-5D817020E6BC}" presName="ChildText" presStyleLbl="revTx" presStyleIdx="1" presStyleCnt="4">
        <dgm:presLayoutVars>
          <dgm:chMax val="0"/>
          <dgm:chPref val="0"/>
          <dgm:bulletEnabled val="1"/>
        </dgm:presLayoutVars>
      </dgm:prSet>
      <dgm:spPr/>
    </dgm:pt>
    <dgm:pt modelId="{2036E063-2A5B-4342-89C1-4233886E18D3}" type="pres">
      <dgm:prSet presAssocID="{682C156E-84B5-4B6C-B15B-8C1F49F83A21}" presName="sibTrans" presStyleCnt="0"/>
      <dgm:spPr/>
    </dgm:pt>
    <dgm:pt modelId="{6704BF74-7B00-4DD4-A8D5-8C0D221F8E31}" type="pres">
      <dgm:prSet presAssocID="{0A37EF4A-7A12-4DCA-87E5-485C630C34DB}" presName="composite" presStyleCnt="0"/>
      <dgm:spPr/>
    </dgm:pt>
    <dgm:pt modelId="{A695133C-9E25-4F48-BAD1-C9579FE91EAA}" type="pres">
      <dgm:prSet presAssocID="{0A37EF4A-7A12-4DCA-87E5-485C630C34DB}" presName="bentUpArrow1" presStyleLbl="alignImgPlace1" presStyleIdx="2" presStyleCnt="4"/>
      <dgm:spPr>
        <a:solidFill>
          <a:schemeClr val="bg2"/>
        </a:solidFill>
      </dgm:spPr>
    </dgm:pt>
    <dgm:pt modelId="{D56CBA6F-6789-49DC-8404-1170DE467A9B}" type="pres">
      <dgm:prSet presAssocID="{0A37EF4A-7A12-4DCA-87E5-485C630C34DB}" presName="ParentText" presStyleLbl="node1" presStyleIdx="2" presStyleCnt="5" custScaleX="329289">
        <dgm:presLayoutVars>
          <dgm:chMax val="1"/>
          <dgm:chPref val="1"/>
          <dgm:bulletEnabled val="1"/>
        </dgm:presLayoutVars>
      </dgm:prSet>
      <dgm:spPr/>
    </dgm:pt>
    <dgm:pt modelId="{36C93F84-CE46-41DB-9209-CE6098A6A61F}" type="pres">
      <dgm:prSet presAssocID="{0A37EF4A-7A12-4DCA-87E5-485C630C34DB}" presName="ChildText" presStyleLbl="revTx" presStyleIdx="2" presStyleCnt="4">
        <dgm:presLayoutVars>
          <dgm:chMax val="0"/>
          <dgm:chPref val="0"/>
          <dgm:bulletEnabled val="1"/>
        </dgm:presLayoutVars>
      </dgm:prSet>
      <dgm:spPr/>
    </dgm:pt>
    <dgm:pt modelId="{E3D5DAA7-3047-4049-918E-5D1EDC122999}" type="pres">
      <dgm:prSet presAssocID="{31B94A2F-DF00-40B9-B577-9DB92EF6C6EA}" presName="sibTrans" presStyleCnt="0"/>
      <dgm:spPr/>
    </dgm:pt>
    <dgm:pt modelId="{BC0B601D-E9B5-4E89-945D-6A63C96A1C9C}" type="pres">
      <dgm:prSet presAssocID="{1733C731-5E9A-4D57-9161-0F3AF8DDAFAF}" presName="composite" presStyleCnt="0"/>
      <dgm:spPr/>
    </dgm:pt>
    <dgm:pt modelId="{A65E3466-5D4E-4FA4-A21B-9C2187362CDA}" type="pres">
      <dgm:prSet presAssocID="{1733C731-5E9A-4D57-9161-0F3AF8DDAFAF}" presName="bentUpArrow1" presStyleLbl="alignImgPlace1" presStyleIdx="3" presStyleCnt="4"/>
      <dgm:spPr>
        <a:solidFill>
          <a:schemeClr val="bg2"/>
        </a:solidFill>
      </dgm:spPr>
    </dgm:pt>
    <dgm:pt modelId="{729EE6EC-7C57-4022-AD79-22652CCA6854}" type="pres">
      <dgm:prSet presAssocID="{1733C731-5E9A-4D57-9161-0F3AF8DDAFAF}" presName="ParentText" presStyleLbl="node1" presStyleIdx="3" presStyleCnt="5" custScaleX="329289">
        <dgm:presLayoutVars>
          <dgm:chMax val="1"/>
          <dgm:chPref val="1"/>
          <dgm:bulletEnabled val="1"/>
        </dgm:presLayoutVars>
      </dgm:prSet>
      <dgm:spPr/>
    </dgm:pt>
    <dgm:pt modelId="{266A952C-6F1A-41E6-9B22-6B6F26CAC9BB}" type="pres">
      <dgm:prSet presAssocID="{1733C731-5E9A-4D57-9161-0F3AF8DDAFAF}" presName="ChildText" presStyleLbl="revTx" presStyleIdx="3" presStyleCnt="4">
        <dgm:presLayoutVars>
          <dgm:chMax val="0"/>
          <dgm:chPref val="0"/>
          <dgm:bulletEnabled val="1"/>
        </dgm:presLayoutVars>
      </dgm:prSet>
      <dgm:spPr/>
    </dgm:pt>
    <dgm:pt modelId="{3BE8A096-AF8D-4038-B034-D6C68A4180D3}" type="pres">
      <dgm:prSet presAssocID="{B65FBC90-2FE3-4EF6-8D68-F92E673E3D1D}" presName="sibTrans" presStyleCnt="0"/>
      <dgm:spPr/>
    </dgm:pt>
    <dgm:pt modelId="{95C05B9C-87E5-4B65-B0A9-4AB66A325793}" type="pres">
      <dgm:prSet presAssocID="{EB2BAC10-9CD3-456A-BE81-220CBC68AA91}" presName="composite" presStyleCnt="0"/>
      <dgm:spPr/>
    </dgm:pt>
    <dgm:pt modelId="{729786AA-FD35-47FE-8619-E26E6FCBF6CE}" type="pres">
      <dgm:prSet presAssocID="{EB2BAC10-9CD3-456A-BE81-220CBC68AA91}" presName="ParentText" presStyleLbl="node1" presStyleIdx="4" presStyleCnt="5" custScaleX="329289">
        <dgm:presLayoutVars>
          <dgm:chMax val="1"/>
          <dgm:chPref val="1"/>
          <dgm:bulletEnabled val="1"/>
        </dgm:presLayoutVars>
      </dgm:prSet>
      <dgm:spPr/>
    </dgm:pt>
  </dgm:ptLst>
  <dgm:cxnLst>
    <dgm:cxn modelId="{9DBF3C14-D469-499D-9A89-A3D22B806C70}" type="presOf" srcId="{EB2BAC10-9CD3-456A-BE81-220CBC68AA91}" destId="{729786AA-FD35-47FE-8619-E26E6FCBF6CE}" srcOrd="0" destOrd="0" presId="urn:microsoft.com/office/officeart/2005/8/layout/StepDownProcess"/>
    <dgm:cxn modelId="{0AB76825-50E5-4A24-8224-A96E3AD45C64}" srcId="{B525DDA8-9D99-4657-A0DB-94AF62ABF378}" destId="{31C7AD02-6F12-48C3-A8D5-7DFD03280B4B}" srcOrd="0" destOrd="0" parTransId="{381A8C0C-E0C8-4018-9970-C61F95D9C7A0}" sibTransId="{8C84E084-8D3A-4A8D-AFE5-2828447F10E8}"/>
    <dgm:cxn modelId="{5C7A3D2F-C8A8-48AA-93E2-4F586C85CE70}" type="presOf" srcId="{31C7AD02-6F12-48C3-A8D5-7DFD03280B4B}" destId="{3CD748EF-3D90-4E47-9C6C-C91254BA83BF}" srcOrd="0" destOrd="0" presId="urn:microsoft.com/office/officeart/2005/8/layout/StepDownProcess"/>
    <dgm:cxn modelId="{640E8563-7C04-4BD1-9F3F-C81EA3657BDC}" type="presOf" srcId="{74C6924A-B61F-45AD-A44D-5D817020E6BC}" destId="{C0C71644-3B7A-4E8A-85CA-78AB236BD6EE}" srcOrd="0" destOrd="0" presId="urn:microsoft.com/office/officeart/2005/8/layout/StepDownProcess"/>
    <dgm:cxn modelId="{D74A474F-0116-46DB-8AA8-BCF8B6F309FE}" srcId="{B525DDA8-9D99-4657-A0DB-94AF62ABF378}" destId="{0A37EF4A-7A12-4DCA-87E5-485C630C34DB}" srcOrd="2" destOrd="0" parTransId="{C21D7FF3-9141-416C-A38F-72C308876624}" sibTransId="{31B94A2F-DF00-40B9-B577-9DB92EF6C6EA}"/>
    <dgm:cxn modelId="{79A99759-0154-46E2-B756-CA4D619ABD31}" type="presOf" srcId="{0A37EF4A-7A12-4DCA-87E5-485C630C34DB}" destId="{D56CBA6F-6789-49DC-8404-1170DE467A9B}" srcOrd="0" destOrd="0" presId="urn:microsoft.com/office/officeart/2005/8/layout/StepDownProcess"/>
    <dgm:cxn modelId="{A571E85A-F260-4EB6-B7C2-7278571A1026}" type="presOf" srcId="{1733C731-5E9A-4D57-9161-0F3AF8DDAFAF}" destId="{729EE6EC-7C57-4022-AD79-22652CCA6854}" srcOrd="0" destOrd="0" presId="urn:microsoft.com/office/officeart/2005/8/layout/StepDownProcess"/>
    <dgm:cxn modelId="{6047487D-BA40-47A3-8525-7C9FB1F480BD}" type="presOf" srcId="{B525DDA8-9D99-4657-A0DB-94AF62ABF378}" destId="{DD6A45E5-74CE-4563-9C07-C3E2E7E64C48}" srcOrd="0" destOrd="0" presId="urn:microsoft.com/office/officeart/2005/8/layout/StepDownProcess"/>
    <dgm:cxn modelId="{2FF55C7F-FC9B-4A9C-9B18-3B65379BA824}" srcId="{B525DDA8-9D99-4657-A0DB-94AF62ABF378}" destId="{EB2BAC10-9CD3-456A-BE81-220CBC68AA91}" srcOrd="4" destOrd="0" parTransId="{AACF2E67-6098-4DA7-ADFD-F82D2B5A54F7}" sibTransId="{E7A47D02-7682-4A7B-9E62-39B682E99E91}"/>
    <dgm:cxn modelId="{65EE7CAE-4F18-4CD4-9AF4-FB59F7F9BE75}" srcId="{B525DDA8-9D99-4657-A0DB-94AF62ABF378}" destId="{74C6924A-B61F-45AD-A44D-5D817020E6BC}" srcOrd="1" destOrd="0" parTransId="{911248F3-79DA-4472-B5F3-B18B49266D6A}" sibTransId="{682C156E-84B5-4B6C-B15B-8C1F49F83A21}"/>
    <dgm:cxn modelId="{0D5B99B8-BBEA-4159-8FA5-D3BEC1EB0035}" srcId="{B525DDA8-9D99-4657-A0DB-94AF62ABF378}" destId="{1733C731-5E9A-4D57-9161-0F3AF8DDAFAF}" srcOrd="3" destOrd="0" parTransId="{C792FB06-5AD2-4338-843A-E610109B3499}" sibTransId="{B65FBC90-2FE3-4EF6-8D68-F92E673E3D1D}"/>
    <dgm:cxn modelId="{04D1FE57-65F8-4B5D-8B45-2BA1D1CB30A8}" type="presParOf" srcId="{DD6A45E5-74CE-4563-9C07-C3E2E7E64C48}" destId="{D761D042-25DA-4A84-A8B9-A840A72700D2}" srcOrd="0" destOrd="0" presId="urn:microsoft.com/office/officeart/2005/8/layout/StepDownProcess"/>
    <dgm:cxn modelId="{7475D565-91E4-4794-BBA5-65DCFA399728}" type="presParOf" srcId="{D761D042-25DA-4A84-A8B9-A840A72700D2}" destId="{88708B2A-DEB2-4B99-B1DF-0E86B2A27809}" srcOrd="0" destOrd="0" presId="urn:microsoft.com/office/officeart/2005/8/layout/StepDownProcess"/>
    <dgm:cxn modelId="{B26B0BC2-8C92-4D5C-AA5A-6451E532FEB4}" type="presParOf" srcId="{D761D042-25DA-4A84-A8B9-A840A72700D2}" destId="{3CD748EF-3D90-4E47-9C6C-C91254BA83BF}" srcOrd="1" destOrd="0" presId="urn:microsoft.com/office/officeart/2005/8/layout/StepDownProcess"/>
    <dgm:cxn modelId="{FED60E89-097D-4244-A996-2C2B66CA3DE6}" type="presParOf" srcId="{D761D042-25DA-4A84-A8B9-A840A72700D2}" destId="{47596C81-D3C5-4050-997C-819CD6F68D51}" srcOrd="2" destOrd="0" presId="urn:microsoft.com/office/officeart/2005/8/layout/StepDownProcess"/>
    <dgm:cxn modelId="{F939799B-873F-440C-8029-8A74528AD4A5}" type="presParOf" srcId="{DD6A45E5-74CE-4563-9C07-C3E2E7E64C48}" destId="{A89BA912-206D-42EC-A062-0D4F6000C865}" srcOrd="1" destOrd="0" presId="urn:microsoft.com/office/officeart/2005/8/layout/StepDownProcess"/>
    <dgm:cxn modelId="{D2A1AC75-B6C7-40B8-94BB-D064BBA6B9C9}" type="presParOf" srcId="{DD6A45E5-74CE-4563-9C07-C3E2E7E64C48}" destId="{D87A969A-6197-4590-83BA-CE9DCACD98B7}" srcOrd="2" destOrd="0" presId="urn:microsoft.com/office/officeart/2005/8/layout/StepDownProcess"/>
    <dgm:cxn modelId="{D13A1FFB-3129-4E5C-B9FB-358D06F25656}" type="presParOf" srcId="{D87A969A-6197-4590-83BA-CE9DCACD98B7}" destId="{0E54CE60-B637-4D2F-BAA5-021B608F911C}" srcOrd="0" destOrd="0" presId="urn:microsoft.com/office/officeart/2005/8/layout/StepDownProcess"/>
    <dgm:cxn modelId="{D957369A-E7E0-4A74-B3AF-443AB70FE3FF}" type="presParOf" srcId="{D87A969A-6197-4590-83BA-CE9DCACD98B7}" destId="{C0C71644-3B7A-4E8A-85CA-78AB236BD6EE}" srcOrd="1" destOrd="0" presId="urn:microsoft.com/office/officeart/2005/8/layout/StepDownProcess"/>
    <dgm:cxn modelId="{658130FA-23AD-46CC-969A-F4F1AEB99DDD}" type="presParOf" srcId="{D87A969A-6197-4590-83BA-CE9DCACD98B7}" destId="{3514AE74-C90B-4507-8759-6B5124BD6BF1}" srcOrd="2" destOrd="0" presId="urn:microsoft.com/office/officeart/2005/8/layout/StepDownProcess"/>
    <dgm:cxn modelId="{C918DEFD-BBC6-40C7-91AF-5FE45DF01885}" type="presParOf" srcId="{DD6A45E5-74CE-4563-9C07-C3E2E7E64C48}" destId="{2036E063-2A5B-4342-89C1-4233886E18D3}" srcOrd="3" destOrd="0" presId="urn:microsoft.com/office/officeart/2005/8/layout/StepDownProcess"/>
    <dgm:cxn modelId="{14124380-9D12-4E84-9D07-E1D5F8955BC2}" type="presParOf" srcId="{DD6A45E5-74CE-4563-9C07-C3E2E7E64C48}" destId="{6704BF74-7B00-4DD4-A8D5-8C0D221F8E31}" srcOrd="4" destOrd="0" presId="urn:microsoft.com/office/officeart/2005/8/layout/StepDownProcess"/>
    <dgm:cxn modelId="{0C90B0EA-0DE3-4D6A-B44A-0B7A5EB9F462}" type="presParOf" srcId="{6704BF74-7B00-4DD4-A8D5-8C0D221F8E31}" destId="{A695133C-9E25-4F48-BAD1-C9579FE91EAA}" srcOrd="0" destOrd="0" presId="urn:microsoft.com/office/officeart/2005/8/layout/StepDownProcess"/>
    <dgm:cxn modelId="{86BDB8B8-6DEB-4F0C-B279-3FD7AF641FD6}" type="presParOf" srcId="{6704BF74-7B00-4DD4-A8D5-8C0D221F8E31}" destId="{D56CBA6F-6789-49DC-8404-1170DE467A9B}" srcOrd="1" destOrd="0" presId="urn:microsoft.com/office/officeart/2005/8/layout/StepDownProcess"/>
    <dgm:cxn modelId="{87DACFBE-D699-430D-87C9-F6B5569CF8DF}" type="presParOf" srcId="{6704BF74-7B00-4DD4-A8D5-8C0D221F8E31}" destId="{36C93F84-CE46-41DB-9209-CE6098A6A61F}" srcOrd="2" destOrd="0" presId="urn:microsoft.com/office/officeart/2005/8/layout/StepDownProcess"/>
    <dgm:cxn modelId="{B53DB00C-1C84-4609-9C85-3A81B3FBD320}" type="presParOf" srcId="{DD6A45E5-74CE-4563-9C07-C3E2E7E64C48}" destId="{E3D5DAA7-3047-4049-918E-5D1EDC122999}" srcOrd="5" destOrd="0" presId="urn:microsoft.com/office/officeart/2005/8/layout/StepDownProcess"/>
    <dgm:cxn modelId="{929DF2F4-23A2-412E-AF75-487010F5E23C}" type="presParOf" srcId="{DD6A45E5-74CE-4563-9C07-C3E2E7E64C48}" destId="{BC0B601D-E9B5-4E89-945D-6A63C96A1C9C}" srcOrd="6" destOrd="0" presId="urn:microsoft.com/office/officeart/2005/8/layout/StepDownProcess"/>
    <dgm:cxn modelId="{FD903873-2CCA-4778-BEBD-3B4A8E78C99E}" type="presParOf" srcId="{BC0B601D-E9B5-4E89-945D-6A63C96A1C9C}" destId="{A65E3466-5D4E-4FA4-A21B-9C2187362CDA}" srcOrd="0" destOrd="0" presId="urn:microsoft.com/office/officeart/2005/8/layout/StepDownProcess"/>
    <dgm:cxn modelId="{C9F5A2EE-E070-4D95-8F60-24EE420D5829}" type="presParOf" srcId="{BC0B601D-E9B5-4E89-945D-6A63C96A1C9C}" destId="{729EE6EC-7C57-4022-AD79-22652CCA6854}" srcOrd="1" destOrd="0" presId="urn:microsoft.com/office/officeart/2005/8/layout/StepDownProcess"/>
    <dgm:cxn modelId="{15C6898B-9A0A-48DC-BFC5-8544185E9EE5}" type="presParOf" srcId="{BC0B601D-E9B5-4E89-945D-6A63C96A1C9C}" destId="{266A952C-6F1A-41E6-9B22-6B6F26CAC9BB}" srcOrd="2" destOrd="0" presId="urn:microsoft.com/office/officeart/2005/8/layout/StepDownProcess"/>
    <dgm:cxn modelId="{77A70F61-0B42-48A9-BE2B-824471E3337D}" type="presParOf" srcId="{DD6A45E5-74CE-4563-9C07-C3E2E7E64C48}" destId="{3BE8A096-AF8D-4038-B034-D6C68A4180D3}" srcOrd="7" destOrd="0" presId="urn:microsoft.com/office/officeart/2005/8/layout/StepDownProcess"/>
    <dgm:cxn modelId="{1BA7E5ED-6D91-4875-8F47-C6F19D25C6F2}" type="presParOf" srcId="{DD6A45E5-74CE-4563-9C07-C3E2E7E64C48}" destId="{95C05B9C-87E5-4B65-B0A9-4AB66A325793}" srcOrd="8" destOrd="0" presId="urn:microsoft.com/office/officeart/2005/8/layout/StepDownProcess"/>
    <dgm:cxn modelId="{FF74751D-C459-4EAA-9A6D-2988C7863E25}" type="presParOf" srcId="{95C05B9C-87E5-4B65-B0A9-4AB66A325793}" destId="{729786AA-FD35-47FE-8619-E26E6FCBF6CE}" srcOrd="0" destOrd="0" presId="urn:microsoft.com/office/officeart/2005/8/layout/StepDownProcess"/>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8708B2A-DEB2-4B99-B1DF-0E86B2A27809}">
      <dsp:nvSpPr>
        <dsp:cNvPr id="0" name=""/>
        <dsp:cNvSpPr/>
      </dsp:nvSpPr>
      <dsp:spPr>
        <a:xfrm rot="5400000">
          <a:off x="1592558" y="1169915"/>
          <a:ext cx="723423" cy="823592"/>
        </a:xfrm>
        <a:prstGeom prst="bentUpArrow">
          <a:avLst>
            <a:gd name="adj1" fmla="val 32840"/>
            <a:gd name="adj2" fmla="val 25000"/>
            <a:gd name="adj3" fmla="val 35780"/>
          </a:avLst>
        </a:prstGeom>
        <a:solidFill>
          <a:schemeClr val="bg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CD748EF-3D90-4E47-9C6C-C91254BA83BF}">
      <dsp:nvSpPr>
        <dsp:cNvPr id="0" name=""/>
        <dsp:cNvSpPr/>
      </dsp:nvSpPr>
      <dsp:spPr>
        <a:xfrm>
          <a:off x="4731" y="367986"/>
          <a:ext cx="4010146" cy="852434"/>
        </a:xfrm>
        <a:prstGeom prst="roundRect">
          <a:avLst>
            <a:gd name="adj" fmla="val 16670"/>
          </a:avLst>
        </a:prstGeom>
        <a:solidFill>
          <a:srgbClr val="00B05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a:t>LAMB OF GOD</a:t>
          </a:r>
        </a:p>
      </dsp:txBody>
      <dsp:txXfrm>
        <a:off x="46351" y="409606"/>
        <a:ext cx="3926906" cy="769194"/>
      </dsp:txXfrm>
    </dsp:sp>
    <dsp:sp modelId="{47596C81-D3C5-4050-997C-819CD6F68D51}">
      <dsp:nvSpPr>
        <dsp:cNvPr id="0" name=""/>
        <dsp:cNvSpPr/>
      </dsp:nvSpPr>
      <dsp:spPr>
        <a:xfrm>
          <a:off x="2618715" y="449285"/>
          <a:ext cx="885726" cy="688975"/>
        </a:xfrm>
        <a:prstGeom prst="rect">
          <a:avLst/>
        </a:prstGeom>
        <a:noFill/>
        <a:ln>
          <a:noFill/>
        </a:ln>
        <a:effectLst/>
      </dsp:spPr>
      <dsp:style>
        <a:lnRef idx="0">
          <a:scrgbClr r="0" g="0" b="0"/>
        </a:lnRef>
        <a:fillRef idx="0">
          <a:scrgbClr r="0" g="0" b="0"/>
        </a:fillRef>
        <a:effectRef idx="0">
          <a:scrgbClr r="0" g="0" b="0"/>
        </a:effectRef>
        <a:fontRef idx="minor"/>
      </dsp:style>
    </dsp:sp>
    <dsp:sp modelId="{0E54CE60-B637-4D2F-BAA5-021B608F911C}">
      <dsp:nvSpPr>
        <dsp:cNvPr id="0" name=""/>
        <dsp:cNvSpPr/>
      </dsp:nvSpPr>
      <dsp:spPr>
        <a:xfrm rot="5400000">
          <a:off x="3517429" y="2127481"/>
          <a:ext cx="723423" cy="823592"/>
        </a:xfrm>
        <a:prstGeom prst="bentUpArrow">
          <a:avLst>
            <a:gd name="adj1" fmla="val 32840"/>
            <a:gd name="adj2" fmla="val 25000"/>
            <a:gd name="adj3" fmla="val 35780"/>
          </a:avLst>
        </a:prstGeom>
        <a:solidFill>
          <a:schemeClr val="bg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0C71644-3B7A-4E8A-85CA-78AB236BD6EE}">
      <dsp:nvSpPr>
        <dsp:cNvPr id="0" name=""/>
        <dsp:cNvSpPr/>
      </dsp:nvSpPr>
      <dsp:spPr>
        <a:xfrm>
          <a:off x="1929602" y="1325551"/>
          <a:ext cx="4010146" cy="852434"/>
        </a:xfrm>
        <a:prstGeom prst="roundRect">
          <a:avLst>
            <a:gd name="adj" fmla="val 16670"/>
          </a:avLst>
        </a:prstGeom>
        <a:solidFill>
          <a:srgbClr val="00B05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a:t>SINLESS</a:t>
          </a:r>
        </a:p>
      </dsp:txBody>
      <dsp:txXfrm>
        <a:off x="1971222" y="1367171"/>
        <a:ext cx="3926906" cy="769194"/>
      </dsp:txXfrm>
    </dsp:sp>
    <dsp:sp modelId="{3514AE74-C90B-4507-8759-6B5124BD6BF1}">
      <dsp:nvSpPr>
        <dsp:cNvPr id="0" name=""/>
        <dsp:cNvSpPr/>
      </dsp:nvSpPr>
      <dsp:spPr>
        <a:xfrm>
          <a:off x="4543585" y="1406850"/>
          <a:ext cx="885726" cy="688975"/>
        </a:xfrm>
        <a:prstGeom prst="rect">
          <a:avLst/>
        </a:prstGeom>
        <a:noFill/>
        <a:ln>
          <a:noFill/>
        </a:ln>
        <a:effectLst/>
      </dsp:spPr>
      <dsp:style>
        <a:lnRef idx="0">
          <a:scrgbClr r="0" g="0" b="0"/>
        </a:lnRef>
        <a:fillRef idx="0">
          <a:scrgbClr r="0" g="0" b="0"/>
        </a:fillRef>
        <a:effectRef idx="0">
          <a:scrgbClr r="0" g="0" b="0"/>
        </a:effectRef>
        <a:fontRef idx="minor"/>
      </dsp:style>
    </dsp:sp>
    <dsp:sp modelId="{A695133C-9E25-4F48-BAD1-C9579FE91EAA}">
      <dsp:nvSpPr>
        <dsp:cNvPr id="0" name=""/>
        <dsp:cNvSpPr/>
      </dsp:nvSpPr>
      <dsp:spPr>
        <a:xfrm rot="5400000">
          <a:off x="5442299" y="3085046"/>
          <a:ext cx="723423" cy="823592"/>
        </a:xfrm>
        <a:prstGeom prst="bentUpArrow">
          <a:avLst>
            <a:gd name="adj1" fmla="val 32840"/>
            <a:gd name="adj2" fmla="val 25000"/>
            <a:gd name="adj3" fmla="val 35780"/>
          </a:avLst>
        </a:prstGeom>
        <a:solidFill>
          <a:schemeClr val="bg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56CBA6F-6789-49DC-8404-1170DE467A9B}">
      <dsp:nvSpPr>
        <dsp:cNvPr id="0" name=""/>
        <dsp:cNvSpPr/>
      </dsp:nvSpPr>
      <dsp:spPr>
        <a:xfrm>
          <a:off x="3854472" y="2283116"/>
          <a:ext cx="4010146" cy="852434"/>
        </a:xfrm>
        <a:prstGeom prst="roundRect">
          <a:avLst>
            <a:gd name="adj" fmla="val 16670"/>
          </a:avLst>
        </a:prstGeom>
        <a:solidFill>
          <a:srgbClr val="00B05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a:t>SACRIFICED</a:t>
          </a:r>
        </a:p>
      </dsp:txBody>
      <dsp:txXfrm>
        <a:off x="3896092" y="2324736"/>
        <a:ext cx="3926906" cy="769194"/>
      </dsp:txXfrm>
    </dsp:sp>
    <dsp:sp modelId="{36C93F84-CE46-41DB-9209-CE6098A6A61F}">
      <dsp:nvSpPr>
        <dsp:cNvPr id="0" name=""/>
        <dsp:cNvSpPr/>
      </dsp:nvSpPr>
      <dsp:spPr>
        <a:xfrm>
          <a:off x="6468455" y="2364415"/>
          <a:ext cx="885726" cy="688975"/>
        </a:xfrm>
        <a:prstGeom prst="rect">
          <a:avLst/>
        </a:prstGeom>
        <a:noFill/>
        <a:ln>
          <a:noFill/>
        </a:ln>
        <a:effectLst/>
      </dsp:spPr>
      <dsp:style>
        <a:lnRef idx="0">
          <a:scrgbClr r="0" g="0" b="0"/>
        </a:lnRef>
        <a:fillRef idx="0">
          <a:scrgbClr r="0" g="0" b="0"/>
        </a:fillRef>
        <a:effectRef idx="0">
          <a:scrgbClr r="0" g="0" b="0"/>
        </a:effectRef>
        <a:fontRef idx="minor"/>
      </dsp:style>
    </dsp:sp>
    <dsp:sp modelId="{A65E3466-5D4E-4FA4-A21B-9C2187362CDA}">
      <dsp:nvSpPr>
        <dsp:cNvPr id="0" name=""/>
        <dsp:cNvSpPr/>
      </dsp:nvSpPr>
      <dsp:spPr>
        <a:xfrm rot="5400000">
          <a:off x="7367169" y="4042611"/>
          <a:ext cx="723423" cy="823592"/>
        </a:xfrm>
        <a:prstGeom prst="bentUpArrow">
          <a:avLst>
            <a:gd name="adj1" fmla="val 32840"/>
            <a:gd name="adj2" fmla="val 25000"/>
            <a:gd name="adj3" fmla="val 35780"/>
          </a:avLst>
        </a:prstGeom>
        <a:solidFill>
          <a:schemeClr val="bg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29EE6EC-7C57-4022-AD79-22652CCA6854}">
      <dsp:nvSpPr>
        <dsp:cNvPr id="0" name=""/>
        <dsp:cNvSpPr/>
      </dsp:nvSpPr>
      <dsp:spPr>
        <a:xfrm>
          <a:off x="5779343" y="3240681"/>
          <a:ext cx="4010146" cy="852434"/>
        </a:xfrm>
        <a:prstGeom prst="roundRect">
          <a:avLst>
            <a:gd name="adj" fmla="val 16670"/>
          </a:avLst>
        </a:prstGeom>
        <a:solidFill>
          <a:srgbClr val="00B05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a:t>SUBSTITUTE FOR THE WORLD</a:t>
          </a:r>
        </a:p>
      </dsp:txBody>
      <dsp:txXfrm>
        <a:off x="5820963" y="3282301"/>
        <a:ext cx="3926906" cy="769194"/>
      </dsp:txXfrm>
    </dsp:sp>
    <dsp:sp modelId="{266A952C-6F1A-41E6-9B22-6B6F26CAC9BB}">
      <dsp:nvSpPr>
        <dsp:cNvPr id="0" name=""/>
        <dsp:cNvSpPr/>
      </dsp:nvSpPr>
      <dsp:spPr>
        <a:xfrm>
          <a:off x="8393326" y="3321980"/>
          <a:ext cx="885726" cy="688975"/>
        </a:xfrm>
        <a:prstGeom prst="rect">
          <a:avLst/>
        </a:prstGeom>
        <a:noFill/>
        <a:ln>
          <a:noFill/>
        </a:ln>
        <a:effectLst/>
      </dsp:spPr>
      <dsp:style>
        <a:lnRef idx="0">
          <a:scrgbClr r="0" g="0" b="0"/>
        </a:lnRef>
        <a:fillRef idx="0">
          <a:scrgbClr r="0" g="0" b="0"/>
        </a:fillRef>
        <a:effectRef idx="0">
          <a:scrgbClr r="0" g="0" b="0"/>
        </a:effectRef>
        <a:fontRef idx="minor"/>
      </dsp:style>
    </dsp:sp>
    <dsp:sp modelId="{729786AA-FD35-47FE-8619-E26E6FCBF6CE}">
      <dsp:nvSpPr>
        <dsp:cNvPr id="0" name=""/>
        <dsp:cNvSpPr/>
      </dsp:nvSpPr>
      <dsp:spPr>
        <a:xfrm>
          <a:off x="7704213" y="4198246"/>
          <a:ext cx="4010146" cy="852434"/>
        </a:xfrm>
        <a:prstGeom prst="roundRect">
          <a:avLst>
            <a:gd name="adj" fmla="val 16670"/>
          </a:avLst>
        </a:prstGeom>
        <a:solidFill>
          <a:srgbClr val="00B05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a:t>SINS TAKEN AWAY FOREVER</a:t>
          </a:r>
        </a:p>
      </dsp:txBody>
      <dsp:txXfrm>
        <a:off x="7745833" y="4239866"/>
        <a:ext cx="3926906" cy="769194"/>
      </dsp:txXfrm>
    </dsp:sp>
  </dsp:spTree>
</dsp:drawing>
</file>

<file path=ppt/diagrams/layout1.xml><?xml version="1.0" encoding="utf-8"?>
<dgm:layoutDef xmlns:dgm="http://schemas.openxmlformats.org/drawingml/2006/diagram" xmlns:a="http://schemas.openxmlformats.org/drawingml/2006/main" uniqueId="urn:microsoft.com/office/officeart/2005/8/layout/StepDownProcess">
  <dgm:title val=""/>
  <dgm:desc val=""/>
  <dgm:catLst>
    <dgm:cat type="process" pri="1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60" srcId="0" destId="10" srcOrd="0" destOrd="0"/>
        <dgm:cxn modelId="12" srcId="10" destId="11" srcOrd="0" destOrd="0"/>
        <dgm:cxn modelId="70" srcId="0" destId="20" srcOrd="1" destOrd="0"/>
        <dgm:cxn modelId="22" srcId="20" destId="21" srcOrd="0" destOrd="0"/>
        <dgm:cxn modelId="80" srcId="0" destId="30" srcOrd="2"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tL"/>
          <dgm:param type="flowDir" val="row"/>
          <dgm:param type="off" val="off"/>
          <dgm:param type="bkpt" val="fixed"/>
          <dgm:param type="bkPtFixedVal" val="1"/>
        </dgm:alg>
      </dgm:if>
      <dgm:else name="Name2">
        <dgm:alg type="snake">
          <dgm:param type="grDir" val="tR"/>
          <dgm:param type="flowDir" val="row"/>
          <dgm:param type="off" val="off"/>
          <dgm:param type="bkpt" val="fixed"/>
          <dgm:param type="bkPtFixedVal" val="1"/>
        </dgm:alg>
      </dgm:else>
    </dgm:choose>
    <dgm:shape xmlns:r="http://schemas.openxmlformats.org/officeDocument/2006/relationships" r:blip="">
      <dgm:adjLst/>
    </dgm:shape>
    <dgm:choose name="Name3">
      <dgm:if name="Name4" func="var" arg="dir" op="equ" val="norm">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if>
      <dgm:else name="Name5">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else>
    </dgm:choose>
    <dgm:forEach name="nodesForEach" axis="ch" ptType="node">
      <dgm:layoutNode name="composite">
        <dgm:alg type="composite">
          <dgm:param type="ar" val="1.2439"/>
        </dgm:alg>
        <dgm:shape xmlns:r="http://schemas.openxmlformats.org/officeDocument/2006/relationships" r:blip="">
          <dgm:adjLst/>
        </dgm:shape>
        <dgm:choose name="Name6">
          <dgm:if name="Name7" func="var" arg="dir" op="equ" val="norm">
            <dgm:constrLst>
              <dgm:constr type="l" for="ch" forName="bentUpArrow1" refType="w" fact="0.07"/>
              <dgm:constr type="t" for="ch" forName="bentUpArrow1" refType="h" fact="0.524"/>
              <dgm:constr type="w" for="ch" forName="bentUpArrow1" refType="w" fact="0.3844"/>
              <dgm:constr type="h" for="ch" forName="bentUpArrow1" refType="h" fact="0.42"/>
              <dgm:constr type="l" for="ch" forName="ParentText" refType="w" fact="0"/>
              <dgm:constr type="t" for="ch" forName="ParentText" refType="h" fact="0"/>
              <dgm:constr type="w" for="ch" forName="ParentText" refType="w" fact="0.5684"/>
              <dgm:constr type="h" for="ch" forName="ParentText" refType="h" fact="0.4949"/>
              <dgm:constr type="l" for="ch" forName="ChildText" refType="w" refFor="ch" refForName="ParentText"/>
              <dgm:constr type="t" for="ch" forName="ChildText" refType="h" fact="0.05"/>
              <dgm:constr type="w" for="ch" forName="ChildText" refType="w" fact="0.4134"/>
              <dgm:constr type="h" for="ch" forName="ChildText" refType="h" fact="0.4"/>
              <dgm:constr type="l" for="ch" forName="FinalChildText" refType="w" refFor="ch" refForName="ParentText"/>
              <dgm:constr type="t" for="ch" forName="FinalChildText" refType="h" fact="0.05"/>
              <dgm:constr type="w" for="ch" forName="FinalChildText" refType="w" fact="0.4134"/>
              <dgm:constr type="h" for="ch" forName="FinalChildText" refType="h" fact="0.4"/>
            </dgm:constrLst>
          </dgm:if>
          <dgm:else name="Name8">
            <dgm:constrLst>
              <dgm:constr type="r" for="ch" forName="bentUpArrow1" refType="w" fact="0.97"/>
              <dgm:constr type="t" for="ch" forName="bentUpArrow1" refType="h" fact="0.524"/>
              <dgm:constr type="w" for="ch" forName="bentUpArrow1" refType="w" fact="0.3844"/>
              <dgm:constr type="h" for="ch" forName="bentUpArrow1" refType="h" fact="0.42"/>
              <dgm:constr type="l" for="ch" forName="ParentText" refType="w" fact="0.4316"/>
              <dgm:constr type="t" for="ch" forName="ParentText" refType="h" fact="0"/>
              <dgm:constr type="w" for="ch" forName="ParentText" refType="w" fact="0.5684"/>
              <dgm:constr type="h" for="ch" forName="ParentText" refType="h" fact="0.4949"/>
              <dgm:constr type="l" for="ch" forName="ChildText" refType="w" fact="0"/>
              <dgm:constr type="t" for="ch" forName="ChildText" refType="h" fact="0.05"/>
              <dgm:constr type="w" for="ch" forName="ChildText" refType="w" fact="0.4134"/>
              <dgm:constr type="h" for="ch" forName="ChildText" refType="h" fact="0.4"/>
              <dgm:constr type="l" for="ch" forName="FinalChildText" refType="w" fact="0"/>
              <dgm:constr type="t" for="ch" forName="FinalChildText" refType="h" fact="0.05"/>
              <dgm:constr type="w" for="ch" forName="FinalChildText" refType="w" fact="0.4134"/>
              <dgm:constr type="h" for="ch" forName="FinalChildText" refType="h" fact="0.4"/>
            </dgm:constrLst>
          </dgm:else>
        </dgm:choose>
        <dgm:choose name="Name9">
          <dgm:if name="Name10" axis="followSib" ptType="node" func="cnt" op="gte" val="1">
            <dgm:layoutNode name="bentUpArrow1" styleLbl="alignImgPlace1">
              <dgm:alg type="sp"/>
              <dgm:choose name="Name11">
                <dgm:if name="Name12" func="var" arg="dir" op="equ" val="norm">
                  <dgm:shape xmlns:r="http://schemas.openxmlformats.org/officeDocument/2006/relationships" rot="90" type="bentUpArrow" r:blip="">
                    <dgm:adjLst>
                      <dgm:adj idx="1" val="0.3284"/>
                      <dgm:adj idx="2" val="0.25"/>
                      <dgm:adj idx="3" val="0.3578"/>
                    </dgm:adjLst>
                  </dgm:shape>
                </dgm:if>
                <dgm:else name="Name13">
                  <dgm:shape xmlns:r="http://schemas.openxmlformats.org/officeDocument/2006/relationships" rot="180" type="bentArrow" r:blip="">
                    <dgm:adjLst>
                      <dgm:adj idx="1" val="0.3284"/>
                      <dgm:adj idx="2" val="0.25"/>
                      <dgm:adj idx="3" val="0.3578"/>
                      <dgm:adj idx="4" val="0"/>
                    </dgm:adjLst>
                  </dgm:shape>
                </dgm:else>
              </dgm:choose>
              <dgm:presOf/>
            </dgm:layoutNode>
          </dgm:if>
          <dgm:else name="Name14"/>
        </dgm:choose>
        <dgm:layoutNode name="ParentText" styleLbl="node1">
          <dgm:varLst>
            <dgm:chMax val="1"/>
            <dgm:chPref val="1"/>
            <dgm:bulletEnabled val="1"/>
          </dgm:varLst>
          <dgm:alg type="tx"/>
          <dgm:shape xmlns:r="http://schemas.openxmlformats.org/officeDocument/2006/relationships" type="roundRect" r:blip="">
            <dgm:adjLst>
              <dgm:adj idx="1" val="0.166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15">
          <dgm:if name="Name16" axis="followSib" ptType="node" func="cnt" op="equ" val="0">
            <dgm:choose name="Name17">
              <dgm:if name="Name18" axis="ch" ptType="node" func="cnt" op="gte" val="1">
                <dgm:layoutNode name="Final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9"/>
            </dgm:choose>
          </dgm:if>
          <dgm:else name="Name20">
            <dgm:layoutNode name="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6513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65138"/>
          </a:xfrm>
          <a:prstGeom prst="rect">
            <a:avLst/>
          </a:prstGeom>
        </p:spPr>
        <p:txBody>
          <a:bodyPr vert="horz" lIns="91440" tIns="45720" rIns="91440" bIns="45720" rtlCol="0"/>
          <a:lstStyle>
            <a:lvl1pPr algn="r">
              <a:defRPr sz="1200"/>
            </a:lvl1pPr>
          </a:lstStyle>
          <a:p>
            <a:fld id="{8152FF20-AC12-4DDF-AF0A-1DBDA28B392D}" type="datetimeFigureOut">
              <a:rPr lang="en-US" smtClean="0"/>
              <a:t>10/27/2024</a:t>
            </a:fld>
            <a:endParaRPr lang="en-US"/>
          </a:p>
        </p:txBody>
      </p:sp>
      <p:sp>
        <p:nvSpPr>
          <p:cNvPr id="4" name="Slide Image Placeholder 3"/>
          <p:cNvSpPr>
            <a:spLocks noGrp="1" noRot="1" noChangeAspect="1"/>
          </p:cNvSpPr>
          <p:nvPr>
            <p:ph type="sldImg" idx="2"/>
          </p:nvPr>
        </p:nvSpPr>
        <p:spPr>
          <a:xfrm>
            <a:off x="649288" y="1158875"/>
            <a:ext cx="5559425" cy="3127375"/>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59288"/>
            <a:ext cx="5486400" cy="3648075"/>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01100"/>
            <a:ext cx="2971800" cy="465138"/>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801100"/>
            <a:ext cx="2971800" cy="465138"/>
          </a:xfrm>
          <a:prstGeom prst="rect">
            <a:avLst/>
          </a:prstGeom>
        </p:spPr>
        <p:txBody>
          <a:bodyPr vert="horz" lIns="91440" tIns="45720" rIns="91440" bIns="45720" rtlCol="0" anchor="b"/>
          <a:lstStyle>
            <a:lvl1pPr algn="r">
              <a:defRPr sz="1200"/>
            </a:lvl1pPr>
          </a:lstStyle>
          <a:p>
            <a:fld id="{9398ECE9-F199-4445-9799-9CC371946868}" type="slidenum">
              <a:rPr lang="en-US" smtClean="0"/>
              <a:t>‹#›</a:t>
            </a:fld>
            <a:endParaRPr lang="en-US"/>
          </a:p>
        </p:txBody>
      </p:sp>
    </p:spTree>
    <p:extLst>
      <p:ext uri="{BB962C8B-B14F-4D97-AF65-F5344CB8AC3E}">
        <p14:creationId xmlns:p14="http://schemas.microsoft.com/office/powerpoint/2010/main" val="9562121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Today, we are </a:t>
            </a:r>
            <a:r>
              <a:rPr lang="en-US" sz="1200" b="1" i="1" u="none" strike="noStrike" kern="1200" dirty="0">
                <a:solidFill>
                  <a:schemeClr val="tx1"/>
                </a:solidFill>
                <a:effectLst/>
                <a:latin typeface="+mn-lt"/>
                <a:ea typeface="+mn-ea"/>
                <a:cs typeface="+mn-cs"/>
              </a:rPr>
              <a:t>going</a:t>
            </a:r>
            <a:r>
              <a:rPr lang="en-US" sz="1200" b="0" i="0" u="none" strike="noStrike" kern="1200" dirty="0">
                <a:solidFill>
                  <a:schemeClr val="tx1"/>
                </a:solidFill>
                <a:effectLst/>
                <a:latin typeface="+mn-lt"/>
                <a:ea typeface="+mn-ea"/>
                <a:cs typeface="+mn-cs"/>
              </a:rPr>
              <a:t> to have </a:t>
            </a:r>
            <a:r>
              <a:rPr lang="en-US" sz="1200" b="0" i="0" u="sng" strike="noStrike" kern="1200" dirty="0">
                <a:solidFill>
                  <a:schemeClr val="tx1"/>
                </a:solidFill>
                <a:effectLst/>
                <a:latin typeface="+mn-lt"/>
                <a:ea typeface="+mn-ea"/>
                <a:cs typeface="+mn-cs"/>
              </a:rPr>
              <a:t>history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lesson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is “</a:t>
            </a:r>
            <a:r>
              <a:rPr lang="en-US" sz="1200" b="1" i="0" u="none" strike="noStrike" kern="1200" dirty="0">
                <a:solidFill>
                  <a:schemeClr val="tx1"/>
                </a:solidFill>
                <a:effectLst/>
                <a:latin typeface="+mn-lt"/>
                <a:ea typeface="+mn-ea"/>
                <a:cs typeface="+mn-cs"/>
              </a:rPr>
              <a: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101</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is a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about</a:t>
            </a:r>
            <a:r>
              <a:rPr lang="en-US" sz="1200" b="0" i="0" u="none" strike="noStrike" kern="1200" dirty="0">
                <a:solidFill>
                  <a:schemeClr val="tx1"/>
                </a:solidFill>
                <a:effectLst/>
                <a:latin typeface="+mn-lt"/>
                <a:ea typeface="+mn-ea"/>
                <a:cs typeface="+mn-cs"/>
              </a:rPr>
              <a:t> God.</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is </a:t>
            </a:r>
            <a:r>
              <a:rPr lang="en-US" sz="1200" b="1" i="1" u="none" strike="noStrike" kern="1200" dirty="0">
                <a:solidFill>
                  <a:schemeClr val="tx1"/>
                </a:solidFill>
                <a:effectLst/>
                <a:latin typeface="+mn-lt"/>
                <a:ea typeface="+mn-ea"/>
                <a:cs typeface="+mn-cs"/>
              </a:rPr>
              <a:t>the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greatest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time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a:t>
            </a:r>
            <a:r>
              <a:rPr lang="en-US" sz="1200" b="1" i="1" u="none" strike="noStrike" kern="1200" dirty="0">
                <a:solidFill>
                  <a:schemeClr val="tx1"/>
                </a:solidFill>
                <a:effectLst/>
                <a:latin typeface="+mn-lt"/>
                <a:ea typeface="+mn-ea"/>
                <a:cs typeface="+mn-cs"/>
              </a:rPr>
              <a:t>summarizes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of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God is </a:t>
            </a:r>
            <a:r>
              <a:rPr lang="en-US" sz="1200" b="1" i="1" u="none" strike="noStrike" kern="1200" dirty="0">
                <a:solidFill>
                  <a:schemeClr val="tx1"/>
                </a:solidFill>
                <a:effectLst/>
                <a:latin typeface="+mn-lt"/>
                <a:ea typeface="+mn-ea"/>
                <a:cs typeface="+mn-cs"/>
              </a:rPr>
              <a:t>doing</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Why</a:t>
            </a:r>
            <a:r>
              <a:rPr lang="en-US" sz="1200" b="0" i="0" u="none" strike="noStrike" kern="1200" dirty="0">
                <a:solidFill>
                  <a:schemeClr val="tx1"/>
                </a:solidFill>
                <a:effectLst/>
                <a:latin typeface="+mn-lt"/>
                <a:ea typeface="+mn-ea"/>
                <a:cs typeface="+mn-cs"/>
              </a:rPr>
              <a:t> we are </a:t>
            </a:r>
            <a:r>
              <a:rPr lang="en-US" sz="1200" b="1" i="0" u="none" strike="noStrike" kern="1200" dirty="0">
                <a:solidFill>
                  <a:schemeClr val="tx1"/>
                </a:solidFill>
                <a:effectLst/>
                <a:latin typeface="+mn-lt"/>
                <a:ea typeface="+mn-ea"/>
                <a:cs typeface="+mn-cs"/>
              </a:rPr>
              <a:t>here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we’re </a:t>
            </a:r>
            <a:r>
              <a:rPr lang="en-US" sz="1200" b="1" i="1" u="none" strike="noStrike" kern="1200" dirty="0">
                <a:solidFill>
                  <a:schemeClr val="tx1"/>
                </a:solidFill>
                <a:effectLst/>
                <a:latin typeface="+mn-lt"/>
                <a:ea typeface="+mn-ea"/>
                <a:cs typeface="+mn-cs"/>
              </a:rPr>
              <a:t>made</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for</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are </a:t>
            </a:r>
            <a:r>
              <a:rPr lang="en-US" sz="1200" b="1" i="1" u="none" strike="noStrike" kern="1200" dirty="0">
                <a:solidFill>
                  <a:schemeClr val="tx1"/>
                </a:solidFill>
                <a:effectLst/>
                <a:latin typeface="+mn-lt"/>
                <a:ea typeface="+mn-ea"/>
                <a:cs typeface="+mn-cs"/>
              </a:rPr>
              <a:t>going</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look</a:t>
            </a:r>
            <a:r>
              <a:rPr lang="en-US" sz="1200" b="0" i="0" u="none" strike="noStrike" kern="1200" dirty="0">
                <a:solidFill>
                  <a:schemeClr val="tx1"/>
                </a:solidFill>
                <a:effectLst/>
                <a:latin typeface="+mn-lt"/>
                <a:ea typeface="+mn-ea"/>
                <a:cs typeface="+mn-cs"/>
              </a:rPr>
              <a:t> at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Bible</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says</a:t>
            </a:r>
            <a:r>
              <a:rPr lang="en-US" sz="1200" b="0" i="0" u="none" strike="noStrike" kern="1200" dirty="0">
                <a:solidFill>
                  <a:schemeClr val="tx1"/>
                </a:solidFill>
                <a:effectLst/>
                <a:latin typeface="+mn-lt"/>
                <a:ea typeface="+mn-ea"/>
                <a:cs typeface="+mn-cs"/>
              </a:rPr>
              <a:t> about: </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God</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humanity</a:t>
            </a:r>
            <a:r>
              <a:rPr lang="en-US" sz="1200" b="0" i="0" u="none" strike="noStrike" kern="1200" dirty="0">
                <a:solidFill>
                  <a:schemeClr val="tx1"/>
                </a:solidFill>
                <a:effectLst/>
                <a:latin typeface="+mn-lt"/>
                <a:ea typeface="+mn-ea"/>
                <a:cs typeface="+mn-cs"/>
              </a:rPr>
              <a:t>, and </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Creation</a:t>
            </a:r>
            <a:r>
              <a:rPr lang="en-US" sz="1200" b="0" i="0" u="none" strike="noStrike" kern="1200" dirty="0">
                <a:solidFill>
                  <a:schemeClr val="tx1"/>
                </a:solidFill>
                <a:effectLst/>
                <a:latin typeface="+mn-lt"/>
                <a:ea typeface="+mn-ea"/>
                <a:cs typeface="+mn-cs"/>
              </a:rPr>
              <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starts</a:t>
            </a:r>
            <a:r>
              <a:rPr lang="en-US" sz="1200" b="0" i="0" u="none" strike="noStrike" kern="1200" dirty="0">
                <a:solidFill>
                  <a:schemeClr val="tx1"/>
                </a:solidFill>
                <a:effectLst/>
                <a:latin typeface="+mn-lt"/>
                <a:ea typeface="+mn-ea"/>
                <a:cs typeface="+mn-cs"/>
              </a:rPr>
              <a:t> with God…</a:t>
            </a:r>
          </a:p>
        </p:txBody>
      </p:sp>
      <p:sp>
        <p:nvSpPr>
          <p:cNvPr id="4" name="Slide Number Placeholder 3"/>
          <p:cNvSpPr>
            <a:spLocks noGrp="1"/>
          </p:cNvSpPr>
          <p:nvPr>
            <p:ph type="sldNum" sz="quarter" idx="5"/>
          </p:nvPr>
        </p:nvSpPr>
        <p:spPr/>
        <p:txBody>
          <a:bodyPr/>
          <a:lstStyle/>
          <a:p>
            <a:fld id="{1BE51993-63BF-46A3-80D4-888771CAD274}" type="slidenum">
              <a:rPr lang="en-US" smtClean="0"/>
              <a:t>1</a:t>
            </a:fld>
            <a:endParaRPr lang="en-US"/>
          </a:p>
        </p:txBody>
      </p:sp>
    </p:spTree>
    <p:extLst>
      <p:ext uri="{BB962C8B-B14F-4D97-AF65-F5344CB8AC3E}">
        <p14:creationId xmlns:p14="http://schemas.microsoft.com/office/powerpoint/2010/main" val="249138622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The </a:t>
            </a:r>
            <a:r>
              <a:rPr lang="en-US" sz="1200" b="0" i="0" u="sng" strike="noStrike" kern="1200" dirty="0">
                <a:solidFill>
                  <a:schemeClr val="tx1"/>
                </a:solidFill>
                <a:effectLst/>
                <a:latin typeface="+mn-lt"/>
                <a:ea typeface="+mn-ea"/>
                <a:cs typeface="+mn-cs"/>
              </a:rPr>
              <a:t>other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group</a:t>
            </a:r>
            <a:r>
              <a:rPr lang="en-US" sz="1200" b="0" i="0" u="none" strike="noStrike" kern="1200" dirty="0">
                <a:solidFill>
                  <a:schemeClr val="tx1"/>
                </a:solidFill>
                <a:effectLst/>
                <a:latin typeface="+mn-lt"/>
                <a:ea typeface="+mn-ea"/>
                <a:cs typeface="+mn-cs"/>
              </a:rPr>
              <a:t> of </a:t>
            </a:r>
            <a:r>
              <a:rPr lang="en-US" sz="1200" b="0"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beings</a:t>
            </a:r>
            <a:r>
              <a:rPr lang="en-US" sz="1200" b="0" i="0" u="none" strike="noStrike" kern="1200" dirty="0">
                <a:solidFill>
                  <a:schemeClr val="tx1"/>
                </a:solidFill>
                <a:effectLst/>
                <a:latin typeface="+mn-lt"/>
                <a:ea typeface="+mn-ea"/>
                <a:cs typeface="+mn-cs"/>
              </a:rPr>
              <a:t> is </a:t>
            </a:r>
            <a:r>
              <a:rPr lang="en-US" sz="1200" b="0" i="1" u="none" strike="noStrike" kern="1200" dirty="0">
                <a:solidFill>
                  <a:schemeClr val="tx1"/>
                </a:solidFill>
                <a:effectLst/>
                <a:latin typeface="+mn-lt"/>
                <a:ea typeface="+mn-ea"/>
                <a:cs typeface="+mn-cs"/>
              </a:rPr>
              <a:t>where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we</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come</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into</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God also </a:t>
            </a:r>
            <a:r>
              <a:rPr lang="en-US" sz="1200" b="0"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human beings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Adam and Eve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them </a:t>
            </a:r>
            <a:r>
              <a:rPr lang="en-US" sz="1200" b="1" i="0" u="none" strike="noStrike" kern="1200" dirty="0">
                <a:solidFill>
                  <a:schemeClr val="tx1"/>
                </a:solidFill>
                <a:effectLst/>
                <a:latin typeface="+mn-lt"/>
                <a:ea typeface="+mn-ea"/>
                <a:cs typeface="+mn-cs"/>
              </a:rPr>
              <a:t>male</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female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t>
            </a:r>
            <a:r>
              <a:rPr lang="en-US" sz="1200" b="1" i="0" u="none" strike="noStrike" kern="1200" dirty="0">
                <a:solidFill>
                  <a:schemeClr val="tx1"/>
                </a:solidFill>
                <a:effectLst/>
                <a:latin typeface="+mn-lt"/>
                <a:ea typeface="+mn-ea"/>
                <a:cs typeface="+mn-cs"/>
              </a:rPr>
              <a:t>two</a:t>
            </a:r>
            <a:r>
              <a:rPr lang="en-US" sz="1200" b="0" i="0" u="none" strike="noStrike" kern="1200" dirty="0">
                <a:solidFill>
                  <a:schemeClr val="tx1"/>
                </a:solidFill>
                <a:effectLst/>
                <a:latin typeface="+mn-lt"/>
                <a:ea typeface="+mn-ea"/>
                <a:cs typeface="+mn-cs"/>
              </a:rPr>
              <a:t> that are the </a:t>
            </a:r>
            <a:r>
              <a:rPr lang="en-US" sz="1200" b="1" i="1" u="none" strike="noStrike" kern="1200" dirty="0">
                <a:solidFill>
                  <a:schemeClr val="tx1"/>
                </a:solidFill>
                <a:effectLst/>
                <a:latin typeface="+mn-lt"/>
                <a:ea typeface="+mn-ea"/>
                <a:cs typeface="+mn-cs"/>
              </a:rPr>
              <a:t>same</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equal</a:t>
            </a:r>
            <a:r>
              <a:rPr lang="en-US" sz="1200" b="0" i="0" u="none" strike="noStrike" kern="1200" dirty="0">
                <a:solidFill>
                  <a:schemeClr val="tx1"/>
                </a:solidFill>
                <a:effectLst/>
                <a:latin typeface="+mn-lt"/>
                <a:ea typeface="+mn-ea"/>
                <a:cs typeface="+mn-cs"/>
              </a:rPr>
              <a:t> in </a:t>
            </a:r>
            <a:r>
              <a:rPr lang="en-US" sz="1200" b="0" i="0" u="sng"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humanity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put</a:t>
            </a:r>
            <a:r>
              <a:rPr lang="en-US" sz="1200" b="0" i="0" u="none" strike="noStrike" kern="1200" dirty="0">
                <a:solidFill>
                  <a:schemeClr val="tx1"/>
                </a:solidFill>
                <a:effectLst/>
                <a:latin typeface="+mn-lt"/>
                <a:ea typeface="+mn-ea"/>
                <a:cs typeface="+mn-cs"/>
              </a:rPr>
              <a:t> them in a </a:t>
            </a:r>
            <a:r>
              <a:rPr lang="en-US" sz="1200" b="1" i="0" u="none" strike="noStrike" kern="1200" dirty="0">
                <a:solidFill>
                  <a:schemeClr val="tx1"/>
                </a:solidFill>
                <a:effectLst/>
                <a:latin typeface="+mn-lt"/>
                <a:ea typeface="+mn-ea"/>
                <a:cs typeface="+mn-cs"/>
              </a:rPr>
              <a:t>garden</a:t>
            </a:r>
            <a:r>
              <a:rPr lang="en-US" sz="1200" b="0" i="0" u="none" strike="noStrike" kern="1200" dirty="0">
                <a:solidFill>
                  <a:schemeClr val="tx1"/>
                </a:solidFill>
                <a:effectLst/>
                <a:latin typeface="+mn-lt"/>
                <a:ea typeface="+mn-ea"/>
                <a:cs typeface="+mn-cs"/>
              </a:rPr>
              <a:t> that was </a:t>
            </a:r>
            <a:r>
              <a:rPr lang="en-US" sz="1200" b="1" i="1" u="none" strike="noStrike" kern="1200" dirty="0">
                <a:solidFill>
                  <a:schemeClr val="tx1"/>
                </a:solidFill>
                <a:effectLst/>
                <a:latin typeface="+mn-lt"/>
                <a:ea typeface="+mn-ea"/>
                <a:cs typeface="+mn-cs"/>
              </a:rPr>
              <a:t>perfect</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were in a </a:t>
            </a:r>
            <a:r>
              <a:rPr lang="en-US" sz="1200" b="0" i="0" u="sng" strike="noStrike" kern="1200" dirty="0">
                <a:solidFill>
                  <a:schemeClr val="tx1"/>
                </a:solidFill>
                <a:effectLst/>
                <a:latin typeface="+mn-lt"/>
                <a:ea typeface="+mn-ea"/>
                <a:cs typeface="+mn-cs"/>
              </a:rPr>
              <a:t>physical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garden</a:t>
            </a:r>
            <a:r>
              <a:rPr lang="en-US" sz="1200" b="0" i="0" u="none" strike="noStrike" kern="1200" dirty="0">
                <a:solidFill>
                  <a:schemeClr val="tx1"/>
                </a:solidFill>
                <a:effectLst/>
                <a:latin typeface="+mn-lt"/>
                <a:ea typeface="+mn-ea"/>
                <a:cs typeface="+mn-cs"/>
              </a:rPr>
              <a:t> on </a:t>
            </a:r>
            <a:r>
              <a:rPr lang="en-US" sz="1200" b="0" i="0" u="sng" strike="noStrike" kern="1200" dirty="0">
                <a:solidFill>
                  <a:schemeClr val="tx1"/>
                </a:solidFill>
                <a:effectLst/>
                <a:latin typeface="+mn-lt"/>
                <a:ea typeface="+mn-ea"/>
                <a:cs typeface="+mn-cs"/>
              </a:rPr>
              <a:t>physical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7.]</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are a </a:t>
            </a:r>
            <a:r>
              <a:rPr lang="en-US" sz="1200" b="0" i="0" u="sng" strike="noStrike" kern="1200" dirty="0">
                <a:solidFill>
                  <a:schemeClr val="tx1"/>
                </a:solidFill>
                <a:effectLst/>
                <a:latin typeface="+mn-lt"/>
                <a:ea typeface="+mn-ea"/>
                <a:cs typeface="+mn-cs"/>
              </a:rPr>
              <a:t>lesser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creature</a:t>
            </a:r>
            <a:r>
              <a:rPr lang="en-US" sz="1200" b="0" i="0" u="none" strike="noStrike" kern="1200" dirty="0">
                <a:solidFill>
                  <a:schemeClr val="tx1"/>
                </a:solidFill>
                <a:effectLst/>
                <a:latin typeface="+mn-lt"/>
                <a:ea typeface="+mn-ea"/>
                <a:cs typeface="+mn-cs"/>
              </a:rPr>
              <a:t> in the </a:t>
            </a:r>
            <a:r>
              <a:rPr lang="en-US" sz="1200" b="1" i="0" u="none" strike="noStrike" kern="1200" dirty="0">
                <a:solidFill>
                  <a:schemeClr val="tx1"/>
                </a:solidFill>
                <a:effectLst/>
                <a:latin typeface="+mn-lt"/>
                <a:ea typeface="+mn-ea"/>
                <a:cs typeface="+mn-cs"/>
              </a:rPr>
              <a:t>sense</a:t>
            </a:r>
            <a:r>
              <a:rPr lang="en-US" sz="1200" b="0" i="0" u="none" strike="noStrike" kern="1200" dirty="0">
                <a:solidFill>
                  <a:schemeClr val="tx1"/>
                </a:solidFill>
                <a:effectLst/>
                <a:latin typeface="+mn-lt"/>
                <a:ea typeface="+mn-ea"/>
                <a:cs typeface="+mn-cs"/>
              </a:rPr>
              <a:t> that we are </a:t>
            </a:r>
            <a:r>
              <a:rPr lang="en-US" sz="1200" b="1" i="1" u="none" strike="noStrike" kern="1200" dirty="0">
                <a:solidFill>
                  <a:schemeClr val="tx1"/>
                </a:solidFill>
                <a:effectLst/>
                <a:latin typeface="+mn-lt"/>
                <a:ea typeface="+mn-ea"/>
                <a:cs typeface="+mn-cs"/>
              </a:rPr>
              <a:t>confined</a:t>
            </a:r>
            <a:r>
              <a:rPr lang="en-US" sz="1200" b="0" i="0" u="none" strike="noStrike" kern="1200" dirty="0">
                <a:solidFill>
                  <a:schemeClr val="tx1"/>
                </a:solidFill>
                <a:effectLst/>
                <a:latin typeface="+mn-lt"/>
                <a:ea typeface="+mn-ea"/>
                <a:cs typeface="+mn-cs"/>
              </a:rPr>
              <a:t> to the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10</a:t>
            </a:fld>
            <a:endParaRPr lang="en-US"/>
          </a:p>
        </p:txBody>
      </p:sp>
    </p:spTree>
    <p:extLst>
      <p:ext uri="{BB962C8B-B14F-4D97-AF65-F5344CB8AC3E}">
        <p14:creationId xmlns:p14="http://schemas.microsoft.com/office/powerpoint/2010/main" val="417459186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We are in a </a:t>
            </a:r>
            <a:r>
              <a:rPr lang="en-US" sz="1200" b="0" i="0" u="sng" strike="noStrike" kern="1200" dirty="0">
                <a:solidFill>
                  <a:schemeClr val="tx1"/>
                </a:solidFill>
                <a:effectLst/>
                <a:latin typeface="+mn-lt"/>
                <a:ea typeface="+mn-ea"/>
                <a:cs typeface="+mn-cs"/>
              </a:rPr>
              <a:t>four</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dimensional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world</a:t>
            </a:r>
            <a:r>
              <a:rPr lang="en-US" sz="1200" b="0" i="0" u="none" strike="noStrike" kern="1200" dirty="0">
                <a:solidFill>
                  <a:schemeClr val="tx1"/>
                </a:solidFill>
                <a:effectLst/>
                <a:latin typeface="+mn-lt"/>
                <a:ea typeface="+mn-ea"/>
                <a:cs typeface="+mn-cs"/>
              </a:rPr>
              <a:t> - </a:t>
            </a:r>
            <a:r>
              <a:rPr lang="en-US" sz="1200" b="0" i="0" u="sng" strike="noStrike" kern="1200" dirty="0">
                <a:solidFill>
                  <a:schemeClr val="tx1"/>
                </a:solidFill>
                <a:effectLst/>
                <a:latin typeface="+mn-lt"/>
                <a:ea typeface="+mn-ea"/>
                <a:cs typeface="+mn-cs"/>
              </a:rPr>
              <a:t>physical</a:t>
            </a:r>
            <a:r>
              <a:rPr lang="en-US" sz="1200" b="0" i="0" u="none" strike="noStrike" kern="1200" dirty="0">
                <a:solidFill>
                  <a:schemeClr val="tx1"/>
                </a:solidFill>
                <a:effectLst/>
                <a:latin typeface="+mn-lt"/>
                <a:ea typeface="+mn-ea"/>
                <a:cs typeface="+mn-cs"/>
              </a:rPr>
              <a:t> and </a:t>
            </a:r>
            <a:r>
              <a:rPr lang="en-US" sz="1200" b="0" i="0" u="sng" strike="noStrike" kern="1200" dirty="0">
                <a:solidFill>
                  <a:schemeClr val="tx1"/>
                </a:solidFill>
                <a:effectLst/>
                <a:latin typeface="+mn-lt"/>
                <a:ea typeface="+mn-ea"/>
                <a:cs typeface="+mn-cs"/>
              </a:rPr>
              <a:t>Earthly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8.]</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Creation</a:t>
            </a:r>
            <a:r>
              <a:rPr lang="en-US" sz="1200" b="0" i="0" u="none" strike="noStrike" kern="1200" dirty="0">
                <a:solidFill>
                  <a:schemeClr val="tx1"/>
                </a:solidFill>
                <a:effectLst/>
                <a:latin typeface="+mn-lt"/>
                <a:ea typeface="+mn-ea"/>
                <a:cs typeface="+mn-cs"/>
              </a:rPr>
              <a:t> is </a:t>
            </a:r>
            <a:r>
              <a:rPr lang="en-US" sz="1200" b="1" i="1" u="none" strike="noStrike" kern="1200" dirty="0">
                <a:solidFill>
                  <a:schemeClr val="tx1"/>
                </a:solidFill>
                <a:effectLst/>
                <a:latin typeface="+mn-lt"/>
                <a:ea typeface="+mn-ea"/>
                <a:cs typeface="+mn-cs"/>
              </a:rPr>
              <a:t>how</a:t>
            </a:r>
            <a:r>
              <a:rPr lang="en-US" sz="1200" b="0" i="0" u="none" strike="noStrike" kern="1200" dirty="0">
                <a:solidFill>
                  <a:schemeClr val="tx1"/>
                </a:solidFill>
                <a:effectLst/>
                <a:latin typeface="+mn-lt"/>
                <a:ea typeface="+mn-ea"/>
                <a:cs typeface="+mn-cs"/>
              </a:rPr>
              <a:t> God </a:t>
            </a:r>
            <a:r>
              <a:rPr lang="en-US" sz="1200" b="1" i="1" u="none" strike="noStrike" kern="1200" dirty="0">
                <a:solidFill>
                  <a:schemeClr val="tx1"/>
                </a:solidFill>
                <a:effectLst/>
                <a:latin typeface="+mn-lt"/>
                <a:ea typeface="+mn-ea"/>
                <a:cs typeface="+mn-cs"/>
              </a:rPr>
              <a:t>day-after-day</a:t>
            </a:r>
            <a:r>
              <a:rPr lang="en-US" sz="1200" b="0" i="0" u="none" strike="noStrike" kern="1200" dirty="0">
                <a:solidFill>
                  <a:schemeClr val="tx1"/>
                </a:solidFill>
                <a:effectLst/>
                <a:latin typeface="+mn-lt"/>
                <a:ea typeface="+mn-ea"/>
                <a:cs typeface="+mn-cs"/>
              </a:rPr>
              <a:t>, for </a:t>
            </a:r>
            <a:r>
              <a:rPr lang="en-US" sz="1200" b="0" i="0" u="sng" strike="noStrike" kern="1200" dirty="0">
                <a:solidFill>
                  <a:schemeClr val="tx1"/>
                </a:solidFill>
                <a:effectLst/>
                <a:latin typeface="+mn-lt"/>
                <a:ea typeface="+mn-ea"/>
                <a:cs typeface="+mn-cs"/>
              </a:rPr>
              <a:t>6</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days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aspects</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Creation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animals</a:t>
            </a:r>
            <a:r>
              <a:rPr lang="en-US" sz="1200" b="0" i="0" u="none" strike="noStrike" kern="1200" dirty="0">
                <a:solidFill>
                  <a:schemeClr val="tx1"/>
                </a:solidFill>
                <a:effectLst/>
                <a:latin typeface="+mn-lt"/>
                <a:ea typeface="+mn-ea"/>
                <a:cs typeface="+mn-cs"/>
              </a:rPr>
              <a:t> and the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and the </a:t>
            </a:r>
            <a:r>
              <a:rPr lang="en-US" sz="1200" b="0" i="0" u="sng" strike="noStrike" kern="1200" dirty="0">
                <a:solidFill>
                  <a:schemeClr val="tx1"/>
                </a:solidFill>
                <a:effectLst/>
                <a:latin typeface="+mn-lt"/>
                <a:ea typeface="+mn-ea"/>
                <a:cs typeface="+mn-cs"/>
              </a:rPr>
              <a:t>physical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realm</a:t>
            </a:r>
            <a:r>
              <a:rPr lang="en-US" sz="1200" b="0" i="0" u="none" strike="noStrike" kern="1200" dirty="0">
                <a:solidFill>
                  <a:schemeClr val="tx1"/>
                </a:solidFill>
                <a:effectLst/>
                <a:latin typeface="+mn-lt"/>
                <a:ea typeface="+mn-ea"/>
                <a:cs typeface="+mn-cs"/>
              </a:rPr>
              <a:t>, and so forth,</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the </a:t>
            </a:r>
            <a:r>
              <a:rPr lang="en-US" sz="1200" b="0" i="0" u="sng" strike="noStrike" kern="1200" dirty="0">
                <a:solidFill>
                  <a:schemeClr val="tx1"/>
                </a:solidFill>
                <a:effectLst/>
                <a:latin typeface="+mn-lt"/>
                <a:ea typeface="+mn-ea"/>
                <a:cs typeface="+mn-cs"/>
              </a:rPr>
              <a:t>last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thing</a:t>
            </a:r>
            <a:r>
              <a:rPr lang="en-US" sz="1200" b="0" i="0" u="none" strike="noStrike" kern="1200" dirty="0">
                <a:solidFill>
                  <a:schemeClr val="tx1"/>
                </a:solidFill>
                <a:effectLst/>
                <a:latin typeface="+mn-lt"/>
                <a:ea typeface="+mn-ea"/>
                <a:cs typeface="+mn-cs"/>
              </a:rPr>
              <a:t> He </a:t>
            </a:r>
            <a:r>
              <a:rPr lang="en-US" sz="1200" b="1"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 </a:t>
            </a:r>
            <a:r>
              <a:rPr lang="en-US" sz="1200" b="0" i="0" u="sng" strike="noStrike" kern="1200" dirty="0">
                <a:solidFill>
                  <a:schemeClr val="tx1"/>
                </a:solidFill>
                <a:effectLst/>
                <a:latin typeface="+mn-lt"/>
                <a:ea typeface="+mn-ea"/>
                <a:cs typeface="+mn-cs"/>
              </a:rPr>
              <a:t>crowning</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achievement</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were </a:t>
            </a:r>
            <a:r>
              <a:rPr lang="en-US" sz="1200" b="1" i="0" u="none" strike="noStrike" kern="1200" dirty="0">
                <a:solidFill>
                  <a:schemeClr val="tx1"/>
                </a:solidFill>
                <a:effectLst/>
                <a:latin typeface="+mn-lt"/>
                <a:ea typeface="+mn-ea"/>
                <a:cs typeface="+mn-cs"/>
              </a:rPr>
              <a:t>human beings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man</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woman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Humans</a:t>
            </a:r>
            <a:r>
              <a:rPr lang="en-US" sz="1200" b="0" i="0" u="none" strike="noStrike" kern="1200" dirty="0">
                <a:solidFill>
                  <a:schemeClr val="tx1"/>
                </a:solidFill>
                <a:effectLst/>
                <a:latin typeface="+mn-lt"/>
                <a:ea typeface="+mn-ea"/>
                <a:cs typeface="+mn-cs"/>
              </a:rPr>
              <a:t> then </a:t>
            </a:r>
            <a:r>
              <a:rPr lang="en-US" sz="1200" b="1" i="1" u="none" strike="noStrike" kern="1200" dirty="0">
                <a:solidFill>
                  <a:schemeClr val="tx1"/>
                </a:solidFill>
                <a:effectLst/>
                <a:latin typeface="+mn-lt"/>
                <a:ea typeface="+mn-ea"/>
                <a:cs typeface="+mn-cs"/>
              </a:rPr>
              <a:t>became</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occupants</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which was </a:t>
            </a:r>
            <a:r>
              <a:rPr lang="en-US" sz="1200" b="1" i="0" u="none" strike="noStrike" kern="1200" dirty="0">
                <a:solidFill>
                  <a:schemeClr val="tx1"/>
                </a:solidFill>
                <a:effectLst/>
                <a:latin typeface="+mn-lt"/>
                <a:ea typeface="+mn-ea"/>
                <a:cs typeface="+mn-cs"/>
              </a:rPr>
              <a:t>designed</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for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us</a:t>
            </a:r>
            <a:r>
              <a:rPr lang="en-US" sz="1200" b="0" i="0" u="none" strike="noStrike" kern="1200" dirty="0">
                <a:solidFill>
                  <a:schemeClr val="tx1"/>
                </a:solidFill>
                <a:effectLst/>
                <a:latin typeface="+mn-lt"/>
                <a:ea typeface="+mn-ea"/>
                <a:cs typeface="+mn-cs"/>
              </a:rPr>
              <a:t> and it was </a:t>
            </a:r>
            <a:r>
              <a:rPr lang="en-US" sz="1200" b="1"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for</a:t>
            </a:r>
            <a:r>
              <a:rPr lang="en-US" sz="1200" b="0" i="0" u="none" strike="noStrike" kern="1200" dirty="0">
                <a:solidFill>
                  <a:schemeClr val="tx1"/>
                </a:solidFill>
                <a:effectLst/>
                <a:latin typeface="+mn-lt"/>
                <a:ea typeface="+mn-ea"/>
                <a:cs typeface="+mn-cs"/>
              </a:rPr>
              <a:t> us by our</a:t>
            </a:r>
            <a:r>
              <a:rPr lang="en-US" sz="1200" b="1" i="0" u="none" strike="noStrike" kern="1200" dirty="0">
                <a:solidFill>
                  <a:schemeClr val="tx1"/>
                </a:solidFill>
                <a:effectLst/>
                <a:latin typeface="+mn-lt"/>
                <a:ea typeface="+mn-ea"/>
                <a:cs typeface="+mn-cs"/>
              </a:rPr>
              <a:t> Creator</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11</a:t>
            </a:fld>
            <a:endParaRPr lang="en-US"/>
          </a:p>
        </p:txBody>
      </p:sp>
    </p:spTree>
    <p:extLst>
      <p:ext uri="{BB962C8B-B14F-4D97-AF65-F5344CB8AC3E}">
        <p14:creationId xmlns:p14="http://schemas.microsoft.com/office/powerpoint/2010/main" val="302686670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sng" strike="noStrike" kern="1200" dirty="0">
                <a:solidFill>
                  <a:schemeClr val="tx1"/>
                </a:solidFill>
                <a:effectLst/>
                <a:latin typeface="+mn-lt"/>
                <a:ea typeface="+mn-ea"/>
                <a:cs typeface="+mn-cs"/>
              </a:rPr>
              <a:t>No</a:t>
            </a:r>
            <a:r>
              <a:rPr lang="en-US" sz="1200" b="0" i="0" u="none" strike="noStrike" kern="1200" dirty="0">
                <a:solidFill>
                  <a:schemeClr val="tx1"/>
                </a:solidFill>
                <a:effectLst/>
                <a:latin typeface="+mn-lt"/>
                <a:ea typeface="+mn-ea"/>
                <a:cs typeface="+mn-cs"/>
              </a:rPr>
              <a:t> other </a:t>
            </a:r>
            <a:r>
              <a:rPr lang="en-US" sz="1200" b="1" i="0" u="none" strike="noStrike" kern="1200" dirty="0">
                <a:solidFill>
                  <a:schemeClr val="tx1"/>
                </a:solidFill>
                <a:effectLst/>
                <a:latin typeface="+mn-lt"/>
                <a:ea typeface="+mn-ea"/>
                <a:cs typeface="+mn-cs"/>
              </a:rPr>
              <a:t>creatures</a:t>
            </a:r>
            <a:r>
              <a:rPr lang="en-US" sz="1200" b="0" i="0" u="none" strike="noStrike" kern="1200" dirty="0">
                <a:solidFill>
                  <a:schemeClr val="tx1"/>
                </a:solidFill>
                <a:effectLst/>
                <a:latin typeface="+mn-lt"/>
                <a:ea typeface="+mn-ea"/>
                <a:cs typeface="+mn-cs"/>
              </a:rPr>
              <a:t>, not </a:t>
            </a:r>
            <a:r>
              <a:rPr lang="en-US" sz="1200" b="1" i="1" u="none" strike="noStrike" kern="1200" dirty="0">
                <a:solidFill>
                  <a:schemeClr val="tx1"/>
                </a:solidFill>
                <a:effectLst/>
                <a:latin typeface="+mn-lt"/>
                <a:ea typeface="+mn-ea"/>
                <a:cs typeface="+mn-cs"/>
              </a:rPr>
              <a:t>even</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angels</a:t>
            </a:r>
            <a:r>
              <a:rPr lang="en-US" sz="1200" b="0" i="0" u="none" strike="noStrike" kern="1200" dirty="0">
                <a:solidFill>
                  <a:schemeClr val="tx1"/>
                </a:solidFill>
                <a:effectLst/>
                <a:latin typeface="+mn-lt"/>
                <a:ea typeface="+mn-ea"/>
                <a:cs typeface="+mn-cs"/>
              </a:rPr>
              <a:t>, were </a:t>
            </a:r>
            <a:r>
              <a:rPr lang="en-US" sz="1200" b="1" i="0"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in the </a:t>
            </a:r>
            <a:r>
              <a:rPr lang="en-US" sz="1200" b="1" i="0" u="none" strike="noStrike" kern="1200" dirty="0">
                <a:solidFill>
                  <a:schemeClr val="tx1"/>
                </a:solidFill>
                <a:effectLst/>
                <a:latin typeface="+mn-lt"/>
                <a:ea typeface="+mn-ea"/>
                <a:cs typeface="+mn-cs"/>
              </a:rPr>
              <a:t>image</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likeness</a:t>
            </a:r>
            <a:r>
              <a:rPr lang="en-US" sz="1200" b="0" i="0" u="none" strike="noStrike" kern="1200" dirty="0">
                <a:solidFill>
                  <a:schemeClr val="tx1"/>
                </a:solidFill>
                <a:effectLst/>
                <a:latin typeface="+mn-lt"/>
                <a:ea typeface="+mn-ea"/>
                <a:cs typeface="+mn-cs"/>
              </a:rPr>
              <a:t> of God .</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does that </a:t>
            </a:r>
            <a:r>
              <a:rPr lang="en-US" sz="1200" b="1" i="1" u="none" strike="noStrike" kern="1200" dirty="0">
                <a:solidFill>
                  <a:schemeClr val="tx1"/>
                </a:solidFill>
                <a:effectLst/>
                <a:latin typeface="+mn-lt"/>
                <a:ea typeface="+mn-ea"/>
                <a:cs typeface="+mn-cs"/>
              </a:rPr>
              <a:t>mean</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a:t>
            </a:r>
            <a:r>
              <a:rPr lang="en-US" sz="1200" b="1" i="1" u="none" strike="noStrike" kern="1200" dirty="0">
                <a:solidFill>
                  <a:schemeClr val="tx1"/>
                </a:solidFill>
                <a:effectLst/>
                <a:latin typeface="+mn-lt"/>
                <a:ea typeface="+mn-ea"/>
                <a:cs typeface="+mn-cs"/>
              </a:rPr>
              <a:t>means</a:t>
            </a:r>
            <a:r>
              <a:rPr lang="en-US" sz="1200" b="0" i="0" u="none" strike="noStrike" kern="1200" dirty="0">
                <a:solidFill>
                  <a:schemeClr val="tx1"/>
                </a:solidFill>
                <a:effectLst/>
                <a:latin typeface="+mn-lt"/>
                <a:ea typeface="+mn-ea"/>
                <a:cs typeface="+mn-cs"/>
              </a:rPr>
              <a:t> that we were </a:t>
            </a:r>
            <a:r>
              <a:rPr lang="en-US" sz="1200" b="1"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for </a:t>
            </a:r>
            <a:r>
              <a:rPr lang="en-US" sz="1200" b="1" i="0" u="none" strike="noStrike" kern="1200" dirty="0">
                <a:solidFill>
                  <a:schemeClr val="tx1"/>
                </a:solidFill>
                <a:effectLst/>
                <a:latin typeface="+mn-lt"/>
                <a:ea typeface="+mn-ea"/>
                <a:cs typeface="+mn-cs"/>
              </a:rPr>
              <a:t>relationship</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God </a:t>
            </a:r>
            <a:r>
              <a:rPr lang="en-US" sz="1200" b="1"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human being</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stand</a:t>
            </a:r>
            <a:r>
              <a:rPr lang="en-US" sz="1200" b="0" i="0" u="none" strike="noStrike" kern="1200" dirty="0">
                <a:solidFill>
                  <a:schemeClr val="tx1"/>
                </a:solidFill>
                <a:effectLst/>
                <a:latin typeface="+mn-lt"/>
                <a:ea typeface="+mn-ea"/>
                <a:cs typeface="+mn-cs"/>
              </a:rPr>
              <a:t> in </a:t>
            </a:r>
            <a:r>
              <a:rPr lang="en-US" sz="1200" b="1" i="0" u="none" strike="noStrike" kern="1200" dirty="0">
                <a:solidFill>
                  <a:schemeClr val="tx1"/>
                </a:solidFill>
                <a:effectLst/>
                <a:latin typeface="+mn-lt"/>
                <a:ea typeface="+mn-ea"/>
                <a:cs typeface="+mn-cs"/>
              </a:rPr>
              <a:t>relationship</a:t>
            </a:r>
            <a:r>
              <a:rPr lang="en-US" sz="1200" b="0" i="0" u="none" strike="noStrike" kern="1200" dirty="0">
                <a:solidFill>
                  <a:schemeClr val="tx1"/>
                </a:solidFill>
                <a:effectLst/>
                <a:latin typeface="+mn-lt"/>
                <a:ea typeface="+mn-ea"/>
                <a:cs typeface="+mn-cs"/>
              </a:rPr>
              <a:t> with Him,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to </a:t>
            </a:r>
            <a:r>
              <a:rPr lang="en-US" sz="1200" b="1" i="1" u="none" strike="noStrike" kern="1200" dirty="0">
                <a:solidFill>
                  <a:schemeClr val="tx1"/>
                </a:solidFill>
                <a:effectLst/>
                <a:latin typeface="+mn-lt"/>
                <a:ea typeface="+mn-ea"/>
                <a:cs typeface="+mn-cs"/>
              </a:rPr>
              <a:t>talk</a:t>
            </a:r>
            <a:r>
              <a:rPr lang="en-US" sz="1200" b="0" i="0" u="none" strike="noStrike" kern="1200" dirty="0">
                <a:solidFill>
                  <a:schemeClr val="tx1"/>
                </a:solidFill>
                <a:effectLst/>
                <a:latin typeface="+mn-lt"/>
                <a:ea typeface="+mn-ea"/>
                <a:cs typeface="+mn-cs"/>
              </a:rPr>
              <a:t> to Him,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to </a:t>
            </a:r>
            <a:r>
              <a:rPr lang="en-US" sz="1200" b="1" i="1" u="none" strike="noStrike" kern="1200" dirty="0">
                <a:solidFill>
                  <a:schemeClr val="tx1"/>
                </a:solidFill>
                <a:effectLst/>
                <a:latin typeface="+mn-lt"/>
                <a:ea typeface="+mn-ea"/>
                <a:cs typeface="+mn-cs"/>
              </a:rPr>
              <a:t>know</a:t>
            </a:r>
            <a:r>
              <a:rPr lang="en-US" sz="1200" b="0" i="0" u="none" strike="noStrike" kern="1200" dirty="0">
                <a:solidFill>
                  <a:schemeClr val="tx1"/>
                </a:solidFill>
                <a:effectLst/>
                <a:latin typeface="+mn-lt"/>
                <a:ea typeface="+mn-ea"/>
                <a:cs typeface="+mn-cs"/>
              </a:rPr>
              <a:t> Him,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to </a:t>
            </a:r>
            <a:r>
              <a:rPr lang="en-US" sz="1200" b="1" i="1" u="none" strike="noStrike" kern="1200" dirty="0">
                <a:solidFill>
                  <a:schemeClr val="tx1"/>
                </a:solidFill>
                <a:effectLst/>
                <a:latin typeface="+mn-lt"/>
                <a:ea typeface="+mn-ea"/>
                <a:cs typeface="+mn-cs"/>
              </a:rPr>
              <a:t>enjoy</a:t>
            </a:r>
            <a:r>
              <a:rPr lang="en-US" sz="1200" b="0" i="0" u="none" strike="noStrike" kern="1200" dirty="0">
                <a:solidFill>
                  <a:schemeClr val="tx1"/>
                </a:solidFill>
                <a:effectLst/>
                <a:latin typeface="+mn-lt"/>
                <a:ea typeface="+mn-ea"/>
                <a:cs typeface="+mn-cs"/>
              </a:rPr>
              <a:t> Him,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to </a:t>
            </a:r>
            <a:r>
              <a:rPr lang="en-US" sz="1200" b="1" i="1" u="none" strike="noStrike" kern="1200" dirty="0">
                <a:solidFill>
                  <a:schemeClr val="tx1"/>
                </a:solidFill>
                <a:effectLst/>
                <a:latin typeface="+mn-lt"/>
                <a:ea typeface="+mn-ea"/>
                <a:cs typeface="+mn-cs"/>
              </a:rPr>
              <a:t>relate</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correspond</a:t>
            </a:r>
            <a:r>
              <a:rPr lang="en-US" sz="1200" b="0" i="0" u="none" strike="noStrike" kern="1200" dirty="0">
                <a:solidFill>
                  <a:schemeClr val="tx1"/>
                </a:solidFill>
                <a:effectLst/>
                <a:latin typeface="+mn-lt"/>
                <a:ea typeface="+mn-ea"/>
                <a:cs typeface="+mn-cs"/>
              </a:rPr>
              <a:t> with Him.</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9.]…</a:t>
            </a:r>
          </a:p>
        </p:txBody>
      </p:sp>
      <p:sp>
        <p:nvSpPr>
          <p:cNvPr id="4" name="Slide Number Placeholder 3"/>
          <p:cNvSpPr>
            <a:spLocks noGrp="1"/>
          </p:cNvSpPr>
          <p:nvPr>
            <p:ph type="sldNum" sz="quarter" idx="10"/>
          </p:nvPr>
        </p:nvSpPr>
        <p:spPr/>
        <p:txBody>
          <a:bodyPr/>
          <a:lstStyle/>
          <a:p>
            <a:fld id="{9398ECE9-F199-4445-9799-9CC371946868}" type="slidenum">
              <a:rPr lang="en-US" smtClean="0"/>
              <a:t>12</a:t>
            </a:fld>
            <a:endParaRPr lang="en-US"/>
          </a:p>
        </p:txBody>
      </p:sp>
    </p:spTree>
    <p:extLst>
      <p:ext uri="{BB962C8B-B14F-4D97-AF65-F5344CB8AC3E}">
        <p14:creationId xmlns:p14="http://schemas.microsoft.com/office/powerpoint/2010/main" val="32863408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Have you </a:t>
            </a:r>
            <a:r>
              <a:rPr lang="en-US" u="sng" dirty="0"/>
              <a:t>ever</a:t>
            </a:r>
            <a:r>
              <a:rPr lang="en-US" dirty="0"/>
              <a:t> </a:t>
            </a:r>
            <a:r>
              <a:rPr lang="en-US" i="1" dirty="0"/>
              <a:t>wondered</a:t>
            </a:r>
            <a:r>
              <a:rPr lang="en-US" dirty="0"/>
              <a:t> </a:t>
            </a:r>
            <a:r>
              <a:rPr lang="en-US" b="1" i="1" dirty="0"/>
              <a:t>when</a:t>
            </a:r>
            <a:r>
              <a:rPr lang="en-US" dirty="0"/>
              <a:t> </a:t>
            </a:r>
            <a:r>
              <a:rPr lang="en-US" u="sng" dirty="0"/>
              <a:t>Satan’s</a:t>
            </a:r>
            <a:r>
              <a:rPr lang="en-US" dirty="0"/>
              <a:t> </a:t>
            </a:r>
            <a:r>
              <a:rPr lang="en-US" b="1" dirty="0"/>
              <a:t>rebellion</a:t>
            </a:r>
            <a:r>
              <a:rPr lang="en-US" dirty="0"/>
              <a:t> </a:t>
            </a:r>
            <a:r>
              <a:rPr lang="en-US" b="0" i="1" dirty="0"/>
              <a:t>took place</a:t>
            </a:r>
            <a:r>
              <a:rPr lang="en-US" dirty="0"/>
              <a:t>?</a:t>
            </a:r>
          </a:p>
          <a:p>
            <a:pPr marL="171450" indent="-171450">
              <a:buFont typeface="Arial" panose="020B0604020202020204" pitchFamily="34" charset="0"/>
              <a:buChar char="•"/>
            </a:pPr>
            <a:r>
              <a:rPr lang="en-US" dirty="0"/>
              <a:t>[Click Gen 1]</a:t>
            </a:r>
          </a:p>
          <a:p>
            <a:pPr marL="171450" indent="-171450">
              <a:buFont typeface="Arial" panose="020B0604020202020204" pitchFamily="34" charset="0"/>
              <a:buChar char="•"/>
            </a:pPr>
            <a:r>
              <a:rPr lang="en-US" dirty="0"/>
              <a:t>[Click Gen 3]</a:t>
            </a:r>
          </a:p>
          <a:p>
            <a:pPr marL="171450" indent="-171450">
              <a:buFont typeface="Arial" panose="020B0604020202020204" pitchFamily="34" charset="0"/>
              <a:buChar char="•"/>
            </a:pPr>
            <a:r>
              <a:rPr lang="en-US" dirty="0"/>
              <a:t>[Click 10.]</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u="none" strike="noStrike" kern="1200" dirty="0">
                <a:solidFill>
                  <a:schemeClr val="tx1"/>
                </a:solidFill>
                <a:effectLst/>
                <a:latin typeface="+mn-lt"/>
                <a:ea typeface="+mn-ea"/>
                <a:cs typeface="+mn-cs"/>
              </a:rPr>
              <a:t>I </a:t>
            </a:r>
            <a:r>
              <a:rPr lang="en-US" sz="1200" b="1" i="1" u="none" strike="noStrike" kern="1200" dirty="0">
                <a:solidFill>
                  <a:schemeClr val="tx1"/>
                </a:solidFill>
                <a:effectLst/>
                <a:latin typeface="+mn-lt"/>
                <a:ea typeface="+mn-ea"/>
                <a:cs typeface="+mn-cs"/>
              </a:rPr>
              <a:t>agree</a:t>
            </a:r>
            <a:r>
              <a:rPr lang="en-US" sz="1200" b="0" i="0" u="none" strike="noStrike" kern="1200" dirty="0">
                <a:solidFill>
                  <a:schemeClr val="tx1"/>
                </a:solidFill>
                <a:effectLst/>
                <a:latin typeface="+mn-lt"/>
                <a:ea typeface="+mn-ea"/>
                <a:cs typeface="+mn-cs"/>
              </a:rPr>
              <a:t> with </a:t>
            </a:r>
            <a:r>
              <a:rPr lang="en-US" sz="1200" b="0" i="0" u="sng" strike="noStrike" kern="1200" dirty="0">
                <a:solidFill>
                  <a:schemeClr val="tx1"/>
                </a:solidFill>
                <a:effectLst/>
                <a:latin typeface="+mn-lt"/>
                <a:ea typeface="+mn-ea"/>
                <a:cs typeface="+mn-cs"/>
              </a:rPr>
              <a:t>the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theory</a:t>
            </a:r>
            <a:r>
              <a:rPr lang="en-US" sz="1200" b="0" i="0" u="none" strike="noStrike" kern="1200" dirty="0">
                <a:solidFill>
                  <a:schemeClr val="tx1"/>
                </a:solidFill>
                <a:effectLst/>
                <a:latin typeface="+mn-lt"/>
                <a:ea typeface="+mn-ea"/>
                <a:cs typeface="+mn-cs"/>
              </a:rPr>
              <a:t> that Satan </a:t>
            </a:r>
            <a:r>
              <a:rPr lang="en-US" sz="1200" b="1" i="1" u="none" strike="noStrike" kern="1200" dirty="0">
                <a:solidFill>
                  <a:schemeClr val="tx1"/>
                </a:solidFill>
                <a:effectLst/>
                <a:latin typeface="+mn-lt"/>
                <a:ea typeface="+mn-ea"/>
                <a:cs typeface="+mn-cs"/>
              </a:rPr>
              <a:t>may</a:t>
            </a:r>
            <a:r>
              <a:rPr lang="en-US" sz="1200" b="0" i="0" u="none" strike="noStrike" kern="1200" dirty="0">
                <a:solidFill>
                  <a:schemeClr val="tx1"/>
                </a:solidFill>
                <a:effectLst/>
                <a:latin typeface="+mn-lt"/>
                <a:ea typeface="+mn-ea"/>
                <a:cs typeface="+mn-cs"/>
              </a:rPr>
              <a:t> have </a:t>
            </a:r>
            <a:r>
              <a:rPr lang="en-US" sz="1200" b="1" i="1" u="none" strike="noStrike" kern="1200" dirty="0">
                <a:solidFill>
                  <a:schemeClr val="tx1"/>
                </a:solidFill>
                <a:effectLst/>
                <a:latin typeface="+mn-lt"/>
                <a:ea typeface="+mn-ea"/>
                <a:cs typeface="+mn-cs"/>
              </a:rPr>
              <a:t>rebelled</a:t>
            </a:r>
            <a:r>
              <a:rPr lang="en-US" sz="1200" b="0" i="0" u="none" strike="noStrike" kern="1200" dirty="0">
                <a:solidFill>
                  <a:schemeClr val="tx1"/>
                </a:solidFill>
                <a:effectLst/>
                <a:latin typeface="+mn-lt"/>
                <a:ea typeface="+mn-ea"/>
                <a:cs typeface="+mn-cs"/>
              </a:rPr>
              <a:t> in this </a:t>
            </a:r>
            <a:r>
              <a:rPr lang="en-US" sz="1200" b="0" i="1" u="none" strike="noStrike" kern="1200" dirty="0">
                <a:solidFill>
                  <a:schemeClr val="tx1"/>
                </a:solidFill>
                <a:effectLst/>
                <a:latin typeface="+mn-lt"/>
                <a:ea typeface="+mn-ea"/>
                <a:cs typeface="+mn-cs"/>
              </a:rPr>
              <a:t>possibly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upset</a:t>
            </a:r>
            <a:r>
              <a:rPr lang="en-US" sz="1200" b="0" i="0" u="none" strike="noStrike" kern="1200" dirty="0">
                <a:solidFill>
                  <a:schemeClr val="tx1"/>
                </a:solidFill>
                <a:effectLst/>
                <a:latin typeface="+mn-lt"/>
                <a:ea typeface="+mn-ea"/>
                <a:cs typeface="+mn-cs"/>
              </a:rPr>
              <a:t> that an </a:t>
            </a:r>
            <a:r>
              <a:rPr lang="en-US" sz="1200" b="0" i="0" u="sng" strike="noStrike" kern="1200" dirty="0">
                <a:solidFill>
                  <a:schemeClr val="tx1"/>
                </a:solidFill>
                <a:effectLst/>
                <a:latin typeface="+mn-lt"/>
                <a:ea typeface="+mn-ea"/>
                <a:cs typeface="+mn-cs"/>
              </a:rPr>
              <a:t>inferior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being</a:t>
            </a:r>
            <a:r>
              <a:rPr lang="en-US" sz="1200" b="0" i="0" u="none" strike="noStrike" kern="1200" dirty="0">
                <a:solidFill>
                  <a:schemeClr val="tx1"/>
                </a:solidFill>
                <a:effectLst/>
                <a:latin typeface="+mn-lt"/>
                <a:ea typeface="+mn-ea"/>
                <a:cs typeface="+mn-cs"/>
              </a:rPr>
              <a:t> was </a:t>
            </a:r>
            <a:r>
              <a:rPr lang="en-US" sz="1200" b="1" i="1" u="none" strike="noStrike" kern="1200" dirty="0">
                <a:solidFill>
                  <a:schemeClr val="tx1"/>
                </a:solidFill>
                <a:effectLst/>
                <a:latin typeface="+mn-lt"/>
                <a:ea typeface="+mn-ea"/>
                <a:cs typeface="+mn-cs"/>
              </a:rPr>
              <a:t>granted</a:t>
            </a:r>
            <a:r>
              <a:rPr lang="en-US" sz="1200" b="0" i="0" u="none" strike="noStrike" kern="1200" dirty="0">
                <a:solidFill>
                  <a:schemeClr val="tx1"/>
                </a:solidFill>
                <a:effectLst/>
                <a:latin typeface="+mn-lt"/>
                <a:ea typeface="+mn-ea"/>
                <a:cs typeface="+mn-cs"/>
              </a:rPr>
              <a:t> such a </a:t>
            </a:r>
            <a:r>
              <a:rPr lang="en-US" sz="1200" b="1" i="0" u="none" strike="noStrike" kern="1200" dirty="0">
                <a:solidFill>
                  <a:schemeClr val="tx1"/>
                </a:solidFill>
                <a:effectLst/>
                <a:latin typeface="+mn-lt"/>
                <a:ea typeface="+mn-ea"/>
                <a:cs typeface="+mn-cs"/>
              </a:rPr>
              <a:t>privilege</a:t>
            </a:r>
            <a:r>
              <a:rPr lang="en-US" sz="1200" b="0" i="0" u="none" strike="noStrike" kern="1200" dirty="0">
                <a:solidFill>
                  <a:schemeClr val="tx1"/>
                </a:solidFill>
                <a:effectLst/>
                <a:latin typeface="+mn-lt"/>
                <a:ea typeface="+mn-ea"/>
                <a:cs typeface="+mn-cs"/>
              </a:rPr>
              <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u="none" strike="noStrike" kern="1200" dirty="0">
                <a:solidFill>
                  <a:schemeClr val="tx1"/>
                </a:solidFill>
                <a:effectLst/>
                <a:latin typeface="+mn-lt"/>
                <a:ea typeface="+mn-ea"/>
                <a:cs typeface="+mn-cs"/>
              </a:rPr>
              <a:t>As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 unfolds, God </a:t>
            </a:r>
            <a:r>
              <a:rPr lang="en-US" sz="1200" b="1" i="1" u="none" strike="noStrike" kern="1200" dirty="0">
                <a:solidFill>
                  <a:schemeClr val="tx1"/>
                </a:solidFill>
                <a:effectLst/>
                <a:latin typeface="+mn-lt"/>
                <a:ea typeface="+mn-ea"/>
                <a:cs typeface="+mn-cs"/>
              </a:rPr>
              <a:t>reveals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more</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attributes</a:t>
            </a:r>
            <a:r>
              <a:rPr lang="en-US" sz="1200" b="0" i="0" u="none" strike="noStrike" kern="1200" dirty="0">
                <a:solidFill>
                  <a:schemeClr val="tx1"/>
                </a:solidFill>
                <a:effectLst/>
                <a:latin typeface="+mn-lt"/>
                <a:ea typeface="+mn-ea"/>
                <a:cs typeface="+mn-cs"/>
              </a:rPr>
              <a:t> to </a:t>
            </a:r>
            <a:r>
              <a:rPr lang="en-US" sz="1200" b="1" i="0" u="none" strike="noStrike" kern="1200" dirty="0">
                <a:solidFill>
                  <a:schemeClr val="tx1"/>
                </a:solidFill>
                <a:effectLst/>
                <a:latin typeface="+mn-lt"/>
                <a:ea typeface="+mn-ea"/>
                <a:cs typeface="+mn-cs"/>
              </a:rPr>
              <a:t>us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9398ECE9-F199-4445-9799-9CC371946868}" type="slidenum">
              <a:rPr lang="en-US" smtClean="0"/>
              <a:t>13</a:t>
            </a:fld>
            <a:endParaRPr lang="en-US"/>
          </a:p>
        </p:txBody>
      </p:sp>
    </p:spTree>
    <p:extLst>
      <p:ext uri="{BB962C8B-B14F-4D97-AF65-F5344CB8AC3E}">
        <p14:creationId xmlns:p14="http://schemas.microsoft.com/office/powerpoint/2010/main" val="313581642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[Read “God is </a:t>
            </a:r>
            <a:r>
              <a:rPr lang="en-US" sz="1200" b="1" i="0" u="none" strike="noStrike" kern="1200" dirty="0">
                <a:solidFill>
                  <a:schemeClr val="tx1"/>
                </a:solidFill>
                <a:effectLst/>
                <a:latin typeface="+mn-lt"/>
                <a:ea typeface="+mn-ea"/>
                <a:cs typeface="+mn-cs"/>
              </a:rPr>
              <a:t>Sovereign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There are </a:t>
            </a:r>
            <a:r>
              <a:rPr lang="en-US" sz="1200" b="0" i="0" u="sng" strike="noStrike" kern="1200" dirty="0">
                <a:solidFill>
                  <a:schemeClr val="tx1"/>
                </a:solidFill>
                <a:effectLst/>
                <a:latin typeface="+mn-lt"/>
                <a:ea typeface="+mn-ea"/>
                <a:cs typeface="+mn-cs"/>
              </a:rPr>
              <a:t>no</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other</a:t>
            </a:r>
            <a:r>
              <a:rPr lang="en-US" sz="1200" b="0" i="0" u="none" strike="noStrike" kern="1200" dirty="0">
                <a:solidFill>
                  <a:schemeClr val="tx1"/>
                </a:solidFill>
                <a:effectLst/>
                <a:latin typeface="+mn-lt"/>
                <a:ea typeface="+mn-ea"/>
                <a:cs typeface="+mn-cs"/>
              </a:rPr>
              <a:t> gods.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There is </a:t>
            </a:r>
            <a:r>
              <a:rPr lang="en-US" sz="1200" b="0" i="0" u="sng" strike="noStrike" kern="1200" dirty="0">
                <a:solidFill>
                  <a:schemeClr val="tx1"/>
                </a:solidFill>
                <a:effectLst/>
                <a:latin typeface="+mn-lt"/>
                <a:ea typeface="+mn-ea"/>
                <a:cs typeface="+mn-cs"/>
              </a:rPr>
              <a:t>no</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competition</a:t>
            </a:r>
            <a:r>
              <a:rPr lang="en-US" sz="1200" b="0" i="0" u="none" strike="noStrike" kern="1200" dirty="0">
                <a:solidFill>
                  <a:schemeClr val="tx1"/>
                </a:solidFill>
                <a:effectLst/>
                <a:latin typeface="+mn-lt"/>
                <a:ea typeface="+mn-ea"/>
                <a:cs typeface="+mn-cs"/>
              </a:rPr>
              <a:t> with Him.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is the </a:t>
            </a:r>
            <a:r>
              <a:rPr lang="en-US" sz="1200" b="1" i="0" u="none" strike="noStrike" kern="1200" dirty="0">
                <a:solidFill>
                  <a:schemeClr val="tx1"/>
                </a:solidFill>
                <a:effectLst/>
                <a:latin typeface="+mn-lt"/>
                <a:ea typeface="+mn-ea"/>
                <a:cs typeface="+mn-cs"/>
              </a:rPr>
              <a:t>Most High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“He is </a:t>
            </a:r>
            <a:r>
              <a:rPr lang="en-US" sz="1200" b="1" i="0" u="none" strike="noStrike" kern="1200" dirty="0">
                <a:solidFill>
                  <a:schemeClr val="tx1"/>
                </a:solidFill>
                <a:effectLst/>
                <a:latin typeface="+mn-lt"/>
                <a:ea typeface="+mn-ea"/>
                <a:cs typeface="+mn-cs"/>
              </a:rPr>
              <a:t>Righteous</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0" i="1" u="none" strike="noStrike" kern="1200" dirty="0">
                <a:solidFill>
                  <a:schemeClr val="tx1"/>
                </a:solidFill>
                <a:effectLst/>
                <a:latin typeface="+mn-lt"/>
                <a:ea typeface="+mn-ea"/>
                <a:cs typeface="+mn-cs"/>
              </a:rPr>
              <a:t>set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standards</a:t>
            </a:r>
            <a:r>
              <a:rPr lang="en-US" sz="1200" b="0" i="0" u="none" strike="noStrike" kern="1200" dirty="0">
                <a:solidFill>
                  <a:schemeClr val="tx1"/>
                </a:solidFill>
                <a:effectLst/>
                <a:latin typeface="+mn-lt"/>
                <a:ea typeface="+mn-ea"/>
                <a:cs typeface="+mn-cs"/>
              </a:rPr>
              <a:t> of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is </a:t>
            </a:r>
            <a:r>
              <a:rPr lang="en-US" sz="1200" b="1" i="0" u="none" strike="noStrike" kern="1200" dirty="0">
                <a:solidFill>
                  <a:schemeClr val="tx1"/>
                </a:solidFill>
                <a:effectLst/>
                <a:latin typeface="+mn-lt"/>
                <a:ea typeface="+mn-ea"/>
                <a:cs typeface="+mn-cs"/>
              </a:rPr>
              <a:t>right</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0" i="1" u="none" strike="noStrike" kern="1200" dirty="0">
                <a:solidFill>
                  <a:schemeClr val="tx1"/>
                </a:solidFill>
                <a:effectLst/>
                <a:latin typeface="+mn-lt"/>
                <a:ea typeface="+mn-ea"/>
                <a:cs typeface="+mn-cs"/>
              </a:rPr>
              <a:t>loves</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is </a:t>
            </a:r>
            <a:r>
              <a:rPr lang="en-US" sz="1200" b="1" i="0" u="none" strike="noStrike" kern="1200" dirty="0">
                <a:solidFill>
                  <a:schemeClr val="tx1"/>
                </a:solidFill>
                <a:effectLst/>
                <a:latin typeface="+mn-lt"/>
                <a:ea typeface="+mn-ea"/>
                <a:cs typeface="+mn-cs"/>
              </a:rPr>
              <a:t>right</a:t>
            </a:r>
            <a:r>
              <a:rPr lang="en-US" sz="1200" b="0" i="0" u="none" strike="noStrike" kern="1200" dirty="0">
                <a:solidFill>
                  <a:schemeClr val="tx1"/>
                </a:solidFill>
                <a:effectLst/>
                <a:latin typeface="+mn-lt"/>
                <a:ea typeface="+mn-ea"/>
                <a:cs typeface="+mn-cs"/>
              </a:rPr>
              <a:t> and </a:t>
            </a:r>
            <a:r>
              <a:rPr lang="en-US" sz="1200" b="0" i="1" u="none" strike="noStrike" kern="1200" dirty="0">
                <a:solidFill>
                  <a:schemeClr val="tx1"/>
                </a:solidFill>
                <a:effectLst/>
                <a:latin typeface="+mn-lt"/>
                <a:ea typeface="+mn-ea"/>
                <a:cs typeface="+mn-cs"/>
              </a:rPr>
              <a:t>hates</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is </a:t>
            </a:r>
            <a:r>
              <a:rPr lang="en-US" sz="1200" b="1" i="0" u="none" strike="noStrike" kern="1200" dirty="0">
                <a:solidFill>
                  <a:schemeClr val="tx1"/>
                </a:solidFill>
                <a:effectLst/>
                <a:latin typeface="+mn-lt"/>
                <a:ea typeface="+mn-ea"/>
                <a:cs typeface="+mn-cs"/>
              </a:rPr>
              <a:t>wrong</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“He is </a:t>
            </a:r>
            <a:r>
              <a:rPr lang="en-US" sz="1200" b="1" i="0" u="none" strike="noStrike" kern="1200" dirty="0">
                <a:solidFill>
                  <a:schemeClr val="tx1"/>
                </a:solidFill>
                <a:effectLst/>
                <a:latin typeface="+mn-lt"/>
                <a:ea typeface="+mn-ea"/>
                <a:cs typeface="+mn-cs"/>
              </a:rPr>
              <a:t>Just</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holds</a:t>
            </a:r>
            <a:r>
              <a:rPr lang="en-US" sz="1200" b="0" i="0" u="none" strike="noStrike" kern="1200" dirty="0">
                <a:solidFill>
                  <a:schemeClr val="tx1"/>
                </a:solidFill>
                <a:effectLst/>
                <a:latin typeface="+mn-lt"/>
                <a:ea typeface="+mn-ea"/>
                <a:cs typeface="+mn-cs"/>
              </a:rPr>
              <a:t> to </a:t>
            </a:r>
            <a:r>
              <a:rPr lang="en-US" sz="1200" b="0" i="0" u="sng" strike="noStrike" kern="1200" dirty="0">
                <a:solidFill>
                  <a:schemeClr val="tx1"/>
                </a:solidFill>
                <a:effectLst/>
                <a:latin typeface="+mn-lt"/>
                <a:ea typeface="+mn-ea"/>
                <a:cs typeface="+mn-cs"/>
              </a:rPr>
              <a: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standards</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righteousness</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If there is </a:t>
            </a:r>
            <a:r>
              <a:rPr lang="en-US" sz="1200" b="0" i="0" u="sng" strike="noStrike" kern="1200" dirty="0">
                <a:solidFill>
                  <a:schemeClr val="tx1"/>
                </a:solidFill>
                <a:effectLst/>
                <a:latin typeface="+mn-lt"/>
                <a:ea typeface="+mn-ea"/>
                <a:cs typeface="+mn-cs"/>
              </a:rPr>
              <a:t>ever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anything</a:t>
            </a:r>
            <a:r>
              <a:rPr lang="en-US" sz="1200" b="0" i="0" u="none" strike="noStrike" kern="1200" dirty="0">
                <a:solidFill>
                  <a:schemeClr val="tx1"/>
                </a:solidFill>
                <a:effectLst/>
                <a:latin typeface="+mn-lt"/>
                <a:ea typeface="+mn-ea"/>
                <a:cs typeface="+mn-cs"/>
              </a:rPr>
              <a:t> that </a:t>
            </a:r>
            <a:r>
              <a:rPr lang="en-US" sz="1200" b="0" i="0" u="sng" strike="noStrike" kern="1200" dirty="0">
                <a:solidFill>
                  <a:schemeClr val="tx1"/>
                </a:solidFill>
                <a:effectLst/>
                <a:latin typeface="+mn-lt"/>
                <a:ea typeface="+mn-ea"/>
                <a:cs typeface="+mn-cs"/>
              </a:rPr>
              <a:t>is not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right</a:t>
            </a:r>
            <a:r>
              <a:rPr lang="en-US" sz="1200" b="0" i="0" u="none" strike="noStrike" kern="1200" dirty="0">
                <a:solidFill>
                  <a:schemeClr val="tx1"/>
                </a:solidFill>
                <a:effectLst/>
                <a:latin typeface="+mn-lt"/>
                <a:ea typeface="+mn-ea"/>
                <a:cs typeface="+mn-cs"/>
              </a:rPr>
              <a:t>, it would </a:t>
            </a:r>
            <a:r>
              <a:rPr lang="en-US" sz="1200" b="0" i="1" u="none" strike="noStrike" kern="1200" dirty="0">
                <a:solidFill>
                  <a:schemeClr val="tx1"/>
                </a:solidFill>
                <a:effectLst/>
                <a:latin typeface="+mn-lt"/>
                <a:ea typeface="+mn-ea"/>
                <a:cs typeface="+mn-cs"/>
              </a:rPr>
              <a:t>bring</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consequences</a:t>
            </a:r>
            <a:r>
              <a:rPr lang="en-US" sz="1200" b="0" i="0" u="none" strike="noStrike" kern="1200" dirty="0">
                <a:solidFill>
                  <a:schemeClr val="tx1"/>
                </a:solidFill>
                <a:effectLst/>
                <a:latin typeface="+mn-lt"/>
                <a:ea typeface="+mn-ea"/>
                <a:cs typeface="+mn-cs"/>
              </a:rPr>
              <a:t> or </a:t>
            </a:r>
            <a:r>
              <a:rPr lang="en-US" sz="1200" b="1" i="0" u="none" strike="noStrike" kern="1200" dirty="0">
                <a:solidFill>
                  <a:schemeClr val="tx1"/>
                </a:solidFill>
                <a:effectLst/>
                <a:latin typeface="+mn-lt"/>
                <a:ea typeface="+mn-ea"/>
                <a:cs typeface="+mn-cs"/>
              </a:rPr>
              <a:t>punishment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“He is </a:t>
            </a:r>
            <a:r>
              <a:rPr lang="en-US" sz="1200" b="1" i="0" u="none" strike="noStrike" kern="1200" dirty="0">
                <a:solidFill>
                  <a:schemeClr val="tx1"/>
                </a:solidFill>
                <a:effectLst/>
                <a:latin typeface="+mn-lt"/>
                <a:ea typeface="+mn-ea"/>
                <a:cs typeface="+mn-cs"/>
              </a:rPr>
              <a:t>Wise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Meaning</a:t>
            </a:r>
            <a:r>
              <a:rPr lang="en-US" sz="1200" b="0" i="0" u="none" strike="noStrike" kern="1200" dirty="0">
                <a:solidFill>
                  <a:schemeClr val="tx1"/>
                </a:solidFill>
                <a:effectLst/>
                <a:latin typeface="+mn-lt"/>
                <a:ea typeface="+mn-ea"/>
                <a:cs typeface="+mn-cs"/>
              </a:rPr>
              <a:t> that He </a:t>
            </a:r>
            <a:r>
              <a:rPr lang="en-US" sz="1200" b="1" i="1" u="none" strike="noStrike" kern="1200" dirty="0">
                <a:solidFill>
                  <a:schemeClr val="tx1"/>
                </a:solidFill>
                <a:effectLst/>
                <a:latin typeface="+mn-lt"/>
                <a:ea typeface="+mn-ea"/>
                <a:cs typeface="+mn-cs"/>
              </a:rPr>
              <a:t>put</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things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together</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fits</a:t>
            </a:r>
            <a:r>
              <a:rPr lang="en-US" sz="1200" b="0" i="0" u="none" strike="noStrike" kern="1200" dirty="0">
                <a:solidFill>
                  <a:schemeClr val="tx1"/>
                </a:solidFill>
                <a:effectLst/>
                <a:latin typeface="+mn-lt"/>
                <a:ea typeface="+mn-ea"/>
                <a:cs typeface="+mn-cs"/>
              </a:rPr>
              <a:t> His </a:t>
            </a:r>
            <a:r>
              <a:rPr lang="en-US" sz="1200" b="0" i="0" u="sng" strike="noStrike" kern="1200" dirty="0">
                <a:solidFill>
                  <a:schemeClr val="tx1"/>
                </a:solidFill>
                <a:effectLst/>
                <a:latin typeface="+mn-lt"/>
                <a:ea typeface="+mn-ea"/>
                <a:cs typeface="+mn-cs"/>
              </a:rPr>
              <a:t>plan</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together</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0" i="1" u="none" strike="noStrike" kern="1200" dirty="0">
                <a:solidFill>
                  <a:schemeClr val="tx1"/>
                </a:solidFill>
                <a:effectLst/>
                <a:latin typeface="+mn-lt"/>
                <a:ea typeface="+mn-ea"/>
                <a:cs typeface="+mn-cs"/>
              </a:rPr>
              <a:t>knows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everything</a:t>
            </a:r>
            <a:r>
              <a:rPr lang="en-US" sz="1200" b="0" i="0" u="none" strike="noStrike" kern="1200" dirty="0">
                <a:solidFill>
                  <a:schemeClr val="tx1"/>
                </a:solidFill>
                <a:effectLst/>
                <a:latin typeface="+mn-lt"/>
                <a:ea typeface="+mn-ea"/>
                <a:cs typeface="+mn-cs"/>
              </a:rPr>
              <a:t>, He is </a:t>
            </a:r>
            <a:r>
              <a:rPr lang="en-US" sz="1200" b="0" i="0" u="sng"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knowing</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“He is </a:t>
            </a:r>
            <a:r>
              <a:rPr lang="en-US" sz="1200" b="1" i="0" u="none" strike="noStrike" kern="1200" dirty="0">
                <a:solidFill>
                  <a:schemeClr val="tx1"/>
                </a:solidFill>
                <a:effectLst/>
                <a:latin typeface="+mn-lt"/>
                <a:ea typeface="+mn-ea"/>
                <a:cs typeface="+mn-cs"/>
              </a:rPr>
              <a:t>All-powerful</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In fact, He </a:t>
            </a:r>
            <a:r>
              <a:rPr lang="en-US" sz="1200" b="0" i="0" u="sng" strike="noStrike" kern="1200" dirty="0">
                <a:solidFill>
                  <a:schemeClr val="tx1"/>
                </a:solidFill>
                <a:effectLst/>
                <a:latin typeface="+mn-lt"/>
                <a:ea typeface="+mn-ea"/>
                <a:cs typeface="+mn-cs"/>
              </a:rPr>
              <a:t>literally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spoke</a:t>
            </a:r>
            <a:r>
              <a:rPr lang="en-US" sz="1200" b="0" i="0" u="none" strike="noStrike" kern="1200" dirty="0">
                <a:solidFill>
                  <a:schemeClr val="tx1"/>
                </a:solidFill>
                <a:effectLst/>
                <a:latin typeface="+mn-lt"/>
                <a:ea typeface="+mn-ea"/>
                <a:cs typeface="+mn-cs"/>
              </a:rPr>
              <a:t> the </a:t>
            </a:r>
            <a:r>
              <a:rPr lang="en-US" sz="1200" b="0" i="0" u="sng" strike="noStrike" kern="1200" dirty="0">
                <a:solidFill>
                  <a:schemeClr val="tx1"/>
                </a:solidFill>
                <a:effectLst/>
                <a:latin typeface="+mn-lt"/>
                <a:ea typeface="+mn-ea"/>
                <a:cs typeface="+mn-cs"/>
              </a:rPr>
              <a:t>physical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world</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into</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existence</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day-by-day</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14</a:t>
            </a:fld>
            <a:endParaRPr lang="en-US"/>
          </a:p>
        </p:txBody>
      </p:sp>
    </p:spTree>
    <p:extLst>
      <p:ext uri="{BB962C8B-B14F-4D97-AF65-F5344CB8AC3E}">
        <p14:creationId xmlns:p14="http://schemas.microsoft.com/office/powerpoint/2010/main" val="293591826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He has </a:t>
            </a:r>
            <a:r>
              <a:rPr lang="en-US" sz="1200" b="0" i="0" u="sng" strike="noStrike" kern="1200" dirty="0">
                <a:solidFill>
                  <a:schemeClr val="tx1"/>
                </a:solidFill>
                <a:effectLst/>
                <a:latin typeface="+mn-lt"/>
                <a:ea typeface="+mn-ea"/>
                <a:cs typeface="+mn-cs"/>
              </a:rPr>
              <a:t>great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abilities</a:t>
            </a:r>
            <a:r>
              <a:rPr lang="en-US" sz="1200" b="0" i="0" u="none" strike="noStrike" kern="1200" dirty="0">
                <a:solidFill>
                  <a:schemeClr val="tx1"/>
                </a:solidFill>
                <a:effectLst/>
                <a:latin typeface="+mn-lt"/>
                <a:ea typeface="+mn-ea"/>
                <a:cs typeface="+mn-cs"/>
              </a:rPr>
              <a:t>, and</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“He is a God of tremendous </a:t>
            </a:r>
            <a:r>
              <a:rPr lang="en-US" sz="1200" b="1" i="0" u="none" strike="noStrike" kern="1200" dirty="0">
                <a:solidFill>
                  <a:schemeClr val="tx1"/>
                </a:solidFill>
                <a:effectLst/>
                <a:latin typeface="+mn-lt"/>
                <a:ea typeface="+mn-ea"/>
                <a:cs typeface="+mn-cs"/>
              </a:rPr>
              <a:t>Love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In fact, He </a:t>
            </a:r>
            <a:r>
              <a:rPr lang="en-US" sz="1200" b="0" i="0" u="sng" strike="noStrike" kern="1200" dirty="0">
                <a:solidFill>
                  <a:schemeClr val="tx1"/>
                </a:solidFill>
                <a:effectLst/>
                <a:latin typeface="+mn-lt"/>
                <a:ea typeface="+mn-ea"/>
                <a:cs typeface="+mn-cs"/>
              </a:rPr>
              <a:t>is not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alone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a:t>
            </a:r>
            <a:r>
              <a:rPr lang="en-US" sz="1200" b="1" i="0" u="none" strike="noStrike" kern="1200" dirty="0">
                <a:solidFill>
                  <a:schemeClr val="tx1"/>
                </a:solidFill>
                <a:effectLst/>
                <a:latin typeface="+mn-lt"/>
                <a:ea typeface="+mn-ea"/>
                <a:cs typeface="+mn-cs"/>
              </a:rPr>
              <a:t>Creator </a:t>
            </a:r>
            <a:r>
              <a:rPr lang="en-US" sz="1200" b="0" i="0" u="none" strike="noStrike" kern="1200" dirty="0">
                <a:solidFill>
                  <a:schemeClr val="tx1"/>
                </a:solidFill>
                <a:effectLst/>
                <a:latin typeface="+mn-lt"/>
                <a:ea typeface="+mn-ea"/>
                <a:cs typeface="+mn-cs"/>
              </a:rPr>
              <a:t>God is a </a:t>
            </a:r>
            <a:r>
              <a:rPr lang="en-US" sz="1200" b="1" i="0" u="none" strike="noStrike" kern="1200" dirty="0">
                <a:solidFill>
                  <a:schemeClr val="tx1"/>
                </a:solidFill>
                <a:effectLst/>
                <a:latin typeface="+mn-lt"/>
                <a:ea typeface="+mn-ea"/>
                <a:cs typeface="+mn-cs"/>
              </a:rPr>
              <a:t>Trinity</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three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beings</a:t>
            </a:r>
            <a:r>
              <a:rPr lang="en-US" sz="1200" b="0" i="0" u="none" strike="noStrike" kern="1200" dirty="0">
                <a:solidFill>
                  <a:schemeClr val="tx1"/>
                </a:solidFill>
                <a:effectLst/>
                <a:latin typeface="+mn-lt"/>
                <a:ea typeface="+mn-ea"/>
                <a:cs typeface="+mn-cs"/>
              </a:rPr>
              <a:t> in </a:t>
            </a:r>
            <a:r>
              <a:rPr lang="en-US" sz="1200" b="1" i="0" u="none" strike="noStrike" kern="1200" dirty="0">
                <a:solidFill>
                  <a:schemeClr val="tx1"/>
                </a:solidFill>
                <a:effectLst/>
                <a:latin typeface="+mn-lt"/>
                <a:ea typeface="+mn-ea"/>
                <a:cs typeface="+mn-cs"/>
              </a:rPr>
              <a:t>one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relating</a:t>
            </a:r>
            <a:r>
              <a:rPr lang="en-US" sz="1200" b="0" i="0" u="none" strike="noStrike" kern="1200" dirty="0">
                <a:solidFill>
                  <a:schemeClr val="tx1"/>
                </a:solidFill>
                <a:effectLst/>
                <a:latin typeface="+mn-lt"/>
                <a:ea typeface="+mn-ea"/>
                <a:cs typeface="+mn-cs"/>
              </a:rPr>
              <a:t> to each other with </a:t>
            </a:r>
            <a:r>
              <a:rPr lang="en-US" sz="1200" b="0" i="0" u="sng" strike="noStrike" kern="1200" dirty="0">
                <a:solidFill>
                  <a:schemeClr val="tx1"/>
                </a:solidFill>
                <a:effectLst/>
                <a:latin typeface="+mn-lt"/>
                <a:ea typeface="+mn-ea"/>
                <a:cs typeface="+mn-cs"/>
              </a:rPr>
              <a:t>tremendous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love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harmony</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fellowship</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which are </a:t>
            </a:r>
            <a:r>
              <a:rPr lang="en-US" sz="1200" b="1" i="1" u="none" strike="noStrike" kern="1200" dirty="0">
                <a:solidFill>
                  <a:schemeClr val="tx1"/>
                </a:solidFill>
                <a:effectLst/>
                <a:latin typeface="+mn-lt"/>
                <a:ea typeface="+mn-ea"/>
                <a:cs typeface="+mn-cs"/>
              </a:rPr>
              <a:t>expressed</a:t>
            </a:r>
            <a:r>
              <a:rPr lang="en-US" sz="1200" b="0" i="0" u="none" strike="noStrike" kern="1200" dirty="0">
                <a:solidFill>
                  <a:schemeClr val="tx1"/>
                </a:solidFill>
                <a:effectLst/>
                <a:latin typeface="+mn-lt"/>
                <a:ea typeface="+mn-ea"/>
                <a:cs typeface="+mn-cs"/>
              </a:rPr>
              <a:t> in these </a:t>
            </a:r>
            <a:r>
              <a:rPr lang="en-US" sz="1200" b="0" i="0" u="sng" strike="noStrike" kern="1200" dirty="0">
                <a:solidFill>
                  <a:schemeClr val="tx1"/>
                </a:solidFill>
                <a:effectLst/>
                <a:latin typeface="+mn-lt"/>
                <a:ea typeface="+mn-ea"/>
                <a:cs typeface="+mn-cs"/>
              </a:rPr>
              <a:t>eternal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relationships</a:t>
            </a:r>
            <a:r>
              <a:rPr lang="en-US" sz="1200" b="0" i="0" u="none" strike="noStrike" kern="1200" dirty="0">
                <a:solidFill>
                  <a:schemeClr val="tx1"/>
                </a:solidFill>
                <a:effectLst/>
                <a:latin typeface="+mn-lt"/>
                <a:ea typeface="+mn-ea"/>
                <a:cs typeface="+mn-cs"/>
              </a:rPr>
              <a:t> in the Godhead.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“He is a </a:t>
            </a:r>
            <a:r>
              <a:rPr lang="en-US" sz="1200" b="1" i="0" u="none" strike="noStrike" kern="1200" dirty="0">
                <a:solidFill>
                  <a:schemeClr val="tx1"/>
                </a:solidFill>
                <a:effectLst/>
                <a:latin typeface="+mn-lt"/>
                <a:ea typeface="+mn-ea"/>
                <a:cs typeface="+mn-cs"/>
              </a:rPr>
              <a:t>Creative</a:t>
            </a:r>
            <a:r>
              <a:rPr lang="en-US" sz="1200" b="0" i="0" u="none" strike="noStrike" kern="1200" dirty="0">
                <a:solidFill>
                  <a:schemeClr val="tx1"/>
                </a:solidFill>
                <a:effectLst/>
                <a:latin typeface="+mn-lt"/>
                <a:ea typeface="+mn-ea"/>
                <a:cs typeface="+mn-cs"/>
              </a:rPr>
              <a:t> God”],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 </a:t>
            </a:r>
            <a:r>
              <a:rPr lang="en-US" sz="1200" b="1" i="1" u="none" strike="noStrike" kern="1200" dirty="0">
                <a:solidFill>
                  <a:schemeClr val="tx1"/>
                </a:solidFill>
                <a:effectLst/>
                <a:latin typeface="+mn-lt"/>
                <a:ea typeface="+mn-ea"/>
                <a:cs typeface="+mn-cs"/>
              </a:rPr>
              <a:t>mixture</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wise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ability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can </a:t>
            </a:r>
            <a:r>
              <a:rPr lang="en-US" sz="1200" b="0" i="1" u="none" strike="noStrike" kern="1200" dirty="0">
                <a:solidFill>
                  <a:schemeClr val="tx1"/>
                </a:solidFill>
                <a:effectLst/>
                <a:latin typeface="+mn-lt"/>
                <a:ea typeface="+mn-ea"/>
                <a:cs typeface="+mn-cs"/>
              </a:rPr>
              <a:t>create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things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If you </a:t>
            </a:r>
            <a:r>
              <a:rPr lang="en-US" sz="1200" b="1" i="1" u="none" strike="noStrike" kern="1200" dirty="0">
                <a:solidFill>
                  <a:schemeClr val="tx1"/>
                </a:solidFill>
                <a:effectLst/>
                <a:latin typeface="+mn-lt"/>
                <a:ea typeface="+mn-ea"/>
                <a:cs typeface="+mn-cs"/>
              </a:rPr>
              <a:t>look</a:t>
            </a:r>
            <a:r>
              <a:rPr lang="en-US" sz="1200" b="0" i="0" u="none" strike="noStrike" kern="1200" dirty="0">
                <a:solidFill>
                  <a:schemeClr val="tx1"/>
                </a:solidFill>
                <a:effectLst/>
                <a:latin typeface="+mn-lt"/>
                <a:ea typeface="+mn-ea"/>
                <a:cs typeface="+mn-cs"/>
              </a:rPr>
              <a:t> at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He has </a:t>
            </a:r>
            <a:r>
              <a:rPr lang="en-US" sz="1200" b="1"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it with </a:t>
            </a:r>
            <a:r>
              <a:rPr lang="en-US" sz="1200" b="0" i="0" u="sng" strike="noStrike" kern="1200" dirty="0">
                <a:solidFill>
                  <a:schemeClr val="tx1"/>
                </a:solidFill>
                <a:effectLst/>
                <a:latin typeface="+mn-lt"/>
                <a:ea typeface="+mn-ea"/>
                <a:cs typeface="+mn-cs"/>
              </a:rPr>
              <a:t>many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colors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varieties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smells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shapes</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sizes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is </a:t>
            </a:r>
            <a:r>
              <a:rPr lang="en-US" sz="1200" b="1" i="1" u="none" strike="noStrike" kern="1200" dirty="0">
                <a:solidFill>
                  <a:schemeClr val="tx1"/>
                </a:solidFill>
                <a:effectLst/>
                <a:latin typeface="+mn-lt"/>
                <a:ea typeface="+mn-ea"/>
                <a:cs typeface="+mn-cs"/>
              </a:rPr>
              <a:t>expressive</a:t>
            </a:r>
            <a:r>
              <a:rPr lang="en-US" sz="1200" b="0" i="0" u="none" strike="noStrike" kern="1200" dirty="0">
                <a:solidFill>
                  <a:schemeClr val="tx1"/>
                </a:solidFill>
                <a:effectLst/>
                <a:latin typeface="+mn-lt"/>
                <a:ea typeface="+mn-ea"/>
                <a:cs typeface="+mn-cs"/>
              </a:rPr>
              <a:t>, like a </a:t>
            </a:r>
            <a:r>
              <a:rPr lang="en-US" sz="1200" b="0" i="0" u="sng" strike="noStrike" kern="1200" dirty="0">
                <a:solidFill>
                  <a:schemeClr val="tx1"/>
                </a:solidFill>
                <a:effectLst/>
                <a:latin typeface="+mn-lt"/>
                <a:ea typeface="+mn-ea"/>
                <a:cs typeface="+mn-cs"/>
              </a:rPr>
              <a:t>master</a:t>
            </a:r>
            <a:r>
              <a:rPr lang="en-US" sz="1200" b="1" i="0" u="none" strike="noStrike" kern="1200" dirty="0">
                <a:solidFill>
                  <a:schemeClr val="tx1"/>
                </a:solidFill>
                <a:effectLst/>
                <a:latin typeface="+mn-lt"/>
                <a:ea typeface="+mn-ea"/>
                <a:cs typeface="+mn-cs"/>
              </a:rPr>
              <a:t> artist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creating</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beautiful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things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displaying</a:t>
            </a:r>
            <a:r>
              <a:rPr lang="en-US" sz="1200" b="0" i="0" u="none" strike="noStrike" kern="1200" dirty="0">
                <a:solidFill>
                  <a:schemeClr val="tx1"/>
                </a:solidFill>
                <a:effectLst/>
                <a:latin typeface="+mn-lt"/>
                <a:ea typeface="+mn-ea"/>
                <a:cs typeface="+mn-cs"/>
              </a:rPr>
              <a:t> His </a:t>
            </a:r>
            <a:r>
              <a:rPr lang="en-US" sz="1200" b="0" i="0" u="sng" strike="noStrike" kern="1200" dirty="0">
                <a:solidFill>
                  <a:schemeClr val="tx1"/>
                </a:solidFill>
                <a:effectLst/>
                <a:latin typeface="+mn-lt"/>
                <a:ea typeface="+mn-ea"/>
                <a:cs typeface="+mn-cs"/>
              </a:rPr>
              <a:t>great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attributes</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15</a:t>
            </a:fld>
            <a:endParaRPr lang="en-US"/>
          </a:p>
        </p:txBody>
      </p:sp>
    </p:spTree>
    <p:extLst>
      <p:ext uri="{BB962C8B-B14F-4D97-AF65-F5344CB8AC3E}">
        <p14:creationId xmlns:p14="http://schemas.microsoft.com/office/powerpoint/2010/main" val="271788391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[Read “We </a:t>
            </a:r>
            <a:r>
              <a:rPr lang="en-US" sz="1200" b="1" i="1" u="none" strike="noStrike" kern="1200" dirty="0">
                <a:solidFill>
                  <a:schemeClr val="tx1"/>
                </a:solidFill>
                <a:effectLst/>
                <a:latin typeface="+mn-lt"/>
                <a:ea typeface="+mn-ea"/>
                <a:cs typeface="+mn-cs"/>
              </a:rPr>
              <a:t>know</a:t>
            </a:r>
            <a:r>
              <a:rPr lang="en-US" sz="1200" b="0" i="0" u="none" strike="noStrike" kern="1200" dirty="0">
                <a:solidFill>
                  <a:schemeClr val="tx1"/>
                </a:solidFill>
                <a:effectLst/>
                <a:latin typeface="+mn-lt"/>
                <a:ea typeface="+mn-ea"/>
                <a:cs typeface="+mn-cs"/>
              </a:rPr>
              <a:t> that God is </a:t>
            </a:r>
            <a:r>
              <a:rPr lang="en-US" sz="1200" b="1" i="0" u="none" strike="noStrike" kern="1200" dirty="0">
                <a:solidFill>
                  <a:schemeClr val="tx1"/>
                </a:solidFill>
                <a:effectLst/>
                <a:latin typeface="+mn-lt"/>
                <a:ea typeface="+mn-ea"/>
                <a:cs typeface="+mn-cs"/>
              </a:rPr>
              <a:t>Spirit</a:t>
            </a:r>
            <a:r>
              <a:rPr lang="en-US" sz="1200" b="0" i="0" u="none" strike="noStrike" kern="1200" dirty="0">
                <a:solidFill>
                  <a:schemeClr val="tx1"/>
                </a:solidFill>
                <a:effectLst/>
                <a:latin typeface="+mn-lt"/>
                <a:ea typeface="+mn-ea"/>
                <a:cs typeface="+mn-cs"/>
              </a:rPr>
              <a:t>”], as well.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0" i="0" u="sng" strike="noStrike" kern="1200" dirty="0">
                <a:solidFill>
                  <a:schemeClr val="tx1"/>
                </a:solidFill>
                <a:effectLst/>
                <a:latin typeface="+mn-lt"/>
                <a:ea typeface="+mn-ea"/>
                <a:cs typeface="+mn-cs"/>
              </a:rPr>
              <a:t>is not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Earthly</a:t>
            </a:r>
            <a:r>
              <a:rPr lang="en-US" sz="1200" b="0" i="0" u="none" strike="noStrike" kern="1200" dirty="0">
                <a:solidFill>
                  <a:schemeClr val="tx1"/>
                </a:solidFill>
                <a:effectLst/>
                <a:latin typeface="+mn-lt"/>
                <a:ea typeface="+mn-ea"/>
                <a:cs typeface="+mn-cs"/>
              </a:rPr>
              <a:t> or </a:t>
            </a:r>
            <a:r>
              <a:rPr lang="en-US" sz="1200" b="1" i="0" u="none" strike="noStrike" kern="1200" dirty="0">
                <a:solidFill>
                  <a:schemeClr val="tx1"/>
                </a:solidFill>
                <a:effectLst/>
                <a:latin typeface="+mn-lt"/>
                <a:ea typeface="+mn-ea"/>
                <a:cs typeface="+mn-cs"/>
              </a:rPr>
              <a:t>physical</a:t>
            </a:r>
            <a:r>
              <a:rPr lang="en-US" sz="1200" b="0" i="0" u="none" strike="noStrike" kern="1200" dirty="0">
                <a:solidFill>
                  <a:schemeClr val="tx1"/>
                </a:solidFill>
                <a:effectLst/>
                <a:latin typeface="+mn-lt"/>
                <a:ea typeface="+mn-ea"/>
                <a:cs typeface="+mn-cs"/>
              </a:rPr>
              <a:t>            .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0" i="1" u="none" strike="noStrike" kern="1200" dirty="0">
                <a:solidFill>
                  <a:schemeClr val="tx1"/>
                </a:solidFill>
                <a:effectLst/>
                <a:latin typeface="+mn-lt"/>
                <a:ea typeface="+mn-ea"/>
                <a:cs typeface="+mn-cs"/>
              </a:rPr>
              <a:t>exists </a:t>
            </a:r>
            <a:r>
              <a:rPr lang="en-US" sz="1200" b="0" i="0" u="none" strike="noStrike" kern="1200" dirty="0">
                <a:solidFill>
                  <a:schemeClr val="tx1"/>
                </a:solidFill>
                <a:effectLst/>
                <a:latin typeface="+mn-lt"/>
                <a:ea typeface="+mn-ea"/>
                <a:cs typeface="+mn-cs"/>
              </a:rPr>
              <a:t>in a </a:t>
            </a:r>
            <a:r>
              <a:rPr lang="en-US" sz="1200" b="1" i="0" u="none" strike="noStrike" kern="1200" dirty="0">
                <a:solidFill>
                  <a:schemeClr val="tx1"/>
                </a:solidFill>
                <a:effectLst/>
                <a:latin typeface="+mn-lt"/>
                <a:ea typeface="+mn-ea"/>
                <a:cs typeface="+mn-cs"/>
              </a:rPr>
              <a:t>dimension</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outside</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boundaries</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time</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space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“And He is </a:t>
            </a:r>
            <a:r>
              <a:rPr lang="en-US" sz="1200" b="1" i="0" u="none" strike="noStrike" kern="1200" dirty="0">
                <a:solidFill>
                  <a:schemeClr val="tx1"/>
                </a:solidFill>
                <a:effectLst/>
                <a:latin typeface="+mn-lt"/>
                <a:ea typeface="+mn-ea"/>
                <a:cs typeface="+mn-cs"/>
              </a:rPr>
              <a:t>Eternal</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Eternal</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means</a:t>
            </a:r>
            <a:r>
              <a:rPr lang="en-US" sz="1200" b="0" i="0" u="none" strike="noStrike" kern="1200" dirty="0">
                <a:solidFill>
                  <a:schemeClr val="tx1"/>
                </a:solidFill>
                <a:effectLst/>
                <a:latin typeface="+mn-lt"/>
                <a:ea typeface="+mn-ea"/>
                <a:cs typeface="+mn-cs"/>
              </a:rPr>
              <a:t> that He is the </a:t>
            </a:r>
            <a:r>
              <a:rPr lang="en-US" sz="1200" b="1" i="0" u="none" strike="noStrike" kern="1200" dirty="0">
                <a:solidFill>
                  <a:schemeClr val="tx1"/>
                </a:solidFill>
                <a:effectLst/>
                <a:latin typeface="+mn-lt"/>
                <a:ea typeface="+mn-ea"/>
                <a:cs typeface="+mn-cs"/>
              </a:rPr>
              <a:t>source</a:t>
            </a:r>
            <a:r>
              <a:rPr lang="en-US" sz="1200" b="0" i="0" u="none" strike="noStrike" kern="1200" dirty="0">
                <a:solidFill>
                  <a:schemeClr val="tx1"/>
                </a:solidFill>
                <a:effectLst/>
                <a:latin typeface="+mn-lt"/>
                <a:ea typeface="+mn-ea"/>
                <a:cs typeface="+mn-cs"/>
              </a:rPr>
              <a:t> of </a:t>
            </a:r>
            <a:r>
              <a:rPr lang="en-US" sz="1200" b="1"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things, </a:t>
            </a:r>
            <a:r>
              <a:rPr lang="en-US" sz="1200" b="1" i="0" u="none" strike="noStrike" kern="1200" dirty="0">
                <a:solidFill>
                  <a:schemeClr val="tx1"/>
                </a:solidFill>
                <a:effectLst/>
                <a:latin typeface="+mn-lt"/>
                <a:ea typeface="+mn-ea"/>
                <a:cs typeface="+mn-cs"/>
              </a:rPr>
              <a:t>Eternity</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Time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He is the </a:t>
            </a:r>
            <a:r>
              <a:rPr lang="en-US" sz="1200" b="1" i="0" u="none" strike="noStrike" kern="1200" dirty="0">
                <a:solidFill>
                  <a:schemeClr val="tx1"/>
                </a:solidFill>
                <a:effectLst/>
                <a:latin typeface="+mn-lt"/>
                <a:ea typeface="+mn-ea"/>
                <a:cs typeface="+mn-cs"/>
              </a:rPr>
              <a:t>source</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life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Apart</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from</a:t>
            </a:r>
            <a:r>
              <a:rPr lang="en-US" sz="1200" b="0" i="0" u="none" strike="noStrike" kern="1200" dirty="0">
                <a:solidFill>
                  <a:schemeClr val="tx1"/>
                </a:solidFill>
                <a:effectLst/>
                <a:latin typeface="+mn-lt"/>
                <a:ea typeface="+mn-ea"/>
                <a:cs typeface="+mn-cs"/>
              </a:rPr>
              <a:t> Him, there is </a:t>
            </a:r>
            <a:r>
              <a:rPr lang="en-US" sz="1200" b="0" i="0" u="sng" strike="noStrike" kern="1200" dirty="0">
                <a:solidFill>
                  <a:schemeClr val="tx1"/>
                </a:solidFill>
                <a:effectLst/>
                <a:latin typeface="+mn-lt"/>
                <a:ea typeface="+mn-ea"/>
                <a:cs typeface="+mn-cs"/>
              </a:rPr>
              <a:t>no</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life</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16</a:t>
            </a:fld>
            <a:endParaRPr lang="en-US"/>
          </a:p>
        </p:txBody>
      </p:sp>
    </p:spTree>
    <p:extLst>
      <p:ext uri="{BB962C8B-B14F-4D97-AF65-F5344CB8AC3E}">
        <p14:creationId xmlns:p14="http://schemas.microsoft.com/office/powerpoint/2010/main" val="115112353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God </a:t>
            </a:r>
            <a:r>
              <a:rPr lang="en-US" sz="1200" b="1"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us in His </a:t>
            </a:r>
            <a:r>
              <a:rPr lang="en-US" sz="1200" b="1" i="0" u="none" strike="noStrike" kern="1200" dirty="0">
                <a:solidFill>
                  <a:schemeClr val="tx1"/>
                </a:solidFill>
                <a:effectLst/>
                <a:latin typeface="+mn-lt"/>
                <a:ea typeface="+mn-ea"/>
                <a:cs typeface="+mn-cs"/>
              </a:rPr>
              <a:t>image</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likeness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 </a:t>
            </a:r>
            <a:r>
              <a:rPr lang="en-US" sz="1200" b="1" i="0" u="none" strike="noStrike" kern="1200" dirty="0">
                <a:solidFill>
                  <a:schemeClr val="tx1"/>
                </a:solidFill>
                <a:effectLst/>
                <a:latin typeface="+mn-lt"/>
                <a:ea typeface="+mn-ea"/>
                <a:cs typeface="+mn-cs"/>
              </a:rPr>
              <a:t>human being</a:t>
            </a:r>
            <a:r>
              <a:rPr lang="en-US" sz="1200" b="0" i="0" u="none" strike="noStrike" kern="1200" dirty="0">
                <a:solidFill>
                  <a:schemeClr val="tx1"/>
                </a:solidFill>
                <a:effectLst/>
                <a:latin typeface="+mn-lt"/>
                <a:ea typeface="+mn-ea"/>
                <a:cs typeface="+mn-cs"/>
              </a:rPr>
              <a:t> is to </a:t>
            </a:r>
            <a:r>
              <a:rPr lang="en-US" sz="1200" b="1" i="1" u="none" strike="noStrike" kern="1200" dirty="0">
                <a:solidFill>
                  <a:schemeClr val="tx1"/>
                </a:solidFill>
                <a:effectLst/>
                <a:latin typeface="+mn-lt"/>
                <a:ea typeface="+mn-ea"/>
                <a:cs typeface="+mn-cs"/>
              </a:rPr>
              <a:t>correspond</a:t>
            </a:r>
            <a:r>
              <a:rPr lang="en-US" sz="1200" b="0" i="0" u="none" strike="noStrike" kern="1200" dirty="0">
                <a:solidFill>
                  <a:schemeClr val="tx1"/>
                </a:solidFill>
                <a:effectLst/>
                <a:latin typeface="+mn-lt"/>
                <a:ea typeface="+mn-ea"/>
                <a:cs typeface="+mn-cs"/>
              </a:rPr>
              <a:t> to God.</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Which </a:t>
            </a:r>
            <a:r>
              <a:rPr lang="en-US" sz="1200" b="0" i="1" u="none" strike="noStrike" kern="1200" dirty="0">
                <a:solidFill>
                  <a:schemeClr val="tx1"/>
                </a:solidFill>
                <a:effectLst/>
                <a:latin typeface="+mn-lt"/>
                <a:ea typeface="+mn-ea"/>
                <a:cs typeface="+mn-cs"/>
              </a:rPr>
              <a:t>means</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everything</a:t>
            </a:r>
            <a:r>
              <a:rPr lang="en-US" sz="1200" b="0" i="0" u="none" strike="noStrike" kern="1200" dirty="0">
                <a:solidFill>
                  <a:schemeClr val="tx1"/>
                </a:solidFill>
                <a:effectLst/>
                <a:latin typeface="+mn-lt"/>
                <a:ea typeface="+mn-ea"/>
                <a:cs typeface="+mn-cs"/>
              </a:rPr>
              <a:t> that God </a:t>
            </a:r>
            <a:r>
              <a:rPr lang="en-US" sz="1200" b="1" i="1" u="none" strike="noStrike" kern="1200" dirty="0">
                <a:solidFill>
                  <a:schemeClr val="tx1"/>
                </a:solidFill>
                <a:effectLst/>
                <a:latin typeface="+mn-lt"/>
                <a:ea typeface="+mn-ea"/>
                <a:cs typeface="+mn-cs"/>
              </a:rPr>
              <a:t>is</a:t>
            </a:r>
            <a:r>
              <a:rPr lang="en-US" sz="1200" b="0" i="0" u="none" strike="noStrike" kern="1200" dirty="0">
                <a:solidFill>
                  <a:schemeClr val="tx1"/>
                </a:solidFill>
                <a:effectLst/>
                <a:latin typeface="+mn-lt"/>
                <a:ea typeface="+mn-ea"/>
                <a:cs typeface="+mn-cs"/>
              </a:rPr>
              <a:t>, we </a:t>
            </a:r>
            <a:r>
              <a:rPr lang="en-US" sz="1200" b="1" i="1" u="none" strike="noStrike" kern="1200" dirty="0">
                <a:solidFill>
                  <a:schemeClr val="tx1"/>
                </a:solidFill>
                <a:effectLst/>
                <a:latin typeface="+mn-lt"/>
                <a:ea typeface="+mn-ea"/>
                <a:cs typeface="+mn-cs"/>
              </a:rPr>
              <a:t>have</a:t>
            </a:r>
            <a:r>
              <a:rPr lang="en-US" sz="1200" b="0" i="0" u="none" strike="noStrike" kern="1200" dirty="0">
                <a:solidFill>
                  <a:schemeClr val="tx1"/>
                </a:solidFill>
                <a:effectLst/>
                <a:latin typeface="+mn-lt"/>
                <a:ea typeface="+mn-ea"/>
                <a:cs typeface="+mn-cs"/>
              </a:rPr>
              <a:t> as </a:t>
            </a:r>
            <a:r>
              <a:rPr lang="en-US" sz="1200" b="1" i="0" u="none" strike="noStrike" kern="1200" dirty="0">
                <a:solidFill>
                  <a:schemeClr val="tx1"/>
                </a:solidFill>
                <a:effectLst/>
                <a:latin typeface="+mn-lt"/>
                <a:ea typeface="+mn-ea"/>
                <a:cs typeface="+mn-cs"/>
              </a:rPr>
              <a:t>human beings</a:t>
            </a:r>
            <a:r>
              <a:rPr lang="en-US" sz="1200" b="0" i="0" u="none" strike="noStrike" kern="1200" dirty="0">
                <a:solidFill>
                  <a:schemeClr val="tx1"/>
                </a:solidFill>
                <a:effectLst/>
                <a:latin typeface="+mn-lt"/>
                <a:ea typeface="+mn-ea"/>
                <a:cs typeface="+mn-cs"/>
              </a:rPr>
              <a:t>, – just in a </a:t>
            </a:r>
            <a:r>
              <a:rPr lang="en-US" sz="1200" b="0" i="0" u="sng" strike="noStrike" kern="1200" dirty="0">
                <a:solidFill>
                  <a:schemeClr val="tx1"/>
                </a:solidFill>
                <a:effectLst/>
                <a:latin typeface="+mn-lt"/>
                <a:ea typeface="+mn-ea"/>
                <a:cs typeface="+mn-cs"/>
              </a:rPr>
              <a:t>lesser </a:t>
            </a:r>
            <a:r>
              <a:rPr lang="en-US" sz="1200" b="1" i="0" u="none" strike="noStrike" kern="1200" dirty="0">
                <a:solidFill>
                  <a:schemeClr val="tx1"/>
                </a:solidFill>
                <a:effectLst/>
                <a:latin typeface="+mn-lt"/>
                <a:ea typeface="+mn-ea"/>
                <a:cs typeface="+mn-cs"/>
              </a:rPr>
              <a:t>capacity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Man Has Volition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can </a:t>
            </a:r>
            <a:r>
              <a:rPr lang="en-US" sz="1200" b="1" i="1" u="none" strike="noStrike" kern="1200" dirty="0">
                <a:solidFill>
                  <a:schemeClr val="tx1"/>
                </a:solidFill>
                <a:effectLst/>
                <a:latin typeface="+mn-lt"/>
                <a:ea typeface="+mn-ea"/>
                <a:cs typeface="+mn-cs"/>
              </a:rPr>
              <a:t>make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meaningful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choices</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Good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choices</a:t>
            </a:r>
            <a:r>
              <a:rPr lang="en-US" sz="1200" b="0" i="0" u="none" strike="noStrike" kern="1200" dirty="0">
                <a:solidFill>
                  <a:schemeClr val="tx1"/>
                </a:solidFill>
                <a:effectLst/>
                <a:latin typeface="+mn-lt"/>
                <a:ea typeface="+mn-ea"/>
                <a:cs typeface="+mn-cs"/>
              </a:rPr>
              <a:t> and </a:t>
            </a:r>
            <a:r>
              <a:rPr lang="en-US" sz="1200" b="0" i="0" u="sng" strike="noStrike" kern="1200" dirty="0">
                <a:solidFill>
                  <a:schemeClr val="tx1"/>
                </a:solidFill>
                <a:effectLst/>
                <a:latin typeface="+mn-lt"/>
                <a:ea typeface="+mn-ea"/>
                <a:cs typeface="+mn-cs"/>
              </a:rPr>
              <a:t>bad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choices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is </a:t>
            </a:r>
            <a:r>
              <a:rPr lang="en-US" sz="1200" b="1" i="1" u="none" strike="noStrike" kern="1200" dirty="0">
                <a:solidFill>
                  <a:schemeClr val="tx1"/>
                </a:solidFill>
                <a:effectLst/>
                <a:latin typeface="+mn-lt"/>
                <a:ea typeface="+mn-ea"/>
                <a:cs typeface="+mn-cs"/>
              </a:rPr>
              <a:t>different</a:t>
            </a:r>
            <a:r>
              <a:rPr lang="en-US" sz="1200" b="0" i="0" u="none" strike="noStrike" kern="1200" dirty="0">
                <a:solidFill>
                  <a:schemeClr val="tx1"/>
                </a:solidFill>
                <a:effectLst/>
                <a:latin typeface="+mn-lt"/>
                <a:ea typeface="+mn-ea"/>
                <a:cs typeface="+mn-cs"/>
              </a:rPr>
              <a:t> than the </a:t>
            </a:r>
            <a:r>
              <a:rPr lang="en-US" sz="1200" b="0" i="0" u="sng" strike="noStrike" kern="1200" dirty="0">
                <a:solidFill>
                  <a:schemeClr val="tx1"/>
                </a:solidFill>
                <a:effectLst/>
                <a:latin typeface="+mn-lt"/>
                <a:ea typeface="+mn-ea"/>
                <a:cs typeface="+mn-cs"/>
              </a:rPr>
              <a:t>Animal</a:t>
            </a:r>
            <a:r>
              <a:rPr lang="en-US" sz="1200" b="1" i="0" u="none" strike="noStrike" kern="1200" dirty="0">
                <a:solidFill>
                  <a:schemeClr val="tx1"/>
                </a:solidFill>
                <a:effectLst/>
                <a:latin typeface="+mn-lt"/>
                <a:ea typeface="+mn-ea"/>
                <a:cs typeface="+mn-cs"/>
              </a:rPr>
              <a:t> Kingdom</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have </a:t>
            </a:r>
            <a:r>
              <a:rPr lang="en-US" sz="1200" b="1" i="0" u="none" strike="noStrike" kern="1200" dirty="0">
                <a:solidFill>
                  <a:schemeClr val="tx1"/>
                </a:solidFill>
                <a:effectLst/>
                <a:latin typeface="+mn-lt"/>
                <a:ea typeface="+mn-ea"/>
                <a:cs typeface="+mn-cs"/>
              </a:rPr>
              <a:t>volition</a:t>
            </a:r>
            <a:r>
              <a:rPr lang="en-US" sz="1200" b="0" i="0" u="none" strike="noStrike" kern="1200" dirty="0">
                <a:solidFill>
                  <a:schemeClr val="tx1"/>
                </a:solidFill>
                <a:effectLst/>
                <a:latin typeface="+mn-lt"/>
                <a:ea typeface="+mn-ea"/>
                <a:cs typeface="+mn-cs"/>
              </a:rPr>
              <a:t>, as well, but </a:t>
            </a:r>
            <a:r>
              <a:rPr lang="en-US" sz="1200" b="0" i="0" u="sng" strike="noStrike" kern="1200" dirty="0">
                <a:solidFill>
                  <a:schemeClr val="tx1"/>
                </a:solidFill>
                <a:effectLst/>
                <a:latin typeface="+mn-lt"/>
                <a:ea typeface="+mn-ea"/>
                <a:cs typeface="+mn-cs"/>
              </a:rPr>
              <a:t>their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volition</a:t>
            </a:r>
            <a:r>
              <a:rPr lang="en-US" sz="1200" b="0" i="0" u="none" strike="noStrike" kern="1200" dirty="0">
                <a:solidFill>
                  <a:schemeClr val="tx1"/>
                </a:solidFill>
                <a:effectLst/>
                <a:latin typeface="+mn-lt"/>
                <a:ea typeface="+mn-ea"/>
                <a:cs typeface="+mn-cs"/>
              </a:rPr>
              <a:t> is </a:t>
            </a:r>
            <a:r>
              <a:rPr lang="en-US" sz="1200" b="1" i="1" u="none" strike="noStrike" kern="1200" dirty="0">
                <a:solidFill>
                  <a:schemeClr val="tx1"/>
                </a:solidFill>
                <a:effectLst/>
                <a:latin typeface="+mn-lt"/>
                <a:ea typeface="+mn-ea"/>
                <a:cs typeface="+mn-cs"/>
              </a:rPr>
              <a:t>governed</a:t>
            </a:r>
            <a:r>
              <a:rPr lang="en-US" sz="1200" b="0" i="0" u="none" strike="noStrike" kern="1200" dirty="0">
                <a:solidFill>
                  <a:schemeClr val="tx1"/>
                </a:solidFill>
                <a:effectLst/>
                <a:latin typeface="+mn-lt"/>
                <a:ea typeface="+mn-ea"/>
                <a:cs typeface="+mn-cs"/>
              </a:rPr>
              <a:t> by </a:t>
            </a:r>
            <a:r>
              <a:rPr lang="en-US" sz="1200" b="1" i="0" u="none" strike="noStrike" kern="1200" dirty="0">
                <a:solidFill>
                  <a:schemeClr val="tx1"/>
                </a:solidFill>
                <a:effectLst/>
                <a:latin typeface="+mn-lt"/>
                <a:ea typeface="+mn-ea"/>
                <a:cs typeface="+mn-cs"/>
              </a:rPr>
              <a:t>instinct</a:t>
            </a:r>
            <a:r>
              <a:rPr lang="en-US" sz="1200" b="0" i="0" u="none" strike="noStrike" kern="1200" dirty="0">
                <a:solidFill>
                  <a:schemeClr val="tx1"/>
                </a:solidFill>
                <a:effectLst/>
                <a:latin typeface="+mn-lt"/>
                <a:ea typeface="+mn-ea"/>
                <a:cs typeface="+mn-cs"/>
              </a:rPr>
              <a:t> and it’s </a:t>
            </a:r>
            <a:r>
              <a:rPr lang="en-US" sz="1200" b="1" i="0" u="none" strike="noStrike" kern="1200" dirty="0">
                <a:solidFill>
                  <a:schemeClr val="tx1"/>
                </a:solidFill>
                <a:effectLst/>
                <a:latin typeface="+mn-lt"/>
                <a:ea typeface="+mn-ea"/>
                <a:cs typeface="+mn-cs"/>
              </a:rPr>
              <a:t>biological</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You and I have </a:t>
            </a:r>
            <a:r>
              <a:rPr lang="en-US" sz="1200" b="0" i="0" u="sng" strike="noStrike" kern="1200" dirty="0">
                <a:solidFill>
                  <a:schemeClr val="tx1"/>
                </a:solidFill>
                <a:effectLst/>
                <a:latin typeface="+mn-lt"/>
                <a:ea typeface="+mn-ea"/>
                <a:cs typeface="+mn-cs"/>
              </a:rPr>
              <a:t>free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choice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11.]…</a:t>
            </a:r>
          </a:p>
        </p:txBody>
      </p:sp>
      <p:sp>
        <p:nvSpPr>
          <p:cNvPr id="4" name="Slide Number Placeholder 3"/>
          <p:cNvSpPr>
            <a:spLocks noGrp="1"/>
          </p:cNvSpPr>
          <p:nvPr>
            <p:ph type="sldNum" sz="quarter" idx="10"/>
          </p:nvPr>
        </p:nvSpPr>
        <p:spPr/>
        <p:txBody>
          <a:bodyPr/>
          <a:lstStyle/>
          <a:p>
            <a:fld id="{9398ECE9-F199-4445-9799-9CC371946868}" type="slidenum">
              <a:rPr lang="en-US" smtClean="0"/>
              <a:t>17</a:t>
            </a:fld>
            <a:endParaRPr lang="en-US"/>
          </a:p>
        </p:txBody>
      </p:sp>
    </p:spTree>
    <p:extLst>
      <p:ext uri="{BB962C8B-B14F-4D97-AF65-F5344CB8AC3E}">
        <p14:creationId xmlns:p14="http://schemas.microsoft.com/office/powerpoint/2010/main" val="265663520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[Read “We also have </a:t>
            </a:r>
            <a:r>
              <a:rPr lang="en-US" sz="1200" b="1" i="0" u="none" strike="noStrike" kern="1200" dirty="0">
                <a:solidFill>
                  <a:schemeClr val="tx1"/>
                </a:solidFill>
                <a:effectLst/>
                <a:latin typeface="+mn-lt"/>
                <a:ea typeface="+mn-ea"/>
                <a:cs typeface="+mn-cs"/>
              </a:rPr>
              <a:t>Morality</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As </a:t>
            </a:r>
            <a:r>
              <a:rPr lang="en-US" sz="1200" b="1" i="0" u="none" strike="noStrike" kern="1200" dirty="0">
                <a:solidFill>
                  <a:schemeClr val="tx1"/>
                </a:solidFill>
                <a:effectLst/>
                <a:latin typeface="+mn-lt"/>
                <a:ea typeface="+mn-ea"/>
                <a:cs typeface="+mn-cs"/>
              </a:rPr>
              <a:t>human beings</a:t>
            </a:r>
            <a:r>
              <a:rPr lang="en-US" sz="1200" b="0" i="0" u="none" strike="noStrike" kern="1200" dirty="0">
                <a:solidFill>
                  <a:schemeClr val="tx1"/>
                </a:solidFill>
                <a:effectLst/>
                <a:latin typeface="+mn-lt"/>
                <a:ea typeface="+mn-ea"/>
                <a:cs typeface="+mn-cs"/>
              </a:rPr>
              <a:t>, we have a </a:t>
            </a:r>
            <a:r>
              <a:rPr lang="en-US" sz="1200" b="1" i="1" u="none" strike="noStrike" kern="1200" dirty="0">
                <a:solidFill>
                  <a:schemeClr val="tx1"/>
                </a:solidFill>
                <a:effectLst/>
                <a:latin typeface="+mn-lt"/>
                <a:ea typeface="+mn-ea"/>
                <a:cs typeface="+mn-cs"/>
              </a:rPr>
              <a:t>sense</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right</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wrong</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even </a:t>
            </a:r>
            <a:r>
              <a:rPr lang="en-US" sz="1200" b="1" i="1" u="none" strike="noStrike" kern="1200" dirty="0">
                <a:solidFill>
                  <a:schemeClr val="tx1"/>
                </a:solidFill>
                <a:effectLst/>
                <a:latin typeface="+mn-lt"/>
                <a:ea typeface="+mn-ea"/>
                <a:cs typeface="+mn-cs"/>
              </a:rPr>
              <a:t>encode</a:t>
            </a:r>
            <a:r>
              <a:rPr lang="en-US" sz="1200" b="0" i="0" u="none" strike="noStrike" kern="1200" dirty="0">
                <a:solidFill>
                  <a:schemeClr val="tx1"/>
                </a:solidFill>
                <a:effectLst/>
                <a:latin typeface="+mn-lt"/>
                <a:ea typeface="+mn-ea"/>
                <a:cs typeface="+mn-cs"/>
              </a:rPr>
              <a:t> those and have </a:t>
            </a:r>
            <a:r>
              <a:rPr lang="en-US" sz="1200" b="1" i="0" u="none" strike="noStrike" kern="1200" dirty="0">
                <a:solidFill>
                  <a:schemeClr val="tx1"/>
                </a:solidFill>
                <a:effectLst/>
                <a:latin typeface="+mn-lt"/>
                <a:ea typeface="+mn-ea"/>
                <a:cs typeface="+mn-cs"/>
              </a:rPr>
              <a:t>laws</a:t>
            </a:r>
            <a:r>
              <a:rPr lang="en-US" sz="1200" b="0" i="0" u="none" strike="noStrike" kern="1200" dirty="0">
                <a:solidFill>
                  <a:schemeClr val="tx1"/>
                </a:solidFill>
                <a:effectLst/>
                <a:latin typeface="+mn-lt"/>
                <a:ea typeface="+mn-ea"/>
                <a:cs typeface="+mn-cs"/>
              </a:rPr>
              <a:t> in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societies</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So, </a:t>
            </a:r>
            <a:r>
              <a:rPr lang="en-US" sz="1200" b="1" i="1" u="none" strike="noStrike" kern="1200" dirty="0">
                <a:solidFill>
                  <a:schemeClr val="tx1"/>
                </a:solidFill>
                <a:effectLst/>
                <a:latin typeface="+mn-lt"/>
                <a:ea typeface="+mn-ea"/>
                <a:cs typeface="+mn-cs"/>
              </a:rPr>
              <a:t>where</a:t>
            </a:r>
            <a:r>
              <a:rPr lang="en-US" sz="1200" b="0" i="0" u="none" strike="noStrike" kern="1200" dirty="0">
                <a:solidFill>
                  <a:schemeClr val="tx1"/>
                </a:solidFill>
                <a:effectLst/>
                <a:latin typeface="+mn-lt"/>
                <a:ea typeface="+mn-ea"/>
                <a:cs typeface="+mn-cs"/>
              </a:rPr>
              <a:t> God is </a:t>
            </a:r>
            <a:r>
              <a:rPr lang="en-US" sz="1200" b="1" i="0" u="none" strike="noStrike" kern="1200" dirty="0">
                <a:solidFill>
                  <a:schemeClr val="tx1"/>
                </a:solidFill>
                <a:effectLst/>
                <a:latin typeface="+mn-lt"/>
                <a:ea typeface="+mn-ea"/>
                <a:cs typeface="+mn-cs"/>
              </a:rPr>
              <a:t>righteous</a:t>
            </a:r>
            <a:r>
              <a:rPr lang="en-US" sz="1200" b="0" i="0" u="none" strike="noStrike" kern="1200" dirty="0">
                <a:solidFill>
                  <a:schemeClr val="tx1"/>
                </a:solidFill>
                <a:effectLst/>
                <a:latin typeface="+mn-lt"/>
                <a:ea typeface="+mn-ea"/>
                <a:cs typeface="+mn-cs"/>
              </a:rPr>
              <a:t>, you and I, have </a:t>
            </a:r>
            <a:r>
              <a:rPr lang="en-US" sz="1200" b="1" i="0" u="none" strike="noStrike" kern="1200" dirty="0">
                <a:solidFill>
                  <a:schemeClr val="tx1"/>
                </a:solidFill>
                <a:effectLst/>
                <a:latin typeface="+mn-lt"/>
                <a:ea typeface="+mn-ea"/>
                <a:cs typeface="+mn-cs"/>
              </a:rPr>
              <a:t>morality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“We also have </a:t>
            </a:r>
            <a:r>
              <a:rPr lang="en-US" sz="1200" b="1" i="0" u="none" strike="noStrike" kern="1200" dirty="0">
                <a:solidFill>
                  <a:schemeClr val="tx1"/>
                </a:solidFill>
                <a:effectLst/>
                <a:latin typeface="+mn-lt"/>
                <a:ea typeface="+mn-ea"/>
                <a:cs typeface="+mn-cs"/>
              </a:rPr>
              <a:t>Justice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we can </a:t>
            </a:r>
            <a:r>
              <a:rPr lang="en-US" sz="1200" b="1" i="1" u="none" strike="noStrike" kern="1200" dirty="0">
                <a:solidFill>
                  <a:schemeClr val="tx1"/>
                </a:solidFill>
                <a:effectLst/>
                <a:latin typeface="+mn-lt"/>
                <a:ea typeface="+mn-ea"/>
                <a:cs typeface="+mn-cs"/>
              </a:rPr>
              <a:t>carry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out</a:t>
            </a:r>
            <a:r>
              <a:rPr lang="en-US" sz="1200" b="0" i="0" u="none" strike="noStrike" kern="1200" dirty="0">
                <a:solidFill>
                  <a:schemeClr val="tx1"/>
                </a:solidFill>
                <a:effectLst/>
                <a:latin typeface="+mn-lt"/>
                <a:ea typeface="+mn-ea"/>
                <a:cs typeface="+mn-cs"/>
              </a:rPr>
              <a:t> this </a:t>
            </a:r>
            <a:r>
              <a:rPr lang="en-US" sz="1200" b="1" i="0" u="none" strike="noStrike" kern="1200" dirty="0">
                <a:solidFill>
                  <a:schemeClr val="tx1"/>
                </a:solidFill>
                <a:effectLst/>
                <a:latin typeface="+mn-lt"/>
                <a:ea typeface="+mn-ea"/>
                <a:cs typeface="+mn-cs"/>
              </a:rPr>
              <a:t>Justice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a:t>
            </a:r>
            <a:r>
              <a:rPr lang="en-US" sz="1200" b="1" i="1" u="none" strike="noStrike" kern="1200" dirty="0">
                <a:solidFill>
                  <a:schemeClr val="tx1"/>
                </a:solidFill>
                <a:effectLst/>
                <a:latin typeface="+mn-lt"/>
                <a:ea typeface="+mn-ea"/>
                <a:cs typeface="+mn-cs"/>
              </a:rPr>
              <a:t>punish</a:t>
            </a:r>
            <a:r>
              <a:rPr lang="en-US" sz="1200" b="0" i="0" u="none" strike="noStrike" kern="1200" dirty="0">
                <a:solidFill>
                  <a:schemeClr val="tx1"/>
                </a:solidFill>
                <a:effectLst/>
                <a:latin typeface="+mn-lt"/>
                <a:ea typeface="+mn-ea"/>
                <a:cs typeface="+mn-cs"/>
              </a:rPr>
              <a:t> those </a:t>
            </a:r>
            <a:r>
              <a:rPr lang="en-US" sz="1200" b="0" i="1" u="none" strike="noStrike" kern="1200" dirty="0">
                <a:solidFill>
                  <a:schemeClr val="tx1"/>
                </a:solidFill>
                <a:effectLst/>
                <a:latin typeface="+mn-lt"/>
                <a:ea typeface="+mn-ea"/>
                <a:cs typeface="+mn-cs"/>
              </a:rPr>
              <a:t>who</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do</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is </a:t>
            </a:r>
            <a:r>
              <a:rPr lang="en-US" sz="1200" b="1" i="0" u="none" strike="noStrike" kern="1200" dirty="0">
                <a:solidFill>
                  <a:schemeClr val="tx1"/>
                </a:solidFill>
                <a:effectLst/>
                <a:latin typeface="+mn-lt"/>
                <a:ea typeface="+mn-ea"/>
                <a:cs typeface="+mn-cs"/>
              </a:rPr>
              <a:t>wrong</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Every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society</a:t>
            </a:r>
            <a:r>
              <a:rPr lang="en-US" sz="1200" b="0" i="0" u="none" strike="noStrike" kern="1200" dirty="0">
                <a:solidFill>
                  <a:schemeClr val="tx1"/>
                </a:solidFill>
                <a:effectLst/>
                <a:latin typeface="+mn-lt"/>
                <a:ea typeface="+mn-ea"/>
                <a:cs typeface="+mn-cs"/>
              </a:rPr>
              <a:t>, regardless of </a:t>
            </a:r>
            <a:r>
              <a:rPr lang="en-US" sz="1200" b="1" i="0" u="none" strike="noStrike" kern="1200" dirty="0">
                <a:solidFill>
                  <a:schemeClr val="tx1"/>
                </a:solidFill>
                <a:effectLst/>
                <a:latin typeface="+mn-lt"/>
                <a:ea typeface="+mn-ea"/>
                <a:cs typeface="+mn-cs"/>
              </a:rPr>
              <a:t>continent</a:t>
            </a:r>
            <a:r>
              <a:rPr lang="en-US" sz="1200" b="0" i="0" u="none" strike="noStrike" kern="1200" dirty="0">
                <a:solidFill>
                  <a:schemeClr val="tx1"/>
                </a:solidFill>
                <a:effectLst/>
                <a:latin typeface="+mn-lt"/>
                <a:ea typeface="+mn-ea"/>
                <a:cs typeface="+mn-cs"/>
              </a:rPr>
              <a:t> or </a:t>
            </a:r>
            <a:r>
              <a:rPr lang="en-US" sz="1200" b="1" i="0" u="none" strike="noStrike" kern="1200" dirty="0">
                <a:solidFill>
                  <a:schemeClr val="tx1"/>
                </a:solidFill>
                <a:effectLst/>
                <a:latin typeface="+mn-lt"/>
                <a:ea typeface="+mn-ea"/>
                <a:cs typeface="+mn-cs"/>
              </a:rPr>
              <a:t>century</a:t>
            </a:r>
            <a:r>
              <a:rPr lang="en-US" sz="1200" b="0" i="0" u="none" strike="noStrike" kern="1200" dirty="0">
                <a:solidFill>
                  <a:schemeClr val="tx1"/>
                </a:solidFill>
                <a:effectLst/>
                <a:latin typeface="+mn-lt"/>
                <a:ea typeface="+mn-ea"/>
                <a:cs typeface="+mn-cs"/>
              </a:rPr>
              <a:t>, has </a:t>
            </a:r>
            <a:r>
              <a:rPr lang="en-US" sz="1200" b="0" i="0" u="sng" strike="noStrike" kern="1200" dirty="0">
                <a:solidFill>
                  <a:schemeClr val="tx1"/>
                </a:solidFill>
                <a:effectLst/>
                <a:latin typeface="+mn-lt"/>
                <a:ea typeface="+mn-ea"/>
                <a:cs typeface="+mn-cs"/>
              </a:rPr>
              <a:t>some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system</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right</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wrong</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0" u="none" strike="noStrike" kern="1200" dirty="0">
                <a:solidFill>
                  <a:schemeClr val="tx1"/>
                </a:solidFill>
                <a:effectLst/>
                <a:latin typeface="+mn-lt"/>
                <a:ea typeface="+mn-ea"/>
                <a:cs typeface="+mn-cs"/>
              </a:rPr>
              <a:t>ways</a:t>
            </a:r>
            <a:r>
              <a:rPr lang="en-US" sz="1200" b="0" i="0" u="none" strike="noStrike" kern="1200" dirty="0">
                <a:solidFill>
                  <a:schemeClr val="tx1"/>
                </a:solidFill>
                <a:effectLst/>
                <a:latin typeface="+mn-lt"/>
                <a:ea typeface="+mn-ea"/>
                <a:cs typeface="+mn-cs"/>
              </a:rPr>
              <a:t> of </a:t>
            </a:r>
            <a:r>
              <a:rPr lang="en-US" sz="1200" b="1" i="1" u="none" strike="noStrike" kern="1200" dirty="0">
                <a:solidFill>
                  <a:schemeClr val="tx1"/>
                </a:solidFill>
                <a:effectLst/>
                <a:latin typeface="+mn-lt"/>
                <a:ea typeface="+mn-ea"/>
                <a:cs typeface="+mn-cs"/>
              </a:rPr>
              <a:t>dealing</a:t>
            </a:r>
            <a:r>
              <a:rPr lang="en-US" sz="1200" b="0" i="0" u="none" strike="noStrike" kern="1200" dirty="0">
                <a:solidFill>
                  <a:schemeClr val="tx1"/>
                </a:solidFill>
                <a:effectLst/>
                <a:latin typeface="+mn-lt"/>
                <a:ea typeface="+mn-ea"/>
                <a:cs typeface="+mn-cs"/>
              </a:rPr>
              <a:t> with </a:t>
            </a:r>
            <a:r>
              <a:rPr lang="en-US" sz="1200" b="1" i="0" u="none" strike="noStrike" kern="1200" dirty="0">
                <a:solidFill>
                  <a:schemeClr val="tx1"/>
                </a:solidFill>
                <a:effectLst/>
                <a:latin typeface="+mn-lt"/>
                <a:ea typeface="+mn-ea"/>
                <a:cs typeface="+mn-cs"/>
              </a:rPr>
              <a:t>wrong</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18</a:t>
            </a:fld>
            <a:endParaRPr lang="en-US"/>
          </a:p>
        </p:txBody>
      </p:sp>
    </p:spTree>
    <p:extLst>
      <p:ext uri="{BB962C8B-B14F-4D97-AF65-F5344CB8AC3E}">
        <p14:creationId xmlns:p14="http://schemas.microsoft.com/office/powerpoint/2010/main" val="209641690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God is </a:t>
            </a:r>
            <a:r>
              <a:rPr lang="en-US" sz="1200" b="1" i="0" u="none" strike="noStrike" kern="1200" dirty="0">
                <a:solidFill>
                  <a:schemeClr val="tx1"/>
                </a:solidFill>
                <a:effectLst/>
                <a:latin typeface="+mn-lt"/>
                <a:ea typeface="+mn-ea"/>
                <a:cs typeface="+mn-cs"/>
              </a:rPr>
              <a:t>wise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So, in </a:t>
            </a:r>
            <a:r>
              <a:rPr lang="en-US" sz="1200" b="0" i="0" u="sng" strike="noStrike" kern="1200" dirty="0">
                <a:solidFill>
                  <a:schemeClr val="tx1"/>
                </a:solidFill>
                <a:effectLst/>
                <a:latin typeface="+mn-lt"/>
                <a:ea typeface="+mn-ea"/>
                <a:cs typeface="+mn-cs"/>
              </a:rPr>
              <a: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image</a:t>
            </a:r>
            <a:r>
              <a:rPr lang="en-US" sz="1200" b="0" i="0" u="none" strike="noStrike" kern="1200" dirty="0">
                <a:solidFill>
                  <a:schemeClr val="tx1"/>
                </a:solidFill>
                <a:effectLst/>
                <a:latin typeface="+mn-lt"/>
                <a:ea typeface="+mn-ea"/>
                <a:cs typeface="+mn-cs"/>
              </a:rPr>
              <a:t>, we are </a:t>
            </a:r>
            <a:r>
              <a:rPr lang="en-US" sz="1200" b="1" i="0" u="none" strike="noStrike" kern="1200" dirty="0">
                <a:solidFill>
                  <a:schemeClr val="tx1"/>
                </a:solidFill>
                <a:effectLst/>
                <a:latin typeface="+mn-lt"/>
                <a:ea typeface="+mn-ea"/>
                <a:cs typeface="+mn-cs"/>
              </a:rPr>
              <a:t>Intellectual</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Logical</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Different</a:t>
            </a:r>
            <a:r>
              <a:rPr lang="en-US" sz="1200" b="0" i="0" u="none" strike="noStrike" kern="1200" dirty="0">
                <a:solidFill>
                  <a:schemeClr val="tx1"/>
                </a:solidFill>
                <a:effectLst/>
                <a:latin typeface="+mn-lt"/>
                <a:ea typeface="+mn-ea"/>
                <a:cs typeface="+mn-cs"/>
              </a:rPr>
              <a:t> than </a:t>
            </a:r>
            <a:r>
              <a:rPr lang="en-US" sz="1200" b="1"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the </a:t>
            </a:r>
            <a:r>
              <a:rPr lang="en-US" sz="1200" b="1" i="1" u="none" strike="noStrike" kern="1200" dirty="0">
                <a:solidFill>
                  <a:schemeClr val="tx1"/>
                </a:solidFill>
                <a:effectLst/>
                <a:latin typeface="+mn-lt"/>
                <a:ea typeface="+mn-ea"/>
                <a:cs typeface="+mn-cs"/>
              </a:rPr>
              <a:t>rest</a:t>
            </a:r>
            <a:r>
              <a:rPr lang="en-US" sz="1200" b="0" i="0" u="none" strike="noStrike" kern="1200" dirty="0">
                <a:solidFill>
                  <a:schemeClr val="tx1"/>
                </a:solidFill>
                <a:effectLst/>
                <a:latin typeface="+mn-lt"/>
                <a:ea typeface="+mn-ea"/>
                <a:cs typeface="+mn-cs"/>
              </a:rPr>
              <a:t> of the </a:t>
            </a:r>
            <a:r>
              <a:rPr lang="en-US" sz="1200" b="1" i="0" u="none" strike="noStrike" kern="1200" dirty="0">
                <a:solidFill>
                  <a:schemeClr val="tx1"/>
                </a:solidFill>
                <a:effectLst/>
                <a:latin typeface="+mn-lt"/>
                <a:ea typeface="+mn-ea"/>
                <a:cs typeface="+mn-cs"/>
              </a:rPr>
              <a:t>Creation</a:t>
            </a:r>
            <a:r>
              <a:rPr lang="en-US" sz="1200" b="0" i="0" u="none" strike="noStrike" kern="1200" dirty="0">
                <a:solidFill>
                  <a:schemeClr val="tx1"/>
                </a:solidFill>
                <a:effectLst/>
                <a:latin typeface="+mn-lt"/>
                <a:ea typeface="+mn-ea"/>
                <a:cs typeface="+mn-cs"/>
              </a:rPr>
              <a:t>, including the </a:t>
            </a:r>
            <a:r>
              <a:rPr lang="en-US" sz="1200" b="0" i="0" u="sng" strike="noStrike" kern="1200" dirty="0">
                <a:solidFill>
                  <a:schemeClr val="tx1"/>
                </a:solidFill>
                <a:effectLst/>
                <a:latin typeface="+mn-lt"/>
                <a:ea typeface="+mn-ea"/>
                <a:cs typeface="+mn-cs"/>
              </a:rPr>
              <a:t>Animal</a:t>
            </a:r>
            <a:r>
              <a:rPr lang="en-US" sz="1200" b="1" i="0" u="none" strike="noStrike" kern="1200" dirty="0">
                <a:solidFill>
                  <a:schemeClr val="tx1"/>
                </a:solidFill>
                <a:effectLst/>
                <a:latin typeface="+mn-lt"/>
                <a:ea typeface="+mn-ea"/>
                <a:cs typeface="+mn-cs"/>
              </a:rPr>
              <a:t> Kingdom</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are </a:t>
            </a:r>
            <a:r>
              <a:rPr lang="en-US" sz="1200" b="1" i="0" u="none" strike="noStrike" kern="1200" dirty="0">
                <a:solidFill>
                  <a:schemeClr val="tx1"/>
                </a:solidFill>
                <a:effectLst/>
                <a:latin typeface="+mn-lt"/>
                <a:ea typeface="+mn-ea"/>
                <a:cs typeface="+mn-cs"/>
              </a:rPr>
              <a:t>unique</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high</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greatly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above</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beyond</a:t>
            </a:r>
            <a:r>
              <a:rPr lang="en-US" sz="1200" b="0" i="0" u="none" strike="noStrike" kern="1200" dirty="0">
                <a:solidFill>
                  <a:schemeClr val="tx1"/>
                </a:solidFill>
                <a:effectLst/>
                <a:latin typeface="+mn-lt"/>
                <a:ea typeface="+mn-ea"/>
                <a:cs typeface="+mn-cs"/>
              </a:rPr>
              <a:t> any of the </a:t>
            </a:r>
            <a:r>
              <a:rPr lang="en-US" sz="1200" b="0" i="0" u="sng" strike="noStrike" kern="1200" dirty="0">
                <a:solidFill>
                  <a:schemeClr val="tx1"/>
                </a:solidFill>
                <a:effectLst/>
                <a:latin typeface="+mn-lt"/>
                <a:ea typeface="+mn-ea"/>
                <a:cs typeface="+mn-cs"/>
              </a:rPr>
              <a:t>Animal</a:t>
            </a:r>
            <a:r>
              <a:rPr lang="en-US" sz="1200" b="1" i="0" u="none" strike="noStrike" kern="1200" dirty="0">
                <a:solidFill>
                  <a:schemeClr val="tx1"/>
                </a:solidFill>
                <a:effectLst/>
                <a:latin typeface="+mn-lt"/>
                <a:ea typeface="+mn-ea"/>
                <a:cs typeface="+mn-cs"/>
              </a:rPr>
              <a:t> Kingdom</a:t>
            </a:r>
            <a:r>
              <a:rPr lang="en-US" sz="1200" b="0" i="0" u="none" strike="noStrike" kern="1200" dirty="0">
                <a:solidFill>
                  <a:schemeClr val="tx1"/>
                </a:solidFill>
                <a:effectLst/>
                <a:latin typeface="+mn-lt"/>
                <a:ea typeface="+mn-ea"/>
                <a:cs typeface="+mn-cs"/>
              </a:rPr>
              <a:t> in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Ability</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Intellect</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Logic</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have </a:t>
            </a:r>
            <a:r>
              <a:rPr lang="en-US" sz="1200" b="1" i="0" u="none" strike="noStrike" kern="1200" dirty="0">
                <a:solidFill>
                  <a:schemeClr val="tx1"/>
                </a:solidFill>
                <a:effectLst/>
                <a:latin typeface="+mn-lt"/>
                <a:ea typeface="+mn-ea"/>
                <a:cs typeface="+mn-cs"/>
              </a:rPr>
              <a:t>mathematics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chemistry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physics</a:t>
            </a:r>
            <a:r>
              <a:rPr lang="en-US" sz="1200" b="0" i="0" u="none" strike="noStrike" kern="1200" dirty="0">
                <a:solidFill>
                  <a:schemeClr val="tx1"/>
                </a:solidFill>
                <a:effectLst/>
                <a:latin typeface="+mn-lt"/>
                <a:ea typeface="+mn-ea"/>
                <a:cs typeface="+mn-cs"/>
              </a:rPr>
              <a:t>, and </a:t>
            </a:r>
            <a:r>
              <a:rPr lang="en-US" sz="1200" b="0" i="0" u="sng"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sorts</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intellectual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things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God is </a:t>
            </a:r>
            <a:r>
              <a:rPr lang="en-US" sz="1200" b="0" i="0" u="sng" strike="noStrike" kern="1200" dirty="0">
                <a:solidFill>
                  <a:schemeClr val="tx1"/>
                </a:solidFill>
                <a:effectLst/>
                <a:latin typeface="+mn-lt"/>
                <a:ea typeface="+mn-ea"/>
                <a:cs typeface="+mn-cs"/>
              </a:rPr>
              <a:t>very</a:t>
            </a:r>
            <a:r>
              <a:rPr lang="en-US" sz="1200" b="1" i="0" u="none" strike="noStrike" kern="1200" dirty="0">
                <a:solidFill>
                  <a:schemeClr val="tx1"/>
                </a:solidFill>
                <a:effectLst/>
                <a:latin typeface="+mn-lt"/>
                <a:ea typeface="+mn-ea"/>
                <a:cs typeface="+mn-cs"/>
              </a:rPr>
              <a:t> powerful</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so, </a:t>
            </a:r>
            <a:r>
              <a:rPr lang="en-US" sz="1200" b="1" i="0" u="none" strike="noStrike" kern="1200" dirty="0">
                <a:solidFill>
                  <a:schemeClr val="tx1"/>
                </a:solidFill>
                <a:effectLst/>
                <a:latin typeface="+mn-lt"/>
                <a:ea typeface="+mn-ea"/>
                <a:cs typeface="+mn-cs"/>
              </a:rPr>
              <a:t>human beings</a:t>
            </a:r>
            <a:r>
              <a:rPr lang="en-US" sz="1200" b="0" i="0" u="none" strike="noStrike" kern="1200" dirty="0">
                <a:solidFill>
                  <a:schemeClr val="tx1"/>
                </a:solidFill>
                <a:effectLst/>
                <a:latin typeface="+mn-lt"/>
                <a:ea typeface="+mn-ea"/>
                <a:cs typeface="+mn-cs"/>
              </a:rPr>
              <a:t> have </a:t>
            </a:r>
            <a:r>
              <a:rPr lang="en-US" sz="1200" b="0" i="0" u="sng" strike="noStrike" kern="1200" dirty="0">
                <a:solidFill>
                  <a:schemeClr val="tx1"/>
                </a:solidFill>
                <a:effectLst/>
                <a:latin typeface="+mn-lt"/>
                <a:ea typeface="+mn-ea"/>
                <a:cs typeface="+mn-cs"/>
              </a:rPr>
              <a:t>great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Ability</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You can </a:t>
            </a:r>
            <a:r>
              <a:rPr lang="en-US" sz="1200" b="1" i="1" u="none" strike="noStrike" kern="1200" dirty="0">
                <a:solidFill>
                  <a:schemeClr val="tx1"/>
                </a:solidFill>
                <a:effectLst/>
                <a:latin typeface="+mn-lt"/>
                <a:ea typeface="+mn-ea"/>
                <a:cs typeface="+mn-cs"/>
              </a:rPr>
              <a:t>see</a:t>
            </a:r>
            <a:r>
              <a:rPr lang="en-US" sz="1200" b="0" i="0" u="none" strike="noStrike" kern="1200" dirty="0">
                <a:solidFill>
                  <a:schemeClr val="tx1"/>
                </a:solidFill>
                <a:effectLst/>
                <a:latin typeface="+mn-lt"/>
                <a:ea typeface="+mn-ea"/>
                <a:cs typeface="+mn-cs"/>
              </a:rPr>
              <a:t> on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how</a:t>
            </a:r>
            <a:r>
              <a:rPr lang="en-US" sz="1200" b="0" i="0" u="none" strike="noStrike" kern="1200" dirty="0">
                <a:solidFill>
                  <a:schemeClr val="tx1"/>
                </a:solidFill>
                <a:effectLst/>
                <a:latin typeface="+mn-lt"/>
                <a:ea typeface="+mn-ea"/>
                <a:cs typeface="+mn-cs"/>
              </a:rPr>
              <a:t> we have </a:t>
            </a:r>
            <a:r>
              <a:rPr lang="en-US" sz="1200" b="1" i="1" u="none" strike="noStrike" kern="1200" dirty="0">
                <a:solidFill>
                  <a:schemeClr val="tx1"/>
                </a:solidFill>
                <a:effectLst/>
                <a:latin typeface="+mn-lt"/>
                <a:ea typeface="+mn-ea"/>
                <a:cs typeface="+mn-cs"/>
              </a:rPr>
              <a:t>used</a:t>
            </a:r>
            <a:r>
              <a:rPr lang="en-US" sz="1200" b="0" i="0" u="none" strike="noStrike" kern="1200" dirty="0">
                <a:solidFill>
                  <a:schemeClr val="tx1"/>
                </a:solidFill>
                <a:effectLst/>
                <a:latin typeface="+mn-lt"/>
                <a:ea typeface="+mn-ea"/>
                <a:cs typeface="+mn-cs"/>
              </a:rPr>
              <a:t> our </a:t>
            </a:r>
            <a:r>
              <a:rPr lang="en-US" sz="1200" b="1" i="0" u="none" strike="noStrike" kern="1200" dirty="0">
                <a:solidFill>
                  <a:schemeClr val="tx1"/>
                </a:solidFill>
                <a:effectLst/>
                <a:latin typeface="+mn-lt"/>
                <a:ea typeface="+mn-ea"/>
                <a:cs typeface="+mn-cs"/>
              </a:rPr>
              <a:t>Intellect</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Brains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We've </a:t>
            </a:r>
            <a:r>
              <a:rPr lang="en-US" sz="1200" b="0" i="1" u="none" strike="noStrike" kern="1200" dirty="0">
                <a:solidFill>
                  <a:schemeClr val="tx1"/>
                </a:solidFill>
                <a:effectLst/>
                <a:latin typeface="+mn-lt"/>
                <a:ea typeface="+mn-ea"/>
                <a:cs typeface="+mn-cs"/>
              </a:rPr>
              <a:t>invented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things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designed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things</a:t>
            </a:r>
            <a:r>
              <a:rPr lang="en-US" sz="1200" b="0" i="0" u="sng" strike="noStrike" kern="1200" dirty="0">
                <a:solidFill>
                  <a:schemeClr val="tx1"/>
                </a:solidFill>
                <a:effectLst/>
                <a:latin typeface="+mn-lt"/>
                <a:ea typeface="+mn-ea"/>
                <a:cs typeface="+mn-cs"/>
              </a:rPr>
              <a:t>,</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built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things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We're </a:t>
            </a:r>
            <a:r>
              <a:rPr lang="en-US" sz="1200" b="1" i="1" u="none" strike="noStrike" kern="1200" dirty="0">
                <a:solidFill>
                  <a:schemeClr val="tx1"/>
                </a:solidFill>
                <a:effectLst/>
                <a:latin typeface="+mn-lt"/>
                <a:ea typeface="+mn-ea"/>
                <a:cs typeface="+mn-cs"/>
              </a:rPr>
              <a:t>flying</a:t>
            </a:r>
            <a:r>
              <a:rPr lang="en-US" sz="1200" b="0" i="0" u="none" strike="noStrike" kern="1200" dirty="0">
                <a:solidFill>
                  <a:schemeClr val="tx1"/>
                </a:solidFill>
                <a:effectLst/>
                <a:latin typeface="+mn-lt"/>
                <a:ea typeface="+mn-ea"/>
                <a:cs typeface="+mn-cs"/>
              </a:rPr>
              <a:t> in the </a:t>
            </a:r>
            <a:r>
              <a:rPr lang="en-US" sz="1200" b="1" i="0" u="none" strike="noStrike" kern="1200" dirty="0">
                <a:solidFill>
                  <a:schemeClr val="tx1"/>
                </a:solidFill>
                <a:effectLst/>
                <a:latin typeface="+mn-lt"/>
                <a:ea typeface="+mn-ea"/>
                <a:cs typeface="+mn-cs"/>
              </a:rPr>
              <a:t>air</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doing</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sorts</a:t>
            </a:r>
            <a:r>
              <a:rPr lang="en-US" sz="1200" b="0" i="0" u="none" strike="noStrike" kern="1200" dirty="0">
                <a:solidFill>
                  <a:schemeClr val="tx1"/>
                </a:solidFill>
                <a:effectLst/>
                <a:latin typeface="+mn-lt"/>
                <a:ea typeface="+mn-ea"/>
                <a:cs typeface="+mn-cs"/>
              </a:rPr>
              <a:t> of </a:t>
            </a:r>
            <a:r>
              <a:rPr lang="en-US" sz="1200" b="1" i="0" u="none" strike="noStrike" kern="1200" dirty="0" err="1">
                <a:solidFill>
                  <a:schemeClr val="tx1"/>
                </a:solidFill>
                <a:effectLst/>
                <a:latin typeface="+mn-lt"/>
                <a:ea typeface="+mn-ea"/>
                <a:cs typeface="+mn-cs"/>
              </a:rPr>
              <a:t>activites</a:t>
            </a:r>
            <a:r>
              <a:rPr lang="en-US" sz="1200" b="0" i="0" u="none" strike="noStrike" kern="1200" dirty="0">
                <a:solidFill>
                  <a:schemeClr val="tx1"/>
                </a:solidFill>
                <a:effectLst/>
                <a:latin typeface="+mn-lt"/>
                <a:ea typeface="+mn-ea"/>
                <a:cs typeface="+mn-cs"/>
              </a:rPr>
              <a:t> with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Ability</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19</a:t>
            </a:fld>
            <a:endParaRPr lang="en-US"/>
          </a:p>
        </p:txBody>
      </p:sp>
    </p:spTree>
    <p:extLst>
      <p:ext uri="{BB962C8B-B14F-4D97-AF65-F5344CB8AC3E}">
        <p14:creationId xmlns:p14="http://schemas.microsoft.com/office/powerpoint/2010/main" val="126551925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[Read 1.]</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God is the </a:t>
            </a:r>
            <a:r>
              <a:rPr lang="en-US" sz="1200" b="1" i="0" u="none" strike="noStrike" kern="1200" dirty="0">
                <a:solidFill>
                  <a:schemeClr val="tx1"/>
                </a:solidFill>
                <a:effectLst/>
                <a:latin typeface="+mn-lt"/>
                <a:ea typeface="+mn-ea"/>
                <a:cs typeface="+mn-cs"/>
              </a:rPr>
              <a:t>One</a:t>
            </a:r>
            <a:r>
              <a:rPr lang="en-US" sz="1200" b="0" i="0" u="none" strike="noStrike" kern="1200" dirty="0">
                <a:solidFill>
                  <a:schemeClr val="tx1"/>
                </a:solidFill>
                <a:effectLst/>
                <a:latin typeface="+mn-lt"/>
                <a:ea typeface="+mn-ea"/>
                <a:cs typeface="+mn-cs"/>
              </a:rPr>
              <a:t> who </a:t>
            </a:r>
            <a:r>
              <a:rPr lang="en-US" sz="1200" b="1" i="1" u="none" strike="noStrike" kern="1200" dirty="0">
                <a:solidFill>
                  <a:schemeClr val="tx1"/>
                </a:solidFill>
                <a:effectLst/>
                <a:latin typeface="+mn-lt"/>
                <a:ea typeface="+mn-ea"/>
                <a:cs typeface="+mn-cs"/>
              </a:rPr>
              <a:t>decided</a:t>
            </a:r>
            <a:r>
              <a:rPr lang="en-US" sz="1200" b="0" i="0" u="none" strike="noStrike" kern="1200" dirty="0">
                <a:solidFill>
                  <a:schemeClr val="tx1"/>
                </a:solidFill>
                <a:effectLst/>
                <a:latin typeface="+mn-lt"/>
                <a:ea typeface="+mn-ea"/>
                <a:cs typeface="+mn-cs"/>
              </a:rPr>
              <a:t> to </a:t>
            </a:r>
            <a:r>
              <a:rPr lang="en-US" sz="1200" b="1" i="0" u="none" strike="noStrike" kern="1200" dirty="0">
                <a:solidFill>
                  <a:schemeClr val="tx1"/>
                </a:solidFill>
                <a:effectLst/>
                <a:latin typeface="+mn-lt"/>
                <a:ea typeface="+mn-ea"/>
                <a:cs typeface="+mn-cs"/>
              </a:rPr>
              <a:t>create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Creation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We’ll </a:t>
            </a:r>
            <a:r>
              <a:rPr lang="en-US" sz="1200" b="1" i="1" u="none" strike="noStrike" kern="1200" dirty="0">
                <a:solidFill>
                  <a:schemeClr val="tx1"/>
                </a:solidFill>
                <a:effectLst/>
                <a:latin typeface="+mn-lt"/>
                <a:ea typeface="+mn-ea"/>
                <a:cs typeface="+mn-cs"/>
              </a:rPr>
              <a:t>add</a:t>
            </a:r>
            <a:r>
              <a:rPr lang="en-US" sz="1200" b="0" i="0" u="none" strike="noStrike" kern="1200" dirty="0">
                <a:solidFill>
                  <a:schemeClr val="tx1"/>
                </a:solidFill>
                <a:effectLst/>
                <a:latin typeface="+mn-lt"/>
                <a:ea typeface="+mn-ea"/>
                <a:cs typeface="+mn-cs"/>
              </a:rPr>
              <a:t> a </a:t>
            </a:r>
            <a:r>
              <a:rPr lang="en-US" sz="1200" b="1" i="0" u="none" strike="noStrike" kern="1200" dirty="0">
                <a:solidFill>
                  <a:schemeClr val="tx1"/>
                </a:solidFill>
                <a:effectLst/>
                <a:latin typeface="+mn-lt"/>
                <a:ea typeface="+mn-ea"/>
                <a:cs typeface="+mn-cs"/>
              </a:rPr>
              <a:t>line</a:t>
            </a:r>
            <a:r>
              <a:rPr lang="en-US" sz="1200" b="0" i="0" u="none" strike="noStrike" kern="1200" dirty="0">
                <a:solidFill>
                  <a:schemeClr val="tx1"/>
                </a:solidFill>
                <a:effectLst/>
                <a:latin typeface="+mn-lt"/>
                <a:ea typeface="+mn-ea"/>
                <a:cs typeface="+mn-cs"/>
              </a:rPr>
              <a:t> from </a:t>
            </a:r>
            <a:r>
              <a:rPr lang="en-US" sz="1200" b="1" i="0" u="none" strike="noStrike" kern="1200" dirty="0">
                <a:solidFill>
                  <a:schemeClr val="tx1"/>
                </a:solidFill>
                <a:effectLst/>
                <a:latin typeface="+mn-lt"/>
                <a:ea typeface="+mn-ea"/>
                <a:cs typeface="+mn-cs"/>
              </a:rPr>
              <a:t>Creation</a:t>
            </a:r>
            <a:r>
              <a:rPr lang="en-US" sz="1200" b="0" i="0" u="none" strike="noStrike" kern="1200" dirty="0">
                <a:solidFill>
                  <a:schemeClr val="tx1"/>
                </a:solidFill>
                <a:effectLst/>
                <a:latin typeface="+mn-lt"/>
                <a:ea typeface="+mn-ea"/>
                <a:cs typeface="+mn-cs"/>
              </a:rPr>
              <a:t> to </a:t>
            </a:r>
            <a:r>
              <a:rPr lang="en-US" sz="1200" b="0" i="1" u="none" strike="noStrike" kern="1200" dirty="0">
                <a:solidFill>
                  <a:schemeClr val="tx1"/>
                </a:solidFill>
                <a:effectLst/>
                <a:latin typeface="+mn-lt"/>
                <a:ea typeface="+mn-ea"/>
                <a:cs typeface="+mn-cs"/>
              </a:rPr>
              <a:t>represent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both</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Time</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2</a:t>
            </a:fld>
            <a:endParaRPr lang="en-US"/>
          </a:p>
        </p:txBody>
      </p:sp>
    </p:spTree>
    <p:extLst>
      <p:ext uri="{BB962C8B-B14F-4D97-AF65-F5344CB8AC3E}">
        <p14:creationId xmlns:p14="http://schemas.microsoft.com/office/powerpoint/2010/main" val="207667709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Again, God is a God of </a:t>
            </a:r>
            <a:r>
              <a:rPr lang="en-US" sz="1200" b="1" i="0" u="none" strike="noStrike" kern="1200" dirty="0">
                <a:solidFill>
                  <a:schemeClr val="tx1"/>
                </a:solidFill>
                <a:effectLst/>
                <a:latin typeface="+mn-lt"/>
                <a:ea typeface="+mn-ea"/>
                <a:cs typeface="+mn-cs"/>
              </a:rPr>
              <a:t>Love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So, we </a:t>
            </a:r>
            <a:r>
              <a:rPr lang="en-US" sz="1200" b="0" i="1" u="none" strike="noStrike" kern="1200" dirty="0">
                <a:solidFill>
                  <a:schemeClr val="tx1"/>
                </a:solidFill>
                <a:effectLst/>
                <a:latin typeface="+mn-lt"/>
                <a:ea typeface="+mn-ea"/>
                <a:cs typeface="+mn-cs"/>
              </a:rPr>
              <a:t>see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Humanity</a:t>
            </a:r>
            <a:r>
              <a:rPr lang="en-US" sz="1200" b="0" i="0" u="none" strike="noStrike" kern="1200" dirty="0">
                <a:solidFill>
                  <a:schemeClr val="tx1"/>
                </a:solidFill>
                <a:effectLst/>
                <a:latin typeface="+mn-lt"/>
                <a:ea typeface="+mn-ea"/>
                <a:cs typeface="+mn-cs"/>
              </a:rPr>
              <a:t> has </a:t>
            </a:r>
            <a:r>
              <a:rPr lang="en-US" sz="1200" b="0" i="0" u="sng" strike="noStrike" kern="1200" dirty="0">
                <a:solidFill>
                  <a:schemeClr val="tx1"/>
                </a:solidFill>
                <a:effectLst/>
                <a:latin typeface="+mn-lt"/>
                <a:ea typeface="+mn-ea"/>
                <a:cs typeface="+mn-cs"/>
              </a:rPr>
              <a:t>incredible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intense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Relationships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Relationships</a:t>
            </a:r>
            <a:r>
              <a:rPr lang="en-US" sz="1200" b="0" i="0" u="none" strike="noStrike" kern="1200" dirty="0">
                <a:solidFill>
                  <a:schemeClr val="tx1"/>
                </a:solidFill>
                <a:effectLst/>
                <a:latin typeface="+mn-lt"/>
                <a:ea typeface="+mn-ea"/>
                <a:cs typeface="+mn-cs"/>
              </a:rPr>
              <a:t> that start on a </a:t>
            </a:r>
            <a:r>
              <a:rPr lang="en-US" sz="1200" b="0" i="0" u="sng" strike="noStrike" kern="1200" dirty="0">
                <a:solidFill>
                  <a:schemeClr val="tx1"/>
                </a:solidFill>
                <a:effectLst/>
                <a:latin typeface="+mn-lt"/>
                <a:ea typeface="+mn-ea"/>
                <a:cs typeface="+mn-cs"/>
              </a:rPr>
              <a:t>tribal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level</a:t>
            </a:r>
            <a:r>
              <a:rPr lang="en-US" sz="1200" b="0" i="0" u="none" strike="noStrike" kern="1200" dirty="0">
                <a:solidFill>
                  <a:schemeClr val="tx1"/>
                </a:solidFill>
                <a:effectLst/>
                <a:latin typeface="+mn-lt"/>
                <a:ea typeface="+mn-ea"/>
                <a:cs typeface="+mn-cs"/>
              </a:rPr>
              <a:t> and a </a:t>
            </a:r>
            <a:r>
              <a:rPr lang="en-US" sz="1200" b="0" i="0" u="sng" strike="noStrike" kern="1200" dirty="0">
                <a:solidFill>
                  <a:schemeClr val="tx1"/>
                </a:solidFill>
                <a:effectLst/>
                <a:latin typeface="+mn-lt"/>
                <a:ea typeface="+mn-ea"/>
                <a:cs typeface="+mn-cs"/>
              </a:rPr>
              <a:t>language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level</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Then they </a:t>
            </a:r>
            <a:r>
              <a:rPr lang="en-US" sz="1200" b="1" i="1" u="none" strike="noStrike" kern="1200" dirty="0">
                <a:solidFill>
                  <a:schemeClr val="tx1"/>
                </a:solidFill>
                <a:effectLst/>
                <a:latin typeface="+mn-lt"/>
                <a:ea typeface="+mn-ea"/>
                <a:cs typeface="+mn-cs"/>
              </a:rPr>
              <a:t>move</a:t>
            </a:r>
            <a:r>
              <a:rPr lang="en-US" sz="1200" b="0" i="0" u="none" strike="noStrike" kern="1200" dirty="0">
                <a:solidFill>
                  <a:schemeClr val="tx1"/>
                </a:solidFill>
                <a:effectLst/>
                <a:latin typeface="+mn-lt"/>
                <a:ea typeface="+mn-ea"/>
                <a:cs typeface="+mn-cs"/>
              </a:rPr>
              <a:t> into </a:t>
            </a:r>
            <a:r>
              <a:rPr lang="en-US" sz="1200" b="0" i="0" u="sng" strike="noStrike" kern="1200" dirty="0">
                <a:solidFill>
                  <a:schemeClr val="tx1"/>
                </a:solidFill>
                <a:effectLst/>
                <a:latin typeface="+mn-lt"/>
                <a:ea typeface="+mn-ea"/>
                <a:cs typeface="+mn-cs"/>
              </a:rPr>
              <a:t>family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level</a:t>
            </a:r>
            <a:r>
              <a:rPr lang="en-US" sz="1200" b="0" i="0" u="none" strike="noStrike" kern="1200" dirty="0">
                <a:solidFill>
                  <a:schemeClr val="tx1"/>
                </a:solidFill>
                <a:effectLst/>
                <a:latin typeface="+mn-lt"/>
                <a:ea typeface="+mn-ea"/>
                <a:cs typeface="+mn-cs"/>
              </a:rPr>
              <a:t>, and a </a:t>
            </a:r>
            <a:r>
              <a:rPr lang="en-US" sz="1200" b="1" i="0" u="none" strike="noStrike" kern="1200" dirty="0">
                <a:solidFill>
                  <a:schemeClr val="tx1"/>
                </a:solidFill>
                <a:effectLst/>
                <a:latin typeface="+mn-lt"/>
                <a:ea typeface="+mn-ea"/>
                <a:cs typeface="+mn-cs"/>
              </a:rPr>
              <a:t>husband</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wife</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children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Complex</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Relationships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unlike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anything</a:t>
            </a:r>
            <a:r>
              <a:rPr lang="en-US" sz="1200" b="0" i="0" u="none" strike="noStrike" kern="1200" dirty="0">
                <a:solidFill>
                  <a:schemeClr val="tx1"/>
                </a:solidFill>
                <a:effectLst/>
                <a:latin typeface="+mn-lt"/>
                <a:ea typeface="+mn-ea"/>
                <a:cs typeface="+mn-cs"/>
              </a:rPr>
              <a:t> else on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Expression</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Humans</a:t>
            </a:r>
            <a:r>
              <a:rPr lang="en-US" sz="1200" b="0" i="0" u="none" strike="noStrike" kern="1200" dirty="0">
                <a:solidFill>
                  <a:schemeClr val="tx1"/>
                </a:solidFill>
                <a:effectLst/>
                <a:latin typeface="+mn-lt"/>
                <a:ea typeface="+mn-ea"/>
                <a:cs typeface="+mn-cs"/>
              </a:rPr>
              <a:t> are also very </a:t>
            </a:r>
            <a:r>
              <a:rPr lang="en-US" sz="1200" b="1" i="0" u="none" strike="noStrike" kern="1200" dirty="0">
                <a:solidFill>
                  <a:schemeClr val="tx1"/>
                </a:solidFill>
                <a:effectLst/>
                <a:latin typeface="+mn-lt"/>
                <a:ea typeface="+mn-ea"/>
                <a:cs typeface="+mn-cs"/>
              </a:rPr>
              <a:t>Creative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can </a:t>
            </a:r>
            <a:r>
              <a:rPr lang="en-US" sz="1200" b="1" i="1" u="none" strike="noStrike" kern="1200" dirty="0">
                <a:solidFill>
                  <a:schemeClr val="tx1"/>
                </a:solidFill>
                <a:effectLst/>
                <a:latin typeface="+mn-lt"/>
                <a:ea typeface="+mn-ea"/>
                <a:cs typeface="+mn-cs"/>
              </a:rPr>
              <a:t>Express</a:t>
            </a:r>
            <a:r>
              <a:rPr lang="en-US" sz="1200" b="0" i="0" u="none" strike="noStrike" kern="1200" dirty="0">
                <a:solidFill>
                  <a:schemeClr val="tx1"/>
                </a:solidFill>
                <a:effectLst/>
                <a:latin typeface="+mn-lt"/>
                <a:ea typeface="+mn-ea"/>
                <a:cs typeface="+mn-cs"/>
              </a:rPr>
              <a:t> ourselves </a:t>
            </a:r>
            <a:r>
              <a:rPr lang="en-US" sz="1200" b="0" i="1" u="none" strike="noStrike" kern="1200" dirty="0">
                <a:solidFill>
                  <a:schemeClr val="tx1"/>
                </a:solidFill>
                <a:effectLst/>
                <a:latin typeface="+mn-lt"/>
                <a:ea typeface="+mn-ea"/>
                <a:cs typeface="+mn-cs"/>
              </a:rPr>
              <a:t>through</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art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poetry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music</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sculpture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a:t>
            </a:r>
            <a:r>
              <a:rPr lang="en-US" sz="1200" b="0" i="0" u="sng" strike="noStrike" kern="1200" dirty="0">
                <a:solidFill>
                  <a:schemeClr val="tx1"/>
                </a:solidFill>
                <a:effectLst/>
                <a:latin typeface="+mn-lt"/>
                <a:ea typeface="+mn-ea"/>
                <a:cs typeface="+mn-cs"/>
              </a:rPr>
              <a:t>do not</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see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Animals</a:t>
            </a:r>
            <a:r>
              <a:rPr lang="en-US" sz="1200" b="0" i="0" u="none" strike="noStrike" kern="1200" dirty="0">
                <a:solidFill>
                  <a:schemeClr val="tx1"/>
                </a:solidFill>
                <a:effectLst/>
                <a:latin typeface="+mn-lt"/>
                <a:ea typeface="+mn-ea"/>
                <a:cs typeface="+mn-cs"/>
              </a:rPr>
              <a:t> doing </a:t>
            </a:r>
            <a:r>
              <a:rPr lang="en-US" sz="1200" b="0" i="0" u="sng" strike="noStrike" kern="1200" dirty="0">
                <a:solidFill>
                  <a:schemeClr val="tx1"/>
                </a:solidFill>
                <a:effectLst/>
                <a:latin typeface="+mn-lt"/>
                <a:ea typeface="+mn-ea"/>
                <a:cs typeface="+mn-cs"/>
              </a:rPr>
              <a:t>these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things</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20</a:t>
            </a:fld>
            <a:endParaRPr lang="en-US"/>
          </a:p>
        </p:txBody>
      </p:sp>
    </p:spTree>
    <p:extLst>
      <p:ext uri="{BB962C8B-B14F-4D97-AF65-F5344CB8AC3E}">
        <p14:creationId xmlns:p14="http://schemas.microsoft.com/office/powerpoint/2010/main" val="353211230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We also have a </a:t>
            </a:r>
            <a:r>
              <a:rPr lang="en-US" sz="1200" b="0" i="0" u="sng" strike="noStrike" kern="1200" dirty="0">
                <a:solidFill>
                  <a:schemeClr val="tx1"/>
                </a:solidFill>
                <a:effectLst/>
                <a:latin typeface="+mn-lt"/>
                <a:ea typeface="+mn-ea"/>
                <a:cs typeface="+mn-cs"/>
              </a:rPr>
              <a:t>Spiritual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dimension</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a:t>
            </a:r>
            <a:r>
              <a:rPr lang="en-US" sz="1200" b="1" i="1" u="none" strike="noStrike" kern="1200" dirty="0">
                <a:solidFill>
                  <a:schemeClr val="tx1"/>
                </a:solidFill>
                <a:effectLst/>
                <a:latin typeface="+mn-lt"/>
                <a:ea typeface="+mn-ea"/>
                <a:cs typeface="+mn-cs"/>
              </a:rPr>
              <a:t>makes</a:t>
            </a:r>
            <a:r>
              <a:rPr lang="en-US" sz="1200" b="0" i="0" u="none" strike="noStrike" kern="1200" dirty="0">
                <a:solidFill>
                  <a:schemeClr val="tx1"/>
                </a:solidFill>
                <a:effectLst/>
                <a:latin typeface="+mn-lt"/>
                <a:ea typeface="+mn-ea"/>
                <a:cs typeface="+mn-cs"/>
              </a:rPr>
              <a:t> us </a:t>
            </a:r>
            <a:r>
              <a:rPr lang="en-US" sz="1200" b="1" i="0" u="none" strike="noStrike" kern="1200" dirty="0">
                <a:solidFill>
                  <a:schemeClr val="tx1"/>
                </a:solidFill>
                <a:effectLst/>
                <a:latin typeface="+mn-lt"/>
                <a:ea typeface="+mn-ea"/>
                <a:cs typeface="+mn-cs"/>
              </a:rPr>
              <a:t>human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 cat, a dog, a gorilla…, they </a:t>
            </a:r>
            <a:r>
              <a:rPr lang="en-US" sz="1200" b="0" i="0" u="sng" strike="noStrike" kern="1200" dirty="0">
                <a:solidFill>
                  <a:schemeClr val="tx1"/>
                </a:solidFill>
                <a:effectLst/>
                <a:latin typeface="+mn-lt"/>
                <a:ea typeface="+mn-ea"/>
                <a:cs typeface="+mn-cs"/>
              </a:rPr>
              <a:t>do not</a:t>
            </a:r>
            <a:r>
              <a:rPr lang="en-US" sz="1200" b="0" i="0" u="none" strike="noStrike" kern="1200" dirty="0">
                <a:solidFill>
                  <a:schemeClr val="tx1"/>
                </a:solidFill>
                <a:effectLst/>
                <a:latin typeface="+mn-lt"/>
                <a:ea typeface="+mn-ea"/>
                <a:cs typeface="+mn-cs"/>
              </a:rPr>
              <a:t> have any </a:t>
            </a:r>
            <a:r>
              <a:rPr lang="en-US" sz="1200" b="1" i="0" u="none" strike="noStrike" kern="1200" dirty="0">
                <a:solidFill>
                  <a:schemeClr val="tx1"/>
                </a:solidFill>
                <a:effectLst/>
                <a:latin typeface="+mn-lt"/>
                <a:ea typeface="+mn-ea"/>
                <a:cs typeface="+mn-cs"/>
              </a:rPr>
              <a:t>concept</a:t>
            </a:r>
            <a:r>
              <a:rPr lang="en-US" sz="1200" b="0" i="0" u="none" strike="noStrike" kern="1200" dirty="0">
                <a:solidFill>
                  <a:schemeClr val="tx1"/>
                </a:solidFill>
                <a:effectLst/>
                <a:latin typeface="+mn-lt"/>
                <a:ea typeface="+mn-ea"/>
                <a:cs typeface="+mn-cs"/>
              </a:rPr>
              <a:t> of God.</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You've </a:t>
            </a:r>
            <a:r>
              <a:rPr lang="en-US" sz="1200" b="0" i="0" u="sng" strike="noStrike" kern="1200" dirty="0">
                <a:solidFill>
                  <a:schemeClr val="tx1"/>
                </a:solidFill>
                <a:effectLst/>
                <a:latin typeface="+mn-lt"/>
                <a:ea typeface="+mn-ea"/>
                <a:cs typeface="+mn-cs"/>
              </a:rPr>
              <a:t>never</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seen</a:t>
            </a:r>
            <a:r>
              <a:rPr lang="en-US" sz="1200" b="0" i="0" u="none" strike="noStrike" kern="1200" dirty="0">
                <a:solidFill>
                  <a:schemeClr val="tx1"/>
                </a:solidFill>
                <a:effectLst/>
                <a:latin typeface="+mn-lt"/>
                <a:ea typeface="+mn-ea"/>
                <a:cs typeface="+mn-cs"/>
              </a:rPr>
              <a:t> a cat or dog </a:t>
            </a:r>
            <a:r>
              <a:rPr lang="en-US" sz="1200" b="1" i="1" u="none" strike="noStrike" kern="1200" dirty="0">
                <a:solidFill>
                  <a:schemeClr val="tx1"/>
                </a:solidFill>
                <a:effectLst/>
                <a:latin typeface="+mn-lt"/>
                <a:ea typeface="+mn-ea"/>
                <a:cs typeface="+mn-cs"/>
              </a:rPr>
              <a:t>pray</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a:t>
            </a:r>
            <a:r>
              <a:rPr lang="en-US" sz="1200" b="0" i="0" u="sng" strike="noStrike" kern="1200" dirty="0">
                <a:solidFill>
                  <a:schemeClr val="tx1"/>
                </a:solidFill>
                <a:effectLst/>
                <a:latin typeface="+mn-lt"/>
                <a:ea typeface="+mn-ea"/>
                <a:cs typeface="+mn-cs"/>
              </a:rPr>
              <a:t>does 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happen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Human beings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know</a:t>
            </a:r>
            <a:r>
              <a:rPr lang="en-US" sz="1200" b="0" i="0" u="none" strike="noStrike" kern="1200" dirty="0">
                <a:solidFill>
                  <a:schemeClr val="tx1"/>
                </a:solidFill>
                <a:effectLst/>
                <a:latin typeface="+mn-lt"/>
                <a:ea typeface="+mn-ea"/>
                <a:cs typeface="+mn-cs"/>
              </a:rPr>
              <a:t> that there is a </a:t>
            </a:r>
            <a:r>
              <a:rPr lang="en-US" sz="1200" b="1" i="0" u="none" strike="noStrike" kern="1200" dirty="0">
                <a:solidFill>
                  <a:schemeClr val="tx1"/>
                </a:solidFill>
                <a:effectLst/>
                <a:latin typeface="+mn-lt"/>
                <a:ea typeface="+mn-ea"/>
                <a:cs typeface="+mn-cs"/>
              </a:rPr>
              <a:t>God</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a:t>
            </a:r>
            <a:r>
              <a:rPr lang="en-US" sz="1200" b="1" i="1" u="none" strike="noStrike" kern="1200" dirty="0">
                <a:solidFill>
                  <a:schemeClr val="tx1"/>
                </a:solidFill>
                <a:effectLst/>
                <a:latin typeface="+mn-lt"/>
                <a:ea typeface="+mn-ea"/>
                <a:cs typeface="+mn-cs"/>
              </a:rPr>
              <a:t>know</a:t>
            </a:r>
            <a:r>
              <a:rPr lang="en-US" sz="1200" b="0" i="0" u="none" strike="noStrike" kern="1200" dirty="0">
                <a:solidFill>
                  <a:schemeClr val="tx1"/>
                </a:solidFill>
                <a:effectLst/>
                <a:latin typeface="+mn-lt"/>
                <a:ea typeface="+mn-ea"/>
                <a:cs typeface="+mn-cs"/>
              </a:rPr>
              <a:t> that there is a </a:t>
            </a:r>
            <a:r>
              <a:rPr lang="en-US" sz="1200" b="1" i="0" u="none" strike="noStrike" kern="1200" dirty="0">
                <a:solidFill>
                  <a:schemeClr val="tx1"/>
                </a:solidFill>
                <a:effectLst/>
                <a:latin typeface="+mn-lt"/>
                <a:ea typeface="+mn-ea"/>
                <a:cs typeface="+mn-cs"/>
              </a:rPr>
              <a:t>Creator</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Every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society</a:t>
            </a:r>
            <a:r>
              <a:rPr lang="en-US" sz="1200" b="0" i="0" u="none" strike="noStrike" kern="1200" dirty="0">
                <a:solidFill>
                  <a:schemeClr val="tx1"/>
                </a:solidFill>
                <a:effectLst/>
                <a:latin typeface="+mn-lt"/>
                <a:ea typeface="+mn-ea"/>
                <a:cs typeface="+mn-cs"/>
              </a:rPr>
              <a:t> on </a:t>
            </a:r>
            <a:r>
              <a:rPr lang="en-US" sz="1200" b="0" i="0" u="sng" strike="noStrike" kern="1200" dirty="0">
                <a:solidFill>
                  <a:schemeClr val="tx1"/>
                </a:solidFill>
                <a:effectLst/>
                <a:latin typeface="+mn-lt"/>
                <a:ea typeface="+mn-ea"/>
                <a:cs typeface="+mn-cs"/>
              </a:rPr>
              <a:t>every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continent</a:t>
            </a:r>
            <a:r>
              <a:rPr lang="en-US" sz="1200" b="0" i="0" u="none" strike="noStrike" kern="1200" dirty="0">
                <a:solidFill>
                  <a:schemeClr val="tx1"/>
                </a:solidFill>
                <a:effectLst/>
                <a:latin typeface="+mn-lt"/>
                <a:ea typeface="+mn-ea"/>
                <a:cs typeface="+mn-cs"/>
              </a:rPr>
              <a:t> in </a:t>
            </a:r>
            <a:r>
              <a:rPr lang="en-US" sz="1200" b="0" i="0" u="sng" strike="noStrike" kern="1200" dirty="0">
                <a:solidFill>
                  <a:schemeClr val="tx1"/>
                </a:solidFill>
                <a:effectLst/>
                <a:latin typeface="+mn-lt"/>
                <a:ea typeface="+mn-ea"/>
                <a:cs typeface="+mn-cs"/>
              </a:rPr>
              <a:t>every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century</a:t>
            </a:r>
            <a:r>
              <a:rPr lang="en-US" sz="1200" b="0" i="0" u="none" strike="noStrike" kern="1200" dirty="0">
                <a:solidFill>
                  <a:schemeClr val="tx1"/>
                </a:solidFill>
                <a:effectLst/>
                <a:latin typeface="+mn-lt"/>
                <a:ea typeface="+mn-ea"/>
                <a:cs typeface="+mn-cs"/>
              </a:rPr>
              <a:t>, will have </a:t>
            </a:r>
            <a:r>
              <a:rPr lang="en-US" sz="1200" b="0" i="0" u="sng" strike="noStrike" kern="1200" dirty="0">
                <a:solidFill>
                  <a:schemeClr val="tx1"/>
                </a:solidFill>
                <a:effectLst/>
                <a:latin typeface="+mn-lt"/>
                <a:ea typeface="+mn-ea"/>
                <a:cs typeface="+mn-cs"/>
              </a:rPr>
              <a:t>some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sort</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religious</a:t>
            </a:r>
            <a:r>
              <a:rPr lang="en-US" sz="1200" b="1" i="1" u="none" strike="noStrike" kern="1200" dirty="0">
                <a:solidFill>
                  <a:schemeClr val="tx1"/>
                </a:solidFill>
                <a:effectLst/>
                <a:latin typeface="+mn-lt"/>
                <a:ea typeface="+mn-ea"/>
                <a:cs typeface="+mn-cs"/>
              </a:rPr>
              <a:t> expression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Some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sort</a:t>
            </a:r>
            <a:r>
              <a:rPr lang="en-US" sz="1200" b="0" i="0" u="none" strike="noStrike" kern="1200" dirty="0">
                <a:solidFill>
                  <a:schemeClr val="tx1"/>
                </a:solidFill>
                <a:effectLst/>
                <a:latin typeface="+mn-lt"/>
                <a:ea typeface="+mn-ea"/>
                <a:cs typeface="+mn-cs"/>
              </a:rPr>
              <a:t> of </a:t>
            </a:r>
            <a:r>
              <a:rPr lang="en-US" sz="1200" b="1" i="1" u="none" strike="noStrike" kern="1200" dirty="0">
                <a:solidFill>
                  <a:schemeClr val="tx1"/>
                </a:solidFill>
                <a:effectLst/>
                <a:latin typeface="+mn-lt"/>
                <a:ea typeface="+mn-ea"/>
                <a:cs typeface="+mn-cs"/>
              </a:rPr>
              <a:t>effort</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connect</a:t>
            </a:r>
            <a:r>
              <a:rPr lang="en-US" sz="1200" b="0" i="0" u="none" strike="noStrike" kern="1200" dirty="0">
                <a:solidFill>
                  <a:schemeClr val="tx1"/>
                </a:solidFill>
                <a:effectLst/>
                <a:latin typeface="+mn-lt"/>
                <a:ea typeface="+mn-ea"/>
                <a:cs typeface="+mn-cs"/>
              </a:rPr>
              <a:t> with a </a:t>
            </a:r>
            <a:r>
              <a:rPr lang="en-US" sz="1200" b="0" i="0" u="sng" strike="noStrike" kern="1200" dirty="0">
                <a:solidFill>
                  <a:schemeClr val="tx1"/>
                </a:solidFill>
                <a:effectLst/>
                <a:latin typeface="+mn-lt"/>
                <a:ea typeface="+mn-ea"/>
                <a:cs typeface="+mn-cs"/>
              </a:rPr>
              <a:t>spiritual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realm</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is </a:t>
            </a:r>
            <a:r>
              <a:rPr lang="en-US" sz="1200" b="0" i="0" u="sng" strike="noStrike" kern="1200" dirty="0">
                <a:solidFill>
                  <a:schemeClr val="tx1"/>
                </a:solidFill>
                <a:effectLst/>
                <a:latin typeface="+mn-lt"/>
                <a:ea typeface="+mn-ea"/>
                <a:cs typeface="+mn-cs"/>
              </a:rPr>
              <a:t>very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unique</a:t>
            </a:r>
            <a:r>
              <a:rPr lang="en-US" sz="1200" b="0" i="0" u="none" strike="noStrike" kern="1200" dirty="0">
                <a:solidFill>
                  <a:schemeClr val="tx1"/>
                </a:solidFill>
                <a:effectLst/>
                <a:latin typeface="+mn-lt"/>
                <a:ea typeface="+mn-ea"/>
                <a:cs typeface="+mn-cs"/>
              </a:rPr>
              <a:t> to </a:t>
            </a:r>
            <a:r>
              <a:rPr lang="en-US" sz="1200" b="1" i="0" u="none" strike="noStrike" kern="1200" dirty="0">
                <a:solidFill>
                  <a:schemeClr val="tx1"/>
                </a:solidFill>
                <a:effectLst/>
                <a:latin typeface="+mn-lt"/>
                <a:ea typeface="+mn-ea"/>
                <a:cs typeface="+mn-cs"/>
              </a:rPr>
              <a:t>human beings</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21</a:t>
            </a:fld>
            <a:endParaRPr lang="en-US"/>
          </a:p>
        </p:txBody>
      </p:sp>
    </p:spTree>
    <p:extLst>
      <p:ext uri="{BB962C8B-B14F-4D97-AF65-F5344CB8AC3E}">
        <p14:creationId xmlns:p14="http://schemas.microsoft.com/office/powerpoint/2010/main" val="266772055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We also have an </a:t>
            </a:r>
            <a:r>
              <a:rPr lang="en-US" sz="1200" b="0" i="0" u="sng" strike="noStrike" kern="1200" dirty="0">
                <a:solidFill>
                  <a:schemeClr val="tx1"/>
                </a:solidFill>
                <a:effectLst/>
                <a:latin typeface="+mn-lt"/>
                <a:ea typeface="+mn-ea"/>
                <a:cs typeface="+mn-cs"/>
              </a:rPr>
              <a:t>Eternal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existence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were </a:t>
            </a:r>
            <a:r>
              <a:rPr lang="en-US" sz="1200" b="1"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for </a:t>
            </a:r>
            <a:r>
              <a:rPr lang="en-US" sz="1200" b="1" i="0" u="none" strike="noStrike" kern="1200" dirty="0">
                <a:solidFill>
                  <a:schemeClr val="tx1"/>
                </a:solidFill>
                <a:effectLst/>
                <a:latin typeface="+mn-lt"/>
                <a:ea typeface="+mn-ea"/>
                <a:cs typeface="+mn-cs"/>
              </a:rPr>
              <a:t>Eternity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When an </a:t>
            </a:r>
            <a:r>
              <a:rPr lang="en-US" sz="1200" b="1" i="0" u="none" strike="noStrike" kern="1200" dirty="0">
                <a:solidFill>
                  <a:schemeClr val="tx1"/>
                </a:solidFill>
                <a:effectLst/>
                <a:latin typeface="+mn-lt"/>
                <a:ea typeface="+mn-ea"/>
                <a:cs typeface="+mn-cs"/>
              </a:rPr>
              <a:t>animal</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dies</a:t>
            </a:r>
            <a:r>
              <a:rPr lang="en-US" sz="1200" b="0" i="0" u="none" strike="noStrike" kern="1200" dirty="0">
                <a:solidFill>
                  <a:schemeClr val="tx1"/>
                </a:solidFill>
                <a:effectLst/>
                <a:latin typeface="+mn-lt"/>
                <a:ea typeface="+mn-ea"/>
                <a:cs typeface="+mn-cs"/>
              </a:rPr>
              <a:t>, it </a:t>
            </a:r>
            <a:r>
              <a:rPr lang="en-US" sz="1200" b="1" i="1" u="none" strike="noStrike" kern="1200" dirty="0">
                <a:solidFill>
                  <a:schemeClr val="tx1"/>
                </a:solidFill>
                <a:effectLst/>
                <a:latin typeface="+mn-lt"/>
                <a:ea typeface="+mn-ea"/>
                <a:cs typeface="+mn-cs"/>
              </a:rPr>
              <a:t>goes</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into</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ground</a:t>
            </a:r>
            <a:r>
              <a:rPr lang="en-US" sz="1200" b="0" i="0" u="none" strike="noStrike" kern="1200" dirty="0">
                <a:solidFill>
                  <a:schemeClr val="tx1"/>
                </a:solidFill>
                <a:effectLst/>
                <a:latin typeface="+mn-lt"/>
                <a:ea typeface="+mn-ea"/>
                <a:cs typeface="+mn-cs"/>
              </a:rPr>
              <a:t> and it is </a:t>
            </a:r>
            <a:r>
              <a:rPr lang="en-US" sz="1200" b="1" i="1" u="none" strike="noStrike" kern="1200" dirty="0">
                <a:solidFill>
                  <a:schemeClr val="tx1"/>
                </a:solidFill>
                <a:effectLst/>
                <a:latin typeface="+mn-lt"/>
                <a:ea typeface="+mn-ea"/>
                <a:cs typeface="+mn-cs"/>
              </a:rPr>
              <a:t>over</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When a </a:t>
            </a:r>
            <a:r>
              <a:rPr lang="en-US" sz="1200" b="1" i="0" u="none" strike="noStrike" kern="1200" dirty="0">
                <a:solidFill>
                  <a:schemeClr val="tx1"/>
                </a:solidFill>
                <a:effectLst/>
                <a:latin typeface="+mn-lt"/>
                <a:ea typeface="+mn-ea"/>
                <a:cs typeface="+mn-cs"/>
              </a:rPr>
              <a:t>human being</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dies</a:t>
            </a:r>
            <a:r>
              <a:rPr lang="en-US" sz="1200" b="0" i="0" u="none" strike="noStrike" kern="1200" dirty="0">
                <a:solidFill>
                  <a:schemeClr val="tx1"/>
                </a:solidFill>
                <a:effectLst/>
                <a:latin typeface="+mn-lt"/>
                <a:ea typeface="+mn-ea"/>
                <a:cs typeface="+mn-cs"/>
              </a:rPr>
              <a:t> there is </a:t>
            </a:r>
            <a:r>
              <a:rPr lang="en-US" sz="1200" b="1" i="0" u="none" strike="noStrike" kern="1200" dirty="0">
                <a:solidFill>
                  <a:schemeClr val="tx1"/>
                </a:solidFill>
                <a:effectLst/>
                <a:latin typeface="+mn-lt"/>
                <a:ea typeface="+mn-ea"/>
                <a:cs typeface="+mn-cs"/>
              </a:rPr>
              <a:t>something</a:t>
            </a:r>
            <a:r>
              <a:rPr lang="en-US" sz="1200" b="0" i="0" u="none" strike="noStrike" kern="1200" dirty="0">
                <a:solidFill>
                  <a:schemeClr val="tx1"/>
                </a:solidFill>
                <a:effectLst/>
                <a:latin typeface="+mn-lt"/>
                <a:ea typeface="+mn-ea"/>
                <a:cs typeface="+mn-cs"/>
              </a:rPr>
              <a:t> that </a:t>
            </a:r>
            <a:r>
              <a:rPr lang="en-US" sz="1200" b="1" i="1" u="none" strike="noStrike" kern="1200" dirty="0">
                <a:solidFill>
                  <a:schemeClr val="tx1"/>
                </a:solidFill>
                <a:effectLst/>
                <a:latin typeface="+mn-lt"/>
                <a:ea typeface="+mn-ea"/>
                <a:cs typeface="+mn-cs"/>
              </a:rPr>
              <a:t>goes</a:t>
            </a:r>
            <a:r>
              <a:rPr lang="en-US" sz="1200" b="0" i="0" u="none" strike="noStrike" kern="1200" dirty="0">
                <a:solidFill>
                  <a:schemeClr val="tx1"/>
                </a:solidFill>
                <a:effectLst/>
                <a:latin typeface="+mn-lt"/>
                <a:ea typeface="+mn-ea"/>
                <a:cs typeface="+mn-cs"/>
              </a:rPr>
              <a:t> on </a:t>
            </a:r>
            <a:r>
              <a:rPr lang="en-US" sz="1200" b="1" i="0" u="none" strike="noStrike" kern="1200" dirty="0">
                <a:solidFill>
                  <a:schemeClr val="tx1"/>
                </a:solidFill>
                <a:effectLst/>
                <a:latin typeface="+mn-lt"/>
                <a:ea typeface="+mn-ea"/>
                <a:cs typeface="+mn-cs"/>
              </a:rPr>
              <a:t>forever</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So, </a:t>
            </a:r>
            <a:r>
              <a:rPr lang="en-US" sz="1200" b="1" i="1" u="none" strike="noStrike" kern="1200" dirty="0">
                <a:solidFill>
                  <a:schemeClr val="tx1"/>
                </a:solidFill>
                <a:effectLst/>
                <a:latin typeface="+mn-lt"/>
                <a:ea typeface="+mn-ea"/>
                <a:cs typeface="+mn-cs"/>
              </a:rPr>
              <a:t>like</a:t>
            </a:r>
            <a:r>
              <a:rPr lang="en-US" sz="1200" b="0" i="0" u="none" strike="noStrike" kern="1200" dirty="0">
                <a:solidFill>
                  <a:schemeClr val="tx1"/>
                </a:solidFill>
                <a:effectLst/>
                <a:latin typeface="+mn-lt"/>
                <a:ea typeface="+mn-ea"/>
                <a:cs typeface="+mn-cs"/>
              </a:rPr>
              <a:t> God, we are </a:t>
            </a:r>
            <a:r>
              <a:rPr lang="en-US" sz="1200" b="1" i="0" u="none" strike="noStrike" kern="1200" dirty="0">
                <a:solidFill>
                  <a:schemeClr val="tx1"/>
                </a:solidFill>
                <a:effectLst/>
                <a:latin typeface="+mn-lt"/>
                <a:ea typeface="+mn-ea"/>
                <a:cs typeface="+mn-cs"/>
              </a:rPr>
              <a:t>Eternal</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Like</a:t>
            </a:r>
            <a:r>
              <a:rPr lang="en-US" sz="1200" b="0" i="0" u="none" strike="noStrike" kern="1200" dirty="0">
                <a:solidFill>
                  <a:schemeClr val="tx1"/>
                </a:solidFill>
                <a:effectLst/>
                <a:latin typeface="+mn-lt"/>
                <a:ea typeface="+mn-ea"/>
                <a:cs typeface="+mn-cs"/>
              </a:rPr>
              <a:t> God, we have a </a:t>
            </a:r>
            <a:r>
              <a:rPr lang="en-US" sz="1200" b="0" i="0" u="sng" strike="noStrike" kern="1200" dirty="0">
                <a:solidFill>
                  <a:schemeClr val="tx1"/>
                </a:solidFill>
                <a:effectLst/>
                <a:latin typeface="+mn-lt"/>
                <a:ea typeface="+mn-ea"/>
                <a:cs typeface="+mn-cs"/>
              </a:rPr>
              <a:t>Spiritual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dimension</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22</a:t>
            </a:fld>
            <a:endParaRPr lang="en-US"/>
          </a:p>
        </p:txBody>
      </p:sp>
    </p:spTree>
    <p:extLst>
      <p:ext uri="{BB962C8B-B14F-4D97-AF65-F5344CB8AC3E}">
        <p14:creationId xmlns:p14="http://schemas.microsoft.com/office/powerpoint/2010/main" val="127987499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In </a:t>
            </a:r>
            <a:r>
              <a:rPr lang="en-US" sz="1200" b="1"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these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ways</a:t>
            </a:r>
            <a:r>
              <a:rPr lang="en-US" sz="1200" b="0" i="0" u="none" strike="noStrike" kern="1200" dirty="0">
                <a:solidFill>
                  <a:schemeClr val="tx1"/>
                </a:solidFill>
                <a:effectLst/>
                <a:latin typeface="+mn-lt"/>
                <a:ea typeface="+mn-ea"/>
                <a:cs typeface="+mn-cs"/>
              </a:rPr>
              <a:t>, God </a:t>
            </a:r>
            <a:r>
              <a:rPr lang="en-US" sz="1200" b="1"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human being</a:t>
            </a:r>
            <a:r>
              <a:rPr lang="en-US" sz="1200" b="0" i="0" u="none" strike="noStrike" kern="1200" dirty="0">
                <a:solidFill>
                  <a:schemeClr val="tx1"/>
                </a:solidFill>
                <a:effectLst/>
                <a:latin typeface="+mn-lt"/>
                <a:ea typeface="+mn-ea"/>
                <a:cs typeface="+mn-cs"/>
              </a:rPr>
              <a:t> to: </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relate</a:t>
            </a:r>
            <a:r>
              <a:rPr lang="en-US" sz="1200" b="0" i="0" u="none" strike="noStrike" kern="1200" dirty="0">
                <a:solidFill>
                  <a:schemeClr val="tx1"/>
                </a:solidFill>
                <a:effectLst/>
                <a:latin typeface="+mn-lt"/>
                <a:ea typeface="+mn-ea"/>
                <a:cs typeface="+mn-cs"/>
              </a:rPr>
              <a:t> to Him,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1" i="1" u="none" strike="noStrike" kern="1200" dirty="0">
                <a:solidFill>
                  <a:schemeClr val="tx1"/>
                </a:solidFill>
                <a:effectLst/>
                <a:latin typeface="+mn-lt"/>
                <a:ea typeface="+mn-ea"/>
                <a:cs typeface="+mn-cs"/>
              </a:rPr>
              <a:t>talk</a:t>
            </a:r>
            <a:r>
              <a:rPr lang="en-US" sz="1200" b="0" i="0" u="none" strike="noStrike" kern="1200" dirty="0">
                <a:solidFill>
                  <a:schemeClr val="tx1"/>
                </a:solidFill>
                <a:effectLst/>
                <a:latin typeface="+mn-lt"/>
                <a:ea typeface="+mn-ea"/>
                <a:cs typeface="+mn-cs"/>
              </a:rPr>
              <a:t> to Him,</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1" i="1" u="none" strike="noStrike" kern="1200" dirty="0">
                <a:solidFill>
                  <a:schemeClr val="tx1"/>
                </a:solidFill>
                <a:effectLst/>
                <a:latin typeface="+mn-lt"/>
                <a:ea typeface="+mn-ea"/>
                <a:cs typeface="+mn-cs"/>
              </a:rPr>
              <a:t>enjoy</a:t>
            </a:r>
            <a:r>
              <a:rPr lang="en-US" sz="1200" b="0" i="0" u="none" strike="noStrike" kern="1200" dirty="0">
                <a:solidFill>
                  <a:schemeClr val="tx1"/>
                </a:solidFill>
                <a:effectLst/>
                <a:latin typeface="+mn-lt"/>
                <a:ea typeface="+mn-ea"/>
                <a:cs typeface="+mn-cs"/>
              </a:rPr>
              <a:t> Him.</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Harmony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God </a:t>
            </a:r>
            <a:r>
              <a:rPr lang="en-US" sz="1200" b="1"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Adam and Eve to </a:t>
            </a:r>
            <a:r>
              <a:rPr lang="en-US" sz="1200" b="0" i="1" u="none" strike="noStrike" kern="1200" dirty="0">
                <a:solidFill>
                  <a:schemeClr val="tx1"/>
                </a:solidFill>
                <a:effectLst/>
                <a:latin typeface="+mn-lt"/>
                <a:ea typeface="+mn-ea"/>
                <a:cs typeface="+mn-cs"/>
              </a:rPr>
              <a:t>enjoy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Harmony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Harmony</a:t>
            </a:r>
            <a:r>
              <a:rPr lang="en-US" sz="1200" b="0" i="0" u="none" strike="noStrike" kern="1200" dirty="0">
                <a:solidFill>
                  <a:schemeClr val="tx1"/>
                </a:solidFill>
                <a:effectLst/>
                <a:latin typeface="+mn-lt"/>
                <a:ea typeface="+mn-ea"/>
                <a:cs typeface="+mn-cs"/>
              </a:rPr>
              <a:t> with </a:t>
            </a:r>
            <a:r>
              <a:rPr lang="en-US" sz="1200" b="0" i="0" u="sng" strike="noStrike" kern="1200" dirty="0">
                <a:solidFill>
                  <a:schemeClr val="tx1"/>
                </a:solidFill>
                <a:effectLst/>
                <a:latin typeface="+mn-lt"/>
                <a:ea typeface="+mn-ea"/>
                <a:cs typeface="+mn-cs"/>
              </a:rPr>
              <a:t>each</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other</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harmony</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with</a:t>
            </a:r>
            <a:r>
              <a:rPr lang="en-US" sz="1200" b="0" i="0" u="none" strike="noStrike" kern="1200" dirty="0">
                <a:solidFill>
                  <a:schemeClr val="tx1"/>
                </a:solidFill>
                <a:effectLst/>
                <a:latin typeface="+mn-lt"/>
                <a:ea typeface="+mn-ea"/>
                <a:cs typeface="+mn-cs"/>
              </a:rPr>
              <a:t> God.</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is a </a:t>
            </a:r>
            <a:r>
              <a:rPr lang="en-US" sz="1200" b="0" i="0" u="sng" strike="noStrike" kern="1200" dirty="0">
                <a:solidFill>
                  <a:schemeClr val="tx1"/>
                </a:solidFill>
                <a:effectLst/>
                <a:latin typeface="+mn-lt"/>
                <a:ea typeface="+mn-ea"/>
                <a:cs typeface="+mn-cs"/>
              </a:rPr>
              <a:t>perfect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environment</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called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Paradise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is God </a:t>
            </a:r>
            <a:r>
              <a:rPr lang="en-US" sz="1200" b="1" i="1" u="none" strike="noStrike" kern="1200" dirty="0">
                <a:solidFill>
                  <a:schemeClr val="tx1"/>
                </a:solidFill>
                <a:effectLst/>
                <a:latin typeface="+mn-lt"/>
                <a:ea typeface="+mn-ea"/>
                <a:cs typeface="+mn-cs"/>
              </a:rPr>
              <a:t>doing</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Here is the </a:t>
            </a:r>
            <a:r>
              <a:rPr lang="en-US" sz="1200" b="0" i="0" u="sng" strike="noStrike" kern="1200" dirty="0">
                <a:solidFill>
                  <a:schemeClr val="tx1"/>
                </a:solidFill>
                <a:effectLst/>
                <a:latin typeface="+mn-lt"/>
                <a:ea typeface="+mn-ea"/>
                <a:cs typeface="+mn-cs"/>
              </a:rPr>
              <a:t>plot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line</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Here is </a:t>
            </a:r>
            <a:r>
              <a:rPr lang="en-US" sz="1200" b="1" i="0" u="none" strike="noStrike" kern="1200" dirty="0">
                <a:solidFill>
                  <a:schemeClr val="tx1"/>
                </a:solidFill>
                <a:effectLst/>
                <a:latin typeface="+mn-lt"/>
                <a:ea typeface="+mn-ea"/>
                <a:cs typeface="+mn-cs"/>
              </a:rPr>
              <a:t>man</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human being</a:t>
            </a:r>
            <a:r>
              <a:rPr lang="en-US" sz="1200" b="0" i="0" u="none" strike="noStrike" kern="1200" dirty="0">
                <a:solidFill>
                  <a:schemeClr val="tx1"/>
                </a:solidFill>
                <a:effectLst/>
                <a:latin typeface="+mn-lt"/>
                <a:ea typeface="+mn-ea"/>
                <a:cs typeface="+mn-cs"/>
              </a:rPr>
              <a:t>, the </a:t>
            </a:r>
            <a:r>
              <a:rPr lang="en-US" sz="1200" b="0" i="0" u="sng" strike="noStrike" kern="1200" dirty="0">
                <a:solidFill>
                  <a:schemeClr val="tx1"/>
                </a:solidFill>
                <a:effectLst/>
                <a:latin typeface="+mn-lt"/>
                <a:ea typeface="+mn-ea"/>
                <a:cs typeface="+mn-cs"/>
              </a:rPr>
              <a:t>lesser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creature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 </a:t>
            </a:r>
            <a:r>
              <a:rPr lang="en-US" sz="1200" b="1" i="0" u="none" strike="noStrike" kern="1200" dirty="0">
                <a:solidFill>
                  <a:schemeClr val="tx1"/>
                </a:solidFill>
                <a:effectLst/>
                <a:latin typeface="+mn-lt"/>
                <a:ea typeface="+mn-ea"/>
                <a:cs typeface="+mn-cs"/>
              </a:rPr>
              <a:t>Earthly</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physical-only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creature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God is </a:t>
            </a:r>
            <a:r>
              <a:rPr lang="en-US" sz="1200" b="1" i="1" u="none" strike="noStrike" kern="1200" dirty="0">
                <a:solidFill>
                  <a:schemeClr val="tx1"/>
                </a:solidFill>
                <a:effectLst/>
                <a:latin typeface="+mn-lt"/>
                <a:ea typeface="+mn-ea"/>
                <a:cs typeface="+mn-cs"/>
              </a:rPr>
              <a:t>saying</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here</a:t>
            </a:r>
            <a:r>
              <a:rPr lang="en-US" sz="1200" b="0" i="0" u="none" strike="noStrike" kern="1200" dirty="0">
                <a:solidFill>
                  <a:schemeClr val="tx1"/>
                </a:solidFill>
                <a:effectLst/>
                <a:latin typeface="+mn-lt"/>
                <a:ea typeface="+mn-ea"/>
                <a:cs typeface="+mn-cs"/>
              </a:rPr>
              <a:t> is </a:t>
            </a:r>
            <a:r>
              <a:rPr lang="en-US" sz="1200" b="1" i="1" u="none" strike="noStrike" kern="1200" dirty="0">
                <a:solidFill>
                  <a:schemeClr val="tx1"/>
                </a:solidFill>
                <a:effectLst/>
                <a:latin typeface="+mn-lt"/>
                <a:ea typeface="+mn-ea"/>
                <a:cs typeface="+mn-cs"/>
              </a:rPr>
              <a:t>what's</a:t>
            </a:r>
            <a:r>
              <a:rPr lang="en-US" sz="1200" b="0" i="0" u="none" strike="noStrike" kern="1200" dirty="0">
                <a:solidFill>
                  <a:schemeClr val="tx1"/>
                </a:solidFill>
                <a:effectLst/>
                <a:latin typeface="+mn-lt"/>
                <a:ea typeface="+mn-ea"/>
                <a:cs typeface="+mn-cs"/>
              </a:rPr>
              <a:t> going to </a:t>
            </a:r>
            <a:r>
              <a:rPr lang="en-US" sz="1200" b="1" i="1" u="none" strike="noStrike" kern="1200" dirty="0">
                <a:solidFill>
                  <a:schemeClr val="tx1"/>
                </a:solidFill>
                <a:effectLst/>
                <a:latin typeface="+mn-lt"/>
                <a:ea typeface="+mn-ea"/>
                <a:cs typeface="+mn-cs"/>
              </a:rPr>
              <a:t>happen</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23</a:t>
            </a:fld>
            <a:endParaRPr lang="en-US"/>
          </a:p>
        </p:txBody>
      </p:sp>
    </p:spTree>
    <p:extLst>
      <p:ext uri="{BB962C8B-B14F-4D97-AF65-F5344CB8AC3E}">
        <p14:creationId xmlns:p14="http://schemas.microsoft.com/office/powerpoint/2010/main" val="418492801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[Read 12.]</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is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God is </a:t>
            </a:r>
            <a:r>
              <a:rPr lang="en-US" sz="1200" b="1" i="1" u="none" strike="noStrike" kern="1200" dirty="0">
                <a:solidFill>
                  <a:schemeClr val="tx1"/>
                </a:solidFill>
                <a:effectLst/>
                <a:latin typeface="+mn-lt"/>
                <a:ea typeface="+mn-ea"/>
                <a:cs typeface="+mn-cs"/>
              </a:rPr>
              <a:t>desiring</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do</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is </a:t>
            </a:r>
            <a:r>
              <a:rPr lang="en-US" sz="1200" b="1" i="1" u="none" strike="noStrike" kern="1200" dirty="0">
                <a:solidFill>
                  <a:schemeClr val="tx1"/>
                </a:solidFill>
                <a:effectLst/>
                <a:latin typeface="+mn-lt"/>
                <a:ea typeface="+mn-ea"/>
                <a:cs typeface="+mn-cs"/>
              </a:rPr>
              <a:t>why</a:t>
            </a:r>
            <a:r>
              <a:rPr lang="en-US" sz="1200" b="0" i="0" u="none" strike="noStrike" kern="1200" dirty="0">
                <a:solidFill>
                  <a:schemeClr val="tx1"/>
                </a:solidFill>
                <a:effectLst/>
                <a:latin typeface="+mn-lt"/>
                <a:ea typeface="+mn-ea"/>
                <a:cs typeface="+mn-cs"/>
              </a:rPr>
              <a:t> He </a:t>
            </a:r>
            <a:r>
              <a:rPr lang="en-US" sz="1200" b="0" i="0" u="sng" strike="noStrike" kern="1200" dirty="0">
                <a:solidFill>
                  <a:schemeClr val="tx1"/>
                </a:solidFill>
                <a:effectLst/>
                <a:latin typeface="+mn-lt"/>
                <a:ea typeface="+mn-ea"/>
                <a:cs typeface="+mn-cs"/>
              </a:rPr>
              <a:t>did 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squash</a:t>
            </a:r>
            <a:r>
              <a:rPr lang="en-US" sz="1200" b="0" i="0" u="none" strike="noStrike" kern="1200" dirty="0">
                <a:solidFill>
                  <a:schemeClr val="tx1"/>
                </a:solidFill>
                <a:effectLst/>
                <a:latin typeface="+mn-lt"/>
                <a:ea typeface="+mn-ea"/>
                <a:cs typeface="+mn-cs"/>
              </a:rPr>
              <a:t> out </a:t>
            </a:r>
            <a:r>
              <a:rPr lang="en-US" sz="1200" b="1" i="0" u="none" strike="noStrike" kern="1200" dirty="0">
                <a:solidFill>
                  <a:schemeClr val="tx1"/>
                </a:solidFill>
                <a:effectLst/>
                <a:latin typeface="+mn-lt"/>
                <a:ea typeface="+mn-ea"/>
                <a:cs typeface="+mn-cs"/>
              </a:rPr>
              <a:t>Satan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God is going to </a:t>
            </a:r>
            <a:r>
              <a:rPr lang="en-US" sz="1200" b="1" i="1" u="none" strike="noStrike" kern="1200" dirty="0">
                <a:solidFill>
                  <a:schemeClr val="tx1"/>
                </a:solidFill>
                <a:effectLst/>
                <a:latin typeface="+mn-lt"/>
                <a:ea typeface="+mn-ea"/>
                <a:cs typeface="+mn-cs"/>
              </a:rPr>
              <a:t>teach</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Kingdom of Darkness</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that this </a:t>
            </a:r>
            <a:r>
              <a:rPr lang="en-US" sz="1200" b="0" i="0" u="sng" strike="noStrike" kern="1200" dirty="0">
                <a:solidFill>
                  <a:schemeClr val="tx1"/>
                </a:solidFill>
                <a:effectLst/>
                <a:latin typeface="+mn-lt"/>
                <a:ea typeface="+mn-ea"/>
                <a:cs typeface="+mn-cs"/>
              </a:rPr>
              <a:t>lesser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creature </a:t>
            </a:r>
            <a:r>
              <a:rPr lang="en-US" sz="1200" b="0" i="0" u="none" strike="noStrike" kern="1200" dirty="0">
                <a:solidFill>
                  <a:schemeClr val="tx1"/>
                </a:solidFill>
                <a:effectLst/>
                <a:latin typeface="+mn-lt"/>
                <a:ea typeface="+mn-ea"/>
                <a:cs typeface="+mn-cs"/>
              </a:rPr>
              <a:t>-</a:t>
            </a:r>
            <a:r>
              <a:rPr lang="en-US" sz="1200" b="1" i="0" u="none" strike="noStrike" kern="1200" dirty="0">
                <a:solidFill>
                  <a:schemeClr val="tx1"/>
                </a:solidFill>
                <a:effectLst/>
                <a:latin typeface="+mn-lt"/>
                <a:ea typeface="+mn-ea"/>
                <a:cs typeface="+mn-cs"/>
              </a:rPr>
              <a:t> humans</a:t>
            </a:r>
            <a:r>
              <a:rPr lang="en-US" sz="1200" b="0" i="0" u="none" strike="noStrike" kern="1200" dirty="0">
                <a:solidFill>
                  <a:schemeClr val="tx1"/>
                </a:solidFill>
                <a:effectLst/>
                <a:latin typeface="+mn-lt"/>
                <a:ea typeface="+mn-ea"/>
                <a:cs typeface="+mn-cs"/>
              </a:rPr>
              <a:t>, will have </a:t>
            </a:r>
            <a:r>
              <a:rPr lang="en-US" sz="1200" b="1" i="0" u="none" strike="noStrike" kern="1200" dirty="0">
                <a:solidFill>
                  <a:schemeClr val="tx1"/>
                </a:solidFill>
                <a:effectLst/>
                <a:latin typeface="+mn-lt"/>
                <a:ea typeface="+mn-ea"/>
                <a:cs typeface="+mn-cs"/>
              </a:rPr>
              <a:t>everything</a:t>
            </a:r>
            <a:r>
              <a:rPr lang="en-US" sz="1200" b="0" i="0" u="none" strike="noStrike" kern="1200" dirty="0">
                <a:solidFill>
                  <a:schemeClr val="tx1"/>
                </a:solidFill>
                <a:effectLst/>
                <a:latin typeface="+mn-lt"/>
                <a:ea typeface="+mn-ea"/>
                <a:cs typeface="+mn-cs"/>
              </a:rPr>
              <a:t> that the </a:t>
            </a:r>
            <a:r>
              <a:rPr lang="en-US" sz="1200" b="0" i="0" u="sng" strike="noStrike" kern="1200" dirty="0">
                <a:solidFill>
                  <a:schemeClr val="tx1"/>
                </a:solidFill>
                <a:effectLst/>
                <a:latin typeface="+mn-lt"/>
                <a:ea typeface="+mn-ea"/>
                <a:cs typeface="+mn-cs"/>
              </a:rPr>
              <a:t>rebellious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Angels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wanted</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the </a:t>
            </a:r>
            <a:r>
              <a:rPr lang="en-US" sz="1200" b="1" i="0" u="none" strike="noStrike" kern="1200" dirty="0">
                <a:solidFill>
                  <a:schemeClr val="tx1"/>
                </a:solidFill>
                <a:effectLst/>
                <a:latin typeface="+mn-lt"/>
                <a:ea typeface="+mn-ea"/>
                <a:cs typeface="+mn-cs"/>
              </a:rPr>
              <a:t>humans</a:t>
            </a:r>
            <a:r>
              <a:rPr lang="en-US" sz="1200" b="0" i="0" u="none" strike="noStrike" kern="1200" dirty="0">
                <a:solidFill>
                  <a:schemeClr val="tx1"/>
                </a:solidFill>
                <a:effectLst/>
                <a:latin typeface="+mn-lt"/>
                <a:ea typeface="+mn-ea"/>
                <a:cs typeface="+mn-cs"/>
              </a:rPr>
              <a:t> are </a:t>
            </a:r>
            <a:r>
              <a:rPr lang="en-US" sz="1200" b="1" i="1" u="none" strike="noStrike" kern="1200" dirty="0">
                <a:solidFill>
                  <a:schemeClr val="tx1"/>
                </a:solidFill>
                <a:effectLst/>
                <a:latin typeface="+mn-lt"/>
                <a:ea typeface="+mn-ea"/>
                <a:cs typeface="+mn-cs"/>
              </a:rPr>
              <a:t>going</a:t>
            </a:r>
            <a:r>
              <a:rPr lang="en-US" sz="1200" b="0" i="0" u="none" strike="noStrike" kern="1200" dirty="0">
                <a:solidFill>
                  <a:schemeClr val="tx1"/>
                </a:solidFill>
                <a:effectLst/>
                <a:latin typeface="+mn-lt"/>
                <a:ea typeface="+mn-ea"/>
                <a:cs typeface="+mn-cs"/>
              </a:rPr>
              <a:t> to have it by </a:t>
            </a:r>
            <a:r>
              <a:rPr lang="en-US" sz="1200" b="1" i="0" u="none" strike="noStrike" kern="1200" dirty="0">
                <a:solidFill>
                  <a:schemeClr val="tx1"/>
                </a:solidFill>
                <a:effectLst/>
                <a:latin typeface="+mn-lt"/>
                <a:ea typeface="+mn-ea"/>
                <a:cs typeface="+mn-cs"/>
              </a:rPr>
              <a:t>way</a:t>
            </a:r>
            <a:r>
              <a:rPr lang="en-US" sz="1200" b="0" i="0" u="none" strike="noStrike" kern="1200" dirty="0">
                <a:solidFill>
                  <a:schemeClr val="tx1"/>
                </a:solidFill>
                <a:effectLst/>
                <a:latin typeface="+mn-lt"/>
                <a:ea typeface="+mn-ea"/>
                <a:cs typeface="+mn-cs"/>
              </a:rPr>
              <a:t> of </a:t>
            </a:r>
            <a:r>
              <a:rPr lang="en-US" sz="1200" b="1" i="1" u="none" strike="noStrike" kern="1200" dirty="0">
                <a:solidFill>
                  <a:schemeClr val="tx1"/>
                </a:solidFill>
                <a:effectLst/>
                <a:latin typeface="+mn-lt"/>
                <a:ea typeface="+mn-ea"/>
                <a:cs typeface="+mn-cs"/>
              </a:rPr>
              <a:t>depending</a:t>
            </a:r>
            <a:r>
              <a:rPr lang="en-US" sz="1200" b="0" i="0" u="none" strike="noStrike" kern="1200" dirty="0">
                <a:solidFill>
                  <a:schemeClr val="tx1"/>
                </a:solidFill>
                <a:effectLst/>
                <a:latin typeface="+mn-lt"/>
                <a:ea typeface="+mn-ea"/>
                <a:cs typeface="+mn-cs"/>
              </a:rPr>
              <a:t> on the</a:t>
            </a:r>
            <a:r>
              <a:rPr lang="en-US" sz="1200" b="1" i="0" u="none" strike="noStrike" kern="1200" dirty="0">
                <a:solidFill>
                  <a:schemeClr val="tx1"/>
                </a:solidFill>
                <a:effectLst/>
                <a:latin typeface="+mn-lt"/>
                <a:ea typeface="+mn-ea"/>
                <a:cs typeface="+mn-cs"/>
              </a:rPr>
              <a:t> Lord</a:t>
            </a:r>
            <a:r>
              <a:rPr lang="en-US" sz="1200" b="0" i="0" u="none" strike="noStrike" kern="1200" dirty="0">
                <a:solidFill>
                  <a:schemeClr val="tx1"/>
                </a:solidFill>
                <a:effectLst/>
                <a:latin typeface="+mn-lt"/>
                <a:ea typeface="+mn-ea"/>
                <a:cs typeface="+mn-cs"/>
              </a:rPr>
              <a:t> and </a:t>
            </a:r>
            <a:r>
              <a:rPr lang="en-US" sz="1200" b="0" i="0" u="sng" strike="noStrike" kern="1200" dirty="0">
                <a:solidFill>
                  <a:schemeClr val="tx1"/>
                </a:solidFill>
                <a:effectLst/>
                <a:latin typeface="+mn-lt"/>
                <a:ea typeface="+mn-ea"/>
                <a:cs typeface="+mn-cs"/>
              </a:rPr>
              <a: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goodness</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provide</a:t>
            </a:r>
            <a:r>
              <a:rPr lang="en-US" sz="1200" b="0" i="0" u="none" strike="noStrike" kern="1200" dirty="0">
                <a:solidFill>
                  <a:schemeClr val="tx1"/>
                </a:solidFill>
                <a:effectLst/>
                <a:latin typeface="+mn-lt"/>
                <a:ea typeface="+mn-ea"/>
                <a:cs typeface="+mn-cs"/>
              </a:rPr>
              <a:t> it,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rather than </a:t>
            </a:r>
            <a:r>
              <a:rPr lang="en-US" sz="1200" b="1" i="1" u="none" strike="noStrike" kern="1200" dirty="0">
                <a:solidFill>
                  <a:schemeClr val="tx1"/>
                </a:solidFill>
                <a:effectLst/>
                <a:latin typeface="+mn-lt"/>
                <a:ea typeface="+mn-ea"/>
                <a:cs typeface="+mn-cs"/>
              </a:rPr>
              <a:t>try</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grab</a:t>
            </a:r>
            <a:r>
              <a:rPr lang="en-US" sz="1200" b="0" i="0" u="none" strike="noStrike" kern="1200" dirty="0">
                <a:solidFill>
                  <a:schemeClr val="tx1"/>
                </a:solidFill>
                <a:effectLst/>
                <a:latin typeface="+mn-lt"/>
                <a:ea typeface="+mn-ea"/>
                <a:cs typeface="+mn-cs"/>
              </a:rPr>
              <a:t> it </a:t>
            </a:r>
            <a:r>
              <a:rPr lang="en-US" sz="1200" b="1" i="1" u="none" strike="noStrike" kern="1200" dirty="0">
                <a:solidFill>
                  <a:schemeClr val="tx1"/>
                </a:solidFill>
                <a:effectLst/>
                <a:latin typeface="+mn-lt"/>
                <a:ea typeface="+mn-ea"/>
                <a:cs typeface="+mn-cs"/>
              </a:rPr>
              <a:t>wrongly</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24</a:t>
            </a:fld>
            <a:endParaRPr lang="en-US"/>
          </a:p>
        </p:txBody>
      </p:sp>
    </p:spTree>
    <p:extLst>
      <p:ext uri="{BB962C8B-B14F-4D97-AF65-F5344CB8AC3E}">
        <p14:creationId xmlns:p14="http://schemas.microsoft.com/office/powerpoint/2010/main" val="1615265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God </a:t>
            </a:r>
            <a:r>
              <a:rPr lang="en-US" sz="1200" b="1" i="1" u="none" strike="noStrike" kern="1200" dirty="0">
                <a:solidFill>
                  <a:schemeClr val="tx1"/>
                </a:solidFill>
                <a:effectLst/>
                <a:latin typeface="+mn-lt"/>
                <a:ea typeface="+mn-ea"/>
                <a:cs typeface="+mn-cs"/>
              </a:rPr>
              <a:t>gave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one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restriction</a:t>
            </a:r>
            <a:r>
              <a:rPr lang="en-US" sz="1200" b="0" i="0" u="none" strike="noStrike" kern="1200" dirty="0">
                <a:solidFill>
                  <a:schemeClr val="tx1"/>
                </a:solidFill>
                <a:effectLst/>
                <a:latin typeface="+mn-lt"/>
                <a:ea typeface="+mn-ea"/>
                <a:cs typeface="+mn-cs"/>
              </a:rPr>
              <a:t> in this </a:t>
            </a:r>
            <a:r>
              <a:rPr lang="en-US" sz="1200" b="1" i="0" u="none" strike="noStrike" kern="1200" dirty="0">
                <a:solidFill>
                  <a:schemeClr val="tx1"/>
                </a:solidFill>
                <a:effectLst/>
                <a:latin typeface="+mn-lt"/>
                <a:ea typeface="+mn-ea"/>
                <a:cs typeface="+mn-cs"/>
              </a:rPr>
              <a:t>Paradise Garden</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said</a:t>
            </a:r>
            <a:r>
              <a:rPr lang="en-US" sz="1200" b="0" i="0" u="none" strike="noStrike" kern="1200" dirty="0">
                <a:solidFill>
                  <a:schemeClr val="tx1"/>
                </a:solidFill>
                <a:effectLst/>
                <a:latin typeface="+mn-lt"/>
                <a:ea typeface="+mn-ea"/>
                <a:cs typeface="+mn-cs"/>
              </a:rPr>
              <a:t> you </a:t>
            </a:r>
            <a:r>
              <a:rPr lang="en-US" sz="1200" b="0" i="0" u="sng" strike="noStrike" kern="1200" dirty="0">
                <a:solidFill>
                  <a:schemeClr val="tx1"/>
                </a:solidFill>
                <a:effectLst/>
                <a:latin typeface="+mn-lt"/>
                <a:ea typeface="+mn-ea"/>
                <a:cs typeface="+mn-cs"/>
              </a:rPr>
              <a:t>cannot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eat</a:t>
            </a:r>
            <a:r>
              <a:rPr lang="en-US" sz="1200" b="0" i="0" u="none" strike="noStrike" kern="1200" dirty="0">
                <a:solidFill>
                  <a:schemeClr val="tx1"/>
                </a:solidFill>
                <a:effectLst/>
                <a:latin typeface="+mn-lt"/>
                <a:ea typeface="+mn-ea"/>
                <a:cs typeface="+mn-cs"/>
              </a:rPr>
              <a:t> of the </a:t>
            </a:r>
            <a:r>
              <a:rPr lang="en-US" sz="1200" b="1" i="0" u="none" strike="noStrike" kern="1200" dirty="0">
                <a:solidFill>
                  <a:schemeClr val="tx1"/>
                </a:solidFill>
                <a:effectLst/>
                <a:latin typeface="+mn-lt"/>
                <a:ea typeface="+mn-ea"/>
                <a:cs typeface="+mn-cs"/>
              </a:rPr>
              <a:t>fruit</a:t>
            </a:r>
            <a:r>
              <a:rPr lang="en-US" sz="1200" b="0" i="0" u="none" strike="noStrike" kern="1200" dirty="0">
                <a:solidFill>
                  <a:schemeClr val="tx1"/>
                </a:solidFill>
                <a:effectLst/>
                <a:latin typeface="+mn-lt"/>
                <a:ea typeface="+mn-ea"/>
                <a:cs typeface="+mn-cs"/>
              </a:rPr>
              <a:t> of the </a:t>
            </a:r>
            <a:r>
              <a:rPr lang="en-US" sz="1200" b="1" i="0" u="none" strike="noStrike" kern="1200" dirty="0">
                <a:solidFill>
                  <a:schemeClr val="tx1"/>
                </a:solidFill>
                <a:effectLst/>
                <a:latin typeface="+mn-lt"/>
                <a:ea typeface="+mn-ea"/>
                <a:cs typeface="+mn-cs"/>
              </a:rPr>
              <a:t>tree</a:t>
            </a:r>
            <a:r>
              <a:rPr lang="en-US" sz="1200" b="0" i="0" u="none" strike="noStrike" kern="1200" dirty="0">
                <a:solidFill>
                  <a:schemeClr val="tx1"/>
                </a:solidFill>
                <a:effectLst/>
                <a:latin typeface="+mn-lt"/>
                <a:ea typeface="+mn-ea"/>
                <a:cs typeface="+mn-cs"/>
              </a:rPr>
              <a:t> of the </a:t>
            </a:r>
            <a:r>
              <a:rPr lang="en-US" sz="1200" b="1" i="0" u="none" strike="noStrike" kern="1200" dirty="0">
                <a:solidFill>
                  <a:schemeClr val="tx1"/>
                </a:solidFill>
                <a:effectLst/>
                <a:latin typeface="+mn-lt"/>
                <a:ea typeface="+mn-ea"/>
                <a:cs typeface="+mn-cs"/>
              </a:rPr>
              <a:t>Knowledge of Good and Evil</a:t>
            </a:r>
            <a:r>
              <a:rPr lang="en-US" sz="1200" b="0" i="0" u="none" strike="noStrike" kern="1200" dirty="0">
                <a:solidFill>
                  <a:schemeClr val="tx1"/>
                </a:solidFill>
                <a:effectLst/>
                <a:latin typeface="+mn-lt"/>
                <a:ea typeface="+mn-ea"/>
                <a:cs typeface="+mn-cs"/>
              </a:rPr>
              <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No</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was the </a:t>
            </a:r>
            <a:r>
              <a:rPr lang="en-US" sz="1200" b="0" i="0" u="sng" strike="noStrike" kern="1200" dirty="0">
                <a:solidFill>
                  <a:schemeClr val="tx1"/>
                </a:solidFill>
                <a:effectLst/>
                <a:latin typeface="+mn-lt"/>
                <a:ea typeface="+mn-ea"/>
                <a:cs typeface="+mn-cs"/>
              </a:rPr>
              <a:t>one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condition</a:t>
            </a:r>
            <a:r>
              <a:rPr lang="en-US" sz="1200" b="0" i="0" u="none" strike="noStrike" kern="1200" dirty="0">
                <a:solidFill>
                  <a:schemeClr val="tx1"/>
                </a:solidFill>
                <a:effectLst/>
                <a:latin typeface="+mn-lt"/>
                <a:ea typeface="+mn-ea"/>
                <a:cs typeface="+mn-cs"/>
              </a:rPr>
              <a:t> that had a </a:t>
            </a:r>
            <a:r>
              <a:rPr lang="en-US" sz="1200" b="0" i="0" u="sng" strike="noStrike" kern="1200" dirty="0">
                <a:solidFill>
                  <a:schemeClr val="tx1"/>
                </a:solidFill>
                <a:effectLst/>
                <a:latin typeface="+mn-lt"/>
                <a:ea typeface="+mn-ea"/>
                <a:cs typeface="+mn-cs"/>
              </a:rPr>
              <a:t>definite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consequence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 </a:t>
            </a:r>
            <a:r>
              <a:rPr lang="en-US" sz="1200" b="1" i="0" u="none" strike="noStrike" kern="1200" dirty="0">
                <a:solidFill>
                  <a:schemeClr val="tx1"/>
                </a:solidFill>
                <a:effectLst/>
                <a:latin typeface="+mn-lt"/>
                <a:ea typeface="+mn-ea"/>
                <a:cs typeface="+mn-cs"/>
              </a:rPr>
              <a:t>consequence</a:t>
            </a:r>
            <a:r>
              <a:rPr lang="en-US" sz="1200" b="0" i="0" u="none" strike="noStrike" kern="1200" dirty="0">
                <a:solidFill>
                  <a:schemeClr val="tx1"/>
                </a:solidFill>
                <a:effectLst/>
                <a:latin typeface="+mn-lt"/>
                <a:ea typeface="+mn-ea"/>
                <a:cs typeface="+mn-cs"/>
              </a:rPr>
              <a:t> was if you </a:t>
            </a:r>
            <a:r>
              <a:rPr lang="en-US" sz="1200" b="1" i="1" u="none" strike="noStrike" kern="1200" dirty="0">
                <a:solidFill>
                  <a:schemeClr val="tx1"/>
                </a:solidFill>
                <a:effectLst/>
                <a:latin typeface="+mn-lt"/>
                <a:ea typeface="+mn-ea"/>
                <a:cs typeface="+mn-cs"/>
              </a:rPr>
              <a:t>eat</a:t>
            </a:r>
            <a:r>
              <a:rPr lang="en-US" sz="1200" b="0" i="0" u="none" strike="noStrike" kern="1200" dirty="0">
                <a:solidFill>
                  <a:schemeClr val="tx1"/>
                </a:solidFill>
                <a:effectLst/>
                <a:latin typeface="+mn-lt"/>
                <a:ea typeface="+mn-ea"/>
                <a:cs typeface="+mn-cs"/>
              </a:rPr>
              <a:t> of this </a:t>
            </a:r>
            <a:r>
              <a:rPr lang="en-US" sz="1200" b="1" i="0" u="none" strike="noStrike" kern="1200" dirty="0">
                <a:solidFill>
                  <a:schemeClr val="tx1"/>
                </a:solidFill>
                <a:effectLst/>
                <a:latin typeface="+mn-lt"/>
                <a:ea typeface="+mn-ea"/>
                <a:cs typeface="+mn-cs"/>
              </a:rPr>
              <a:t>fruit</a:t>
            </a:r>
            <a:r>
              <a:rPr lang="en-US" sz="1200" b="0" i="0" u="none" strike="noStrike" kern="1200" dirty="0">
                <a:solidFill>
                  <a:schemeClr val="tx1"/>
                </a:solidFill>
                <a:effectLst/>
                <a:latin typeface="+mn-lt"/>
                <a:ea typeface="+mn-ea"/>
                <a:cs typeface="+mn-cs"/>
              </a:rPr>
              <a:t>, then there will be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That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 means a </a:t>
            </a:r>
            <a:r>
              <a:rPr lang="en-US" sz="1200" b="1" i="1" u="none" strike="noStrike" kern="1200" dirty="0">
                <a:solidFill>
                  <a:schemeClr val="tx1"/>
                </a:solidFill>
                <a:effectLst/>
                <a:latin typeface="+mn-lt"/>
                <a:ea typeface="+mn-ea"/>
                <a:cs typeface="+mn-cs"/>
              </a:rPr>
              <a:t>loss</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right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relationship</a:t>
            </a:r>
            <a:r>
              <a:rPr lang="en-US" sz="1200" b="0" i="0" u="none" strike="noStrike" kern="1200" dirty="0">
                <a:solidFill>
                  <a:schemeClr val="tx1"/>
                </a:solidFill>
                <a:effectLst/>
                <a:latin typeface="+mn-lt"/>
                <a:ea typeface="+mn-ea"/>
                <a:cs typeface="+mn-cs"/>
              </a:rPr>
              <a:t> with God.</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Volition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a:t>
            </a:r>
            <a:r>
              <a:rPr lang="en-US" sz="1200" b="1" i="0" u="none" strike="noStrike" kern="1200" dirty="0">
                <a:solidFill>
                  <a:schemeClr val="tx1"/>
                </a:solidFill>
                <a:effectLst/>
                <a:latin typeface="+mn-lt"/>
                <a:ea typeface="+mn-ea"/>
                <a:cs typeface="+mn-cs"/>
              </a:rPr>
              <a:t>consequence</a:t>
            </a:r>
            <a:r>
              <a:rPr lang="en-US" sz="1200" b="0" i="0" u="none" strike="noStrike" kern="1200" dirty="0">
                <a:solidFill>
                  <a:schemeClr val="tx1"/>
                </a:solidFill>
                <a:effectLst/>
                <a:latin typeface="+mn-lt"/>
                <a:ea typeface="+mn-ea"/>
                <a:cs typeface="+mn-cs"/>
              </a:rPr>
              <a:t> was there to </a:t>
            </a:r>
            <a:r>
              <a:rPr lang="en-US" sz="1200" b="1" i="1" u="none" strike="noStrike" kern="1200" dirty="0">
                <a:solidFill>
                  <a:schemeClr val="tx1"/>
                </a:solidFill>
                <a:effectLst/>
                <a:latin typeface="+mn-lt"/>
                <a:ea typeface="+mn-ea"/>
                <a:cs typeface="+mn-cs"/>
              </a:rPr>
              <a:t>test</a:t>
            </a:r>
            <a:r>
              <a:rPr lang="en-US" sz="1200" b="0" i="0" u="none" strike="noStrike" kern="1200" dirty="0">
                <a:solidFill>
                  <a:schemeClr val="tx1"/>
                </a:solidFill>
                <a:effectLst/>
                <a:latin typeface="+mn-lt"/>
                <a:ea typeface="+mn-ea"/>
                <a:cs typeface="+mn-cs"/>
              </a:rPr>
              <a:t> their </a:t>
            </a:r>
            <a:r>
              <a:rPr lang="en-US" sz="1200" b="1" i="0" u="none" strike="noStrike" kern="1200" dirty="0">
                <a:solidFill>
                  <a:schemeClr val="tx1"/>
                </a:solidFill>
                <a:effectLst/>
                <a:latin typeface="+mn-lt"/>
                <a:ea typeface="+mn-ea"/>
                <a:cs typeface="+mn-cs"/>
              </a:rPr>
              <a:t>Volition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13.]…</a:t>
            </a:r>
          </a:p>
        </p:txBody>
      </p:sp>
      <p:sp>
        <p:nvSpPr>
          <p:cNvPr id="4" name="Slide Number Placeholder 3"/>
          <p:cNvSpPr>
            <a:spLocks noGrp="1"/>
          </p:cNvSpPr>
          <p:nvPr>
            <p:ph type="sldNum" sz="quarter" idx="10"/>
          </p:nvPr>
        </p:nvSpPr>
        <p:spPr/>
        <p:txBody>
          <a:bodyPr/>
          <a:lstStyle/>
          <a:p>
            <a:fld id="{9398ECE9-F199-4445-9799-9CC371946868}" type="slidenum">
              <a:rPr lang="en-US" smtClean="0"/>
              <a:t>25</a:t>
            </a:fld>
            <a:endParaRPr lang="en-US"/>
          </a:p>
        </p:txBody>
      </p:sp>
    </p:spTree>
    <p:extLst>
      <p:ext uri="{BB962C8B-B14F-4D97-AF65-F5344CB8AC3E}">
        <p14:creationId xmlns:p14="http://schemas.microsoft.com/office/powerpoint/2010/main" val="460102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We have </a:t>
            </a:r>
            <a:r>
              <a:rPr lang="en-US" sz="1200" b="0" i="1" u="none" strike="noStrike" kern="1200" dirty="0">
                <a:solidFill>
                  <a:schemeClr val="tx1"/>
                </a:solidFill>
                <a:effectLst/>
                <a:latin typeface="+mn-lt"/>
                <a:ea typeface="+mn-ea"/>
                <a:cs typeface="+mn-cs"/>
              </a:rPr>
              <a:t>volitionally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chosen</a:t>
            </a:r>
            <a:r>
              <a:rPr lang="en-US" sz="1200" b="0" i="0" u="none" strike="noStrike" kern="1200" dirty="0">
                <a:solidFill>
                  <a:schemeClr val="tx1"/>
                </a:solidFill>
                <a:effectLst/>
                <a:latin typeface="+mn-lt"/>
                <a:ea typeface="+mn-ea"/>
                <a:cs typeface="+mn-cs"/>
              </a:rPr>
              <a:t> to be </a:t>
            </a:r>
            <a:r>
              <a:rPr lang="en-US" sz="1200" b="1" i="0" u="none" strike="noStrike" kern="1200" dirty="0">
                <a:solidFill>
                  <a:schemeClr val="tx1"/>
                </a:solidFill>
                <a:effectLst/>
                <a:latin typeface="+mn-lt"/>
                <a:ea typeface="+mn-ea"/>
                <a:cs typeface="+mn-cs"/>
              </a:rPr>
              <a:t>friends</a:t>
            </a:r>
            <a:r>
              <a:rPr lang="en-US" sz="1200" b="0" i="0" u="none" strike="noStrike" kern="1200" dirty="0">
                <a:solidFill>
                  <a:schemeClr val="tx1"/>
                </a:solidFill>
                <a:effectLst/>
                <a:latin typeface="+mn-lt"/>
                <a:ea typeface="+mn-ea"/>
                <a:cs typeface="+mn-cs"/>
              </a:rPr>
              <a:t> with </a:t>
            </a:r>
            <a:r>
              <a:rPr lang="en-US" sz="1200" b="1" i="0" u="none" strike="noStrike" kern="1200" dirty="0">
                <a:solidFill>
                  <a:schemeClr val="tx1"/>
                </a:solidFill>
                <a:effectLst/>
                <a:latin typeface="+mn-lt"/>
                <a:ea typeface="+mn-ea"/>
                <a:cs typeface="+mn-cs"/>
              </a:rPr>
              <a:t>someone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or to be a </a:t>
            </a:r>
            <a:r>
              <a:rPr lang="en-US" sz="1200" b="1" i="0" u="none" strike="noStrike" kern="1200" dirty="0">
                <a:solidFill>
                  <a:schemeClr val="tx1"/>
                </a:solidFill>
                <a:effectLst/>
                <a:latin typeface="+mn-lt"/>
                <a:ea typeface="+mn-ea"/>
                <a:cs typeface="+mn-cs"/>
              </a:rPr>
              <a:t>husband</a:t>
            </a:r>
            <a:r>
              <a:rPr lang="en-US" sz="1200" b="0" i="0" u="none" strike="noStrike" kern="1200" dirty="0">
                <a:solidFill>
                  <a:schemeClr val="tx1"/>
                </a:solidFill>
                <a:effectLst/>
                <a:latin typeface="+mn-lt"/>
                <a:ea typeface="+mn-ea"/>
                <a:cs typeface="+mn-cs"/>
              </a:rPr>
              <a:t> or </a:t>
            </a:r>
            <a:r>
              <a:rPr lang="en-US" sz="1200" b="1" i="0" u="none" strike="noStrike" kern="1200" dirty="0">
                <a:solidFill>
                  <a:schemeClr val="tx1"/>
                </a:solidFill>
                <a:effectLst/>
                <a:latin typeface="+mn-lt"/>
                <a:ea typeface="+mn-ea"/>
                <a:cs typeface="+mn-cs"/>
              </a:rPr>
              <a:t>wife</a:t>
            </a:r>
            <a:r>
              <a:rPr lang="en-US" sz="1200" b="0" i="0" u="none" strike="noStrike" kern="1200" dirty="0">
                <a:solidFill>
                  <a:schemeClr val="tx1"/>
                </a:solidFill>
                <a:effectLst/>
                <a:latin typeface="+mn-lt"/>
                <a:ea typeface="+mn-ea"/>
                <a:cs typeface="+mn-cs"/>
              </a:rPr>
              <a:t> with </a:t>
            </a:r>
            <a:r>
              <a:rPr lang="en-US" sz="1200" b="1" i="0" u="none" strike="noStrike" kern="1200" dirty="0">
                <a:solidFill>
                  <a:schemeClr val="tx1"/>
                </a:solidFill>
                <a:effectLst/>
                <a:latin typeface="+mn-lt"/>
                <a:ea typeface="+mn-ea"/>
                <a:cs typeface="+mn-cs"/>
              </a:rPr>
              <a:t>someone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There is an </a:t>
            </a:r>
            <a:r>
              <a:rPr lang="en-US" sz="1200" b="0" i="0" u="sng" strike="noStrike" kern="1200" dirty="0">
                <a:solidFill>
                  <a:schemeClr val="tx1"/>
                </a:solidFill>
                <a:effectLst/>
                <a:latin typeface="+mn-lt"/>
                <a:ea typeface="+mn-ea"/>
                <a:cs typeface="+mn-cs"/>
              </a:rPr>
              <a:t>intense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part</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choice</a:t>
            </a:r>
            <a:r>
              <a:rPr lang="en-US" sz="1200" b="0" i="0" u="none" strike="noStrike" kern="1200" dirty="0">
                <a:solidFill>
                  <a:schemeClr val="tx1"/>
                </a:solidFill>
                <a:effectLst/>
                <a:latin typeface="+mn-lt"/>
                <a:ea typeface="+mn-ea"/>
                <a:cs typeface="+mn-cs"/>
              </a:rPr>
              <a:t>, because they </a:t>
            </a:r>
            <a:r>
              <a:rPr lang="en-US" sz="1200" b="1" i="1" u="none" strike="noStrike" kern="1200" dirty="0">
                <a:solidFill>
                  <a:schemeClr val="tx1"/>
                </a:solidFill>
                <a:effectLst/>
                <a:latin typeface="+mn-lt"/>
                <a:ea typeface="+mn-ea"/>
                <a:cs typeface="+mn-cs"/>
              </a:rPr>
              <a:t>chose</a:t>
            </a:r>
            <a:r>
              <a:rPr lang="en-US" sz="1200" b="0" i="0" u="none" strike="noStrike" kern="1200" dirty="0">
                <a:solidFill>
                  <a:schemeClr val="tx1"/>
                </a:solidFill>
                <a:effectLst/>
                <a:latin typeface="+mn-lt"/>
                <a:ea typeface="+mn-ea"/>
                <a:cs typeface="+mn-cs"/>
              </a:rPr>
              <a:t> to do </a:t>
            </a:r>
            <a:r>
              <a:rPr lang="en-US" sz="1200" b="1" i="0" u="none" strike="noStrike" kern="1200" dirty="0">
                <a:solidFill>
                  <a:schemeClr val="tx1"/>
                </a:solidFill>
                <a:effectLst/>
                <a:latin typeface="+mn-lt"/>
                <a:ea typeface="+mn-ea"/>
                <a:cs typeface="+mn-cs"/>
              </a:rPr>
              <a:t>that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so, God was </a:t>
            </a:r>
            <a:r>
              <a:rPr lang="en-US" sz="1200" b="1" i="1" u="none" strike="noStrike" kern="1200" dirty="0">
                <a:solidFill>
                  <a:schemeClr val="tx1"/>
                </a:solidFill>
                <a:effectLst/>
                <a:latin typeface="+mn-lt"/>
                <a:ea typeface="+mn-ea"/>
                <a:cs typeface="+mn-cs"/>
              </a:rPr>
              <a:t>testing</a:t>
            </a:r>
            <a:r>
              <a:rPr lang="en-US" sz="1200" b="0" i="0" u="none" strike="noStrike" kern="1200" dirty="0">
                <a:solidFill>
                  <a:schemeClr val="tx1"/>
                </a:solidFill>
                <a:effectLst/>
                <a:latin typeface="+mn-lt"/>
                <a:ea typeface="+mn-ea"/>
                <a:cs typeface="+mn-cs"/>
              </a:rPr>
              <a:t> that </a:t>
            </a:r>
            <a:r>
              <a:rPr lang="en-US" sz="1200" b="1" i="0" u="none" strike="noStrike" kern="1200" dirty="0">
                <a:solidFill>
                  <a:schemeClr val="tx1"/>
                </a:solidFill>
                <a:effectLst/>
                <a:latin typeface="+mn-lt"/>
                <a:ea typeface="+mn-ea"/>
                <a:cs typeface="+mn-cs"/>
              </a:rPr>
              <a:t>volition</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reminding</a:t>
            </a:r>
            <a:r>
              <a:rPr lang="en-US" sz="1200" b="0" i="0" u="none" strike="noStrike" kern="1200" dirty="0">
                <a:solidFill>
                  <a:schemeClr val="tx1"/>
                </a:solidFill>
                <a:effectLst/>
                <a:latin typeface="+mn-lt"/>
                <a:ea typeface="+mn-ea"/>
                <a:cs typeface="+mn-cs"/>
              </a:rPr>
              <a:t> them that He is the </a:t>
            </a:r>
            <a:r>
              <a:rPr lang="en-US" sz="1200" b="0" i="0" u="sng" strike="noStrike" kern="1200" dirty="0">
                <a:solidFill>
                  <a:schemeClr val="tx1"/>
                </a:solidFill>
                <a:effectLst/>
                <a:latin typeface="+mn-lt"/>
                <a:ea typeface="+mn-ea"/>
                <a:cs typeface="+mn-cs"/>
              </a:rPr>
              <a:t>ultimate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King</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world</a:t>
            </a:r>
            <a:r>
              <a:rPr lang="en-US" sz="1200" b="0" i="0" u="none" strike="noStrike" kern="1200" dirty="0">
                <a:solidFill>
                  <a:schemeClr val="tx1"/>
                </a:solidFill>
                <a:effectLst/>
                <a:latin typeface="+mn-lt"/>
                <a:ea typeface="+mn-ea"/>
                <a:cs typeface="+mn-cs"/>
              </a:rPr>
              <a:t> for them.</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0" i="1" u="none" strike="noStrike" kern="1200" dirty="0">
                <a:solidFill>
                  <a:schemeClr val="tx1"/>
                </a:solidFill>
                <a:effectLst/>
                <a:latin typeface="+mn-lt"/>
                <a:ea typeface="+mn-ea"/>
                <a:cs typeface="+mn-cs"/>
              </a:rPr>
              <a:t>set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man</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woman</a:t>
            </a:r>
            <a:r>
              <a:rPr lang="en-US" sz="1200" b="0" i="0" u="none" strike="noStrike" kern="1200" dirty="0">
                <a:solidFill>
                  <a:schemeClr val="tx1"/>
                </a:solidFill>
                <a:effectLst/>
                <a:latin typeface="+mn-lt"/>
                <a:ea typeface="+mn-ea"/>
                <a:cs typeface="+mn-cs"/>
              </a:rPr>
              <a:t> on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to be the </a:t>
            </a:r>
            <a:r>
              <a:rPr lang="en-US" sz="1200" b="1" i="0" u="none" strike="noStrike" kern="1200" dirty="0">
                <a:solidFill>
                  <a:schemeClr val="tx1"/>
                </a:solidFill>
                <a:effectLst/>
                <a:latin typeface="+mn-lt"/>
                <a:ea typeface="+mn-ea"/>
                <a:cs typeface="+mn-cs"/>
              </a:rPr>
              <a:t>kings</a:t>
            </a:r>
            <a:r>
              <a:rPr lang="en-US" sz="1200" b="0" i="0" u="none" strike="noStrike" kern="1200" dirty="0">
                <a:solidFill>
                  <a:schemeClr val="tx1"/>
                </a:solidFill>
                <a:effectLst/>
                <a:latin typeface="+mn-lt"/>
                <a:ea typeface="+mn-ea"/>
                <a:cs typeface="+mn-cs"/>
              </a:rPr>
              <a:t> of the </a:t>
            </a:r>
            <a:r>
              <a:rPr lang="en-US" sz="1200" b="0" i="0" u="sng" strike="noStrike" kern="1200" dirty="0">
                <a:solidFill>
                  <a:schemeClr val="tx1"/>
                </a:solidFill>
                <a:effectLst/>
                <a:latin typeface="+mn-lt"/>
                <a:ea typeface="+mn-ea"/>
                <a:cs typeface="+mn-cs"/>
              </a:rPr>
              <a:t>whole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world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while we are </a:t>
            </a:r>
            <a:r>
              <a:rPr lang="en-US" sz="1200" b="1" i="1" u="none" strike="noStrike" kern="1200" dirty="0">
                <a:solidFill>
                  <a:schemeClr val="tx1"/>
                </a:solidFill>
                <a:effectLst/>
                <a:latin typeface="+mn-lt"/>
                <a:ea typeface="+mn-ea"/>
                <a:cs typeface="+mn-cs"/>
              </a:rPr>
              <a:t>indeed</a:t>
            </a:r>
            <a:r>
              <a:rPr lang="en-US" sz="1200" b="0" i="0" u="none" strike="noStrike" kern="1200" dirty="0">
                <a:solidFill>
                  <a:schemeClr val="tx1"/>
                </a:solidFill>
                <a:effectLst/>
                <a:latin typeface="+mn-lt"/>
                <a:ea typeface="+mn-ea"/>
                <a:cs typeface="+mn-cs"/>
              </a:rPr>
              <a:t> in</a:t>
            </a:r>
            <a:r>
              <a:rPr lang="en-US" sz="1200" b="1" i="1" u="none" strike="noStrike" kern="1200" dirty="0">
                <a:solidFill>
                  <a:schemeClr val="tx1"/>
                </a:solidFill>
                <a:effectLst/>
                <a:latin typeface="+mn-lt"/>
                <a:ea typeface="+mn-ea"/>
                <a:cs typeface="+mn-cs"/>
              </a:rPr>
              <a:t> charge</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are to </a:t>
            </a:r>
            <a:r>
              <a:rPr lang="en-US" sz="1200" b="1" i="1" u="none" strike="noStrike" kern="1200" dirty="0">
                <a:solidFill>
                  <a:schemeClr val="tx1"/>
                </a:solidFill>
                <a:effectLst/>
                <a:latin typeface="+mn-lt"/>
                <a:ea typeface="+mn-ea"/>
                <a:cs typeface="+mn-cs"/>
              </a:rPr>
              <a:t>remember</a:t>
            </a:r>
            <a:r>
              <a:rPr lang="en-US" sz="1200" b="0" i="0" u="none" strike="noStrike" kern="1200" dirty="0">
                <a:solidFill>
                  <a:schemeClr val="tx1"/>
                </a:solidFill>
                <a:effectLst/>
                <a:latin typeface="+mn-lt"/>
                <a:ea typeface="+mn-ea"/>
                <a:cs typeface="+mn-cs"/>
              </a:rPr>
              <a:t> that we are </a:t>
            </a:r>
            <a:r>
              <a:rPr lang="en-US" sz="1200" b="1" i="1" u="none" strike="noStrike" kern="1200" dirty="0">
                <a:solidFill>
                  <a:schemeClr val="tx1"/>
                </a:solidFill>
                <a:effectLst/>
                <a:latin typeface="+mn-lt"/>
                <a:ea typeface="+mn-ea"/>
                <a:cs typeface="+mn-cs"/>
              </a:rPr>
              <a:t>over</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but </a:t>
            </a:r>
            <a:r>
              <a:rPr lang="en-US" sz="1200" b="1" i="1" u="none" strike="noStrike" kern="1200" dirty="0">
                <a:solidFill>
                  <a:schemeClr val="tx1"/>
                </a:solidFill>
                <a:effectLst/>
                <a:latin typeface="+mn-lt"/>
                <a:ea typeface="+mn-ea"/>
                <a:cs typeface="+mn-cs"/>
              </a:rPr>
              <a:t>under</a:t>
            </a:r>
            <a:r>
              <a:rPr lang="en-US" sz="1200" b="0" i="0" u="none" strike="noStrike" kern="1200" dirty="0">
                <a:solidFill>
                  <a:schemeClr val="tx1"/>
                </a:solidFill>
                <a:effectLst/>
                <a:latin typeface="+mn-lt"/>
                <a:ea typeface="+mn-ea"/>
                <a:cs typeface="+mn-cs"/>
              </a:rPr>
              <a:t> God.</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So, this is </a:t>
            </a:r>
            <a:r>
              <a:rPr lang="en-US" sz="1200" b="0" i="0" u="sng" strike="noStrike" kern="1200" dirty="0">
                <a:solidFill>
                  <a:schemeClr val="tx1"/>
                </a:solidFill>
                <a:effectLst/>
                <a:latin typeface="+mn-lt"/>
                <a:ea typeface="+mn-ea"/>
                <a:cs typeface="+mn-cs"/>
              </a:rPr>
              <a:t>the</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test</a:t>
            </a:r>
            <a:r>
              <a:rPr lang="en-US" sz="1200" b="0" i="0" u="none" strike="noStrike" kern="1200" dirty="0">
                <a:solidFill>
                  <a:schemeClr val="tx1"/>
                </a:solidFill>
                <a:effectLst/>
                <a:latin typeface="+mn-lt"/>
                <a:ea typeface="+mn-ea"/>
                <a:cs typeface="+mn-cs"/>
              </a:rPr>
              <a:t> that God </a:t>
            </a:r>
            <a:r>
              <a:rPr lang="en-US" sz="1200" b="1" i="1" u="none" strike="noStrike" kern="1200" dirty="0">
                <a:solidFill>
                  <a:schemeClr val="tx1"/>
                </a:solidFill>
                <a:effectLst/>
                <a:latin typeface="+mn-lt"/>
                <a:ea typeface="+mn-ea"/>
                <a:cs typeface="+mn-cs"/>
              </a:rPr>
              <a:t>gave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was the </a:t>
            </a:r>
            <a:r>
              <a:rPr lang="en-US" sz="1200" b="1" i="0" u="none" strike="noStrike" kern="1200" dirty="0">
                <a:solidFill>
                  <a:schemeClr val="tx1"/>
                </a:solidFill>
                <a:effectLst/>
                <a:latin typeface="+mn-lt"/>
                <a:ea typeface="+mn-ea"/>
                <a:cs typeface="+mn-cs"/>
              </a:rPr>
              <a:t>scene</a:t>
            </a:r>
            <a:r>
              <a:rPr lang="en-US" sz="1200" b="0" i="0" u="none" strike="noStrike" kern="1200" dirty="0">
                <a:solidFill>
                  <a:schemeClr val="tx1"/>
                </a:solidFill>
                <a:effectLst/>
                <a:latin typeface="+mn-lt"/>
                <a:ea typeface="+mn-ea"/>
                <a:cs typeface="+mn-cs"/>
              </a:rPr>
              <a:t> in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 in the </a:t>
            </a:r>
            <a:r>
              <a:rPr lang="en-US" sz="1200" b="1" i="0" u="none" strike="noStrike" kern="1200" dirty="0">
                <a:solidFill>
                  <a:schemeClr val="tx1"/>
                </a:solidFill>
                <a:effectLst/>
                <a:latin typeface="+mn-lt"/>
                <a:ea typeface="+mn-ea"/>
                <a:cs typeface="+mn-cs"/>
              </a:rPr>
              <a:t>garden</a:t>
            </a:r>
            <a:r>
              <a:rPr lang="en-US" sz="1200" b="0" i="0" u="none" strike="noStrike" kern="1200" dirty="0">
                <a:solidFill>
                  <a:schemeClr val="tx1"/>
                </a:solidFill>
                <a:effectLst/>
                <a:latin typeface="+mn-lt"/>
                <a:ea typeface="+mn-ea"/>
                <a:cs typeface="+mn-cs"/>
              </a:rPr>
              <a:t> when </a:t>
            </a:r>
            <a:r>
              <a:rPr lang="en-US" sz="1200" b="1" i="0" u="none" strike="noStrike" kern="1200" dirty="0">
                <a:solidFill>
                  <a:schemeClr val="tx1"/>
                </a:solidFill>
                <a:effectLst/>
                <a:latin typeface="+mn-lt"/>
                <a:ea typeface="+mn-ea"/>
                <a:cs typeface="+mn-cs"/>
              </a:rPr>
              <a:t>humans</a:t>
            </a:r>
            <a:r>
              <a:rPr lang="en-US" sz="1200" b="0" i="0" u="none" strike="noStrike" kern="1200" dirty="0">
                <a:solidFill>
                  <a:schemeClr val="tx1"/>
                </a:solidFill>
                <a:effectLst/>
                <a:latin typeface="+mn-lt"/>
                <a:ea typeface="+mn-ea"/>
                <a:cs typeface="+mn-cs"/>
              </a:rPr>
              <a:t> were </a:t>
            </a:r>
            <a:r>
              <a:rPr lang="en-US" sz="1200" b="0" i="0" u="sng" strike="noStrike" kern="1200" dirty="0">
                <a:solidFill>
                  <a:schemeClr val="tx1"/>
                </a:solidFill>
                <a:effectLst/>
                <a:latin typeface="+mn-lt"/>
                <a:ea typeface="+mn-ea"/>
                <a:cs typeface="+mn-cs"/>
              </a:rPr>
              <a:t>first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26</a:t>
            </a:fld>
            <a:endParaRPr lang="en-US"/>
          </a:p>
        </p:txBody>
      </p:sp>
    </p:spTree>
    <p:extLst>
      <p:ext uri="{BB962C8B-B14F-4D97-AF65-F5344CB8AC3E}">
        <p14:creationId xmlns:p14="http://schemas.microsoft.com/office/powerpoint/2010/main" val="42229051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Satan, in the </a:t>
            </a:r>
            <a:r>
              <a:rPr lang="en-US" sz="1200" b="1" i="0" u="none" strike="noStrike" kern="1200" dirty="0">
                <a:solidFill>
                  <a:schemeClr val="tx1"/>
                </a:solidFill>
                <a:effectLst/>
                <a:latin typeface="+mn-lt"/>
                <a:ea typeface="+mn-ea"/>
                <a:cs typeface="+mn-cs"/>
              </a:rPr>
              <a:t>Kingdom of Darkness</a:t>
            </a:r>
            <a:r>
              <a:rPr lang="en-US" sz="1200" b="0" i="0" u="none" strike="noStrike" kern="1200" dirty="0">
                <a:solidFill>
                  <a:schemeClr val="tx1"/>
                </a:solidFill>
                <a:effectLst/>
                <a:latin typeface="+mn-lt"/>
                <a:ea typeface="+mn-ea"/>
                <a:cs typeface="+mn-cs"/>
              </a:rPr>
              <a:t>, then </a:t>
            </a:r>
            <a:r>
              <a:rPr lang="en-US" sz="1200" b="1" i="1" u="none" strike="noStrike" kern="1200" dirty="0">
                <a:solidFill>
                  <a:schemeClr val="tx1"/>
                </a:solidFill>
                <a:effectLst/>
                <a:latin typeface="+mn-lt"/>
                <a:ea typeface="+mn-ea"/>
                <a:cs typeface="+mn-cs"/>
              </a:rPr>
              <a:t>intercedes</a:t>
            </a:r>
            <a:r>
              <a:rPr lang="en-US" sz="1200" b="0" i="0" u="none" strike="noStrike" kern="1200" dirty="0">
                <a:solidFill>
                  <a:schemeClr val="tx1"/>
                </a:solidFill>
                <a:effectLst/>
                <a:latin typeface="+mn-lt"/>
                <a:ea typeface="+mn-ea"/>
                <a:cs typeface="+mn-cs"/>
              </a:rPr>
              <a:t> on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shows</a:t>
            </a:r>
            <a:r>
              <a:rPr lang="en-US" sz="1200" b="0" i="0" u="none" strike="noStrike" kern="1200" dirty="0">
                <a:solidFill>
                  <a:schemeClr val="tx1"/>
                </a:solidFill>
                <a:effectLst/>
                <a:latin typeface="+mn-lt"/>
                <a:ea typeface="+mn-ea"/>
                <a:cs typeface="+mn-cs"/>
              </a:rPr>
              <a:t> up in the </a:t>
            </a:r>
            <a:r>
              <a:rPr lang="en-US" sz="1200" b="1" i="0" u="none" strike="noStrike" kern="1200" dirty="0">
                <a:solidFill>
                  <a:schemeClr val="tx1"/>
                </a:solidFill>
                <a:effectLst/>
                <a:latin typeface="+mn-lt"/>
                <a:ea typeface="+mn-ea"/>
                <a:cs typeface="+mn-cs"/>
              </a:rPr>
              <a:t>garden</a:t>
            </a:r>
            <a:r>
              <a:rPr lang="en-US" sz="1200" b="0" i="0" u="none" strike="noStrike" kern="1200" dirty="0">
                <a:solidFill>
                  <a:schemeClr val="tx1"/>
                </a:solidFill>
                <a:effectLst/>
                <a:latin typeface="+mn-lt"/>
                <a:ea typeface="+mn-ea"/>
                <a:cs typeface="+mn-cs"/>
              </a:rPr>
              <a:t> and does some </a:t>
            </a:r>
            <a:r>
              <a:rPr lang="en-US" sz="1200" b="0" i="0" u="sng" strike="noStrike" kern="1200" dirty="0">
                <a:solidFill>
                  <a:schemeClr val="tx1"/>
                </a:solidFill>
                <a:effectLst/>
                <a:latin typeface="+mn-lt"/>
                <a:ea typeface="+mn-ea"/>
                <a:cs typeface="+mn-cs"/>
              </a:rPr>
              <a:t>confusing</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temptation</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work</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Again, it could be that he was </a:t>
            </a:r>
            <a:r>
              <a:rPr lang="en-US" sz="1200" b="1" i="1" u="none" strike="noStrike" kern="1200" dirty="0">
                <a:solidFill>
                  <a:schemeClr val="tx1"/>
                </a:solidFill>
                <a:effectLst/>
                <a:latin typeface="+mn-lt"/>
                <a:ea typeface="+mn-ea"/>
                <a:cs typeface="+mn-cs"/>
              </a:rPr>
              <a:t>upset</a:t>
            </a:r>
            <a:r>
              <a:rPr lang="en-US" sz="1200" b="0" i="0" u="none" strike="noStrike" kern="1200" dirty="0">
                <a:solidFill>
                  <a:schemeClr val="tx1"/>
                </a:solidFill>
                <a:effectLst/>
                <a:latin typeface="+mn-lt"/>
                <a:ea typeface="+mn-ea"/>
                <a:cs typeface="+mn-cs"/>
              </a:rPr>
              <a:t> that God </a:t>
            </a:r>
            <a:r>
              <a:rPr lang="en-US" sz="1200" b="1" i="1" u="none" strike="noStrike" kern="1200" dirty="0">
                <a:solidFill>
                  <a:schemeClr val="tx1"/>
                </a:solidFill>
                <a:effectLst/>
                <a:latin typeface="+mn-lt"/>
                <a:ea typeface="+mn-ea"/>
                <a:cs typeface="+mn-cs"/>
              </a:rPr>
              <a:t>gave</a:t>
            </a:r>
            <a:r>
              <a:rPr lang="en-US" sz="1200" b="0" i="0" u="none" strike="noStrike" kern="1200" dirty="0">
                <a:solidFill>
                  <a:schemeClr val="tx1"/>
                </a:solidFill>
                <a:effectLst/>
                <a:latin typeface="+mn-lt"/>
                <a:ea typeface="+mn-ea"/>
                <a:cs typeface="+mn-cs"/>
              </a:rPr>
              <a:t> man </a:t>
            </a:r>
            <a:r>
              <a:rPr lang="en-US" sz="1200" b="1" i="1" u="none" strike="noStrike" kern="1200" dirty="0">
                <a:solidFill>
                  <a:schemeClr val="tx1"/>
                </a:solidFill>
                <a:effectLst/>
                <a:latin typeface="+mn-lt"/>
                <a:ea typeface="+mn-ea"/>
                <a:cs typeface="+mn-cs"/>
              </a:rPr>
              <a:t>dominion</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over</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As a </a:t>
            </a:r>
            <a:r>
              <a:rPr lang="en-US" sz="1200" b="1" i="1" u="none" strike="noStrike" kern="1200" dirty="0">
                <a:solidFill>
                  <a:schemeClr val="tx1"/>
                </a:solidFill>
                <a:effectLst/>
                <a:latin typeface="+mn-lt"/>
                <a:ea typeface="+mn-ea"/>
                <a:cs typeface="+mn-cs"/>
              </a:rPr>
              <a:t>result</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14.]</a:t>
            </a:r>
          </a:p>
          <a:p>
            <a:pPr marL="171450" indent="-171450">
              <a:buFont typeface="Arial" panose="020B0604020202020204" pitchFamily="34" charset="0"/>
              <a:buChar char="•"/>
            </a:pPr>
            <a:r>
              <a:rPr lang="en-US" b="0" i="0" dirty="0">
                <a:solidFill>
                  <a:srgbClr val="1D1C1D"/>
                </a:solidFill>
                <a:effectLst/>
                <a:latin typeface="Slack-Lato"/>
              </a:rPr>
              <a:t>The </a:t>
            </a:r>
            <a:r>
              <a:rPr lang="en-US" b="1" i="0" dirty="0">
                <a:solidFill>
                  <a:srgbClr val="1D1C1D"/>
                </a:solidFill>
                <a:effectLst/>
                <a:latin typeface="Slack-Lato"/>
              </a:rPr>
              <a:t>Creature</a:t>
            </a:r>
            <a:r>
              <a:rPr lang="en-US" b="0" i="0" dirty="0">
                <a:solidFill>
                  <a:srgbClr val="1D1C1D"/>
                </a:solidFill>
                <a:effectLst/>
                <a:latin typeface="Slack-Lato"/>
              </a:rPr>
              <a:t> </a:t>
            </a:r>
            <a:r>
              <a:rPr lang="en-US" b="0" i="1" dirty="0">
                <a:solidFill>
                  <a:srgbClr val="1D1C1D"/>
                </a:solidFill>
                <a:effectLst/>
                <a:latin typeface="Slack-Lato"/>
              </a:rPr>
              <a:t>decided</a:t>
            </a:r>
            <a:r>
              <a:rPr lang="en-US" b="0" i="0" dirty="0">
                <a:solidFill>
                  <a:srgbClr val="1D1C1D"/>
                </a:solidFill>
                <a:effectLst/>
                <a:latin typeface="Slack-Lato"/>
              </a:rPr>
              <a:t> to </a:t>
            </a:r>
            <a:r>
              <a:rPr lang="en-US" b="1" i="1" dirty="0">
                <a:solidFill>
                  <a:srgbClr val="1D1C1D"/>
                </a:solidFill>
                <a:effectLst/>
                <a:latin typeface="Slack-Lato"/>
              </a:rPr>
              <a:t>use</a:t>
            </a:r>
            <a:r>
              <a:rPr lang="en-US" b="0" i="0" dirty="0">
                <a:solidFill>
                  <a:srgbClr val="1D1C1D"/>
                </a:solidFill>
                <a:effectLst/>
                <a:latin typeface="Slack-Lato"/>
              </a:rPr>
              <a:t> the </a:t>
            </a:r>
            <a:r>
              <a:rPr lang="en-US" b="0" i="0" u="sng" dirty="0">
                <a:solidFill>
                  <a:srgbClr val="1D1C1D"/>
                </a:solidFill>
                <a:effectLst/>
                <a:latin typeface="Slack-Lato"/>
              </a:rPr>
              <a:t>free</a:t>
            </a:r>
            <a:r>
              <a:rPr lang="en-US" b="0" i="0" dirty="0">
                <a:solidFill>
                  <a:srgbClr val="1D1C1D"/>
                </a:solidFill>
                <a:effectLst/>
                <a:latin typeface="Slack-Lato"/>
              </a:rPr>
              <a:t> </a:t>
            </a:r>
            <a:r>
              <a:rPr lang="en-US" b="1" i="0" dirty="0">
                <a:solidFill>
                  <a:srgbClr val="1D1C1D"/>
                </a:solidFill>
                <a:effectLst/>
                <a:latin typeface="Slack-Lato"/>
              </a:rPr>
              <a:t>will</a:t>
            </a:r>
            <a:r>
              <a:rPr lang="en-US" b="0" i="0" dirty="0">
                <a:solidFill>
                  <a:srgbClr val="1D1C1D"/>
                </a:solidFill>
                <a:effectLst/>
                <a:latin typeface="Slack-Lato"/>
              </a:rPr>
              <a:t> </a:t>
            </a:r>
            <a:r>
              <a:rPr lang="en-US" b="0" i="1" dirty="0">
                <a:solidFill>
                  <a:srgbClr val="1D1C1D"/>
                </a:solidFill>
                <a:effectLst/>
                <a:latin typeface="Slack-Lato"/>
              </a:rPr>
              <a:t>against</a:t>
            </a:r>
            <a:r>
              <a:rPr lang="en-US" b="0" i="0" dirty="0">
                <a:solidFill>
                  <a:srgbClr val="1D1C1D"/>
                </a:solidFill>
                <a:effectLst/>
                <a:latin typeface="Slack-Lato"/>
              </a:rPr>
              <a:t> the </a:t>
            </a:r>
            <a:r>
              <a:rPr lang="en-US" b="1" i="0" dirty="0">
                <a:solidFill>
                  <a:srgbClr val="1D1C1D"/>
                </a:solidFill>
                <a:effectLst/>
                <a:latin typeface="Slack-Lato"/>
              </a:rPr>
              <a:t>will</a:t>
            </a:r>
            <a:r>
              <a:rPr lang="en-US" b="0" i="0" dirty="0">
                <a:solidFill>
                  <a:srgbClr val="1D1C1D"/>
                </a:solidFill>
                <a:effectLst/>
                <a:latin typeface="Slack-Lato"/>
              </a:rPr>
              <a:t> of the </a:t>
            </a:r>
            <a:r>
              <a:rPr lang="en-US" b="1" i="0" dirty="0">
                <a:solidFill>
                  <a:srgbClr val="1D1C1D"/>
                </a:solidFill>
                <a:effectLst/>
                <a:latin typeface="Slack-Lato"/>
              </a:rPr>
              <a:t>Creator</a:t>
            </a:r>
            <a:r>
              <a:rPr lang="en-US" b="0" i="0" dirty="0">
                <a:solidFill>
                  <a:srgbClr val="1D1C1D"/>
                </a:solidFill>
                <a:effectLst/>
                <a:latin typeface="Slack-Lato"/>
              </a:rPr>
              <a:t>.</a:t>
            </a:r>
          </a:p>
          <a:p>
            <a:pPr marL="171450" indent="-171450">
              <a:buFont typeface="Arial" panose="020B0604020202020204" pitchFamily="34" charset="0"/>
              <a:buChar char="•"/>
            </a:pPr>
            <a:r>
              <a:rPr lang="en-US" b="0" i="0" dirty="0">
                <a:solidFill>
                  <a:srgbClr val="1D1C1D"/>
                </a:solidFill>
                <a:effectLst/>
                <a:latin typeface="Slack-Lato"/>
              </a:rPr>
              <a:t>Gen Chapters 1-2: </a:t>
            </a:r>
            <a:r>
              <a:rPr lang="en-US" b="0" i="0" u="sng" dirty="0">
                <a:solidFill>
                  <a:srgbClr val="1D1C1D"/>
                </a:solidFill>
                <a:effectLst/>
                <a:latin typeface="Slack-Lato"/>
              </a:rPr>
              <a:t>no</a:t>
            </a:r>
            <a:r>
              <a:rPr lang="en-US" b="0" i="0" dirty="0">
                <a:solidFill>
                  <a:srgbClr val="1D1C1D"/>
                </a:solidFill>
                <a:effectLst/>
                <a:latin typeface="Slack-Lato"/>
              </a:rPr>
              <a:t> </a:t>
            </a:r>
            <a:r>
              <a:rPr lang="en-US" b="1" i="0" dirty="0">
                <a:solidFill>
                  <a:srgbClr val="1D1C1D"/>
                </a:solidFill>
                <a:effectLst/>
                <a:latin typeface="Slack-Lato"/>
              </a:rPr>
              <a:t>sin</a:t>
            </a:r>
            <a:r>
              <a:rPr lang="en-US" b="0" i="0" dirty="0">
                <a:solidFill>
                  <a:srgbClr val="1D1C1D"/>
                </a:solidFill>
                <a:effectLst/>
                <a:latin typeface="Slack-Lato"/>
              </a:rPr>
              <a:t>.</a:t>
            </a:r>
          </a:p>
          <a:p>
            <a:pPr marL="171450" indent="-171450">
              <a:buFont typeface="Arial" panose="020B0604020202020204" pitchFamily="34" charset="0"/>
              <a:buChar char="•"/>
            </a:pPr>
            <a:r>
              <a:rPr lang="en-US" b="0" i="0" dirty="0">
                <a:solidFill>
                  <a:srgbClr val="1D1C1D"/>
                </a:solidFill>
                <a:effectLst/>
                <a:latin typeface="Slack-Lato"/>
              </a:rPr>
              <a:t>Gen Chapter 3-5: </a:t>
            </a:r>
            <a:r>
              <a:rPr lang="en-US" b="1" i="0" dirty="0">
                <a:solidFill>
                  <a:srgbClr val="1D1C1D"/>
                </a:solidFill>
                <a:effectLst/>
                <a:latin typeface="Slack-Lato"/>
              </a:rPr>
              <a:t>The Fall</a:t>
            </a:r>
            <a:r>
              <a:rPr lang="en-US" b="0" i="0" dirty="0">
                <a:solidFill>
                  <a:srgbClr val="1D1C1D"/>
                </a:solidFill>
                <a:effectLst/>
                <a:latin typeface="Slack-Lato"/>
              </a:rPr>
              <a:t>…</a:t>
            </a:r>
            <a:endParaRPr lang="en-US" sz="1200" b="0" i="0" u="none" strike="noStrike"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398ECE9-F199-4445-9799-9CC371946868}" type="slidenum">
              <a:rPr lang="en-US" smtClean="0"/>
              <a:t>27</a:t>
            </a:fld>
            <a:endParaRPr lang="en-US"/>
          </a:p>
        </p:txBody>
      </p:sp>
    </p:spTree>
    <p:extLst>
      <p:ext uri="{BB962C8B-B14F-4D97-AF65-F5344CB8AC3E}">
        <p14:creationId xmlns:p14="http://schemas.microsoft.com/office/powerpoint/2010/main" val="134252746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dirty="0"/>
              <a:t>[Comment that “</a:t>
            </a:r>
            <a:r>
              <a:rPr lang="en-US" b="1" dirty="0"/>
              <a:t>Adam &amp; Eve Move Right</a:t>
            </a:r>
            <a:r>
              <a:rPr lang="en-US" dirty="0"/>
              <a:t>”]</a:t>
            </a:r>
          </a:p>
          <a:p>
            <a:pPr marL="171450" indent="-171450" algn="l">
              <a:buFont typeface="Arial" panose="020B0604020202020204" pitchFamily="34" charset="0"/>
              <a:buChar char="•"/>
            </a:pPr>
            <a:r>
              <a:rPr lang="en-US" sz="1200" b="0" i="0" u="none" strike="noStrike" kern="1200" dirty="0">
                <a:solidFill>
                  <a:schemeClr val="tx1"/>
                </a:solidFill>
                <a:effectLst/>
                <a:latin typeface="+mn-lt"/>
                <a:ea typeface="+mn-ea"/>
                <a:cs typeface="+mn-cs"/>
              </a:rPr>
              <a:t>So, </a:t>
            </a:r>
            <a:r>
              <a:rPr lang="en-US" sz="1200" b="1" i="1" u="none" strike="noStrike" kern="1200" dirty="0">
                <a:solidFill>
                  <a:schemeClr val="tx1"/>
                </a:solidFill>
                <a:effectLst/>
                <a:latin typeface="+mn-lt"/>
                <a:ea typeface="+mn-ea"/>
                <a:cs typeface="+mn-cs"/>
              </a:rPr>
              <a:t>instead</a:t>
            </a:r>
            <a:r>
              <a:rPr lang="en-US" sz="1200" b="0" i="0" u="none" strike="noStrike" kern="1200" dirty="0">
                <a:solidFill>
                  <a:schemeClr val="tx1"/>
                </a:solidFill>
                <a:effectLst/>
                <a:latin typeface="+mn-lt"/>
                <a:ea typeface="+mn-ea"/>
                <a:cs typeface="+mn-cs"/>
              </a:rPr>
              <a:t> of this </a:t>
            </a:r>
            <a:r>
              <a:rPr lang="en-US" sz="1200" b="1" i="1" u="none" strike="noStrike" kern="1200" dirty="0">
                <a:solidFill>
                  <a:schemeClr val="tx1"/>
                </a:solidFill>
                <a:effectLst/>
                <a:latin typeface="+mn-lt"/>
                <a:ea typeface="+mn-ea"/>
                <a:cs typeface="+mn-cs"/>
              </a:rPr>
              <a:t>intended</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perfect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harmony</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with</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one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another</a:t>
            </a:r>
            <a:r>
              <a:rPr lang="en-US" sz="1200" b="0" i="0" u="none" strike="noStrike" kern="1200" dirty="0">
                <a:solidFill>
                  <a:schemeClr val="tx1"/>
                </a:solidFill>
                <a:effectLst/>
                <a:latin typeface="+mn-lt"/>
                <a:ea typeface="+mn-ea"/>
                <a:cs typeface="+mn-cs"/>
              </a:rPr>
              <a:t> and </a:t>
            </a:r>
            <a:r>
              <a:rPr lang="en-US" sz="1200" b="0" i="1" u="none" strike="noStrike" kern="1200" dirty="0">
                <a:solidFill>
                  <a:schemeClr val="tx1"/>
                </a:solidFill>
                <a:effectLst/>
                <a:latin typeface="+mn-lt"/>
                <a:ea typeface="+mn-ea"/>
                <a:cs typeface="+mn-cs"/>
              </a:rPr>
              <a:t>with</a:t>
            </a:r>
            <a:r>
              <a:rPr lang="en-US" sz="1200" b="0" i="0" u="none" strike="noStrike" kern="1200" dirty="0">
                <a:solidFill>
                  <a:schemeClr val="tx1"/>
                </a:solidFill>
                <a:effectLst/>
                <a:latin typeface="+mn-lt"/>
                <a:ea typeface="+mn-ea"/>
                <a:cs typeface="+mn-cs"/>
              </a:rPr>
              <a:t> God,</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 </a:t>
            </a:r>
            <a:r>
              <a:rPr lang="en-US" sz="1200" b="1" i="0" u="none" strike="noStrike" kern="1200" dirty="0">
                <a:solidFill>
                  <a:schemeClr val="tx1"/>
                </a:solidFill>
                <a:effectLst/>
                <a:latin typeface="+mn-lt"/>
                <a:ea typeface="+mn-ea"/>
                <a:cs typeface="+mn-cs"/>
              </a:rPr>
              <a:t>harmony</a:t>
            </a:r>
            <a:r>
              <a:rPr lang="en-US" sz="1200" b="0" i="0" u="none" strike="noStrike" kern="1200" dirty="0">
                <a:solidFill>
                  <a:schemeClr val="tx1"/>
                </a:solidFill>
                <a:effectLst/>
                <a:latin typeface="+mn-lt"/>
                <a:ea typeface="+mn-ea"/>
                <a:cs typeface="+mn-cs"/>
              </a:rPr>
              <a:t> was </a:t>
            </a:r>
            <a:r>
              <a:rPr lang="en-US" sz="1200" b="1" i="1" u="none" strike="noStrike" kern="1200" dirty="0">
                <a:solidFill>
                  <a:schemeClr val="tx1"/>
                </a:solidFill>
                <a:effectLst/>
                <a:latin typeface="+mn-lt"/>
                <a:ea typeface="+mn-ea"/>
                <a:cs typeface="+mn-cs"/>
              </a:rPr>
              <a:t>lost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dirty="0"/>
              <a:t>[Click “</a:t>
            </a:r>
            <a:r>
              <a:rPr lang="en-US" b="1" dirty="0"/>
              <a:t>Disharmony</a:t>
            </a:r>
            <a:r>
              <a:rPr lang="en-US" dirty="0"/>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Instead</a:t>
            </a:r>
            <a:r>
              <a:rPr lang="en-US" sz="1200" b="0" i="0" u="none" strike="noStrike" kern="1200" dirty="0">
                <a:solidFill>
                  <a:schemeClr val="tx1"/>
                </a:solidFill>
                <a:effectLst/>
                <a:latin typeface="+mn-lt"/>
                <a:ea typeface="+mn-ea"/>
                <a:cs typeface="+mn-cs"/>
              </a:rPr>
              <a:t>, there is </a:t>
            </a:r>
            <a:r>
              <a:rPr lang="en-US" sz="1200" b="0" i="1" u="none" strike="noStrike" kern="1200" dirty="0">
                <a:solidFill>
                  <a:schemeClr val="tx1"/>
                </a:solidFill>
                <a:effectLst/>
                <a:latin typeface="+mn-lt"/>
                <a:ea typeface="+mn-ea"/>
                <a:cs typeface="+mn-cs"/>
              </a:rPr>
              <a:t>now</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disharmony</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between</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God</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man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Corrupted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15.]…</a:t>
            </a:r>
          </a:p>
        </p:txBody>
      </p:sp>
      <p:sp>
        <p:nvSpPr>
          <p:cNvPr id="4" name="Slide Number Placeholder 3"/>
          <p:cNvSpPr>
            <a:spLocks noGrp="1"/>
          </p:cNvSpPr>
          <p:nvPr>
            <p:ph type="sldNum" sz="quarter" idx="10"/>
          </p:nvPr>
        </p:nvSpPr>
        <p:spPr/>
        <p:txBody>
          <a:bodyPr/>
          <a:lstStyle/>
          <a:p>
            <a:fld id="{9398ECE9-F199-4445-9799-9CC371946868}" type="slidenum">
              <a:rPr lang="en-US" smtClean="0"/>
              <a:t>28</a:t>
            </a:fld>
            <a:endParaRPr lang="en-US"/>
          </a:p>
        </p:txBody>
      </p:sp>
    </p:spTree>
    <p:extLst>
      <p:ext uri="{BB962C8B-B14F-4D97-AF65-F5344CB8AC3E}">
        <p14:creationId xmlns:p14="http://schemas.microsoft.com/office/powerpoint/2010/main" val="14154679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55DE22-ECA5-3E2E-B7AB-DC2714CAD48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AC9124F-017A-5221-06EA-51DA8DEAA1B7}"/>
              </a:ext>
            </a:extLst>
          </p:cNvPr>
          <p:cNvSpPr>
            <a:spLocks noGrp="1" noRot="1" noChangeAspect="1"/>
          </p:cNvSpPr>
          <p:nvPr>
            <p:ph type="sldImg"/>
          </p:nvPr>
        </p:nvSpPr>
        <p:spPr>
          <a:xfrm>
            <a:off x="649288" y="1158875"/>
            <a:ext cx="5559425" cy="3127375"/>
          </a:xfrm>
        </p:spPr>
      </p:sp>
      <p:sp>
        <p:nvSpPr>
          <p:cNvPr id="3" name="Notes Placeholder 2">
            <a:extLst>
              <a:ext uri="{FF2B5EF4-FFF2-40B4-BE49-F238E27FC236}">
                <a16:creationId xmlns:a16="http://schemas.microsoft.com/office/drawing/2014/main" id="{B91202C5-3BF8-F7A7-DD75-77008974E381}"/>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200" b="0" i="0" u="none" strike="noStrike" kern="1200" dirty="0">
                <a:solidFill>
                  <a:schemeClr val="tx1"/>
                </a:solidFill>
                <a:effectLst/>
                <a:latin typeface="+mn-lt"/>
                <a:ea typeface="+mn-ea"/>
                <a:cs typeface="+mn-cs"/>
              </a:rPr>
              <a:t>From this </a:t>
            </a:r>
            <a:r>
              <a:rPr lang="en-US" sz="1200" b="1" i="1" u="none" strike="noStrike" kern="1200" dirty="0">
                <a:solidFill>
                  <a:schemeClr val="tx1"/>
                </a:solidFill>
                <a:effectLst/>
                <a:latin typeface="+mn-lt"/>
                <a:ea typeface="+mn-ea"/>
                <a:cs typeface="+mn-cs"/>
              </a:rPr>
              <a:t>point </a:t>
            </a:r>
            <a:r>
              <a:rPr lang="en-US" sz="1200" b="0" i="1" u="none" strike="noStrike" kern="1200" dirty="0">
                <a:solidFill>
                  <a:schemeClr val="tx1"/>
                </a:solidFill>
                <a:effectLst/>
                <a:latin typeface="+mn-lt"/>
                <a:ea typeface="+mn-ea"/>
                <a:cs typeface="+mn-cs"/>
              </a:rPr>
              <a:t>forward</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those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advantages</a:t>
            </a:r>
            <a:r>
              <a:rPr lang="en-US" sz="1200" b="0" i="0" u="none" strike="noStrike" kern="1200" dirty="0">
                <a:solidFill>
                  <a:schemeClr val="tx1"/>
                </a:solidFill>
                <a:effectLst/>
                <a:latin typeface="+mn-lt"/>
                <a:ea typeface="+mn-ea"/>
                <a:cs typeface="+mn-cs"/>
              </a:rPr>
              <a:t> would be </a:t>
            </a:r>
            <a:r>
              <a:rPr lang="en-US" sz="1200" b="1" i="1" u="none" strike="noStrike" kern="1200" dirty="0">
                <a:solidFill>
                  <a:schemeClr val="tx1"/>
                </a:solidFill>
                <a:effectLst/>
                <a:latin typeface="+mn-lt"/>
                <a:ea typeface="+mn-ea"/>
                <a:cs typeface="+mn-cs"/>
              </a:rPr>
              <a:t>used</a:t>
            </a:r>
            <a:r>
              <a:rPr lang="en-US" sz="1200" b="0" i="0" u="none" strike="noStrike" kern="1200" dirty="0">
                <a:solidFill>
                  <a:schemeClr val="tx1"/>
                </a:solidFill>
                <a:effectLst/>
                <a:latin typeface="+mn-lt"/>
                <a:ea typeface="+mn-ea"/>
                <a:cs typeface="+mn-cs"/>
              </a:rPr>
              <a:t> in </a:t>
            </a:r>
            <a:r>
              <a:rPr lang="en-US" sz="1200" b="0" i="0" u="sng" strike="noStrike" kern="1200" dirty="0">
                <a:solidFill>
                  <a:schemeClr val="tx1"/>
                </a:solidFill>
                <a:effectLst/>
                <a:latin typeface="+mn-lt"/>
                <a:ea typeface="+mn-ea"/>
                <a:cs typeface="+mn-cs"/>
              </a:rPr>
              <a:t>selfish</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ways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Expansion of Satan’s Kingdom</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Satan’s </a:t>
            </a:r>
            <a:r>
              <a:rPr lang="en-US" sz="1200" b="1" i="0" u="none" strike="noStrike" kern="1200" dirty="0">
                <a:solidFill>
                  <a:schemeClr val="tx1"/>
                </a:solidFill>
                <a:effectLst/>
                <a:latin typeface="+mn-lt"/>
                <a:ea typeface="+mn-ea"/>
                <a:cs typeface="+mn-cs"/>
              </a:rPr>
              <a:t>Kingdom of Darkness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expanded</a:t>
            </a:r>
            <a:r>
              <a:rPr lang="en-US" sz="1200" b="0" i="0" u="none" strike="noStrike" kern="1200" dirty="0">
                <a:solidFill>
                  <a:schemeClr val="tx1"/>
                </a:solidFill>
                <a:effectLst/>
                <a:latin typeface="+mn-lt"/>
                <a:ea typeface="+mn-ea"/>
                <a:cs typeface="+mn-cs"/>
              </a:rPr>
              <a:t> to </a:t>
            </a:r>
            <a:r>
              <a:rPr lang="en-US" sz="1200" b="0" i="1" u="none" strike="noStrike" kern="1200" dirty="0">
                <a:solidFill>
                  <a:schemeClr val="tx1"/>
                </a:solidFill>
                <a:effectLst/>
                <a:latin typeface="+mn-lt"/>
                <a:ea typeface="+mn-ea"/>
                <a:cs typeface="+mn-cs"/>
              </a:rPr>
              <a:t>include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Satan </a:t>
            </a:r>
            <a:r>
              <a:rPr lang="en-US" sz="1200" b="1" i="1" u="none" strike="noStrike" kern="1200" dirty="0">
                <a:solidFill>
                  <a:schemeClr val="tx1"/>
                </a:solidFill>
                <a:effectLst/>
                <a:latin typeface="+mn-lt"/>
                <a:ea typeface="+mn-ea"/>
                <a:cs typeface="+mn-cs"/>
              </a:rPr>
              <a:t>usurped</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authority</a:t>
            </a:r>
            <a:r>
              <a:rPr lang="en-US" sz="1200" b="0" i="0" u="none" strike="noStrike" kern="1200" dirty="0">
                <a:solidFill>
                  <a:schemeClr val="tx1"/>
                </a:solidFill>
                <a:effectLst/>
                <a:latin typeface="+mn-lt"/>
                <a:ea typeface="+mn-ea"/>
                <a:cs typeface="+mn-cs"/>
              </a:rPr>
              <a:t> that </a:t>
            </a:r>
            <a:r>
              <a:rPr lang="en-US" sz="1200" b="1" i="0" u="none" strike="noStrike" kern="1200" dirty="0">
                <a:solidFill>
                  <a:schemeClr val="tx1"/>
                </a:solidFill>
                <a:effectLst/>
                <a:latin typeface="+mn-lt"/>
                <a:ea typeface="+mn-ea"/>
                <a:cs typeface="+mn-cs"/>
              </a:rPr>
              <a:t>humans</a:t>
            </a:r>
            <a:r>
              <a:rPr lang="en-US" sz="1200" b="0" i="0" u="none" strike="noStrike" kern="1200" dirty="0">
                <a:solidFill>
                  <a:schemeClr val="tx1"/>
                </a:solidFill>
                <a:effectLst/>
                <a:latin typeface="+mn-lt"/>
                <a:ea typeface="+mn-ea"/>
                <a:cs typeface="+mn-cs"/>
              </a:rPr>
              <a:t> had </a:t>
            </a:r>
            <a:r>
              <a:rPr lang="en-US" sz="1200" b="1" i="1" u="none" strike="noStrike" kern="1200" dirty="0">
                <a:solidFill>
                  <a:schemeClr val="tx1"/>
                </a:solidFill>
                <a:effectLst/>
                <a:latin typeface="+mn-lt"/>
                <a:ea typeface="+mn-ea"/>
                <a:cs typeface="+mn-cs"/>
              </a:rPr>
              <a:t>over</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he </a:t>
            </a:r>
            <a:r>
              <a:rPr lang="en-US" sz="1200" b="1" i="1" u="none" strike="noStrike" kern="1200" dirty="0">
                <a:solidFill>
                  <a:schemeClr val="tx1"/>
                </a:solidFill>
                <a:effectLst/>
                <a:latin typeface="+mn-lt"/>
                <a:ea typeface="+mn-ea"/>
                <a:cs typeface="+mn-cs"/>
              </a:rPr>
              <a:t>became</a:t>
            </a:r>
            <a:r>
              <a:rPr lang="en-US" sz="1200" b="0" i="0" u="none" strike="noStrike" kern="1200" dirty="0">
                <a:solidFill>
                  <a:schemeClr val="tx1"/>
                </a:solidFill>
                <a:effectLst/>
                <a:latin typeface="+mn-lt"/>
                <a:ea typeface="+mn-ea"/>
                <a:cs typeface="+mn-cs"/>
              </a:rPr>
              <a:t> like a </a:t>
            </a:r>
            <a:r>
              <a:rPr lang="en-US" sz="1200" b="1" i="0" u="none" strike="noStrike" kern="1200" dirty="0">
                <a:solidFill>
                  <a:schemeClr val="tx1"/>
                </a:solidFill>
                <a:effectLst/>
                <a:latin typeface="+mn-lt"/>
                <a:ea typeface="+mn-ea"/>
                <a:cs typeface="+mn-cs"/>
              </a:rPr>
              <a:t>squatter</a:t>
            </a:r>
            <a:r>
              <a:rPr lang="en-US" sz="1200" b="0" i="0" u="none" strike="noStrike" kern="1200" dirty="0">
                <a:solidFill>
                  <a:schemeClr val="tx1"/>
                </a:solidFill>
                <a:effectLst/>
                <a:latin typeface="+mn-lt"/>
                <a:ea typeface="+mn-ea"/>
                <a:cs typeface="+mn-cs"/>
              </a:rPr>
              <a:t> on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are </a:t>
            </a:r>
            <a:r>
              <a:rPr lang="en-US" sz="1200" b="1" i="1" u="none" strike="noStrike" kern="1200" dirty="0">
                <a:solidFill>
                  <a:schemeClr val="tx1"/>
                </a:solidFill>
                <a:effectLst/>
                <a:latin typeface="+mn-lt"/>
                <a:ea typeface="+mn-ea"/>
                <a:cs typeface="+mn-cs"/>
              </a:rPr>
              <a:t>going</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see</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reason</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why</a:t>
            </a:r>
            <a:r>
              <a:rPr lang="en-US" sz="1200" b="0" i="0" u="none" strike="noStrike" kern="1200" dirty="0">
                <a:solidFill>
                  <a:schemeClr val="tx1"/>
                </a:solidFill>
                <a:effectLst/>
                <a:latin typeface="+mn-lt"/>
                <a:ea typeface="+mn-ea"/>
                <a:cs typeface="+mn-cs"/>
              </a:rPr>
              <a:t> God </a:t>
            </a:r>
            <a:r>
              <a:rPr lang="en-US" sz="1200" b="1" i="1" u="none" strike="noStrike" kern="1200" dirty="0">
                <a:solidFill>
                  <a:schemeClr val="tx1"/>
                </a:solidFill>
                <a:effectLst/>
                <a:latin typeface="+mn-lt"/>
                <a:ea typeface="+mn-ea"/>
                <a:cs typeface="+mn-cs"/>
              </a:rPr>
              <a:t>allowed</a:t>
            </a:r>
            <a:r>
              <a:rPr lang="en-US" sz="1200" b="0" i="0" u="none" strike="noStrike" kern="1200" dirty="0">
                <a:solidFill>
                  <a:schemeClr val="tx1"/>
                </a:solidFill>
                <a:effectLst/>
                <a:latin typeface="+mn-lt"/>
                <a:ea typeface="+mn-ea"/>
                <a:cs typeface="+mn-cs"/>
              </a:rPr>
              <a:t> that.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Turn to Rom 5:12…</a:t>
            </a:r>
            <a:endParaRPr lang="en-US" dirty="0"/>
          </a:p>
        </p:txBody>
      </p:sp>
      <p:sp>
        <p:nvSpPr>
          <p:cNvPr id="4" name="Slide Number Placeholder 3">
            <a:extLst>
              <a:ext uri="{FF2B5EF4-FFF2-40B4-BE49-F238E27FC236}">
                <a16:creationId xmlns:a16="http://schemas.microsoft.com/office/drawing/2014/main" id="{179FC7CC-051B-3E21-3AD4-BC1DFE615129}"/>
              </a:ext>
            </a:extLst>
          </p:cNvPr>
          <p:cNvSpPr>
            <a:spLocks noGrp="1"/>
          </p:cNvSpPr>
          <p:nvPr>
            <p:ph type="sldNum" sz="quarter" idx="10"/>
          </p:nvPr>
        </p:nvSpPr>
        <p:spPr/>
        <p:txBody>
          <a:bodyPr/>
          <a:lstStyle/>
          <a:p>
            <a:fld id="{9398ECE9-F199-4445-9799-9CC371946868}" type="slidenum">
              <a:rPr lang="en-US" smtClean="0"/>
              <a:t>29</a:t>
            </a:fld>
            <a:endParaRPr lang="en-US"/>
          </a:p>
        </p:txBody>
      </p:sp>
    </p:spTree>
    <p:extLst>
      <p:ext uri="{BB962C8B-B14F-4D97-AF65-F5344CB8AC3E}">
        <p14:creationId xmlns:p14="http://schemas.microsoft.com/office/powerpoint/2010/main" val="306206136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So,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line</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represents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we have </a:t>
            </a:r>
            <a:r>
              <a:rPr lang="en-US" sz="1200" b="1" i="0" u="none" strike="noStrike" kern="1200" dirty="0">
                <a:solidFill>
                  <a:schemeClr val="tx1"/>
                </a:solidFill>
                <a:effectLst/>
                <a:latin typeface="+mn-lt"/>
                <a:ea typeface="+mn-ea"/>
                <a:cs typeface="+mn-cs"/>
              </a:rPr>
              <a:t>Time</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carrying</a:t>
            </a:r>
            <a:r>
              <a:rPr lang="en-US" sz="1200" b="1" i="1" u="none" strike="noStrike" kern="1200" dirty="0">
                <a:solidFill>
                  <a:schemeClr val="tx1"/>
                </a:solidFill>
                <a:effectLst/>
                <a:latin typeface="+mn-lt"/>
                <a:ea typeface="+mn-ea"/>
                <a:cs typeface="+mn-cs"/>
              </a:rPr>
              <a:t> on</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from</a:t>
            </a:r>
            <a:r>
              <a:rPr lang="en-US" sz="1200" b="0" i="0" u="none" strike="noStrike" kern="1200" dirty="0">
                <a:solidFill>
                  <a:schemeClr val="tx1"/>
                </a:solidFill>
                <a:effectLst/>
                <a:latin typeface="+mn-lt"/>
                <a:ea typeface="+mn-ea"/>
                <a:cs typeface="+mn-cs"/>
              </a:rPr>
              <a:t> a </a:t>
            </a:r>
            <a:r>
              <a:rPr lang="en-US" sz="1200" b="1" i="0" u="none" strike="noStrike" kern="1200" dirty="0">
                <a:solidFill>
                  <a:schemeClr val="tx1"/>
                </a:solidFill>
                <a:effectLst/>
                <a:latin typeface="+mn-lt"/>
                <a:ea typeface="+mn-ea"/>
                <a:cs typeface="+mn-cs"/>
              </a:rPr>
              <a:t>beginning</a:t>
            </a:r>
            <a:r>
              <a:rPr lang="en-US" sz="1200" b="0" i="0" u="none" strike="noStrike" kern="1200" dirty="0">
                <a:solidFill>
                  <a:schemeClr val="tx1"/>
                </a:solidFill>
                <a:effectLst/>
                <a:latin typeface="+mn-lt"/>
                <a:ea typeface="+mn-ea"/>
                <a:cs typeface="+mn-cs"/>
              </a:rPr>
              <a:t> to an </a:t>
            </a:r>
            <a:r>
              <a:rPr lang="en-US" sz="1200" b="1" i="0" u="none" strike="noStrike" kern="1200" dirty="0">
                <a:solidFill>
                  <a:schemeClr val="tx1"/>
                </a:solidFill>
                <a:effectLst/>
                <a:latin typeface="+mn-lt"/>
                <a:ea typeface="+mn-ea"/>
                <a:cs typeface="+mn-cs"/>
              </a:rPr>
              <a:t>end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is </a:t>
            </a:r>
            <a:r>
              <a:rPr lang="en-US" sz="1200" b="1" i="1" u="none" strike="noStrike" kern="1200" dirty="0">
                <a:solidFill>
                  <a:schemeClr val="tx1"/>
                </a:solidFill>
                <a:effectLst/>
                <a:latin typeface="+mn-lt"/>
                <a:ea typeface="+mn-ea"/>
                <a:cs typeface="+mn-cs"/>
              </a:rPr>
              <a:t>who</a:t>
            </a:r>
            <a:r>
              <a:rPr lang="en-US" sz="1200" b="0" i="0" u="none" strike="noStrike" kern="1200" dirty="0">
                <a:solidFill>
                  <a:schemeClr val="tx1"/>
                </a:solidFill>
                <a:effectLst/>
                <a:latin typeface="+mn-lt"/>
                <a:ea typeface="+mn-ea"/>
                <a:cs typeface="+mn-cs"/>
              </a:rPr>
              <a:t> God is,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is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He </a:t>
            </a:r>
            <a:r>
              <a:rPr lang="en-US" sz="1200" b="1" i="1" u="none" strike="noStrike" kern="1200" dirty="0">
                <a:solidFill>
                  <a:schemeClr val="tx1"/>
                </a:solidFill>
                <a:effectLst/>
                <a:latin typeface="+mn-lt"/>
                <a:ea typeface="+mn-ea"/>
                <a:cs typeface="+mn-cs"/>
              </a:rPr>
              <a:t>decided</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do</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0"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When</a:t>
            </a:r>
            <a:r>
              <a:rPr lang="en-US" sz="1200" b="0" i="0" u="none" strike="noStrike" kern="1200" dirty="0">
                <a:solidFill>
                  <a:schemeClr val="tx1"/>
                </a:solidFill>
                <a:effectLst/>
                <a:latin typeface="+mn-lt"/>
                <a:ea typeface="+mn-ea"/>
                <a:cs typeface="+mn-cs"/>
              </a:rPr>
              <a:t> we </a:t>
            </a:r>
            <a:r>
              <a:rPr lang="en-US" sz="1200" b="1" i="1" u="none" strike="noStrike" kern="1200" dirty="0">
                <a:solidFill>
                  <a:schemeClr val="tx1"/>
                </a:solidFill>
                <a:effectLst/>
                <a:latin typeface="+mn-lt"/>
                <a:ea typeface="+mn-ea"/>
                <a:cs typeface="+mn-cs"/>
              </a:rPr>
              <a:t>think</a:t>
            </a:r>
            <a:r>
              <a:rPr lang="en-US" sz="1200" b="0" i="0" u="none" strike="noStrike" kern="1200" dirty="0">
                <a:solidFill>
                  <a:schemeClr val="tx1"/>
                </a:solidFill>
                <a:effectLst/>
                <a:latin typeface="+mn-lt"/>
                <a:ea typeface="+mn-ea"/>
                <a:cs typeface="+mn-cs"/>
              </a:rPr>
              <a:t> of God, He is </a:t>
            </a:r>
            <a:r>
              <a:rPr lang="en-US" sz="1200" b="1" i="1" u="none" strike="noStrike" kern="1200" dirty="0">
                <a:solidFill>
                  <a:schemeClr val="tx1"/>
                </a:solidFill>
                <a:effectLst/>
                <a:latin typeface="+mn-lt"/>
                <a:ea typeface="+mn-ea"/>
                <a:cs typeface="+mn-cs"/>
              </a:rPr>
              <a:t>involved</a:t>
            </a:r>
            <a:r>
              <a:rPr lang="en-US" sz="1200" b="0" i="0" u="none" strike="noStrike" kern="1200" dirty="0">
                <a:solidFill>
                  <a:schemeClr val="tx1"/>
                </a:solidFill>
                <a:effectLst/>
                <a:latin typeface="+mn-lt"/>
                <a:ea typeface="+mn-ea"/>
                <a:cs typeface="+mn-cs"/>
              </a:rPr>
              <a:t> in </a:t>
            </a:r>
            <a:r>
              <a:rPr lang="en-US" sz="1200" b="1" i="0" u="none" strike="noStrike" kern="1200" dirty="0">
                <a:solidFill>
                  <a:schemeClr val="tx1"/>
                </a:solidFill>
                <a:effectLst/>
                <a:latin typeface="+mn-lt"/>
                <a:ea typeface="+mn-ea"/>
                <a:cs typeface="+mn-cs"/>
              </a:rPr>
              <a:t>something</a:t>
            </a:r>
            <a:r>
              <a:rPr lang="en-US" sz="1200" b="0" i="0" u="none" strike="noStrike" kern="1200" dirty="0">
                <a:solidFill>
                  <a:schemeClr val="tx1"/>
                </a:solidFill>
                <a:effectLst/>
                <a:latin typeface="+mn-lt"/>
                <a:ea typeface="+mn-ea"/>
                <a:cs typeface="+mn-cs"/>
              </a:rPr>
              <a:t> that </a:t>
            </a:r>
            <a:r>
              <a:rPr lang="en-US" sz="1200" b="0" i="0" u="sng" strike="noStrike" kern="1200" dirty="0">
                <a:solidFill>
                  <a:schemeClr val="tx1"/>
                </a:solidFill>
                <a:effectLst/>
                <a:latin typeface="+mn-lt"/>
                <a:ea typeface="+mn-ea"/>
                <a:cs typeface="+mn-cs"/>
              </a:rPr>
              <a:t>is not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is </a:t>
            </a:r>
            <a:r>
              <a:rPr lang="en-US" sz="1200" b="1" i="1" u="none" strike="noStrike" kern="1200" dirty="0">
                <a:solidFill>
                  <a:schemeClr val="tx1"/>
                </a:solidFill>
                <a:effectLst/>
                <a:latin typeface="+mn-lt"/>
                <a:ea typeface="+mn-ea"/>
                <a:cs typeface="+mn-cs"/>
              </a:rPr>
              <a:t>other</a:t>
            </a:r>
            <a:r>
              <a:rPr lang="en-US" sz="1200" b="0" i="0" u="none" strike="noStrike" kern="1200" dirty="0">
                <a:solidFill>
                  <a:schemeClr val="tx1"/>
                </a:solidFill>
                <a:effectLst/>
                <a:latin typeface="+mn-lt"/>
                <a:ea typeface="+mn-ea"/>
                <a:cs typeface="+mn-cs"/>
              </a:rPr>
              <a:t> than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is </a:t>
            </a:r>
            <a:r>
              <a:rPr lang="en-US" sz="1200" b="1" i="0" u="none" strike="noStrike" kern="1200" dirty="0">
                <a:solidFill>
                  <a:schemeClr val="tx1"/>
                </a:solidFill>
                <a:effectLst/>
                <a:latin typeface="+mn-lt"/>
                <a:ea typeface="+mn-ea"/>
                <a:cs typeface="+mn-cs"/>
              </a:rPr>
              <a:t>spiritual</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is </a:t>
            </a:r>
            <a:r>
              <a:rPr lang="en-US" sz="1200" b="0" i="1" u="none" strike="noStrike" kern="1200" dirty="0">
                <a:solidFill>
                  <a:schemeClr val="tx1"/>
                </a:solidFill>
                <a:effectLst/>
                <a:latin typeface="+mn-lt"/>
                <a:ea typeface="+mn-ea"/>
                <a:cs typeface="+mn-cs"/>
              </a:rPr>
              <a:t>above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Kingdom</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has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is </a:t>
            </a:r>
            <a:r>
              <a:rPr lang="en-US" sz="1200" b="1" i="1" u="none" strike="noStrike" kern="1200" dirty="0">
                <a:solidFill>
                  <a:schemeClr val="tx1"/>
                </a:solidFill>
                <a:effectLst/>
                <a:latin typeface="+mn-lt"/>
                <a:ea typeface="+mn-ea"/>
                <a:cs typeface="+mn-cs"/>
              </a:rPr>
              <a:t>called</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Kingdom of God</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2.]</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Turn to Col 1:16…</a:t>
            </a:r>
          </a:p>
        </p:txBody>
      </p:sp>
      <p:sp>
        <p:nvSpPr>
          <p:cNvPr id="4" name="Slide Number Placeholder 3"/>
          <p:cNvSpPr>
            <a:spLocks noGrp="1"/>
          </p:cNvSpPr>
          <p:nvPr>
            <p:ph type="sldNum" sz="quarter" idx="10"/>
          </p:nvPr>
        </p:nvSpPr>
        <p:spPr/>
        <p:txBody>
          <a:bodyPr/>
          <a:lstStyle/>
          <a:p>
            <a:fld id="{9398ECE9-F199-4445-9799-9CC371946868}" type="slidenum">
              <a:rPr lang="en-US" smtClean="0"/>
              <a:t>3</a:t>
            </a:fld>
            <a:endParaRPr lang="en-US"/>
          </a:p>
        </p:txBody>
      </p:sp>
    </p:spTree>
    <p:extLst>
      <p:ext uri="{BB962C8B-B14F-4D97-AF65-F5344CB8AC3E}">
        <p14:creationId xmlns:p14="http://schemas.microsoft.com/office/powerpoint/2010/main" val="48168147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1" i="0" u="none" strike="noStrike" kern="1200" dirty="0">
                <a:solidFill>
                  <a:schemeClr val="tx1"/>
                </a:solidFill>
                <a:effectLst/>
                <a:latin typeface="+mn-lt"/>
                <a:ea typeface="+mn-ea"/>
                <a:cs typeface="+mn-cs"/>
              </a:rPr>
              <a:t>Now</a:t>
            </a:r>
            <a:r>
              <a:rPr lang="en-US" sz="1200" b="0" i="0" u="none" strike="noStrike" kern="1200" dirty="0">
                <a:solidFill>
                  <a:schemeClr val="tx1"/>
                </a:solidFill>
                <a:effectLst/>
                <a:latin typeface="+mn-lt"/>
                <a:ea typeface="+mn-ea"/>
                <a:cs typeface="+mn-cs"/>
              </a:rPr>
              <a:t>, we have a </a:t>
            </a:r>
            <a:r>
              <a:rPr lang="en-US" sz="1200" b="1" i="1" u="none" strike="noStrike" kern="1200" dirty="0">
                <a:solidFill>
                  <a:schemeClr val="tx1"/>
                </a:solidFill>
                <a:effectLst/>
                <a:latin typeface="+mn-lt"/>
                <a:ea typeface="+mn-ea"/>
                <a:cs typeface="+mn-cs"/>
              </a:rPr>
              <a:t>separation</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God </a:t>
            </a:r>
            <a:r>
              <a:rPr lang="en-US" sz="1200" b="1" i="1" u="none" strike="noStrike" kern="1200" dirty="0">
                <a:solidFill>
                  <a:schemeClr val="tx1"/>
                </a:solidFill>
                <a:effectLst/>
                <a:latin typeface="+mn-lt"/>
                <a:ea typeface="+mn-ea"/>
                <a:cs typeface="+mn-cs"/>
              </a:rPr>
              <a:t>said</a:t>
            </a:r>
            <a:r>
              <a:rPr lang="en-US" sz="1200" b="0" i="0" u="none" strike="noStrike" kern="1200" dirty="0">
                <a:solidFill>
                  <a:schemeClr val="tx1"/>
                </a:solidFill>
                <a:effectLst/>
                <a:latin typeface="+mn-lt"/>
                <a:ea typeface="+mn-ea"/>
                <a:cs typeface="+mn-cs"/>
              </a:rPr>
              <a:t> if you </a:t>
            </a:r>
            <a:r>
              <a:rPr lang="en-US" sz="1200" b="1" i="1" u="none" strike="noStrike" kern="1200" dirty="0">
                <a:solidFill>
                  <a:schemeClr val="tx1"/>
                </a:solidFill>
                <a:effectLst/>
                <a:latin typeface="+mn-lt"/>
                <a:ea typeface="+mn-ea"/>
                <a:cs typeface="+mn-cs"/>
              </a:rPr>
              <a:t>eat</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fruit</a:t>
            </a:r>
            <a:r>
              <a:rPr lang="en-US" sz="1200" b="0" i="0" u="none" strike="noStrike" kern="1200" dirty="0">
                <a:solidFill>
                  <a:schemeClr val="tx1"/>
                </a:solidFill>
                <a:effectLst/>
                <a:latin typeface="+mn-lt"/>
                <a:ea typeface="+mn-ea"/>
                <a:cs typeface="+mn-cs"/>
              </a:rPr>
              <a:t> that there will be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Romans 5:12]</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Romans 5:12 </a:t>
            </a:r>
            <a:r>
              <a:rPr lang="en-US" sz="1200" b="0" i="0" u="sng" strike="noStrike" kern="1200" dirty="0">
                <a:solidFill>
                  <a:schemeClr val="tx1"/>
                </a:solidFill>
                <a:effectLst/>
                <a:latin typeface="+mn-lt"/>
                <a:ea typeface="+mn-ea"/>
                <a:cs typeface="+mn-cs"/>
              </a:rPr>
              <a:t>clearly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tells</a:t>
            </a:r>
            <a:r>
              <a:rPr lang="en-US" sz="1200" b="0" i="0" u="none" strike="noStrike" kern="1200" dirty="0">
                <a:solidFill>
                  <a:schemeClr val="tx1"/>
                </a:solidFill>
                <a:effectLst/>
                <a:latin typeface="+mn-lt"/>
                <a:ea typeface="+mn-ea"/>
                <a:cs typeface="+mn-cs"/>
              </a:rPr>
              <a:t> us </a:t>
            </a:r>
            <a:r>
              <a:rPr lang="en-US" sz="1200" b="1" i="1" u="none" strike="noStrike" kern="1200" dirty="0">
                <a:solidFill>
                  <a:schemeClr val="tx1"/>
                </a:solidFill>
                <a:effectLst/>
                <a:latin typeface="+mn-lt"/>
                <a:ea typeface="+mn-ea"/>
                <a:cs typeface="+mn-cs"/>
              </a:rPr>
              <a:t>how</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why</a:t>
            </a:r>
            <a:r>
              <a:rPr lang="en-US" sz="1200" b="0" i="0" u="none" strike="noStrike" kern="1200" dirty="0">
                <a:solidFill>
                  <a:schemeClr val="tx1"/>
                </a:solidFill>
                <a:effectLst/>
                <a:latin typeface="+mn-lt"/>
                <a:ea typeface="+mn-ea"/>
                <a:cs typeface="+mn-cs"/>
              </a:rPr>
              <a:t> we have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Sin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You can </a:t>
            </a:r>
            <a:r>
              <a:rPr lang="en-US" sz="1200" b="1" i="1" u="none" strike="noStrike" kern="1200" dirty="0">
                <a:solidFill>
                  <a:schemeClr val="tx1"/>
                </a:solidFill>
                <a:effectLst/>
                <a:latin typeface="+mn-lt"/>
                <a:ea typeface="+mn-ea"/>
                <a:cs typeface="+mn-cs"/>
              </a:rPr>
              <a:t>read</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science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textbooks</a:t>
            </a:r>
            <a:r>
              <a:rPr lang="en-US" sz="1200" b="0" i="0" u="none" strike="noStrike" kern="1200" dirty="0">
                <a:solidFill>
                  <a:schemeClr val="tx1"/>
                </a:solidFill>
                <a:effectLst/>
                <a:latin typeface="+mn-lt"/>
                <a:ea typeface="+mn-ea"/>
                <a:cs typeface="+mn-cs"/>
              </a:rPr>
              <a:t> and go to the </a:t>
            </a:r>
            <a:r>
              <a:rPr lang="en-US" sz="1200" b="0" i="0" u="sng" strike="noStrike" kern="1200" dirty="0">
                <a:solidFill>
                  <a:schemeClr val="tx1"/>
                </a:solidFill>
                <a:effectLst/>
                <a:latin typeface="+mn-lt"/>
                <a:ea typeface="+mn-ea"/>
                <a:cs typeface="+mn-cs"/>
              </a:rPr>
              <a:t>best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universities</a:t>
            </a:r>
            <a:r>
              <a:rPr lang="en-US" sz="1200" b="0" i="0" u="none" strike="noStrike" kern="1200" dirty="0">
                <a:solidFill>
                  <a:schemeClr val="tx1"/>
                </a:solidFill>
                <a:effectLst/>
                <a:latin typeface="+mn-lt"/>
                <a:ea typeface="+mn-ea"/>
                <a:cs typeface="+mn-cs"/>
              </a:rPr>
              <a:t>, or </a:t>
            </a:r>
            <a:r>
              <a:rPr lang="en-US" sz="1200" b="1" i="0" u="none" strike="noStrike" kern="1200" dirty="0">
                <a:solidFill>
                  <a:schemeClr val="tx1"/>
                </a:solidFill>
                <a:effectLst/>
                <a:latin typeface="+mn-lt"/>
                <a:ea typeface="+mn-ea"/>
                <a:cs typeface="+mn-cs"/>
              </a:rPr>
              <a:t>philosophy</a:t>
            </a:r>
            <a:r>
              <a:rPr lang="en-US" sz="1200" b="0" i="0" u="none" strike="noStrike" kern="1200" dirty="0">
                <a:solidFill>
                  <a:schemeClr val="tx1"/>
                </a:solidFill>
                <a:effectLst/>
                <a:latin typeface="+mn-lt"/>
                <a:ea typeface="+mn-ea"/>
                <a:cs typeface="+mn-cs"/>
              </a:rPr>
              <a:t> and </a:t>
            </a:r>
            <a:r>
              <a:rPr lang="en-US" sz="1200" b="0" i="0" u="sng" strike="noStrike" kern="1200" dirty="0">
                <a:solidFill>
                  <a:schemeClr val="tx1"/>
                </a:solidFill>
                <a:effectLst/>
                <a:latin typeface="+mn-lt"/>
                <a:ea typeface="+mn-ea"/>
                <a:cs typeface="+mn-cs"/>
              </a:rPr>
              <a:t>education</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sources</a:t>
            </a:r>
            <a:r>
              <a:rPr lang="en-US" sz="1200" b="0" i="0" u="none" strike="noStrike" kern="1200" dirty="0">
                <a:solidFill>
                  <a:schemeClr val="tx1"/>
                </a:solidFill>
                <a:effectLst/>
                <a:latin typeface="+mn-lt"/>
                <a:ea typeface="+mn-ea"/>
                <a:cs typeface="+mn-cs"/>
              </a:rPr>
              <a:t> and you will </a:t>
            </a:r>
            <a:r>
              <a:rPr lang="en-US" sz="1200" b="0" i="0" u="sng" strike="noStrike" kern="1200" dirty="0">
                <a:solidFill>
                  <a:schemeClr val="tx1"/>
                </a:solidFill>
                <a:effectLst/>
                <a:latin typeface="+mn-lt"/>
                <a:ea typeface="+mn-ea"/>
                <a:cs typeface="+mn-cs"/>
              </a:rPr>
              <a:t>never</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find</a:t>
            </a:r>
            <a:r>
              <a:rPr lang="en-US" sz="1200" b="0" i="0" u="none" strike="noStrike" kern="1200" dirty="0">
                <a:solidFill>
                  <a:schemeClr val="tx1"/>
                </a:solidFill>
                <a:effectLst/>
                <a:latin typeface="+mn-lt"/>
                <a:ea typeface="+mn-ea"/>
                <a:cs typeface="+mn-cs"/>
              </a:rPr>
              <a:t> a </a:t>
            </a:r>
            <a:r>
              <a:rPr lang="en-US" sz="1200" b="1" i="0" u="none" strike="noStrike" kern="1200" dirty="0">
                <a:solidFill>
                  <a:schemeClr val="tx1"/>
                </a:solidFill>
                <a:effectLst/>
                <a:latin typeface="+mn-lt"/>
                <a:ea typeface="+mn-ea"/>
                <a:cs typeface="+mn-cs"/>
              </a:rPr>
              <a:t>reason</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why</a:t>
            </a:r>
            <a:r>
              <a:rPr lang="en-US" sz="1200" b="0" i="0" u="none" strike="noStrike" kern="1200" dirty="0">
                <a:solidFill>
                  <a:schemeClr val="tx1"/>
                </a:solidFill>
                <a:effectLst/>
                <a:latin typeface="+mn-lt"/>
                <a:ea typeface="+mn-ea"/>
                <a:cs typeface="+mn-cs"/>
              </a:rPr>
              <a:t> we </a:t>
            </a:r>
            <a:r>
              <a:rPr lang="en-US" sz="1200" b="1" i="1" u="none" strike="noStrike" kern="1200" dirty="0">
                <a:solidFill>
                  <a:schemeClr val="tx1"/>
                </a:solidFill>
                <a:effectLst/>
                <a:latin typeface="+mn-lt"/>
                <a:ea typeface="+mn-ea"/>
                <a:cs typeface="+mn-cs"/>
              </a:rPr>
              <a:t>die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Which should </a:t>
            </a:r>
            <a:r>
              <a:rPr lang="en-US" sz="1200" b="1" i="1" u="none" strike="noStrike" kern="1200" dirty="0">
                <a:solidFill>
                  <a:schemeClr val="tx1"/>
                </a:solidFill>
                <a:effectLst/>
                <a:latin typeface="+mn-lt"/>
                <a:ea typeface="+mn-ea"/>
                <a:cs typeface="+mn-cs"/>
              </a:rPr>
              <a:t>raise</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question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is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Why</a:t>
            </a:r>
            <a:r>
              <a:rPr lang="en-US" sz="1200" b="0" i="0" u="none" strike="noStrike" kern="1200" dirty="0">
                <a:solidFill>
                  <a:schemeClr val="tx1"/>
                </a:solidFill>
                <a:effectLst/>
                <a:latin typeface="+mn-lt"/>
                <a:ea typeface="+mn-ea"/>
                <a:cs typeface="+mn-cs"/>
              </a:rPr>
              <a:t> is there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30</a:t>
            </a:fld>
            <a:endParaRPr lang="en-US"/>
          </a:p>
        </p:txBody>
      </p:sp>
    </p:spTree>
    <p:extLst>
      <p:ext uri="{BB962C8B-B14F-4D97-AF65-F5344CB8AC3E}">
        <p14:creationId xmlns:p14="http://schemas.microsoft.com/office/powerpoint/2010/main" val="12669050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We can </a:t>
            </a:r>
            <a:r>
              <a:rPr lang="en-US" sz="1200" b="1" i="1" u="none" strike="noStrike" kern="1200" dirty="0">
                <a:solidFill>
                  <a:schemeClr val="tx1"/>
                </a:solidFill>
                <a:effectLst/>
                <a:latin typeface="+mn-lt"/>
                <a:ea typeface="+mn-ea"/>
                <a:cs typeface="+mn-cs"/>
              </a:rPr>
              <a:t>explain</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how</a:t>
            </a:r>
            <a:r>
              <a:rPr lang="en-US" sz="1200" b="0" i="0" u="none" strike="noStrike" kern="1200" dirty="0">
                <a:solidFill>
                  <a:schemeClr val="tx1"/>
                </a:solidFill>
                <a:effectLst/>
                <a:latin typeface="+mn-lt"/>
                <a:ea typeface="+mn-ea"/>
                <a:cs typeface="+mn-cs"/>
              </a:rPr>
              <a:t> it </a:t>
            </a:r>
            <a:r>
              <a:rPr lang="en-US" sz="1200" b="0" i="0" u="sng" strike="noStrike" kern="1200" dirty="0">
                <a:solidFill>
                  <a:schemeClr val="tx1"/>
                </a:solidFill>
                <a:effectLst/>
                <a:latin typeface="+mn-lt"/>
                <a:ea typeface="+mn-ea"/>
                <a:cs typeface="+mn-cs"/>
              </a:rPr>
              <a:t>physically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happens</a:t>
            </a:r>
            <a:r>
              <a:rPr lang="en-US" sz="1200" b="0" i="0" u="none" strike="noStrike" kern="1200" dirty="0">
                <a:solidFill>
                  <a:schemeClr val="tx1"/>
                </a:solidFill>
                <a:effectLst/>
                <a:latin typeface="+mn-lt"/>
                <a:ea typeface="+mn-ea"/>
                <a:cs typeface="+mn-cs"/>
              </a:rPr>
              <a:t> as we </a:t>
            </a:r>
            <a:r>
              <a:rPr lang="en-US" sz="1200" b="0" i="1" u="none" strike="noStrike" kern="1200" dirty="0">
                <a:solidFill>
                  <a:schemeClr val="tx1"/>
                </a:solidFill>
                <a:effectLst/>
                <a:latin typeface="+mn-lt"/>
                <a:ea typeface="+mn-ea"/>
                <a:cs typeface="+mn-cs"/>
              </a:rPr>
              <a:t>observe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a:t>
            </a:r>
            <a:r>
              <a:rPr lang="en-US" sz="1200" b="1" i="1" u="none" strike="noStrike" kern="1200" dirty="0">
                <a:solidFill>
                  <a:schemeClr val="tx1"/>
                </a:solidFill>
                <a:effectLst/>
                <a:latin typeface="+mn-lt"/>
                <a:ea typeface="+mn-ea"/>
                <a:cs typeface="+mn-cs"/>
              </a:rPr>
              <a:t>why</a:t>
            </a:r>
            <a:r>
              <a:rPr lang="en-US" sz="1200" b="0" i="0" u="none" strike="noStrike" kern="1200" dirty="0">
                <a:solidFill>
                  <a:schemeClr val="tx1"/>
                </a:solidFill>
                <a:effectLst/>
                <a:latin typeface="+mn-lt"/>
                <a:ea typeface="+mn-ea"/>
                <a:cs typeface="+mn-cs"/>
              </a:rPr>
              <a:t> can't we </a:t>
            </a:r>
            <a:r>
              <a:rPr lang="en-US" sz="1200" b="1" i="1" u="none" strike="noStrike" kern="1200" dirty="0">
                <a:solidFill>
                  <a:schemeClr val="tx1"/>
                </a:solidFill>
                <a:effectLst/>
                <a:latin typeface="+mn-lt"/>
                <a:ea typeface="+mn-ea"/>
                <a:cs typeface="+mn-cs"/>
              </a:rPr>
              <a:t>defeat</a:t>
            </a:r>
            <a:r>
              <a:rPr lang="en-US" sz="1200" b="0" i="0" u="none" strike="noStrike" kern="1200" dirty="0">
                <a:solidFill>
                  <a:schemeClr val="tx1"/>
                </a:solidFill>
                <a:effectLst/>
                <a:latin typeface="+mn-lt"/>
                <a:ea typeface="+mn-ea"/>
                <a:cs typeface="+mn-cs"/>
              </a:rPr>
              <a:t> it?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Why</a:t>
            </a:r>
            <a:r>
              <a:rPr lang="en-US" sz="1200" b="0" i="0" u="none" strike="noStrike" kern="1200" dirty="0">
                <a:solidFill>
                  <a:schemeClr val="tx1"/>
                </a:solidFill>
                <a:effectLst/>
                <a:latin typeface="+mn-lt"/>
                <a:ea typeface="+mn-ea"/>
                <a:cs typeface="+mn-cs"/>
              </a:rPr>
              <a:t>, after </a:t>
            </a:r>
            <a:r>
              <a:rPr lang="en-US" sz="1200" b="0" i="0" u="sng" strike="noStrike" kern="1200" dirty="0">
                <a:solidFill>
                  <a:schemeClr val="tx1"/>
                </a:solidFill>
                <a:effectLst/>
                <a:latin typeface="+mn-lt"/>
                <a:ea typeface="+mn-ea"/>
                <a:cs typeface="+mn-cs"/>
              </a:rPr>
              <a:t>6,000</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years</a:t>
            </a:r>
            <a:r>
              <a:rPr lang="en-US" sz="1200" b="0" i="0" u="none" strike="noStrike" kern="1200" dirty="0">
                <a:solidFill>
                  <a:schemeClr val="tx1"/>
                </a:solidFill>
                <a:effectLst/>
                <a:latin typeface="+mn-lt"/>
                <a:ea typeface="+mn-ea"/>
                <a:cs typeface="+mn-cs"/>
              </a:rPr>
              <a:t> have we </a:t>
            </a:r>
            <a:r>
              <a:rPr lang="en-US" sz="1200" b="0" i="0" u="sng" strike="noStrike" kern="1200" dirty="0">
                <a:solidFill>
                  <a:schemeClr val="tx1"/>
                </a:solidFill>
                <a:effectLst/>
                <a:latin typeface="+mn-lt"/>
                <a:ea typeface="+mn-ea"/>
                <a:cs typeface="+mn-cs"/>
              </a:rPr>
              <a:t>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come up</a:t>
            </a:r>
            <a:r>
              <a:rPr lang="en-US" sz="1200" b="0" i="0" u="none" strike="noStrike" kern="1200" dirty="0">
                <a:solidFill>
                  <a:schemeClr val="tx1"/>
                </a:solidFill>
                <a:effectLst/>
                <a:latin typeface="+mn-lt"/>
                <a:ea typeface="+mn-ea"/>
                <a:cs typeface="+mn-cs"/>
              </a:rPr>
              <a:t> with a </a:t>
            </a:r>
            <a:r>
              <a:rPr lang="en-US" sz="1200" b="1" i="0" u="none" strike="noStrike" kern="1200" dirty="0">
                <a:solidFill>
                  <a:schemeClr val="tx1"/>
                </a:solidFill>
                <a:effectLst/>
                <a:latin typeface="+mn-lt"/>
                <a:ea typeface="+mn-ea"/>
                <a:cs typeface="+mn-cs"/>
              </a:rPr>
              <a:t>solution</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is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Here</a:t>
            </a:r>
            <a:r>
              <a:rPr lang="en-US" sz="1200" b="0" i="0" u="none" strike="noStrike" kern="1200" dirty="0">
                <a:solidFill>
                  <a:schemeClr val="tx1"/>
                </a:solidFill>
                <a:effectLst/>
                <a:latin typeface="+mn-lt"/>
                <a:ea typeface="+mn-ea"/>
                <a:cs typeface="+mn-cs"/>
              </a:rPr>
              <a:t> is the </a:t>
            </a:r>
            <a:r>
              <a:rPr lang="en-US" sz="1200" b="1" i="1" u="none" strike="noStrike" kern="1200" dirty="0">
                <a:solidFill>
                  <a:schemeClr val="tx1"/>
                </a:solidFill>
                <a:effectLst/>
                <a:latin typeface="+mn-lt"/>
                <a:ea typeface="+mn-ea"/>
                <a:cs typeface="+mn-cs"/>
              </a:rPr>
              <a:t>beginning</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 –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is “the”</a:t>
            </a:r>
            <a:r>
              <a:rPr lang="en-US" sz="1200" b="1"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explanation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Death = Separation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is a </a:t>
            </a:r>
            <a:r>
              <a:rPr lang="en-US" sz="1200" b="1" i="1" u="none" strike="noStrike" kern="1200" dirty="0">
                <a:solidFill>
                  <a:schemeClr val="tx1"/>
                </a:solidFill>
                <a:effectLst/>
                <a:latin typeface="+mn-lt"/>
                <a:ea typeface="+mn-ea"/>
                <a:cs typeface="+mn-cs"/>
              </a:rPr>
              <a:t>separation</a:t>
            </a:r>
            <a:r>
              <a:rPr lang="en-US" sz="1200" b="0" i="0" u="none" strike="noStrike" kern="1200" dirty="0">
                <a:solidFill>
                  <a:schemeClr val="tx1"/>
                </a:solidFill>
                <a:effectLst/>
                <a:latin typeface="+mn-lt"/>
                <a:ea typeface="+mn-ea"/>
                <a:cs typeface="+mn-cs"/>
              </a:rPr>
              <a:t> from a </a:t>
            </a:r>
            <a:r>
              <a:rPr lang="en-US" sz="1200" b="1" i="0" u="none" strike="noStrike" kern="1200" dirty="0">
                <a:solidFill>
                  <a:schemeClr val="tx1"/>
                </a:solidFill>
                <a:effectLst/>
                <a:latin typeface="+mn-lt"/>
                <a:ea typeface="+mn-ea"/>
                <a:cs typeface="+mn-cs"/>
              </a:rPr>
              <a:t>Holy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Perfect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Creator God</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16.]…</a:t>
            </a:r>
          </a:p>
        </p:txBody>
      </p:sp>
      <p:sp>
        <p:nvSpPr>
          <p:cNvPr id="4" name="Slide Number Placeholder 3"/>
          <p:cNvSpPr>
            <a:spLocks noGrp="1"/>
          </p:cNvSpPr>
          <p:nvPr>
            <p:ph type="sldNum" sz="quarter" idx="10"/>
          </p:nvPr>
        </p:nvSpPr>
        <p:spPr/>
        <p:txBody>
          <a:bodyPr/>
          <a:lstStyle/>
          <a:p>
            <a:fld id="{9398ECE9-F199-4445-9799-9CC371946868}" type="slidenum">
              <a:rPr lang="en-US" smtClean="0"/>
              <a:t>31</a:t>
            </a:fld>
            <a:endParaRPr lang="en-US"/>
          </a:p>
        </p:txBody>
      </p:sp>
    </p:spTree>
    <p:extLst>
      <p:ext uri="{BB962C8B-B14F-4D97-AF65-F5344CB8AC3E}">
        <p14:creationId xmlns:p14="http://schemas.microsoft.com/office/powerpoint/2010/main" val="395930893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So, this is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problem</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Sin</a:t>
            </a:r>
            <a:r>
              <a:rPr lang="en-US" sz="1200" b="0" i="0" u="none" strike="noStrike" kern="1200" dirty="0">
                <a:solidFill>
                  <a:schemeClr val="tx1"/>
                </a:solidFill>
                <a:effectLst/>
                <a:latin typeface="+mn-lt"/>
                <a:ea typeface="+mn-ea"/>
                <a:cs typeface="+mn-cs"/>
              </a:rPr>
              <a:t> has </a:t>
            </a:r>
            <a:r>
              <a:rPr lang="en-US" sz="1200" b="1" i="1" u="none" strike="noStrike" kern="1200" dirty="0">
                <a:solidFill>
                  <a:schemeClr val="tx1"/>
                </a:solidFill>
                <a:effectLst/>
                <a:latin typeface="+mn-lt"/>
                <a:ea typeface="+mn-ea"/>
                <a:cs typeface="+mn-cs"/>
              </a:rPr>
              <a:t>come in</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attributes </a:t>
            </a:r>
            <a:r>
              <a:rPr lang="en-US" sz="1200" b="0" i="0" u="none" strike="noStrike" kern="1200" dirty="0">
                <a:solidFill>
                  <a:schemeClr val="tx1"/>
                </a:solidFill>
                <a:effectLst/>
                <a:latin typeface="+mn-lt"/>
                <a:ea typeface="+mn-ea"/>
                <a:cs typeface="+mn-cs"/>
              </a:rPr>
              <a:t>have been </a:t>
            </a:r>
            <a:r>
              <a:rPr lang="en-US" sz="1200" b="1" i="1" u="none" strike="noStrike" kern="1200" dirty="0">
                <a:solidFill>
                  <a:schemeClr val="tx1"/>
                </a:solidFill>
                <a:effectLst/>
                <a:latin typeface="+mn-lt"/>
                <a:ea typeface="+mn-ea"/>
                <a:cs typeface="+mn-cs"/>
              </a:rPr>
              <a:t>corrupted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“Move </a:t>
            </a:r>
            <a:r>
              <a:rPr lang="en-US" sz="1200" b="1" i="0" u="none" strike="noStrike" kern="1200" dirty="0">
                <a:solidFill>
                  <a:schemeClr val="tx1"/>
                </a:solidFill>
                <a:effectLst/>
                <a:latin typeface="+mn-lt"/>
                <a:ea typeface="+mn-ea"/>
                <a:cs typeface="+mn-cs"/>
              </a:rPr>
              <a:t>Man Has </a:t>
            </a:r>
            <a:r>
              <a:rPr lang="en-US" sz="1200" b="0" i="0" u="none" strike="noStrike" kern="1200" dirty="0">
                <a:solidFill>
                  <a:schemeClr val="tx1"/>
                </a:solidFill>
                <a:effectLst/>
                <a:latin typeface="+mn-lt"/>
                <a:ea typeface="+mn-ea"/>
                <a:cs typeface="+mn-cs"/>
              </a:rPr>
              <a:t>right”]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a:t>
            </a:r>
            <a:r>
              <a:rPr lang="en-US" sz="1200" b="0" i="1" u="none" strike="noStrike" kern="1200" dirty="0">
                <a:solidFill>
                  <a:schemeClr val="tx1"/>
                </a:solidFill>
                <a:effectLst/>
                <a:latin typeface="+mn-lt"/>
                <a:ea typeface="+mn-ea"/>
                <a:cs typeface="+mn-cs"/>
              </a:rPr>
              <a:t>now</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exist</a:t>
            </a:r>
            <a:r>
              <a:rPr lang="en-US" sz="1200" b="0" i="0" u="none" strike="noStrike" kern="1200" dirty="0">
                <a:solidFill>
                  <a:schemeClr val="tx1"/>
                </a:solidFill>
                <a:effectLst/>
                <a:latin typeface="+mn-lt"/>
                <a:ea typeface="+mn-ea"/>
                <a:cs typeface="+mn-cs"/>
              </a:rPr>
              <a:t> in this </a:t>
            </a:r>
            <a:r>
              <a:rPr lang="en-US" sz="1200" b="1" i="0" u="none" strike="noStrike" kern="1200" dirty="0">
                <a:solidFill>
                  <a:schemeClr val="tx1"/>
                </a:solidFill>
                <a:effectLst/>
                <a:latin typeface="+mn-lt"/>
                <a:ea typeface="+mn-ea"/>
                <a:cs typeface="+mn-cs"/>
              </a:rPr>
              <a:t>Kingdom of Satan</a:t>
            </a:r>
            <a:r>
              <a:rPr lang="en-US" sz="1200" b="0" i="0" u="none" strike="noStrike" kern="1200" dirty="0">
                <a:solidFill>
                  <a:schemeClr val="tx1"/>
                </a:solidFill>
                <a:effectLst/>
                <a:latin typeface="+mn-lt"/>
                <a:ea typeface="+mn-ea"/>
                <a:cs typeface="+mn-cs"/>
              </a:rPr>
              <a:t> with our </a:t>
            </a:r>
            <a:r>
              <a:rPr lang="en-US" sz="1200" b="0" i="0" u="sng" strike="noStrike" kern="1200" dirty="0">
                <a:solidFill>
                  <a:schemeClr val="tx1"/>
                </a:solidFill>
                <a:effectLst/>
                <a:latin typeface="+mn-lt"/>
                <a:ea typeface="+mn-ea"/>
                <a:cs typeface="+mn-cs"/>
              </a:rPr>
              <a:t>fallen</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image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have </a:t>
            </a:r>
            <a:r>
              <a:rPr lang="en-US" sz="1200" b="0" i="0" u="sng" strike="noStrike" kern="1200" dirty="0">
                <a:solidFill>
                  <a:schemeClr val="tx1"/>
                </a:solidFill>
                <a:effectLst/>
                <a:latin typeface="+mn-lt"/>
                <a:ea typeface="+mn-ea"/>
                <a:cs typeface="+mn-cs"/>
              </a:rPr>
              <a:t>certain</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strengths</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abilities</a:t>
            </a:r>
            <a:r>
              <a:rPr lang="en-US" sz="1200" b="0" i="0" u="sng" strike="noStrike" kern="1200" dirty="0">
                <a:solidFill>
                  <a:schemeClr val="tx1"/>
                </a:solidFill>
                <a:effectLst/>
                <a:latin typeface="+mn-lt"/>
                <a:ea typeface="+mn-ea"/>
                <a:cs typeface="+mn-cs"/>
              </a:rPr>
              <a:t>,</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a:t>
            </a:r>
            <a:r>
              <a:rPr lang="en-US" sz="1200" b="1"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those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things</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have been</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corrupted</a:t>
            </a:r>
            <a:r>
              <a:rPr lang="en-US" sz="1200" b="0" i="0" u="none" strike="noStrike" kern="1200" dirty="0">
                <a:solidFill>
                  <a:schemeClr val="tx1"/>
                </a:solidFill>
                <a:effectLst/>
                <a:latin typeface="+mn-lt"/>
                <a:ea typeface="+mn-ea"/>
                <a:cs typeface="+mn-cs"/>
              </a:rPr>
              <a:t> and we </a:t>
            </a:r>
            <a:r>
              <a:rPr lang="en-US" sz="1200" b="1" i="1" u="none" strike="noStrike" kern="1200" dirty="0">
                <a:solidFill>
                  <a:schemeClr val="tx1"/>
                </a:solidFill>
                <a:effectLst/>
                <a:latin typeface="+mn-lt"/>
                <a:ea typeface="+mn-ea"/>
                <a:cs typeface="+mn-cs"/>
              </a:rPr>
              <a:t>use</a:t>
            </a:r>
            <a:r>
              <a:rPr lang="en-US" sz="1200" b="0" i="0" u="none" strike="noStrike" kern="1200" dirty="0">
                <a:solidFill>
                  <a:schemeClr val="tx1"/>
                </a:solidFill>
                <a:effectLst/>
                <a:latin typeface="+mn-lt"/>
                <a:ea typeface="+mn-ea"/>
                <a:cs typeface="+mn-cs"/>
              </a:rPr>
              <a:t> them </a:t>
            </a:r>
            <a:r>
              <a:rPr lang="en-US" sz="1200" b="1" i="1" u="none" strike="noStrike" kern="1200" dirty="0">
                <a:solidFill>
                  <a:schemeClr val="tx1"/>
                </a:solidFill>
                <a:effectLst/>
                <a:latin typeface="+mn-lt"/>
                <a:ea typeface="+mn-ea"/>
                <a:cs typeface="+mn-cs"/>
              </a:rPr>
              <a:t>selfishly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Instead</a:t>
            </a:r>
            <a:r>
              <a:rPr lang="en-US" sz="1200" b="0" i="0" u="none" strike="noStrike" kern="1200" dirty="0">
                <a:solidFill>
                  <a:schemeClr val="tx1"/>
                </a:solidFill>
                <a:effectLst/>
                <a:latin typeface="+mn-lt"/>
                <a:ea typeface="+mn-ea"/>
                <a:cs typeface="+mn-cs"/>
              </a:rPr>
              <a:t> of </a:t>
            </a:r>
            <a:r>
              <a:rPr lang="en-US" sz="1200" b="1" i="1" u="none" strike="noStrike" kern="1200" dirty="0">
                <a:solidFill>
                  <a:schemeClr val="tx1"/>
                </a:solidFill>
                <a:effectLst/>
                <a:latin typeface="+mn-lt"/>
                <a:ea typeface="+mn-ea"/>
                <a:cs typeface="+mn-cs"/>
              </a:rPr>
              <a:t>relating</a:t>
            </a:r>
            <a:r>
              <a:rPr lang="en-US" sz="1200" b="0" i="0" u="none" strike="noStrike" kern="1200" dirty="0">
                <a:solidFill>
                  <a:schemeClr val="tx1"/>
                </a:solidFill>
                <a:effectLst/>
                <a:latin typeface="+mn-lt"/>
                <a:ea typeface="+mn-ea"/>
                <a:cs typeface="+mn-cs"/>
              </a:rPr>
              <a:t> to God, we are </a:t>
            </a:r>
            <a:r>
              <a:rPr lang="en-US" sz="1200" b="1" i="1" u="none" strike="noStrike" kern="1200" dirty="0">
                <a:solidFill>
                  <a:schemeClr val="tx1"/>
                </a:solidFill>
                <a:effectLst/>
                <a:latin typeface="+mn-lt"/>
                <a:ea typeface="+mn-ea"/>
                <a:cs typeface="+mn-cs"/>
              </a:rPr>
              <a:t>self-serving</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32</a:t>
            </a:fld>
            <a:endParaRPr lang="en-US"/>
          </a:p>
        </p:txBody>
      </p:sp>
    </p:spTree>
    <p:extLst>
      <p:ext uri="{BB962C8B-B14F-4D97-AF65-F5344CB8AC3E}">
        <p14:creationId xmlns:p14="http://schemas.microsoft.com/office/powerpoint/2010/main" val="69955716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1" i="0" u="none" strike="noStrike" kern="1200" dirty="0">
                <a:solidFill>
                  <a:schemeClr val="tx1"/>
                </a:solidFill>
                <a:effectLst/>
                <a:latin typeface="+mn-lt"/>
                <a:ea typeface="+mn-ea"/>
                <a:cs typeface="+mn-cs"/>
              </a:rPr>
              <a:t>Adam</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Eve</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passed</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life</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onto</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their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children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Their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children</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passed</a:t>
            </a:r>
            <a:r>
              <a:rPr lang="en-US" sz="1200" b="0" i="0" u="none" strike="noStrike" kern="1200" dirty="0">
                <a:solidFill>
                  <a:schemeClr val="tx1"/>
                </a:solidFill>
                <a:effectLst/>
                <a:latin typeface="+mn-lt"/>
                <a:ea typeface="+mn-ea"/>
                <a:cs typeface="+mn-cs"/>
              </a:rPr>
              <a:t> it </a:t>
            </a:r>
            <a:r>
              <a:rPr lang="en-US" sz="1200" b="0" i="1" u="none" strike="noStrike" kern="1200" dirty="0">
                <a:solidFill>
                  <a:schemeClr val="tx1"/>
                </a:solidFill>
                <a:effectLst/>
                <a:latin typeface="+mn-lt"/>
                <a:ea typeface="+mn-ea"/>
                <a:cs typeface="+mn-cs"/>
              </a:rPr>
              <a:t>onto</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their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children</a:t>
            </a:r>
            <a:r>
              <a:rPr lang="en-US" sz="1200" b="0" i="0" u="none" strike="noStrike" kern="1200" dirty="0">
                <a:solidFill>
                  <a:schemeClr val="tx1"/>
                </a:solidFill>
                <a:effectLst/>
                <a:latin typeface="+mn-lt"/>
                <a:ea typeface="+mn-ea"/>
                <a:cs typeface="+mn-cs"/>
              </a:rPr>
              <a:t>, and so on.</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Eternal Death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Our </a:t>
            </a:r>
            <a:r>
              <a:rPr lang="en-US" sz="1200" b="0" i="0" u="sng" strike="noStrike" kern="1200" dirty="0">
                <a:solidFill>
                  <a:schemeClr val="tx1"/>
                </a:solidFill>
                <a:effectLst/>
                <a:latin typeface="+mn-lt"/>
                <a:ea typeface="+mn-ea"/>
                <a:cs typeface="+mn-cs"/>
              </a:rPr>
              <a:t>eternal</a:t>
            </a:r>
            <a:r>
              <a:rPr lang="en-US" sz="1200" b="1" i="0" u="none" strike="noStrike" kern="1200" dirty="0">
                <a:solidFill>
                  <a:schemeClr val="tx1"/>
                </a:solidFill>
                <a:effectLst/>
                <a:latin typeface="+mn-lt"/>
                <a:ea typeface="+mn-ea"/>
                <a:cs typeface="+mn-cs"/>
              </a:rPr>
              <a:t> existence</a:t>
            </a:r>
            <a:r>
              <a:rPr lang="en-US" sz="1200" b="0" i="0" u="none" strike="noStrike" kern="1200" dirty="0">
                <a:solidFill>
                  <a:schemeClr val="tx1"/>
                </a:solidFill>
                <a:effectLst/>
                <a:latin typeface="+mn-lt"/>
                <a:ea typeface="+mn-ea"/>
                <a:cs typeface="+mn-cs"/>
              </a:rPr>
              <a:t> was </a:t>
            </a:r>
            <a:r>
              <a:rPr lang="en-US" sz="1200" b="1" i="1" u="none" strike="noStrike" kern="1200" dirty="0">
                <a:solidFill>
                  <a:schemeClr val="tx1"/>
                </a:solidFill>
                <a:effectLst/>
                <a:latin typeface="+mn-lt"/>
                <a:ea typeface="+mn-ea"/>
                <a:cs typeface="+mn-cs"/>
              </a:rPr>
              <a:t>turned</a:t>
            </a:r>
            <a:r>
              <a:rPr lang="en-US" sz="1200" b="0" i="0" u="none" strike="noStrike" kern="1200" dirty="0">
                <a:solidFill>
                  <a:schemeClr val="tx1"/>
                </a:solidFill>
                <a:effectLst/>
                <a:latin typeface="+mn-lt"/>
                <a:ea typeface="+mn-ea"/>
                <a:cs typeface="+mn-cs"/>
              </a:rPr>
              <a:t> into an </a:t>
            </a:r>
            <a:r>
              <a:rPr lang="en-US" sz="1200" b="0" i="0" u="sng" strike="noStrike" kern="1200" dirty="0">
                <a:solidFill>
                  <a:schemeClr val="tx1"/>
                </a:solidFill>
                <a:effectLst/>
                <a:latin typeface="+mn-lt"/>
                <a:ea typeface="+mn-ea"/>
                <a:cs typeface="+mn-cs"/>
              </a:rPr>
              <a:t>eternal</a:t>
            </a:r>
            <a:r>
              <a:rPr lang="en-US" sz="1200" b="1" i="0" u="none" strike="noStrike" kern="1200" dirty="0">
                <a:solidFill>
                  <a:schemeClr val="tx1"/>
                </a:solidFill>
                <a:effectLst/>
                <a:latin typeface="+mn-lt"/>
                <a:ea typeface="+mn-ea"/>
                <a:cs typeface="+mn-cs"/>
              </a:rPr>
              <a:t> death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 </a:t>
            </a:r>
            <a:r>
              <a:rPr lang="en-US" sz="1200" b="1" i="1" u="none" strike="noStrike" kern="1200" dirty="0">
                <a:solidFill>
                  <a:schemeClr val="tx1"/>
                </a:solidFill>
                <a:effectLst/>
                <a:latin typeface="+mn-lt"/>
                <a:ea typeface="+mn-ea"/>
                <a:cs typeface="+mn-cs"/>
              </a:rPr>
              <a:t>separation</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from</a:t>
            </a:r>
            <a:r>
              <a:rPr lang="en-US" sz="1200" b="0" i="0" u="none" strike="noStrike" kern="1200" dirty="0">
                <a:solidFill>
                  <a:schemeClr val="tx1"/>
                </a:solidFill>
                <a:effectLst/>
                <a:latin typeface="+mn-lt"/>
                <a:ea typeface="+mn-ea"/>
                <a:cs typeface="+mn-cs"/>
              </a:rPr>
              <a:t> God.</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is because of God’s </a:t>
            </a:r>
            <a:r>
              <a:rPr lang="en-US" sz="1200" b="1" i="0" u="none" strike="noStrike" kern="1200" dirty="0">
                <a:solidFill>
                  <a:schemeClr val="tx1"/>
                </a:solidFill>
                <a:effectLst/>
                <a:latin typeface="+mn-lt"/>
                <a:ea typeface="+mn-ea"/>
                <a:cs typeface="+mn-cs"/>
              </a:rPr>
              <a:t>Justice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Remember, He is </a:t>
            </a:r>
            <a:r>
              <a:rPr lang="en-US" sz="1200" b="1" i="0" u="none" strike="noStrike" kern="1200" dirty="0">
                <a:solidFill>
                  <a:schemeClr val="tx1"/>
                </a:solidFill>
                <a:effectLst/>
                <a:latin typeface="+mn-lt"/>
                <a:ea typeface="+mn-ea"/>
                <a:cs typeface="+mn-cs"/>
              </a:rPr>
              <a:t>Just</a:t>
            </a:r>
            <a:r>
              <a:rPr lang="en-US" sz="1200" b="0" i="0" u="none" strike="noStrike" kern="1200" dirty="0">
                <a:solidFill>
                  <a:schemeClr val="tx1"/>
                </a:solidFill>
                <a:effectLst/>
                <a:latin typeface="+mn-lt"/>
                <a:ea typeface="+mn-ea"/>
                <a:cs typeface="+mn-cs"/>
              </a:rPr>
              <a:t>, and He </a:t>
            </a:r>
            <a:r>
              <a:rPr lang="en-US" sz="1200" b="0" i="1" u="none" strike="noStrike" kern="1200" dirty="0">
                <a:solidFill>
                  <a:schemeClr val="tx1"/>
                </a:solidFill>
                <a:effectLst/>
                <a:latin typeface="+mn-lt"/>
                <a:ea typeface="+mn-ea"/>
                <a:cs typeface="+mn-cs"/>
              </a:rPr>
              <a:t>said</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if</a:t>
            </a:r>
            <a:r>
              <a:rPr lang="en-US" sz="1200" b="0" i="0" u="none" strike="noStrike" kern="1200" dirty="0">
                <a:solidFill>
                  <a:schemeClr val="tx1"/>
                </a:solidFill>
                <a:effectLst/>
                <a:latin typeface="+mn-lt"/>
                <a:ea typeface="+mn-ea"/>
                <a:cs typeface="+mn-cs"/>
              </a:rPr>
              <a:t> you </a:t>
            </a:r>
            <a:r>
              <a:rPr lang="en-US" sz="1200" b="1" i="1" u="none" strike="noStrike" kern="1200" dirty="0">
                <a:solidFill>
                  <a:schemeClr val="tx1"/>
                </a:solidFill>
                <a:effectLst/>
                <a:latin typeface="+mn-lt"/>
                <a:ea typeface="+mn-ea"/>
                <a:cs typeface="+mn-cs"/>
              </a:rPr>
              <a:t>eat</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fruit</a:t>
            </a:r>
            <a:r>
              <a:rPr lang="en-US" sz="1200" b="0" i="0" u="none" strike="noStrike" kern="1200" dirty="0">
                <a:solidFill>
                  <a:schemeClr val="tx1"/>
                </a:solidFill>
                <a:effectLst/>
                <a:latin typeface="+mn-lt"/>
                <a:ea typeface="+mn-ea"/>
                <a:cs typeface="+mn-cs"/>
              </a:rPr>
              <a:t>, this will be the </a:t>
            </a:r>
            <a:r>
              <a:rPr lang="en-US" sz="1200" b="1" i="0" u="none" strike="noStrike" kern="1200" dirty="0">
                <a:solidFill>
                  <a:schemeClr val="tx1"/>
                </a:solidFill>
                <a:effectLst/>
                <a:latin typeface="+mn-lt"/>
                <a:ea typeface="+mn-ea"/>
                <a:cs typeface="+mn-cs"/>
              </a:rPr>
              <a:t>consequence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So, this is God </a:t>
            </a:r>
            <a:r>
              <a:rPr lang="en-US" sz="1200" b="1" i="1" u="none" strike="noStrike" kern="1200" dirty="0">
                <a:solidFill>
                  <a:schemeClr val="tx1"/>
                </a:solidFill>
                <a:effectLst/>
                <a:latin typeface="+mn-lt"/>
                <a:ea typeface="+mn-ea"/>
                <a:cs typeface="+mn-cs"/>
              </a:rPr>
              <a:t>carrying out</a:t>
            </a:r>
            <a:r>
              <a:rPr lang="en-US" sz="1200" b="0" i="0" u="none" strike="noStrike" kern="1200" dirty="0">
                <a:solidFill>
                  <a:schemeClr val="tx1"/>
                </a:solidFill>
                <a:effectLst/>
                <a:latin typeface="+mn-lt"/>
                <a:ea typeface="+mn-ea"/>
                <a:cs typeface="+mn-cs"/>
              </a:rPr>
              <a:t> His </a:t>
            </a:r>
            <a:r>
              <a:rPr lang="en-US" sz="1200" b="0" i="0" u="sng" strike="noStrike" kern="1200" dirty="0">
                <a:solidFill>
                  <a:schemeClr val="tx1"/>
                </a:solidFill>
                <a:effectLst/>
                <a:latin typeface="+mn-lt"/>
                <a:ea typeface="+mn-ea"/>
                <a:cs typeface="+mn-cs"/>
              </a:rPr>
              <a:t>perfect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attribute</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Justice</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33</a:t>
            </a:fld>
            <a:endParaRPr lang="en-US"/>
          </a:p>
        </p:txBody>
      </p:sp>
    </p:spTree>
    <p:extLst>
      <p:ext uri="{BB962C8B-B14F-4D97-AF65-F5344CB8AC3E}">
        <p14:creationId xmlns:p14="http://schemas.microsoft.com/office/powerpoint/2010/main" val="123087506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1" i="0" u="none" strike="noStrike" kern="1200" dirty="0">
                <a:solidFill>
                  <a:schemeClr val="tx1"/>
                </a:solidFill>
                <a:effectLst/>
                <a:latin typeface="+mn-lt"/>
                <a:ea typeface="+mn-ea"/>
                <a:cs typeface="+mn-cs"/>
              </a:rPr>
              <a:t>Disharmony</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develops</a:t>
            </a:r>
            <a:r>
              <a:rPr lang="en-US" sz="1200" b="0" i="0" u="none" strike="noStrike" kern="1200" dirty="0">
                <a:solidFill>
                  <a:schemeClr val="tx1"/>
                </a:solidFill>
                <a:effectLst/>
                <a:latin typeface="+mn-lt"/>
                <a:ea typeface="+mn-ea"/>
                <a:cs typeface="+mn-cs"/>
              </a:rPr>
              <a:t> between </a:t>
            </a:r>
            <a:r>
              <a:rPr lang="en-US" sz="1200" b="1"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humanity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Human beings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began</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propagate</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Disharmony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sin</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conflict</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tension</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occur</a:t>
            </a:r>
            <a:r>
              <a:rPr lang="en-US" sz="1200" b="0" i="0" u="none" strike="noStrike" kern="1200" dirty="0">
                <a:solidFill>
                  <a:schemeClr val="tx1"/>
                </a:solidFill>
                <a:effectLst/>
                <a:latin typeface="+mn-lt"/>
                <a:ea typeface="+mn-ea"/>
                <a:cs typeface="+mn-cs"/>
              </a:rPr>
              <a:t> between </a:t>
            </a:r>
            <a:r>
              <a:rPr lang="en-US" sz="1200" b="1"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these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people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There is </a:t>
            </a:r>
            <a:r>
              <a:rPr lang="en-US" sz="1200" b="0" i="1" u="none" strike="noStrike" kern="1200" dirty="0">
                <a:solidFill>
                  <a:schemeClr val="tx1"/>
                </a:solidFill>
                <a:effectLst/>
                <a:latin typeface="+mn-lt"/>
                <a:ea typeface="+mn-ea"/>
                <a:cs typeface="+mn-cs"/>
              </a:rPr>
              <a:t>now</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eternal</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separation</a:t>
            </a:r>
            <a:r>
              <a:rPr lang="en-US" sz="1200" b="0" i="0" u="none" strike="noStrike" kern="1200" dirty="0">
                <a:solidFill>
                  <a:schemeClr val="tx1"/>
                </a:solidFill>
                <a:effectLst/>
                <a:latin typeface="+mn-lt"/>
                <a:ea typeface="+mn-ea"/>
                <a:cs typeface="+mn-cs"/>
              </a:rPr>
              <a:t> with God.</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There is </a:t>
            </a:r>
            <a:r>
              <a:rPr lang="en-US" sz="1200" b="0" i="1" u="none" strike="noStrike" kern="1200" dirty="0">
                <a:solidFill>
                  <a:schemeClr val="tx1"/>
                </a:solidFill>
                <a:effectLst/>
                <a:latin typeface="+mn-lt"/>
                <a:ea typeface="+mn-ea"/>
                <a:cs typeface="+mn-cs"/>
              </a:rPr>
              <a:t>now</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disharmony</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one</a:t>
            </a:r>
            <a:r>
              <a:rPr lang="en-US" sz="1200" b="0" i="0" u="none" strike="noStrike" kern="1200" dirty="0">
                <a:solidFill>
                  <a:schemeClr val="tx1"/>
                </a:solidFill>
                <a:effectLst/>
                <a:latin typeface="+mn-lt"/>
                <a:ea typeface="+mn-ea"/>
                <a:cs typeface="+mn-cs"/>
              </a:rPr>
              <a:t> with </a:t>
            </a:r>
            <a:r>
              <a:rPr lang="en-US" sz="1200" b="0" i="0" u="sng" strike="noStrike" kern="1200" dirty="0">
                <a:solidFill>
                  <a:schemeClr val="tx1"/>
                </a:solidFill>
                <a:effectLst/>
                <a:latin typeface="+mn-lt"/>
                <a:ea typeface="+mn-ea"/>
                <a:cs typeface="+mn-cs"/>
              </a:rPr>
              <a:t>another</a:t>
            </a:r>
            <a:r>
              <a:rPr lang="en-US" sz="1200" b="0" i="0" u="none" strike="noStrike" kern="1200" dirty="0">
                <a:solidFill>
                  <a:schemeClr val="tx1"/>
                </a:solidFill>
                <a:effectLst/>
                <a:latin typeface="+mn-lt"/>
                <a:ea typeface="+mn-ea"/>
                <a:cs typeface="+mn-cs"/>
              </a:rPr>
              <a:t> in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world</a:t>
            </a:r>
            <a:r>
              <a:rPr lang="en-US" sz="1200" b="0" i="0" u="none" strike="noStrike" kern="1200" dirty="0">
                <a:solidFill>
                  <a:schemeClr val="tx1"/>
                </a:solidFill>
                <a:effectLst/>
                <a:latin typeface="+mn-lt"/>
                <a:ea typeface="+mn-ea"/>
                <a:cs typeface="+mn-cs"/>
              </a:rPr>
              <a:t> today, and it </a:t>
            </a:r>
            <a:r>
              <a:rPr lang="en-US" sz="1200" b="1" i="1" u="none" strike="noStrike" kern="1200" dirty="0">
                <a:solidFill>
                  <a:schemeClr val="tx1"/>
                </a:solidFill>
                <a:effectLst/>
                <a:latin typeface="+mn-lt"/>
                <a:ea typeface="+mn-ea"/>
                <a:cs typeface="+mn-cs"/>
              </a:rPr>
              <a:t>could</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stay</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way</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forever</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is the </a:t>
            </a:r>
            <a:r>
              <a:rPr lang="en-US" sz="1200" b="1" i="0" u="none" strike="noStrike" kern="1200" dirty="0">
                <a:solidFill>
                  <a:schemeClr val="tx1"/>
                </a:solidFill>
                <a:effectLst/>
                <a:latin typeface="+mn-lt"/>
                <a:ea typeface="+mn-ea"/>
                <a:cs typeface="+mn-cs"/>
              </a:rPr>
              <a:t>scenario</a:t>
            </a:r>
            <a:r>
              <a:rPr lang="en-US" sz="1200" b="0" i="0" u="none" strike="noStrike" kern="1200" dirty="0">
                <a:solidFill>
                  <a:schemeClr val="tx1"/>
                </a:solidFill>
                <a:effectLst/>
                <a:latin typeface="+mn-lt"/>
                <a:ea typeface="+mn-ea"/>
                <a:cs typeface="+mn-cs"/>
              </a:rPr>
              <a:t> that could </a:t>
            </a:r>
            <a:r>
              <a:rPr lang="en-US" sz="1200" b="0" i="1" u="none" strike="noStrike" kern="1200" dirty="0">
                <a:solidFill>
                  <a:schemeClr val="tx1"/>
                </a:solidFill>
                <a:effectLst/>
                <a:latin typeface="+mn-lt"/>
                <a:ea typeface="+mn-ea"/>
                <a:cs typeface="+mn-cs"/>
              </a:rPr>
              <a:t>go</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on</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on</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if</a:t>
            </a:r>
            <a:r>
              <a:rPr lang="en-US" sz="1200" b="0" i="0" u="none" strike="noStrike" kern="1200" dirty="0">
                <a:solidFill>
                  <a:schemeClr val="tx1"/>
                </a:solidFill>
                <a:effectLst/>
                <a:latin typeface="+mn-lt"/>
                <a:ea typeface="+mn-ea"/>
                <a:cs typeface="+mn-cs"/>
              </a:rPr>
              <a:t> God </a:t>
            </a:r>
            <a:r>
              <a:rPr lang="en-US" sz="1200" b="0" i="0" u="sng" strike="noStrike" kern="1200" dirty="0">
                <a:solidFill>
                  <a:schemeClr val="tx1"/>
                </a:solidFill>
                <a:effectLst/>
                <a:latin typeface="+mn-lt"/>
                <a:ea typeface="+mn-ea"/>
                <a:cs typeface="+mn-cs"/>
              </a:rPr>
              <a:t>did 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intervene</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34</a:t>
            </a:fld>
            <a:endParaRPr lang="en-US"/>
          </a:p>
        </p:txBody>
      </p:sp>
    </p:spTree>
    <p:extLst>
      <p:ext uri="{BB962C8B-B14F-4D97-AF65-F5344CB8AC3E}">
        <p14:creationId xmlns:p14="http://schemas.microsoft.com/office/powerpoint/2010/main" val="390399207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This would be </a:t>
            </a:r>
            <a:r>
              <a:rPr lang="en-US" sz="1200" b="0" i="0" u="sng" strike="noStrike" kern="1200" dirty="0">
                <a:solidFill>
                  <a:schemeClr val="tx1"/>
                </a:solidFill>
                <a:effectLst/>
                <a:latin typeface="+mn-lt"/>
                <a:ea typeface="+mn-ea"/>
                <a:cs typeface="+mn-cs"/>
              </a:rPr>
              <a:t>very</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bad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news</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that we are </a:t>
            </a:r>
            <a:r>
              <a:rPr lang="en-US" sz="1200" b="0"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separated</a:t>
            </a:r>
            <a:r>
              <a:rPr lang="en-US" sz="1200" b="0" i="0" u="none" strike="noStrike" kern="1200" dirty="0">
                <a:solidFill>
                  <a:schemeClr val="tx1"/>
                </a:solidFill>
                <a:effectLst/>
                <a:latin typeface="+mn-lt"/>
                <a:ea typeface="+mn-ea"/>
                <a:cs typeface="+mn-cs"/>
              </a:rPr>
              <a:t> from God, </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living</a:t>
            </a:r>
            <a:r>
              <a:rPr lang="en-US" sz="1200" b="0" i="0" u="none" strike="noStrike" kern="1200" dirty="0">
                <a:solidFill>
                  <a:schemeClr val="tx1"/>
                </a:solidFill>
                <a:effectLst/>
                <a:latin typeface="+mn-lt"/>
                <a:ea typeface="+mn-ea"/>
                <a:cs typeface="+mn-cs"/>
              </a:rPr>
              <a:t> in this </a:t>
            </a:r>
            <a:r>
              <a:rPr lang="en-US" sz="1200" b="1" i="0" u="none" strike="noStrike" kern="1200" dirty="0">
                <a:solidFill>
                  <a:schemeClr val="tx1"/>
                </a:solidFill>
                <a:effectLst/>
                <a:latin typeface="+mn-lt"/>
                <a:ea typeface="+mn-ea"/>
                <a:cs typeface="+mn-cs"/>
              </a:rPr>
              <a:t>state</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disharmony</a:t>
            </a:r>
            <a:r>
              <a:rPr lang="en-US" sz="1200" b="0" i="0" u="none" strike="noStrike" kern="1200" dirty="0">
                <a:solidFill>
                  <a:schemeClr val="tx1"/>
                </a:solidFill>
                <a:effectLst/>
                <a:latin typeface="+mn-lt"/>
                <a:ea typeface="+mn-ea"/>
                <a:cs typeface="+mn-cs"/>
              </a:rPr>
              <a:t> with </a:t>
            </a:r>
            <a:r>
              <a:rPr lang="en-US" sz="1200" b="0" i="0" u="sng" strike="noStrike" kern="1200" dirty="0">
                <a:solidFill>
                  <a:schemeClr val="tx1"/>
                </a:solidFill>
                <a:effectLst/>
                <a:latin typeface="+mn-lt"/>
                <a:ea typeface="+mn-ea"/>
                <a:cs typeface="+mn-cs"/>
              </a:rPr>
              <a:t>no</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hope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thankfully, that </a:t>
            </a:r>
            <a:r>
              <a:rPr lang="en-US" sz="1200" b="0" i="0" u="sng" strike="noStrike" kern="1200" dirty="0">
                <a:solidFill>
                  <a:schemeClr val="tx1"/>
                </a:solidFill>
                <a:effectLst/>
                <a:latin typeface="+mn-lt"/>
                <a:ea typeface="+mn-ea"/>
                <a:cs typeface="+mn-cs"/>
              </a:rPr>
              <a:t>is 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how</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ends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would </a:t>
            </a:r>
            <a:r>
              <a:rPr lang="en-US" sz="1200" b="1" i="1" u="none" strike="noStrike" kern="1200" dirty="0">
                <a:solidFill>
                  <a:schemeClr val="tx1"/>
                </a:solidFill>
                <a:effectLst/>
                <a:latin typeface="+mn-lt"/>
                <a:ea typeface="+mn-ea"/>
                <a:cs typeface="+mn-cs"/>
              </a:rPr>
              <a:t>seem</a:t>
            </a:r>
            <a:r>
              <a:rPr lang="en-US" sz="1200" b="0" i="0" u="none" strike="noStrike" kern="1200" dirty="0">
                <a:solidFill>
                  <a:schemeClr val="tx1"/>
                </a:solidFill>
                <a:effectLst/>
                <a:latin typeface="+mn-lt"/>
                <a:ea typeface="+mn-ea"/>
                <a:cs typeface="+mn-cs"/>
              </a:rPr>
              <a:t> here that </a:t>
            </a:r>
            <a:r>
              <a:rPr lang="en-US" sz="1200" b="1" i="0" u="none" strike="noStrike" kern="1200" dirty="0">
                <a:solidFill>
                  <a:schemeClr val="tx1"/>
                </a:solidFill>
                <a:effectLst/>
                <a:latin typeface="+mn-lt"/>
                <a:ea typeface="+mn-ea"/>
                <a:cs typeface="+mn-cs"/>
              </a:rPr>
              <a:t>God</a:t>
            </a:r>
            <a:r>
              <a:rPr lang="en-US" sz="1200" b="0" i="0" u="none" strike="noStrike" kern="1200" dirty="0">
                <a:solidFill>
                  <a:schemeClr val="tx1"/>
                </a:solidFill>
                <a:effectLst/>
                <a:latin typeface="+mn-lt"/>
                <a:ea typeface="+mn-ea"/>
                <a:cs typeface="+mn-cs"/>
              </a:rPr>
              <a:t> has </a:t>
            </a:r>
            <a:r>
              <a:rPr lang="en-US" sz="1200" b="1" i="1" u="none" strike="noStrike" kern="1200" dirty="0">
                <a:solidFill>
                  <a:schemeClr val="tx1"/>
                </a:solidFill>
                <a:effectLst/>
                <a:latin typeface="+mn-lt"/>
                <a:ea typeface="+mn-ea"/>
                <a:cs typeface="+mn-cs"/>
              </a:rPr>
              <a:t>lost</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Satan</a:t>
            </a:r>
            <a:r>
              <a:rPr lang="en-US" sz="1200" b="0" i="0" u="none" strike="noStrike" kern="1200" dirty="0">
                <a:solidFill>
                  <a:schemeClr val="tx1"/>
                </a:solidFill>
                <a:effectLst/>
                <a:latin typeface="+mn-lt"/>
                <a:ea typeface="+mn-ea"/>
                <a:cs typeface="+mn-cs"/>
              </a:rPr>
              <a:t> has </a:t>
            </a:r>
            <a:r>
              <a:rPr lang="en-US" sz="1200" b="1" i="1" u="none" strike="noStrike" kern="1200" dirty="0">
                <a:solidFill>
                  <a:schemeClr val="tx1"/>
                </a:solidFill>
                <a:effectLst/>
                <a:latin typeface="+mn-lt"/>
                <a:ea typeface="+mn-ea"/>
                <a:cs typeface="+mn-cs"/>
              </a:rPr>
              <a:t>won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Satan</a:t>
            </a:r>
            <a:r>
              <a:rPr lang="en-US" sz="1200" b="0" i="0" u="none" strike="noStrike" kern="1200" dirty="0">
                <a:solidFill>
                  <a:schemeClr val="tx1"/>
                </a:solidFill>
                <a:effectLst/>
                <a:latin typeface="+mn-lt"/>
                <a:ea typeface="+mn-ea"/>
                <a:cs typeface="+mn-cs"/>
              </a:rPr>
              <a:t> has </a:t>
            </a:r>
            <a:r>
              <a:rPr lang="en-US" sz="1200" b="1" i="1" u="none" strike="noStrike" kern="1200" dirty="0">
                <a:solidFill>
                  <a:schemeClr val="tx1"/>
                </a:solidFill>
                <a:effectLst/>
                <a:latin typeface="+mn-lt"/>
                <a:ea typeface="+mn-ea"/>
                <a:cs typeface="+mn-cs"/>
              </a:rPr>
              <a:t>pervaded</a:t>
            </a:r>
            <a:r>
              <a:rPr lang="en-US" sz="1200" b="0" i="0" u="none" strike="noStrike" kern="1200" dirty="0">
                <a:solidFill>
                  <a:schemeClr val="tx1"/>
                </a:solidFill>
                <a:effectLst/>
                <a:latin typeface="+mn-lt"/>
                <a:ea typeface="+mn-ea"/>
                <a:cs typeface="+mn-cs"/>
              </a:rPr>
              <a:t> God’s </a:t>
            </a:r>
            <a:r>
              <a:rPr lang="en-US" sz="1200" b="0"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has </a:t>
            </a:r>
            <a:r>
              <a:rPr lang="en-US" sz="1200" b="1" i="1" u="none" strike="noStrike" kern="1200" dirty="0">
                <a:solidFill>
                  <a:schemeClr val="tx1"/>
                </a:solidFill>
                <a:effectLst/>
                <a:latin typeface="+mn-lt"/>
                <a:ea typeface="+mn-ea"/>
                <a:cs typeface="+mn-cs"/>
              </a:rPr>
              <a:t>distorted</a:t>
            </a:r>
            <a:r>
              <a:rPr lang="en-US" sz="1200" b="0" i="0" u="none" strike="noStrike" kern="1200" dirty="0">
                <a:solidFill>
                  <a:schemeClr val="tx1"/>
                </a:solidFill>
                <a:effectLst/>
                <a:latin typeface="+mn-lt"/>
                <a:ea typeface="+mn-ea"/>
                <a:cs typeface="+mn-cs"/>
              </a:rPr>
              <a:t> it and </a:t>
            </a:r>
            <a:r>
              <a:rPr lang="en-US" sz="1200" b="1" i="1" u="none" strike="noStrike" kern="1200" dirty="0">
                <a:solidFill>
                  <a:schemeClr val="tx1"/>
                </a:solidFill>
                <a:effectLst/>
                <a:latin typeface="+mn-lt"/>
                <a:ea typeface="+mn-ea"/>
                <a:cs typeface="+mn-cs"/>
              </a:rPr>
              <a:t>now</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humanity</a:t>
            </a:r>
            <a:r>
              <a:rPr lang="en-US" sz="1200" b="0" i="0" u="none" strike="noStrike" kern="1200" dirty="0">
                <a:solidFill>
                  <a:schemeClr val="tx1"/>
                </a:solidFill>
                <a:effectLst/>
                <a:latin typeface="+mn-lt"/>
                <a:ea typeface="+mn-ea"/>
                <a:cs typeface="+mn-cs"/>
              </a:rPr>
              <a:t> and the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has </a:t>
            </a:r>
            <a:r>
              <a:rPr lang="en-US" sz="1200" b="1" i="1" u="none" strike="noStrike" kern="1200" dirty="0">
                <a:solidFill>
                  <a:schemeClr val="tx1"/>
                </a:solidFill>
                <a:effectLst/>
                <a:latin typeface="+mn-lt"/>
                <a:ea typeface="+mn-ea"/>
                <a:cs typeface="+mn-cs"/>
              </a:rPr>
              <a:t>fallen</a:t>
            </a:r>
            <a:r>
              <a:rPr lang="en-US" sz="1200" b="0" i="0" u="none" strike="noStrike" kern="1200" dirty="0">
                <a:solidFill>
                  <a:schemeClr val="tx1"/>
                </a:solidFill>
                <a:effectLst/>
                <a:latin typeface="+mn-lt"/>
                <a:ea typeface="+mn-ea"/>
                <a:cs typeface="+mn-cs"/>
              </a:rPr>
              <a:t> into the </a:t>
            </a:r>
            <a:r>
              <a:rPr lang="en-US" sz="1200" b="0" i="0" u="sng" strike="noStrike" kern="1200" dirty="0">
                <a:solidFill>
                  <a:schemeClr val="tx1"/>
                </a:solidFill>
                <a:effectLst/>
                <a:latin typeface="+mn-lt"/>
                <a:ea typeface="+mn-ea"/>
                <a:cs typeface="+mn-cs"/>
              </a:rPr>
              <a:t>same </a:t>
            </a:r>
            <a:r>
              <a:rPr lang="en-US" sz="1200" b="1" i="0" u="none" strike="noStrike" kern="1200" dirty="0">
                <a:solidFill>
                  <a:schemeClr val="tx1"/>
                </a:solidFill>
                <a:effectLst/>
                <a:latin typeface="+mn-lt"/>
                <a:ea typeface="+mn-ea"/>
                <a:cs typeface="+mn-cs"/>
              </a:rPr>
              <a:t>status</a:t>
            </a:r>
            <a:r>
              <a:rPr lang="en-US" sz="1200" b="0" i="0" u="none" strike="noStrike" kern="1200" dirty="0">
                <a:solidFill>
                  <a:schemeClr val="tx1"/>
                </a:solidFill>
                <a:effectLst/>
                <a:latin typeface="+mn-lt"/>
                <a:ea typeface="+mn-ea"/>
                <a:cs typeface="+mn-cs"/>
              </a:rPr>
              <a:t> as </a:t>
            </a:r>
            <a:r>
              <a:rPr lang="en-US" sz="1200" b="1" i="0" u="none" strike="noStrike" kern="1200" dirty="0">
                <a:solidFill>
                  <a:schemeClr val="tx1"/>
                </a:solidFill>
                <a:effectLst/>
                <a:latin typeface="+mn-lt"/>
                <a:ea typeface="+mn-ea"/>
                <a:cs typeface="+mn-cs"/>
              </a:rPr>
              <a:t>Satan</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separated</a:t>
            </a:r>
            <a:r>
              <a:rPr lang="en-US" sz="1200" b="0" i="0" u="none" strike="noStrike" kern="1200" dirty="0">
                <a:solidFill>
                  <a:schemeClr val="tx1"/>
                </a:solidFill>
                <a:effectLst/>
                <a:latin typeface="+mn-lt"/>
                <a:ea typeface="+mn-ea"/>
                <a:cs typeface="+mn-cs"/>
              </a:rPr>
              <a:t> from God, </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not</a:t>
            </a:r>
            <a:r>
              <a:rPr lang="en-US" sz="1200" b="0" i="0" u="none" strike="noStrike" kern="1200" dirty="0">
                <a:solidFill>
                  <a:schemeClr val="tx1"/>
                </a:solidFill>
                <a:effectLst/>
                <a:latin typeface="+mn-lt"/>
                <a:ea typeface="+mn-ea"/>
                <a:cs typeface="+mn-cs"/>
              </a:rPr>
              <a:t> in a </a:t>
            </a:r>
            <a:r>
              <a:rPr lang="en-US" sz="1200" b="0" i="0" u="sng" strike="noStrike" kern="1200" dirty="0">
                <a:solidFill>
                  <a:schemeClr val="tx1"/>
                </a:solidFill>
                <a:effectLst/>
                <a:latin typeface="+mn-lt"/>
                <a:ea typeface="+mn-ea"/>
                <a:cs typeface="+mn-cs"/>
              </a:rPr>
              <a:t>right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relationship</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God is </a:t>
            </a:r>
            <a:r>
              <a:rPr lang="en-US" sz="1200" b="1" i="1" u="none" strike="noStrike" kern="1200" dirty="0">
                <a:solidFill>
                  <a:schemeClr val="tx1"/>
                </a:solidFill>
                <a:effectLst/>
                <a:latin typeface="+mn-lt"/>
                <a:ea typeface="+mn-ea"/>
                <a:cs typeface="+mn-cs"/>
              </a:rPr>
              <a:t>still</a:t>
            </a:r>
            <a:r>
              <a:rPr lang="en-US" sz="1200" b="0" i="0" u="none" strike="noStrike" kern="1200" dirty="0">
                <a:solidFill>
                  <a:schemeClr val="tx1"/>
                </a:solidFill>
                <a:effectLst/>
                <a:latin typeface="+mn-lt"/>
                <a:ea typeface="+mn-ea"/>
                <a:cs typeface="+mn-cs"/>
              </a:rPr>
              <a:t> in </a:t>
            </a:r>
            <a:r>
              <a:rPr lang="en-US" sz="1200" b="0" i="0" u="sng" strike="noStrike" kern="1200" dirty="0">
                <a:solidFill>
                  <a:schemeClr val="tx1"/>
                </a:solidFill>
                <a:effectLst/>
                <a:latin typeface="+mn-lt"/>
                <a:ea typeface="+mn-ea"/>
                <a:cs typeface="+mn-cs"/>
              </a:rPr>
              <a:t>full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control</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away “</a:t>
            </a:r>
            <a:r>
              <a:rPr lang="en-US" sz="1200" b="1" i="0" u="none" strike="noStrike" kern="1200" dirty="0">
                <a:solidFill>
                  <a:schemeClr val="tx1"/>
                </a:solidFill>
                <a:effectLst/>
                <a:latin typeface="+mn-lt"/>
                <a:ea typeface="+mn-ea"/>
                <a:cs typeface="+mn-cs"/>
              </a:rPr>
              <a:t>Death=Separation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knows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exactly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He is </a:t>
            </a:r>
            <a:r>
              <a:rPr lang="en-US" sz="1200" b="1" i="1" u="none" strike="noStrike" kern="1200" dirty="0">
                <a:solidFill>
                  <a:schemeClr val="tx1"/>
                </a:solidFill>
                <a:effectLst/>
                <a:latin typeface="+mn-lt"/>
                <a:ea typeface="+mn-ea"/>
                <a:cs typeface="+mn-cs"/>
              </a:rPr>
              <a:t>doing</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Turn to Gen 3:15…</a:t>
            </a:r>
          </a:p>
        </p:txBody>
      </p:sp>
      <p:sp>
        <p:nvSpPr>
          <p:cNvPr id="4" name="Slide Number Placeholder 3"/>
          <p:cNvSpPr>
            <a:spLocks noGrp="1"/>
          </p:cNvSpPr>
          <p:nvPr>
            <p:ph type="sldNum" sz="quarter" idx="10"/>
          </p:nvPr>
        </p:nvSpPr>
        <p:spPr/>
        <p:txBody>
          <a:bodyPr/>
          <a:lstStyle/>
          <a:p>
            <a:fld id="{9398ECE9-F199-4445-9799-9CC371946868}" type="slidenum">
              <a:rPr lang="en-US" smtClean="0"/>
              <a:t>35</a:t>
            </a:fld>
            <a:endParaRPr lang="en-US"/>
          </a:p>
        </p:txBody>
      </p:sp>
    </p:spTree>
    <p:extLst>
      <p:ext uri="{BB962C8B-B14F-4D97-AF65-F5344CB8AC3E}">
        <p14:creationId xmlns:p14="http://schemas.microsoft.com/office/powerpoint/2010/main" val="135325830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happens</a:t>
            </a:r>
            <a:r>
              <a:rPr lang="en-US" sz="1200" b="0" i="0" u="none" strike="noStrike" kern="1200" dirty="0">
                <a:solidFill>
                  <a:schemeClr val="tx1"/>
                </a:solidFill>
                <a:effectLst/>
                <a:latin typeface="+mn-lt"/>
                <a:ea typeface="+mn-ea"/>
                <a:cs typeface="+mn-cs"/>
              </a:rPr>
              <a:t> in </a:t>
            </a:r>
            <a:r>
              <a:rPr lang="en-US" sz="1200" b="0" i="0" u="sng" strike="noStrike" kern="1200" dirty="0">
                <a:solidFill>
                  <a:schemeClr val="tx1"/>
                </a:solidFill>
                <a:effectLst/>
                <a:latin typeface="+mn-lt"/>
                <a:ea typeface="+mn-ea"/>
                <a:cs typeface="+mn-cs"/>
              </a:rPr>
              <a:t>that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Garden</a:t>
            </a:r>
            <a:r>
              <a:rPr lang="en-US" sz="1200" b="0" i="0" u="none" strike="noStrike" kern="1200" dirty="0">
                <a:solidFill>
                  <a:schemeClr val="tx1"/>
                </a:solidFill>
                <a:effectLst/>
                <a:latin typeface="+mn-lt"/>
                <a:ea typeface="+mn-ea"/>
                <a:cs typeface="+mn-cs"/>
              </a:rPr>
              <a:t> is </a:t>
            </a:r>
            <a:r>
              <a:rPr lang="en-US" sz="1200" b="0" i="0" u="sng" strike="noStrike" kern="1200" dirty="0">
                <a:solidFill>
                  <a:schemeClr val="tx1"/>
                </a:solidFill>
                <a:effectLst/>
                <a:latin typeface="+mn-lt"/>
                <a:ea typeface="+mn-ea"/>
                <a:cs typeface="+mn-cs"/>
              </a:rPr>
              <a:t>very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interesting</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As God </a:t>
            </a:r>
            <a:r>
              <a:rPr lang="en-US" sz="1200" b="1" i="1" u="none" strike="noStrike" kern="1200" dirty="0">
                <a:solidFill>
                  <a:schemeClr val="tx1"/>
                </a:solidFill>
                <a:effectLst/>
                <a:latin typeface="+mn-lt"/>
                <a:ea typeface="+mn-ea"/>
                <a:cs typeface="+mn-cs"/>
              </a:rPr>
              <a:t>sorts out</a:t>
            </a:r>
            <a:r>
              <a:rPr lang="en-US" sz="1200" b="0" i="0" u="none" strike="noStrike" kern="1200" dirty="0">
                <a:solidFill>
                  <a:schemeClr val="tx1"/>
                </a:solidFill>
                <a:effectLst/>
                <a:latin typeface="+mn-lt"/>
                <a:ea typeface="+mn-ea"/>
                <a:cs typeface="+mn-cs"/>
              </a:rPr>
              <a:t> His </a:t>
            </a:r>
            <a:r>
              <a:rPr lang="en-US" sz="1200" b="1" i="0" u="none" strike="noStrike" kern="1200" dirty="0">
                <a:solidFill>
                  <a:schemeClr val="tx1"/>
                </a:solidFill>
                <a:effectLst/>
                <a:latin typeface="+mn-lt"/>
                <a:ea typeface="+mn-ea"/>
                <a:cs typeface="+mn-cs"/>
              </a:rPr>
              <a:t>Justice</a:t>
            </a:r>
            <a:r>
              <a:rPr lang="en-US" sz="1200" b="0" i="0" u="none" strike="noStrike" kern="1200" dirty="0">
                <a:solidFill>
                  <a:schemeClr val="tx1"/>
                </a:solidFill>
                <a:effectLst/>
                <a:latin typeface="+mn-lt"/>
                <a:ea typeface="+mn-ea"/>
                <a:cs typeface="+mn-cs"/>
              </a:rPr>
              <a:t>, He does </a:t>
            </a:r>
            <a:r>
              <a:rPr lang="en-US" sz="1200" b="1" i="1" u="none" strike="noStrike" kern="1200" dirty="0">
                <a:solidFill>
                  <a:schemeClr val="tx1"/>
                </a:solidFill>
                <a:effectLst/>
                <a:latin typeface="+mn-lt"/>
                <a:ea typeface="+mn-ea"/>
                <a:cs typeface="+mn-cs"/>
              </a:rPr>
              <a:t>say</a:t>
            </a:r>
            <a:r>
              <a:rPr lang="en-US" sz="1200" b="0" i="0" u="none" strike="noStrike" kern="1200" dirty="0">
                <a:solidFill>
                  <a:schemeClr val="tx1"/>
                </a:solidFill>
                <a:effectLst/>
                <a:latin typeface="+mn-lt"/>
                <a:ea typeface="+mn-ea"/>
                <a:cs typeface="+mn-cs"/>
              </a:rPr>
              <a:t> to </a:t>
            </a:r>
            <a:r>
              <a:rPr lang="en-US" sz="1200" b="1" i="0" u="none" strike="noStrike" kern="1200" dirty="0">
                <a:solidFill>
                  <a:schemeClr val="tx1"/>
                </a:solidFill>
                <a:effectLst/>
                <a:latin typeface="+mn-lt"/>
                <a:ea typeface="+mn-ea"/>
                <a:cs typeface="+mn-cs"/>
              </a:rPr>
              <a:t>them</a:t>
            </a:r>
            <a:r>
              <a:rPr lang="en-US" sz="1200" b="0" i="0" u="none" strike="noStrike" kern="1200" dirty="0">
                <a:solidFill>
                  <a:schemeClr val="tx1"/>
                </a:solidFill>
                <a:effectLst/>
                <a:latin typeface="+mn-lt"/>
                <a:ea typeface="+mn-ea"/>
                <a:cs typeface="+mn-cs"/>
              </a:rPr>
              <a:t> that there is </a:t>
            </a:r>
            <a:r>
              <a:rPr lang="en-US" sz="1200" b="0" i="0" u="sng" strike="noStrike" kern="1200" dirty="0">
                <a:solidFill>
                  <a:schemeClr val="tx1"/>
                </a:solidFill>
                <a:effectLst/>
                <a:latin typeface="+mn-lt"/>
                <a:ea typeface="+mn-ea"/>
                <a:cs typeface="+mn-cs"/>
              </a:rPr>
              <a:t>a</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promise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Promise Arrow</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In Gen 3 He </a:t>
            </a:r>
            <a:r>
              <a:rPr lang="en-US" sz="1200" b="1" i="1" u="none" strike="noStrike" kern="1200" dirty="0">
                <a:solidFill>
                  <a:schemeClr val="tx1"/>
                </a:solidFill>
                <a:effectLst/>
                <a:latin typeface="+mn-lt"/>
                <a:ea typeface="+mn-ea"/>
                <a:cs typeface="+mn-cs"/>
              </a:rPr>
              <a:t>talks</a:t>
            </a:r>
            <a:r>
              <a:rPr lang="en-US" sz="1200" b="0" i="0" u="none" strike="noStrike" kern="1200" dirty="0">
                <a:solidFill>
                  <a:schemeClr val="tx1"/>
                </a:solidFill>
                <a:effectLst/>
                <a:latin typeface="+mn-lt"/>
                <a:ea typeface="+mn-ea"/>
                <a:cs typeface="+mn-cs"/>
              </a:rPr>
              <a:t> to the </a:t>
            </a:r>
            <a:r>
              <a:rPr lang="en-US" sz="1200" b="1" i="0" u="none" strike="noStrike" kern="1200" dirty="0">
                <a:solidFill>
                  <a:schemeClr val="tx1"/>
                </a:solidFill>
                <a:effectLst/>
                <a:latin typeface="+mn-lt"/>
                <a:ea typeface="+mn-ea"/>
                <a:cs typeface="+mn-cs"/>
              </a:rPr>
              <a:t>serpent</a:t>
            </a:r>
            <a:r>
              <a:rPr lang="en-US" sz="1200" b="0" i="0" u="none" strike="noStrike" kern="1200" dirty="0">
                <a:solidFill>
                  <a:schemeClr val="tx1"/>
                </a:solidFill>
                <a:effectLst/>
                <a:latin typeface="+mn-lt"/>
                <a:ea typeface="+mn-ea"/>
                <a:cs typeface="+mn-cs"/>
              </a:rPr>
              <a:t>, who was the </a:t>
            </a:r>
            <a:r>
              <a:rPr lang="en-US" sz="1200" b="1" i="0" u="none" strike="noStrike" kern="1200" dirty="0">
                <a:solidFill>
                  <a:schemeClr val="tx1"/>
                </a:solidFill>
                <a:effectLst/>
                <a:latin typeface="+mn-lt"/>
                <a:ea typeface="+mn-ea"/>
                <a:cs typeface="+mn-cs"/>
              </a:rPr>
              <a:t>agent</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Satan</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creating</a:t>
            </a:r>
            <a:r>
              <a:rPr lang="en-US" sz="1200" b="0" i="0" u="none" strike="noStrike" kern="1200" dirty="0">
                <a:solidFill>
                  <a:schemeClr val="tx1"/>
                </a:solidFill>
                <a:effectLst/>
                <a:latin typeface="+mn-lt"/>
                <a:ea typeface="+mn-ea"/>
                <a:cs typeface="+mn-cs"/>
              </a:rPr>
              <a:t> this </a:t>
            </a:r>
            <a:r>
              <a:rPr lang="en-US" sz="1200" b="1" i="0" u="none" strike="noStrike" kern="1200" dirty="0">
                <a:solidFill>
                  <a:schemeClr val="tx1"/>
                </a:solidFill>
                <a:effectLst/>
                <a:latin typeface="+mn-lt"/>
                <a:ea typeface="+mn-ea"/>
                <a:cs typeface="+mn-cs"/>
              </a:rPr>
              <a:t>disruption</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confusion</a:t>
            </a:r>
            <a:r>
              <a:rPr lang="en-US" sz="1200" b="0" i="0" u="none" strike="noStrike" kern="1200" dirty="0">
                <a:solidFill>
                  <a:schemeClr val="tx1"/>
                </a:solidFill>
                <a:effectLst/>
                <a:latin typeface="+mn-lt"/>
                <a:ea typeface="+mn-ea"/>
                <a:cs typeface="+mn-cs"/>
              </a:rPr>
              <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u="none" strike="noStrike" kern="1200" dirty="0">
                <a:solidFill>
                  <a:schemeClr val="tx1"/>
                </a:solidFill>
                <a:effectLst/>
                <a:latin typeface="+mn-lt"/>
                <a:ea typeface="+mn-ea"/>
                <a:cs typeface="+mn-cs"/>
              </a:rPr>
              <a:t>[Click Gen 3:15]</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a:t>
            </a:r>
            <a:r>
              <a:rPr lang="en-US" sz="1200" b="1" i="1" u="none" strike="noStrike" kern="1200" dirty="0">
                <a:solidFill>
                  <a:schemeClr val="tx1"/>
                </a:solidFill>
                <a:effectLst/>
                <a:latin typeface="+mn-lt"/>
                <a:ea typeface="+mn-ea"/>
                <a:cs typeface="+mn-cs"/>
              </a:rPr>
              <a:t>looked</a:t>
            </a:r>
            <a:r>
              <a:rPr lang="en-US" sz="1200" b="0" i="0" u="none" strike="noStrike" kern="1200" dirty="0">
                <a:solidFill>
                  <a:schemeClr val="tx1"/>
                </a:solidFill>
                <a:effectLst/>
                <a:latin typeface="+mn-lt"/>
                <a:ea typeface="+mn-ea"/>
                <a:cs typeface="+mn-cs"/>
              </a:rPr>
              <a:t> like </a:t>
            </a:r>
            <a:r>
              <a:rPr lang="en-US" sz="1200" b="1" i="0" u="none" strike="noStrike" kern="1200" dirty="0">
                <a:solidFill>
                  <a:schemeClr val="tx1"/>
                </a:solidFill>
                <a:effectLst/>
                <a:latin typeface="+mn-lt"/>
                <a:ea typeface="+mn-ea"/>
                <a:cs typeface="+mn-cs"/>
              </a:rPr>
              <a:t>Satan</a:t>
            </a:r>
            <a:r>
              <a:rPr lang="en-US" sz="1200" b="0" i="0" u="none" strike="noStrike" kern="1200" dirty="0">
                <a:solidFill>
                  <a:schemeClr val="tx1"/>
                </a:solidFill>
                <a:effectLst/>
                <a:latin typeface="+mn-lt"/>
                <a:ea typeface="+mn-ea"/>
                <a:cs typeface="+mn-cs"/>
              </a:rPr>
              <a:t> had </a:t>
            </a:r>
            <a:r>
              <a:rPr lang="en-US" sz="1200" b="1" i="1" u="none" strike="noStrike" kern="1200" dirty="0">
                <a:solidFill>
                  <a:schemeClr val="tx1"/>
                </a:solidFill>
                <a:effectLst/>
                <a:latin typeface="+mn-lt"/>
                <a:ea typeface="+mn-ea"/>
                <a:cs typeface="+mn-cs"/>
              </a:rPr>
              <a:t>usurped</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authority</a:t>
            </a:r>
            <a:r>
              <a:rPr lang="en-US" sz="1200" b="0" i="0" u="none" strike="noStrike" kern="1200" dirty="0">
                <a:solidFill>
                  <a:schemeClr val="tx1"/>
                </a:solidFill>
                <a:effectLst/>
                <a:latin typeface="+mn-lt"/>
                <a:ea typeface="+mn-ea"/>
                <a:cs typeface="+mn-cs"/>
              </a:rPr>
              <a:t> of God and </a:t>
            </a:r>
            <a:r>
              <a:rPr lang="en-US" sz="1200" b="1" i="1" u="none" strike="noStrike" kern="1200" dirty="0">
                <a:solidFill>
                  <a:schemeClr val="tx1"/>
                </a:solidFill>
                <a:effectLst/>
                <a:latin typeface="+mn-lt"/>
                <a:ea typeface="+mn-ea"/>
                <a:cs typeface="+mn-cs"/>
              </a:rPr>
              <a:t>possessed</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right</a:t>
            </a:r>
            <a:r>
              <a:rPr lang="en-US" sz="1200" b="0" i="0" u="none" strike="noStrike" kern="1200" dirty="0">
                <a:solidFill>
                  <a:schemeClr val="tx1"/>
                </a:solidFill>
                <a:effectLst/>
                <a:latin typeface="+mn-lt"/>
                <a:ea typeface="+mn-ea"/>
                <a:cs typeface="+mn-cs"/>
              </a:rPr>
              <a:t> to </a:t>
            </a:r>
            <a:r>
              <a:rPr lang="en-US" sz="1200" b="1" i="0" u="none" strike="noStrike" kern="1200" dirty="0">
                <a:solidFill>
                  <a:schemeClr val="tx1"/>
                </a:solidFill>
                <a:effectLst/>
                <a:latin typeface="+mn-lt"/>
                <a:ea typeface="+mn-ea"/>
                <a:cs typeface="+mn-cs"/>
              </a:rPr>
              <a:t>rule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that He was the </a:t>
            </a:r>
            <a:r>
              <a:rPr lang="en-US" sz="1200" b="1" i="0" u="none" strike="noStrike" kern="1200" dirty="0">
                <a:solidFill>
                  <a:schemeClr val="tx1"/>
                </a:solidFill>
                <a:effectLst/>
                <a:latin typeface="+mn-lt"/>
                <a:ea typeface="+mn-ea"/>
                <a:cs typeface="+mn-cs"/>
              </a:rPr>
              <a:t>victor</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God </a:t>
            </a:r>
            <a:r>
              <a:rPr lang="en-US" sz="1200" b="1" i="1" u="none" strike="noStrike" kern="1200" dirty="0">
                <a:solidFill>
                  <a:schemeClr val="tx1"/>
                </a:solidFill>
                <a:effectLst/>
                <a:latin typeface="+mn-lt"/>
                <a:ea typeface="+mn-ea"/>
                <a:cs typeface="+mn-cs"/>
              </a:rPr>
              <a:t>stepped in</a:t>
            </a:r>
            <a:r>
              <a:rPr lang="en-US" sz="1200" b="0" i="0" u="none" strike="noStrike" kern="1200" dirty="0">
                <a:solidFill>
                  <a:schemeClr val="tx1"/>
                </a:solidFill>
                <a:effectLst/>
                <a:latin typeface="+mn-lt"/>
                <a:ea typeface="+mn-ea"/>
                <a:cs typeface="+mn-cs"/>
              </a:rPr>
              <a:t> and </a:t>
            </a:r>
            <a:r>
              <a:rPr lang="en-US" sz="1200" b="0" i="1" u="none" strike="noStrike" kern="1200" dirty="0">
                <a:solidFill>
                  <a:schemeClr val="tx1"/>
                </a:solidFill>
                <a:effectLst/>
                <a:latin typeface="+mn-lt"/>
                <a:ea typeface="+mn-ea"/>
                <a:cs typeface="+mn-cs"/>
              </a:rPr>
              <a:t>promised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judgment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You </a:t>
            </a:r>
            <a:r>
              <a:rPr lang="en-US" sz="1200" b="1" i="0" u="none" strike="noStrike" kern="1200" dirty="0">
                <a:solidFill>
                  <a:schemeClr val="tx1"/>
                </a:solidFill>
                <a:effectLst/>
                <a:latin typeface="+mn-lt"/>
                <a:ea typeface="+mn-ea"/>
                <a:cs typeface="+mn-cs"/>
              </a:rPr>
              <a:t>serpent</a:t>
            </a:r>
            <a:r>
              <a:rPr lang="en-US" sz="1200" b="0" i="0" u="none" strike="noStrike" kern="1200" dirty="0">
                <a:solidFill>
                  <a:schemeClr val="tx1"/>
                </a:solidFill>
                <a:effectLst/>
                <a:latin typeface="+mn-lt"/>
                <a:ea typeface="+mn-ea"/>
                <a:cs typeface="+mn-cs"/>
              </a:rPr>
              <a:t>, at a </a:t>
            </a:r>
            <a:r>
              <a:rPr lang="en-US" sz="1200" b="1" i="0" u="none" strike="noStrike" kern="1200" dirty="0">
                <a:solidFill>
                  <a:schemeClr val="tx1"/>
                </a:solidFill>
                <a:effectLst/>
                <a:latin typeface="+mn-lt"/>
                <a:ea typeface="+mn-ea"/>
                <a:cs typeface="+mn-cs"/>
              </a:rPr>
              <a:t>point</a:t>
            </a:r>
            <a:r>
              <a:rPr lang="en-US" sz="1200" b="0" i="0" u="none" strike="noStrike" kern="1200" dirty="0">
                <a:solidFill>
                  <a:schemeClr val="tx1"/>
                </a:solidFill>
                <a:effectLst/>
                <a:latin typeface="+mn-lt"/>
                <a:ea typeface="+mn-ea"/>
                <a:cs typeface="+mn-cs"/>
              </a:rPr>
              <a:t> in the </a:t>
            </a:r>
            <a:r>
              <a:rPr lang="en-US" sz="1200" b="1" i="0" u="none" strike="noStrike" kern="1200" dirty="0">
                <a:solidFill>
                  <a:schemeClr val="tx1"/>
                </a:solidFill>
                <a:effectLst/>
                <a:latin typeface="+mn-lt"/>
                <a:ea typeface="+mn-ea"/>
                <a:cs typeface="+mn-cs"/>
              </a:rPr>
              <a:t>future</a:t>
            </a:r>
            <a:r>
              <a:rPr lang="en-US" sz="1200" b="0" i="0" u="none" strike="noStrike" kern="1200" dirty="0">
                <a:solidFill>
                  <a:schemeClr val="tx1"/>
                </a:solidFill>
                <a:effectLst/>
                <a:latin typeface="+mn-lt"/>
                <a:ea typeface="+mn-ea"/>
                <a:cs typeface="+mn-cs"/>
              </a:rPr>
              <a:t>, will be </a:t>
            </a:r>
            <a:r>
              <a:rPr lang="en-US" sz="1200" b="1" i="1" u="none" strike="noStrike" kern="1200" dirty="0">
                <a:solidFill>
                  <a:schemeClr val="tx1"/>
                </a:solidFill>
                <a:effectLst/>
                <a:latin typeface="+mn-lt"/>
                <a:ea typeface="+mn-ea"/>
                <a:cs typeface="+mn-cs"/>
              </a:rPr>
              <a:t>crushed</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36</a:t>
            </a:fld>
            <a:endParaRPr lang="en-US"/>
          </a:p>
        </p:txBody>
      </p:sp>
    </p:spTree>
    <p:extLst>
      <p:ext uri="{BB962C8B-B14F-4D97-AF65-F5344CB8AC3E}">
        <p14:creationId xmlns:p14="http://schemas.microsoft.com/office/powerpoint/2010/main" val="393156994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In fact, </a:t>
            </a:r>
            <a:r>
              <a:rPr lang="en-US" sz="1200" b="1" i="1" u="none" strike="noStrike" kern="1200" dirty="0">
                <a:solidFill>
                  <a:schemeClr val="tx1"/>
                </a:solidFill>
                <a:effectLst/>
                <a:latin typeface="+mn-lt"/>
                <a:ea typeface="+mn-ea"/>
                <a:cs typeface="+mn-cs"/>
              </a:rPr>
              <a:t>how</a:t>
            </a:r>
            <a:r>
              <a:rPr lang="en-US" sz="1200" b="0" i="0" u="none" strike="noStrike" kern="1200" dirty="0">
                <a:solidFill>
                  <a:schemeClr val="tx1"/>
                </a:solidFill>
                <a:effectLst/>
                <a:latin typeface="+mn-lt"/>
                <a:ea typeface="+mn-ea"/>
                <a:cs typeface="+mn-cs"/>
              </a:rPr>
              <a:t> can you </a:t>
            </a:r>
            <a:r>
              <a:rPr lang="en-US" sz="1200" b="1" i="1" u="none" strike="noStrike" kern="1200" dirty="0">
                <a:solidFill>
                  <a:schemeClr val="tx1"/>
                </a:solidFill>
                <a:effectLst/>
                <a:latin typeface="+mn-lt"/>
                <a:ea typeface="+mn-ea"/>
                <a:cs typeface="+mn-cs"/>
              </a:rPr>
              <a:t>kill</a:t>
            </a:r>
            <a:r>
              <a:rPr lang="en-US" sz="1200" b="0" i="0" u="none" strike="noStrike" kern="1200" dirty="0">
                <a:solidFill>
                  <a:schemeClr val="tx1"/>
                </a:solidFill>
                <a:effectLst/>
                <a:latin typeface="+mn-lt"/>
                <a:ea typeface="+mn-ea"/>
                <a:cs typeface="+mn-cs"/>
              </a:rPr>
              <a:t> a </a:t>
            </a:r>
            <a:r>
              <a:rPr lang="en-US" sz="1200" b="1" i="0" u="none" strike="noStrike" kern="1200" dirty="0">
                <a:solidFill>
                  <a:schemeClr val="tx1"/>
                </a:solidFill>
                <a:effectLst/>
                <a:latin typeface="+mn-lt"/>
                <a:ea typeface="+mn-ea"/>
                <a:cs typeface="+mn-cs"/>
              </a:rPr>
              <a:t>snake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You can </a:t>
            </a:r>
            <a:r>
              <a:rPr lang="en-US" sz="1200" b="1" i="1" u="none" strike="noStrike" kern="1200" dirty="0">
                <a:solidFill>
                  <a:schemeClr val="tx1"/>
                </a:solidFill>
                <a:effectLst/>
                <a:latin typeface="+mn-lt"/>
                <a:ea typeface="+mn-ea"/>
                <a:cs typeface="+mn-cs"/>
              </a:rPr>
              <a:t>kill</a:t>
            </a:r>
            <a:r>
              <a:rPr lang="en-US" sz="1200" b="0" i="0" u="none" strike="noStrike" kern="1200" dirty="0">
                <a:solidFill>
                  <a:schemeClr val="tx1"/>
                </a:solidFill>
                <a:effectLst/>
                <a:latin typeface="+mn-lt"/>
                <a:ea typeface="+mn-ea"/>
                <a:cs typeface="+mn-cs"/>
              </a:rPr>
              <a:t> him by </a:t>
            </a:r>
            <a:r>
              <a:rPr lang="en-US" sz="1200" b="1" i="1" u="none" strike="noStrike" kern="1200" dirty="0">
                <a:solidFill>
                  <a:schemeClr val="tx1"/>
                </a:solidFill>
                <a:effectLst/>
                <a:latin typeface="+mn-lt"/>
                <a:ea typeface="+mn-ea"/>
                <a:cs typeface="+mn-cs"/>
              </a:rPr>
              <a:t>crushing</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head</a:t>
            </a:r>
            <a:r>
              <a:rPr lang="en-US" sz="1200" b="0" i="0" u="none" strike="noStrike" kern="1200" dirty="0">
                <a:solidFill>
                  <a:schemeClr val="tx1"/>
                </a:solidFill>
                <a:effectLst/>
                <a:latin typeface="+mn-lt"/>
                <a:ea typeface="+mn-ea"/>
                <a:cs typeface="+mn-cs"/>
              </a:rPr>
              <a:t> with </a:t>
            </a:r>
            <a:r>
              <a:rPr lang="en-US" sz="1200" b="0" i="0" u="sng" strike="noStrike" kern="1200" dirty="0">
                <a:solidFill>
                  <a:schemeClr val="tx1"/>
                </a:solidFill>
                <a:effectLst/>
                <a:latin typeface="+mn-lt"/>
                <a:ea typeface="+mn-ea"/>
                <a:cs typeface="+mn-cs"/>
              </a:rPr>
              <a:t>your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heel</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so “</a:t>
            </a:r>
            <a:r>
              <a:rPr lang="en-US" sz="1200" b="1" i="0" u="none" strike="noStrike" kern="1200" dirty="0">
                <a:solidFill>
                  <a:schemeClr val="tx1"/>
                </a:solidFill>
                <a:effectLst/>
                <a:latin typeface="+mn-lt"/>
                <a:ea typeface="+mn-ea"/>
                <a:cs typeface="+mn-cs"/>
              </a:rPr>
              <a:t>He</a:t>
            </a:r>
            <a:r>
              <a:rPr lang="en-US" sz="1200" b="0" i="0" u="none" strike="noStrike" kern="1200" dirty="0">
                <a:solidFill>
                  <a:schemeClr val="tx1"/>
                </a:solidFill>
                <a:effectLst/>
                <a:latin typeface="+mn-lt"/>
                <a:ea typeface="+mn-ea"/>
                <a:cs typeface="+mn-cs"/>
              </a:rPr>
              <a:t>”, the </a:t>
            </a:r>
            <a:r>
              <a:rPr lang="en-US" sz="1200" b="0" i="0" u="sng" strike="noStrike" kern="1200" dirty="0">
                <a:solidFill>
                  <a:schemeClr val="tx1"/>
                </a:solidFill>
                <a:effectLst/>
                <a:latin typeface="+mn-lt"/>
                <a:ea typeface="+mn-ea"/>
                <a:cs typeface="+mn-cs"/>
              </a:rPr>
              <a:t>coming</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seed</a:t>
            </a:r>
            <a:r>
              <a:rPr lang="en-US" sz="1200" b="0" i="0" u="none" strike="noStrike" kern="1200" dirty="0">
                <a:solidFill>
                  <a:schemeClr val="tx1"/>
                </a:solidFill>
                <a:effectLst/>
                <a:latin typeface="+mn-lt"/>
                <a:ea typeface="+mn-ea"/>
                <a:cs typeface="+mn-cs"/>
              </a:rPr>
              <a:t> of the </a:t>
            </a:r>
            <a:r>
              <a:rPr lang="en-US" sz="1200" b="1" i="0" u="none" strike="noStrike" kern="1200" dirty="0">
                <a:solidFill>
                  <a:schemeClr val="tx1"/>
                </a:solidFill>
                <a:effectLst/>
                <a:latin typeface="+mn-lt"/>
                <a:ea typeface="+mn-ea"/>
                <a:cs typeface="+mn-cs"/>
              </a:rPr>
              <a:t>woman</a:t>
            </a:r>
            <a:r>
              <a:rPr lang="en-US" sz="1200" b="0" i="0" u="none" strike="noStrike" kern="1200" dirty="0">
                <a:solidFill>
                  <a:schemeClr val="tx1"/>
                </a:solidFill>
                <a:effectLst/>
                <a:latin typeface="+mn-lt"/>
                <a:ea typeface="+mn-ea"/>
                <a:cs typeface="+mn-cs"/>
              </a:rPr>
              <a:t>, will </a:t>
            </a:r>
            <a:r>
              <a:rPr lang="en-US" sz="1200" b="1" i="1" u="none" strike="noStrike" kern="1200" dirty="0">
                <a:solidFill>
                  <a:schemeClr val="tx1"/>
                </a:solidFill>
                <a:effectLst/>
                <a:latin typeface="+mn-lt"/>
                <a:ea typeface="+mn-ea"/>
                <a:cs typeface="+mn-cs"/>
              </a:rPr>
              <a:t>crush</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your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head</a:t>
            </a:r>
            <a:r>
              <a:rPr lang="en-US" sz="1200" b="0" i="0" u="none" strike="noStrike" kern="1200" dirty="0">
                <a:solidFill>
                  <a:schemeClr val="tx1"/>
                </a:solidFill>
                <a:effectLst/>
                <a:latin typeface="+mn-lt"/>
                <a:ea typeface="+mn-ea"/>
                <a:cs typeface="+mn-cs"/>
              </a:rPr>
              <a:t> - </a:t>
            </a:r>
            <a:r>
              <a:rPr lang="en-US" sz="1200" b="0" i="0" u="sng" strike="noStrike" kern="1200" dirty="0">
                <a:solidFill>
                  <a:schemeClr val="tx1"/>
                </a:solidFill>
                <a:effectLst/>
                <a:latin typeface="+mn-lt"/>
                <a:ea typeface="+mn-ea"/>
                <a:cs typeface="+mn-cs"/>
              </a:rPr>
              <a:t>ultimate</a:t>
            </a:r>
            <a:r>
              <a:rPr lang="en-US" sz="1200" b="1" i="1" u="none" strike="noStrike" kern="1200" dirty="0">
                <a:solidFill>
                  <a:schemeClr val="tx1"/>
                </a:solidFill>
                <a:effectLst/>
                <a:latin typeface="+mn-lt"/>
                <a:ea typeface="+mn-ea"/>
                <a:cs typeface="+mn-cs"/>
              </a:rPr>
              <a:t> victory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17.]</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a:t>
            </a:r>
            <a:r>
              <a:rPr lang="en-US" sz="1200" b="1" i="0" u="none" strike="noStrike" kern="1200" dirty="0">
                <a:solidFill>
                  <a:schemeClr val="tx1"/>
                </a:solidFill>
                <a:effectLst/>
                <a:latin typeface="+mn-lt"/>
                <a:ea typeface="+mn-ea"/>
                <a:cs typeface="+mn-cs"/>
              </a:rPr>
              <a:t>Fall</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humanity</a:t>
            </a:r>
            <a:r>
              <a:rPr lang="en-US" sz="1200" b="0" i="0" u="none" strike="noStrike" kern="1200" dirty="0">
                <a:solidFill>
                  <a:schemeClr val="tx1"/>
                </a:solidFill>
                <a:effectLst/>
                <a:latin typeface="+mn-lt"/>
                <a:ea typeface="+mn-ea"/>
                <a:cs typeface="+mn-cs"/>
              </a:rPr>
              <a:t> in the </a:t>
            </a:r>
            <a:r>
              <a:rPr lang="en-US" sz="1200" b="1" i="0" u="none" strike="noStrike" kern="1200" dirty="0">
                <a:solidFill>
                  <a:schemeClr val="tx1"/>
                </a:solidFill>
                <a:effectLst/>
                <a:latin typeface="+mn-lt"/>
                <a:ea typeface="+mn-ea"/>
                <a:cs typeface="+mn-cs"/>
              </a:rPr>
              <a:t>garden</a:t>
            </a:r>
            <a:r>
              <a:rPr lang="en-US" sz="1200" b="0" i="0" u="none" strike="noStrike" kern="1200" dirty="0">
                <a:solidFill>
                  <a:schemeClr val="tx1"/>
                </a:solidFill>
                <a:effectLst/>
                <a:latin typeface="+mn-lt"/>
                <a:ea typeface="+mn-ea"/>
                <a:cs typeface="+mn-cs"/>
              </a:rPr>
              <a:t> is </a:t>
            </a:r>
            <a:r>
              <a:rPr lang="en-US" sz="1200" b="1" i="1" u="none" strike="noStrike" kern="1200" dirty="0">
                <a:solidFill>
                  <a:schemeClr val="tx1"/>
                </a:solidFill>
                <a:effectLst/>
                <a:latin typeface="+mn-lt"/>
                <a:ea typeface="+mn-ea"/>
                <a:cs typeface="+mn-cs"/>
              </a:rPr>
              <a:t>going</a:t>
            </a:r>
            <a:r>
              <a:rPr lang="en-US" sz="1200" b="0" i="0" u="none" strike="noStrike" kern="1200" dirty="0">
                <a:solidFill>
                  <a:schemeClr val="tx1"/>
                </a:solidFill>
                <a:effectLst/>
                <a:latin typeface="+mn-lt"/>
                <a:ea typeface="+mn-ea"/>
                <a:cs typeface="+mn-cs"/>
              </a:rPr>
              <a:t> to get </a:t>
            </a:r>
            <a:r>
              <a:rPr lang="en-US" sz="1200" b="1" i="1" u="none" strike="noStrike" kern="1200" dirty="0">
                <a:solidFill>
                  <a:schemeClr val="tx1"/>
                </a:solidFill>
                <a:effectLst/>
                <a:latin typeface="+mn-lt"/>
                <a:ea typeface="+mn-ea"/>
                <a:cs typeface="+mn-cs"/>
              </a:rPr>
              <a:t>straightened</a:t>
            </a:r>
            <a:r>
              <a:rPr lang="en-US" sz="1200" b="0" i="0" u="none" strike="noStrike" kern="1200" dirty="0">
                <a:solidFill>
                  <a:schemeClr val="tx1"/>
                </a:solidFill>
                <a:effectLst/>
                <a:latin typeface="+mn-lt"/>
                <a:ea typeface="+mn-ea"/>
                <a:cs typeface="+mn-cs"/>
              </a:rPr>
              <a:t> out.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That is a </a:t>
            </a:r>
            <a:r>
              <a:rPr lang="en-US" sz="1200" b="0" i="0" u="sng" strike="noStrike" kern="1200" dirty="0">
                <a:solidFill>
                  <a:schemeClr val="tx1"/>
                </a:solidFill>
                <a:effectLst/>
                <a:latin typeface="+mn-lt"/>
                <a:ea typeface="+mn-ea"/>
                <a:cs typeface="+mn-cs"/>
              </a:rPr>
              <a:t>tremendous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promise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 </a:t>
            </a:r>
            <a:r>
              <a:rPr lang="en-US" sz="1200" b="0" i="0" u="sng" strike="noStrike" kern="1200" dirty="0">
                <a:solidFill>
                  <a:schemeClr val="tx1"/>
                </a:solidFill>
                <a:effectLst/>
                <a:latin typeface="+mn-lt"/>
                <a:ea typeface="+mn-ea"/>
                <a:cs typeface="+mn-cs"/>
              </a:rPr>
              <a:t>ultimate</a:t>
            </a:r>
            <a:r>
              <a:rPr lang="en-US" sz="1200" b="1" i="1" u="none" strike="noStrike" kern="1200" dirty="0">
                <a:solidFill>
                  <a:schemeClr val="tx1"/>
                </a:solidFill>
                <a:effectLst/>
                <a:latin typeface="+mn-lt"/>
                <a:ea typeface="+mn-ea"/>
                <a:cs typeface="+mn-cs"/>
              </a:rPr>
              <a:t> victor</a:t>
            </a:r>
            <a:r>
              <a:rPr lang="en-US" sz="1200" b="0" i="0" u="none" strike="noStrike" kern="1200" dirty="0">
                <a:solidFill>
                  <a:schemeClr val="tx1"/>
                </a:solidFill>
                <a:effectLst/>
                <a:latin typeface="+mn-lt"/>
                <a:ea typeface="+mn-ea"/>
                <a:cs typeface="+mn-cs"/>
              </a:rPr>
              <a:t> God </a:t>
            </a:r>
            <a:r>
              <a:rPr lang="en-US" sz="1200" b="1" i="1" u="none" strike="noStrike" kern="1200" dirty="0">
                <a:solidFill>
                  <a:schemeClr val="tx1"/>
                </a:solidFill>
                <a:effectLst/>
                <a:latin typeface="+mn-lt"/>
                <a:ea typeface="+mn-ea"/>
                <a:cs typeface="+mn-cs"/>
              </a:rPr>
              <a:t>says</a:t>
            </a:r>
            <a:r>
              <a:rPr lang="en-US" sz="1200" b="0" i="0" u="none" strike="noStrike" kern="1200" dirty="0">
                <a:solidFill>
                  <a:schemeClr val="tx1"/>
                </a:solidFill>
                <a:effectLst/>
                <a:latin typeface="+mn-lt"/>
                <a:ea typeface="+mn-ea"/>
                <a:cs typeface="+mn-cs"/>
              </a:rPr>
              <a:t> is </a:t>
            </a:r>
            <a:r>
              <a:rPr lang="en-US" sz="1200" b="1" i="1" u="none" strike="noStrike" kern="1200" dirty="0">
                <a:solidFill>
                  <a:schemeClr val="tx1"/>
                </a:solidFill>
                <a:effectLst/>
                <a:latin typeface="+mn-lt"/>
                <a:ea typeface="+mn-ea"/>
                <a:cs typeface="+mn-cs"/>
              </a:rPr>
              <a:t>coming</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will be a </a:t>
            </a:r>
            <a:r>
              <a:rPr lang="en-US" sz="1200" b="1" i="0" u="none" strike="noStrike" kern="1200" dirty="0">
                <a:solidFill>
                  <a:schemeClr val="tx1"/>
                </a:solidFill>
                <a:effectLst/>
                <a:latin typeface="+mn-lt"/>
                <a:ea typeface="+mn-ea"/>
                <a:cs typeface="+mn-cs"/>
              </a:rPr>
              <a:t>human being</a:t>
            </a:r>
            <a:r>
              <a:rPr lang="en-US" sz="1200" b="0" i="0" u="none" strike="noStrike" kern="1200" dirty="0">
                <a:solidFill>
                  <a:schemeClr val="tx1"/>
                </a:solidFill>
                <a:effectLst/>
                <a:latin typeface="+mn-lt"/>
                <a:ea typeface="+mn-ea"/>
                <a:cs typeface="+mn-cs"/>
              </a:rPr>
              <a:t> because He will be </a:t>
            </a:r>
            <a:r>
              <a:rPr lang="en-US" sz="1200" b="1" i="1" u="none" strike="noStrike" kern="1200" dirty="0">
                <a:solidFill>
                  <a:schemeClr val="tx1"/>
                </a:solidFill>
                <a:effectLst/>
                <a:latin typeface="+mn-lt"/>
                <a:ea typeface="+mn-ea"/>
                <a:cs typeface="+mn-cs"/>
              </a:rPr>
              <a:t>from</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seed</a:t>
            </a:r>
            <a:r>
              <a:rPr lang="en-US" sz="1200" b="0" i="0" u="none" strike="noStrike" kern="1200" dirty="0">
                <a:solidFill>
                  <a:schemeClr val="tx1"/>
                </a:solidFill>
                <a:effectLst/>
                <a:latin typeface="+mn-lt"/>
                <a:ea typeface="+mn-ea"/>
                <a:cs typeface="+mn-cs"/>
              </a:rPr>
              <a:t> of the </a:t>
            </a:r>
            <a:r>
              <a:rPr lang="en-US" sz="1200" b="1" i="0" u="none" strike="noStrike" kern="1200" dirty="0">
                <a:solidFill>
                  <a:schemeClr val="tx1"/>
                </a:solidFill>
                <a:effectLst/>
                <a:latin typeface="+mn-lt"/>
                <a:ea typeface="+mn-ea"/>
                <a:cs typeface="+mn-cs"/>
              </a:rPr>
              <a:t>woman</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37</a:t>
            </a:fld>
            <a:endParaRPr lang="en-US"/>
          </a:p>
        </p:txBody>
      </p:sp>
    </p:spTree>
    <p:extLst>
      <p:ext uri="{BB962C8B-B14F-4D97-AF65-F5344CB8AC3E}">
        <p14:creationId xmlns:p14="http://schemas.microsoft.com/office/powerpoint/2010/main" val="372291094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He will </a:t>
            </a:r>
            <a:r>
              <a:rPr lang="en-US" sz="1200" b="1" i="1" u="none" strike="noStrike" kern="1200" dirty="0">
                <a:solidFill>
                  <a:schemeClr val="tx1"/>
                </a:solidFill>
                <a:effectLst/>
                <a:latin typeface="+mn-lt"/>
                <a:ea typeface="+mn-ea"/>
                <a:cs typeface="+mn-cs"/>
              </a:rPr>
              <a:t>come</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from</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Humanity</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so </a:t>
            </a:r>
            <a:r>
              <a:rPr lang="en-US" sz="1200" b="1" i="1" u="none" strike="noStrike" kern="1200" dirty="0">
                <a:solidFill>
                  <a:schemeClr val="tx1"/>
                </a:solidFill>
                <a:effectLst/>
                <a:latin typeface="+mn-lt"/>
                <a:ea typeface="+mn-ea"/>
                <a:cs typeface="+mn-cs"/>
              </a:rPr>
              <a:t>here</a:t>
            </a:r>
            <a:r>
              <a:rPr lang="en-US" sz="1200" b="0" i="0" u="none" strike="noStrike" kern="1200" dirty="0">
                <a:solidFill>
                  <a:schemeClr val="tx1"/>
                </a:solidFill>
                <a:effectLst/>
                <a:latin typeface="+mn-lt"/>
                <a:ea typeface="+mn-ea"/>
                <a:cs typeface="+mn-cs"/>
              </a:rPr>
              <a:t> is an </a:t>
            </a:r>
            <a:r>
              <a:rPr lang="en-US" sz="1200" b="0" i="0" u="sng" strike="noStrike" kern="1200" dirty="0">
                <a:solidFill>
                  <a:schemeClr val="tx1"/>
                </a:solidFill>
                <a:effectLst/>
                <a:latin typeface="+mn-lt"/>
                <a:ea typeface="+mn-ea"/>
                <a:cs typeface="+mn-cs"/>
              </a:rPr>
              <a:t>ultimate</a:t>
            </a:r>
            <a:r>
              <a:rPr lang="en-US" sz="1200" b="1" i="1" u="none" strike="noStrike" kern="1200" dirty="0">
                <a:solidFill>
                  <a:schemeClr val="tx1"/>
                </a:solidFill>
                <a:effectLst/>
                <a:latin typeface="+mn-lt"/>
                <a:ea typeface="+mn-ea"/>
                <a:cs typeface="+mn-cs"/>
              </a:rPr>
              <a:t> victor</a:t>
            </a:r>
            <a:r>
              <a:rPr lang="en-US" sz="1200" b="0" i="0" u="none" strike="noStrike" kern="1200" dirty="0">
                <a:solidFill>
                  <a:schemeClr val="tx1"/>
                </a:solidFill>
                <a:effectLst/>
                <a:latin typeface="+mn-lt"/>
                <a:ea typeface="+mn-ea"/>
                <a:cs typeface="+mn-cs"/>
              </a:rPr>
              <a:t> that will </a:t>
            </a:r>
            <a:r>
              <a:rPr lang="en-US" sz="1200" b="1" i="1" u="none" strike="noStrike" kern="1200" dirty="0">
                <a:solidFill>
                  <a:schemeClr val="tx1"/>
                </a:solidFill>
                <a:effectLst/>
                <a:latin typeface="+mn-lt"/>
                <a:ea typeface="+mn-ea"/>
                <a:cs typeface="+mn-cs"/>
              </a:rPr>
              <a:t>turn</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thing</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around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After</a:t>
            </a:r>
            <a:r>
              <a:rPr lang="en-US" sz="1200" b="0" i="0" u="none" strike="noStrike" kern="1200" dirty="0">
                <a:solidFill>
                  <a:schemeClr val="tx1"/>
                </a:solidFill>
                <a:effectLst/>
                <a:latin typeface="+mn-lt"/>
                <a:ea typeface="+mn-ea"/>
                <a:cs typeface="+mn-cs"/>
              </a:rPr>
              <a:t> God </a:t>
            </a:r>
            <a:r>
              <a:rPr lang="en-US" sz="1200" b="0" i="1" u="none" strike="noStrike" kern="1200" dirty="0">
                <a:solidFill>
                  <a:schemeClr val="tx1"/>
                </a:solidFill>
                <a:effectLst/>
                <a:latin typeface="+mn-lt"/>
                <a:ea typeface="+mn-ea"/>
                <a:cs typeface="+mn-cs"/>
              </a:rPr>
              <a:t>sorted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things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out</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Satan</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received</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consequences</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 </a:t>
            </a:r>
            <a:r>
              <a:rPr lang="en-US" sz="1200" b="1" i="0" u="none" strike="noStrike" kern="1200" dirty="0">
                <a:solidFill>
                  <a:schemeClr val="tx1"/>
                </a:solidFill>
                <a:effectLst/>
                <a:latin typeface="+mn-lt"/>
                <a:ea typeface="+mn-ea"/>
                <a:cs typeface="+mn-cs"/>
              </a:rPr>
              <a:t>Fall</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the</a:t>
            </a:r>
            <a:r>
              <a:rPr lang="en-US" sz="1200" b="1" i="0" u="none" strike="noStrike" kern="1200" dirty="0">
                <a:solidFill>
                  <a:schemeClr val="tx1"/>
                </a:solidFill>
                <a:effectLst/>
                <a:latin typeface="+mn-lt"/>
                <a:ea typeface="+mn-ea"/>
                <a:cs typeface="+mn-cs"/>
              </a:rPr>
              <a:t> curse</a:t>
            </a:r>
            <a:r>
              <a:rPr lang="en-US" sz="1200" b="0" i="0" u="none" strike="noStrike" kern="1200" dirty="0">
                <a:solidFill>
                  <a:schemeClr val="tx1"/>
                </a:solidFill>
                <a:effectLst/>
                <a:latin typeface="+mn-lt"/>
                <a:ea typeface="+mn-ea"/>
                <a:cs typeface="+mn-cs"/>
              </a:rPr>
              <a:t> came </a:t>
            </a:r>
            <a:r>
              <a:rPr lang="en-US" sz="1200" b="1" i="1" u="none" strike="noStrike" kern="1200" dirty="0">
                <a:solidFill>
                  <a:schemeClr val="tx1"/>
                </a:solidFill>
                <a:effectLst/>
                <a:latin typeface="+mn-lt"/>
                <a:ea typeface="+mn-ea"/>
                <a:cs typeface="+mn-cs"/>
              </a:rPr>
              <a:t>upon</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humanity</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men</a:t>
            </a:r>
            <a:r>
              <a:rPr lang="en-US" sz="1200" b="0" i="0" u="none" strike="noStrike" kern="1200" dirty="0">
                <a:solidFill>
                  <a:schemeClr val="tx1"/>
                </a:solidFill>
                <a:effectLst/>
                <a:latin typeface="+mn-lt"/>
                <a:ea typeface="+mn-ea"/>
                <a:cs typeface="+mn-cs"/>
              </a:rPr>
              <a:t> would </a:t>
            </a:r>
            <a:r>
              <a:rPr lang="en-US" sz="1200" b="1" i="1" u="none" strike="noStrike" kern="1200" dirty="0">
                <a:solidFill>
                  <a:schemeClr val="tx1"/>
                </a:solidFill>
                <a:effectLst/>
                <a:latin typeface="+mn-lt"/>
                <a:ea typeface="+mn-ea"/>
                <a:cs typeface="+mn-cs"/>
              </a:rPr>
              <a:t>now</a:t>
            </a:r>
            <a:r>
              <a:rPr lang="en-US" sz="1200" b="0" i="0" u="none" strike="noStrike" kern="1200" dirty="0">
                <a:solidFill>
                  <a:schemeClr val="tx1"/>
                </a:solidFill>
                <a:effectLst/>
                <a:latin typeface="+mn-lt"/>
                <a:ea typeface="+mn-ea"/>
                <a:cs typeface="+mn-cs"/>
              </a:rPr>
              <a:t> have to </a:t>
            </a:r>
            <a:r>
              <a:rPr lang="en-US" sz="1200" b="1" i="1" u="none" strike="noStrike" kern="1200" dirty="0">
                <a:solidFill>
                  <a:schemeClr val="tx1"/>
                </a:solidFill>
                <a:effectLst/>
                <a:latin typeface="+mn-lt"/>
                <a:ea typeface="+mn-ea"/>
                <a:cs typeface="+mn-cs"/>
              </a:rPr>
              <a:t>work</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hard</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toil</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0" u="none" strike="noStrike" kern="1200" dirty="0">
                <a:solidFill>
                  <a:schemeClr val="tx1"/>
                </a:solidFill>
                <a:effectLst/>
                <a:latin typeface="+mn-lt"/>
                <a:ea typeface="+mn-ea"/>
                <a:cs typeface="+mn-cs"/>
              </a:rPr>
              <a:t>women</a:t>
            </a:r>
            <a:r>
              <a:rPr lang="en-US" sz="1200" b="0" i="0" u="none" strike="noStrike" kern="1200" dirty="0">
                <a:solidFill>
                  <a:schemeClr val="tx1"/>
                </a:solidFill>
                <a:effectLst/>
                <a:latin typeface="+mn-lt"/>
                <a:ea typeface="+mn-ea"/>
                <a:cs typeface="+mn-cs"/>
              </a:rPr>
              <a:t> would have a </a:t>
            </a:r>
            <a:r>
              <a:rPr lang="en-US" sz="1200" b="1" i="0" u="none" strike="noStrike" kern="1200" dirty="0">
                <a:solidFill>
                  <a:schemeClr val="tx1"/>
                </a:solidFill>
                <a:effectLst/>
                <a:latin typeface="+mn-lt"/>
                <a:ea typeface="+mn-ea"/>
                <a:cs typeface="+mn-cs"/>
              </a:rPr>
              <a:t>hardship</a:t>
            </a:r>
            <a:r>
              <a:rPr lang="en-US" sz="1200" b="0" i="0" u="none" strike="noStrike" kern="1200" dirty="0">
                <a:solidFill>
                  <a:schemeClr val="tx1"/>
                </a:solidFill>
                <a:effectLst/>
                <a:latin typeface="+mn-lt"/>
                <a:ea typeface="+mn-ea"/>
                <a:cs typeface="+mn-cs"/>
              </a:rPr>
              <a:t> in </a:t>
            </a:r>
            <a:r>
              <a:rPr lang="en-US" sz="1200" b="1" i="1" u="none" strike="noStrike" kern="1200" dirty="0">
                <a:solidFill>
                  <a:schemeClr val="tx1"/>
                </a:solidFill>
                <a:effectLst/>
                <a:latin typeface="+mn-lt"/>
                <a:ea typeface="+mn-ea"/>
                <a:cs typeface="+mn-cs"/>
              </a:rPr>
              <a:t>child-raising</a:t>
            </a:r>
            <a:r>
              <a:rPr lang="en-US" sz="1200" b="0" i="0" u="none" strike="noStrike" kern="1200" dirty="0">
                <a:solidFill>
                  <a:schemeClr val="tx1"/>
                </a:solidFill>
                <a:effectLst/>
                <a:latin typeface="+mn-lt"/>
                <a:ea typeface="+mn-ea"/>
                <a:cs typeface="+mn-cs"/>
              </a:rPr>
              <a:t>, and so on.</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 </a:t>
            </a:r>
            <a:r>
              <a:rPr lang="en-US" sz="1200" b="0" i="0" u="sng" strike="noStrike" kern="1200" dirty="0">
                <a:solidFill>
                  <a:schemeClr val="tx1"/>
                </a:solidFill>
                <a:effectLst/>
                <a:latin typeface="+mn-lt"/>
                <a:ea typeface="+mn-ea"/>
                <a:cs typeface="+mn-cs"/>
              </a:rPr>
              <a:t>whole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groans</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under</a:t>
            </a:r>
            <a:r>
              <a:rPr lang="en-US" sz="1200" b="0" i="0" u="none" strike="noStrike" kern="1200" dirty="0">
                <a:solidFill>
                  <a:schemeClr val="tx1"/>
                </a:solidFill>
                <a:effectLst/>
                <a:latin typeface="+mn-lt"/>
                <a:ea typeface="+mn-ea"/>
                <a:cs typeface="+mn-cs"/>
              </a:rPr>
              <a:t> this, but there is </a:t>
            </a:r>
            <a:r>
              <a:rPr lang="en-US" sz="1200" b="0" i="0" u="sng" strike="noStrike" kern="1200" dirty="0">
                <a:solidFill>
                  <a:schemeClr val="tx1"/>
                </a:solidFill>
                <a:effectLst/>
                <a:latin typeface="+mn-lt"/>
                <a:ea typeface="+mn-ea"/>
                <a:cs typeface="+mn-cs"/>
              </a:rPr>
              <a:t>a</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promise</a:t>
            </a:r>
            <a:r>
              <a:rPr lang="en-US" sz="1200" b="0" i="0" u="none" strike="noStrike" kern="1200" dirty="0">
                <a:solidFill>
                  <a:schemeClr val="tx1"/>
                </a:solidFill>
                <a:effectLst/>
                <a:latin typeface="+mn-lt"/>
                <a:ea typeface="+mn-ea"/>
                <a:cs typeface="+mn-cs"/>
              </a:rPr>
              <a:t> and there is </a:t>
            </a:r>
            <a:r>
              <a:rPr lang="en-US" sz="1200" b="1" i="0" u="none" strike="noStrike" kern="1200" dirty="0">
                <a:solidFill>
                  <a:schemeClr val="tx1"/>
                </a:solidFill>
                <a:effectLst/>
                <a:latin typeface="+mn-lt"/>
                <a:ea typeface="+mn-ea"/>
                <a:cs typeface="+mn-cs"/>
              </a:rPr>
              <a:t>hope</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38</a:t>
            </a:fld>
            <a:endParaRPr lang="en-US"/>
          </a:p>
        </p:txBody>
      </p:sp>
    </p:spTree>
    <p:extLst>
      <p:ext uri="{BB962C8B-B14F-4D97-AF65-F5344CB8AC3E}">
        <p14:creationId xmlns:p14="http://schemas.microsoft.com/office/powerpoint/2010/main" val="194168675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200" b="0" i="0" u="none" strike="noStrike" kern="1200" dirty="0">
                <a:solidFill>
                  <a:schemeClr val="tx1"/>
                </a:solidFill>
                <a:effectLst/>
                <a:latin typeface="+mn-lt"/>
                <a:ea typeface="+mn-ea"/>
                <a:cs typeface="+mn-cs"/>
              </a:rPr>
              <a:t>God also </a:t>
            </a:r>
            <a:r>
              <a:rPr lang="en-US" sz="1200" b="0"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something</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else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0"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coats</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skin</a:t>
            </a:r>
            <a:r>
              <a:rPr lang="en-US" sz="1200" b="0" i="0" u="none" strike="noStrike" kern="1200" dirty="0">
                <a:solidFill>
                  <a:schemeClr val="tx1"/>
                </a:solidFill>
                <a:effectLst/>
                <a:latin typeface="+mn-lt"/>
                <a:ea typeface="+mn-ea"/>
                <a:cs typeface="+mn-cs"/>
              </a:rPr>
              <a:t> for </a:t>
            </a:r>
            <a:r>
              <a:rPr lang="en-US" sz="1200" b="1" i="0" u="none" strike="noStrike" kern="1200" dirty="0">
                <a:solidFill>
                  <a:schemeClr val="tx1"/>
                </a:solidFill>
                <a:effectLst/>
                <a:latin typeface="+mn-lt"/>
                <a:ea typeface="+mn-ea"/>
                <a:cs typeface="+mn-cs"/>
              </a:rPr>
              <a:t>Adam</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Eve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did</a:t>
            </a:r>
            <a:r>
              <a:rPr lang="en-US" sz="1200" b="0" i="0" u="none" strike="noStrike" kern="1200" dirty="0">
                <a:solidFill>
                  <a:schemeClr val="tx1"/>
                </a:solidFill>
                <a:effectLst/>
                <a:latin typeface="+mn-lt"/>
                <a:ea typeface="+mn-ea"/>
                <a:cs typeface="+mn-cs"/>
              </a:rPr>
              <a:t> that in order to </a:t>
            </a:r>
            <a:r>
              <a:rPr lang="en-US" sz="1200" b="1" i="1" u="none" strike="noStrike" kern="1200" dirty="0">
                <a:solidFill>
                  <a:schemeClr val="tx1"/>
                </a:solidFill>
                <a:effectLst/>
                <a:latin typeface="+mn-lt"/>
                <a:ea typeface="+mn-ea"/>
                <a:cs typeface="+mn-cs"/>
              </a:rPr>
              <a:t>provide</a:t>
            </a:r>
            <a:r>
              <a:rPr lang="en-US" sz="1200" b="0" i="0" u="none" strike="noStrike" kern="1200" dirty="0">
                <a:solidFill>
                  <a:schemeClr val="tx1"/>
                </a:solidFill>
                <a:effectLst/>
                <a:latin typeface="+mn-lt"/>
                <a:ea typeface="+mn-ea"/>
                <a:cs typeface="+mn-cs"/>
              </a:rPr>
              <a:t> a </a:t>
            </a:r>
            <a:r>
              <a:rPr lang="en-US" sz="1200" b="1" i="0" u="none" strike="noStrike" kern="1200" dirty="0">
                <a:solidFill>
                  <a:schemeClr val="tx1"/>
                </a:solidFill>
                <a:effectLst/>
                <a:latin typeface="+mn-lt"/>
                <a:ea typeface="+mn-ea"/>
                <a:cs typeface="+mn-cs"/>
              </a:rPr>
              <a:t>coat</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wear</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show</a:t>
            </a:r>
            <a:r>
              <a:rPr lang="en-US" sz="1200" b="0" i="0" u="none" strike="noStrike" kern="1200" dirty="0">
                <a:solidFill>
                  <a:schemeClr val="tx1"/>
                </a:solidFill>
                <a:effectLst/>
                <a:latin typeface="+mn-lt"/>
                <a:ea typeface="+mn-ea"/>
                <a:cs typeface="+mn-cs"/>
              </a:rPr>
              <a:t> an </a:t>
            </a:r>
            <a:r>
              <a:rPr lang="en-US" sz="1200" b="0" i="0" u="sng" strike="noStrike" kern="1200" dirty="0">
                <a:solidFill>
                  <a:schemeClr val="tx1"/>
                </a:solidFill>
                <a:effectLst/>
                <a:latin typeface="+mn-lt"/>
                <a:ea typeface="+mn-ea"/>
                <a:cs typeface="+mn-cs"/>
              </a:rPr>
              <a:t>appropriate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covering</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so </a:t>
            </a:r>
            <a:r>
              <a:rPr lang="en-US" sz="1200" b="1" i="0" u="none" strike="noStrike" kern="1200" dirty="0">
                <a:solidFill>
                  <a:schemeClr val="tx1"/>
                </a:solidFill>
                <a:effectLst/>
                <a:latin typeface="+mn-lt"/>
                <a:ea typeface="+mn-ea"/>
                <a:cs typeface="+mn-cs"/>
              </a:rPr>
              <a:t>Adam</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Eve</a:t>
            </a:r>
            <a:r>
              <a:rPr lang="en-US" sz="1200" b="0" i="0" u="none" strike="noStrike" kern="1200" dirty="0">
                <a:solidFill>
                  <a:schemeClr val="tx1"/>
                </a:solidFill>
                <a:effectLst/>
                <a:latin typeface="+mn-lt"/>
                <a:ea typeface="+mn-ea"/>
                <a:cs typeface="+mn-cs"/>
              </a:rPr>
              <a:t> could have </a:t>
            </a:r>
            <a:r>
              <a:rPr lang="en-US" sz="1200" b="1" i="1" u="none" strike="noStrike" kern="1200" dirty="0">
                <a:solidFill>
                  <a:schemeClr val="tx1"/>
                </a:solidFill>
                <a:effectLst/>
                <a:latin typeface="+mn-lt"/>
                <a:ea typeface="+mn-ea"/>
                <a:cs typeface="+mn-cs"/>
              </a:rPr>
              <a:t>access</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intercession</a:t>
            </a:r>
            <a:r>
              <a:rPr lang="en-US" sz="1200" b="0" i="0" u="none" strike="noStrike" kern="1200" dirty="0">
                <a:solidFill>
                  <a:schemeClr val="tx1"/>
                </a:solidFill>
                <a:effectLst/>
                <a:latin typeface="+mn-lt"/>
                <a:ea typeface="+mn-ea"/>
                <a:cs typeface="+mn-cs"/>
              </a:rPr>
              <a:t> with God.</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In </a:t>
            </a:r>
            <a:r>
              <a:rPr lang="en-US" sz="1200" b="1" i="1" u="none" strike="noStrike" kern="1200" dirty="0">
                <a:solidFill>
                  <a:schemeClr val="tx1"/>
                </a:solidFill>
                <a:effectLst/>
                <a:latin typeface="+mn-lt"/>
                <a:ea typeface="+mn-ea"/>
                <a:cs typeface="+mn-cs"/>
              </a:rPr>
              <a:t>order</a:t>
            </a:r>
            <a:r>
              <a:rPr lang="en-US" sz="1200" b="0" i="0" u="none" strike="noStrike" kern="1200" dirty="0">
                <a:solidFill>
                  <a:schemeClr val="tx1"/>
                </a:solidFill>
                <a:effectLst/>
                <a:latin typeface="+mn-lt"/>
                <a:ea typeface="+mn-ea"/>
                <a:cs typeface="+mn-cs"/>
              </a:rPr>
              <a:t> to have these </a:t>
            </a:r>
            <a:r>
              <a:rPr lang="en-US" sz="1200" b="1" i="0" u="none" strike="noStrike" kern="1200" dirty="0">
                <a:solidFill>
                  <a:schemeClr val="tx1"/>
                </a:solidFill>
                <a:effectLst/>
                <a:latin typeface="+mn-lt"/>
                <a:ea typeface="+mn-ea"/>
                <a:cs typeface="+mn-cs"/>
              </a:rPr>
              <a:t>coats</a:t>
            </a:r>
            <a:r>
              <a:rPr lang="en-US" sz="1200" b="0" i="0" u="none" strike="noStrike" kern="1200" dirty="0">
                <a:solidFill>
                  <a:schemeClr val="tx1"/>
                </a:solidFill>
                <a:effectLst/>
                <a:latin typeface="+mn-lt"/>
                <a:ea typeface="+mn-ea"/>
                <a:cs typeface="+mn-cs"/>
              </a:rPr>
              <a:t> there would have to be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Lamb</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So an </a:t>
            </a:r>
            <a:r>
              <a:rPr lang="en-US" sz="1200" b="1" i="0" u="none" strike="noStrike" kern="1200" dirty="0">
                <a:solidFill>
                  <a:schemeClr val="tx1"/>
                </a:solidFill>
                <a:effectLst/>
                <a:latin typeface="+mn-lt"/>
                <a:ea typeface="+mn-ea"/>
                <a:cs typeface="+mn-cs"/>
              </a:rPr>
              <a:t>animal</a:t>
            </a:r>
            <a:r>
              <a:rPr lang="en-US" sz="1200" b="0" i="0" u="none" strike="noStrike" kern="1200" dirty="0">
                <a:solidFill>
                  <a:schemeClr val="tx1"/>
                </a:solidFill>
                <a:effectLst/>
                <a:latin typeface="+mn-lt"/>
                <a:ea typeface="+mn-ea"/>
                <a:cs typeface="+mn-cs"/>
              </a:rPr>
              <a:t> was </a:t>
            </a:r>
            <a:r>
              <a:rPr lang="en-US" sz="1200" b="1" i="1" u="none" strike="noStrike" kern="1200" dirty="0">
                <a:solidFill>
                  <a:schemeClr val="tx1"/>
                </a:solidFill>
                <a:effectLst/>
                <a:latin typeface="+mn-lt"/>
                <a:ea typeface="+mn-ea"/>
                <a:cs typeface="+mn-cs"/>
              </a:rPr>
              <a:t>brought</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before</a:t>
            </a:r>
            <a:r>
              <a:rPr lang="en-US" sz="1200" b="0" i="0" u="none" strike="noStrike" kern="1200" dirty="0">
                <a:solidFill>
                  <a:schemeClr val="tx1"/>
                </a:solidFill>
                <a:effectLst/>
                <a:latin typeface="+mn-lt"/>
                <a:ea typeface="+mn-ea"/>
                <a:cs typeface="+mn-cs"/>
              </a:rPr>
              <a:t> them and the </a:t>
            </a:r>
            <a:r>
              <a:rPr lang="en-US" sz="1200" b="1" i="0" u="none" strike="noStrike" kern="1200" dirty="0">
                <a:solidFill>
                  <a:schemeClr val="tx1"/>
                </a:solidFill>
                <a:effectLst/>
                <a:latin typeface="+mn-lt"/>
                <a:ea typeface="+mn-ea"/>
                <a:cs typeface="+mn-cs"/>
              </a:rPr>
              <a:t>life</a:t>
            </a:r>
            <a:r>
              <a:rPr lang="en-US" sz="1200" b="0" i="0" u="none" strike="noStrike" kern="1200" dirty="0">
                <a:solidFill>
                  <a:schemeClr val="tx1"/>
                </a:solidFill>
                <a:effectLst/>
                <a:latin typeface="+mn-lt"/>
                <a:ea typeface="+mn-ea"/>
                <a:cs typeface="+mn-cs"/>
              </a:rPr>
              <a:t> was </a:t>
            </a:r>
            <a:r>
              <a:rPr lang="en-US" sz="1200" b="1" i="1" u="none" strike="noStrike" kern="1200" dirty="0">
                <a:solidFill>
                  <a:schemeClr val="tx1"/>
                </a:solidFill>
                <a:effectLst/>
                <a:latin typeface="+mn-lt"/>
                <a:ea typeface="+mn-ea"/>
                <a:cs typeface="+mn-cs"/>
              </a:rPr>
              <a:t>taken</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there was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a:t>
            </a:r>
            <a:r>
              <a:rPr lang="en-US" sz="1200" b="1" i="1" u="none" strike="noStrike" kern="1200" dirty="0">
                <a:solidFill>
                  <a:schemeClr val="tx1"/>
                </a:solidFill>
                <a:effectLst/>
                <a:latin typeface="+mn-lt"/>
                <a:ea typeface="+mn-ea"/>
                <a:cs typeface="+mn-cs"/>
              </a:rPr>
              <a:t>must</a:t>
            </a:r>
            <a:r>
              <a:rPr lang="en-US" sz="1200" b="0" i="0" u="none" strike="noStrike" kern="1200" dirty="0">
                <a:solidFill>
                  <a:schemeClr val="tx1"/>
                </a:solidFill>
                <a:effectLst/>
                <a:latin typeface="+mn-lt"/>
                <a:ea typeface="+mn-ea"/>
                <a:cs typeface="+mn-cs"/>
              </a:rPr>
              <a:t> have been </a:t>
            </a:r>
            <a:r>
              <a:rPr lang="en-US" sz="1200" b="1" i="1" u="none" strike="noStrike" kern="1200" dirty="0">
                <a:solidFill>
                  <a:schemeClr val="tx1"/>
                </a:solidFill>
                <a:effectLst/>
                <a:latin typeface="+mn-lt"/>
                <a:ea typeface="+mn-ea"/>
                <a:cs typeface="+mn-cs"/>
              </a:rPr>
              <a:t>shocking</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was the </a:t>
            </a:r>
            <a:r>
              <a:rPr lang="en-US" sz="1200" b="0" i="0" u="sng" strike="noStrike" kern="1200" dirty="0">
                <a:solidFill>
                  <a:schemeClr val="tx1"/>
                </a:solidFill>
                <a:effectLst/>
                <a:latin typeface="+mn-lt"/>
                <a:ea typeface="+mn-ea"/>
                <a:cs typeface="+mn-cs"/>
              </a:rPr>
              <a:t>first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time</a:t>
            </a:r>
            <a:r>
              <a:rPr lang="en-US" sz="1200" b="0" i="0" u="none" strike="noStrike" kern="1200" dirty="0">
                <a:solidFill>
                  <a:schemeClr val="tx1"/>
                </a:solidFill>
                <a:effectLst/>
                <a:latin typeface="+mn-lt"/>
                <a:ea typeface="+mn-ea"/>
                <a:cs typeface="+mn-cs"/>
              </a:rPr>
              <a:t> Adam and Eve </a:t>
            </a:r>
            <a:r>
              <a:rPr lang="en-US" sz="1200" b="0" i="0" u="sng" strike="noStrike" kern="1200" dirty="0">
                <a:solidFill>
                  <a:schemeClr val="tx1"/>
                </a:solidFill>
                <a:effectLst/>
                <a:latin typeface="+mn-lt"/>
                <a:ea typeface="+mn-ea"/>
                <a:cs typeface="+mn-cs"/>
              </a:rPr>
              <a:t>ever</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saw</a:t>
            </a:r>
            <a:r>
              <a:rPr lang="en-US" sz="1200" b="0" i="0" u="none" strike="noStrike" kern="1200" dirty="0">
                <a:solidFill>
                  <a:schemeClr val="tx1"/>
                </a:solidFill>
                <a:effectLst/>
                <a:latin typeface="+mn-lt"/>
                <a:ea typeface="+mn-ea"/>
                <a:cs typeface="+mn-cs"/>
              </a:rPr>
              <a:t> this </a:t>
            </a:r>
            <a:r>
              <a:rPr lang="en-US" sz="1200" b="0" i="0" u="sng" strike="noStrike" kern="1200" dirty="0">
                <a:solidFill>
                  <a:schemeClr val="tx1"/>
                </a:solidFill>
                <a:effectLst/>
                <a:latin typeface="+mn-lt"/>
                <a:ea typeface="+mn-ea"/>
                <a:cs typeface="+mn-cs"/>
              </a:rPr>
              <a:t>gruesome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sight</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it was </a:t>
            </a:r>
            <a:r>
              <a:rPr lang="en-US" sz="1200" b="1" i="1" u="none" strike="noStrike" kern="1200" dirty="0">
                <a:solidFill>
                  <a:schemeClr val="tx1"/>
                </a:solidFill>
                <a:effectLst/>
                <a:latin typeface="+mn-lt"/>
                <a:ea typeface="+mn-ea"/>
                <a:cs typeface="+mn-cs"/>
              </a:rPr>
              <a:t>done</a:t>
            </a:r>
            <a:r>
              <a:rPr lang="en-US" sz="1200" b="0" i="0" u="none" strike="noStrike" kern="1200" dirty="0">
                <a:solidFill>
                  <a:schemeClr val="tx1"/>
                </a:solidFill>
                <a:effectLst/>
                <a:latin typeface="+mn-lt"/>
                <a:ea typeface="+mn-ea"/>
                <a:cs typeface="+mn-cs"/>
              </a:rPr>
              <a:t> on </a:t>
            </a:r>
            <a:r>
              <a:rPr lang="en-US" sz="1200" b="1" i="1" u="none" strike="noStrike" kern="1200" dirty="0">
                <a:solidFill>
                  <a:schemeClr val="tx1"/>
                </a:solidFill>
                <a:effectLst/>
                <a:latin typeface="+mn-lt"/>
                <a:ea typeface="+mn-ea"/>
                <a:cs typeface="+mn-cs"/>
              </a:rPr>
              <a:t>behalf</a:t>
            </a:r>
            <a:r>
              <a:rPr lang="en-US" sz="1200" b="0" i="0" u="none" strike="noStrike" kern="1200" dirty="0">
                <a:solidFill>
                  <a:schemeClr val="tx1"/>
                </a:solidFill>
                <a:effectLst/>
                <a:latin typeface="+mn-lt"/>
                <a:ea typeface="+mn-ea"/>
                <a:cs typeface="+mn-cs"/>
              </a:rPr>
              <a:t> of them….</a:t>
            </a:r>
          </a:p>
        </p:txBody>
      </p:sp>
      <p:sp>
        <p:nvSpPr>
          <p:cNvPr id="4" name="Slide Number Placeholder 3"/>
          <p:cNvSpPr>
            <a:spLocks noGrp="1"/>
          </p:cNvSpPr>
          <p:nvPr>
            <p:ph type="sldNum" sz="quarter" idx="10"/>
          </p:nvPr>
        </p:nvSpPr>
        <p:spPr/>
        <p:txBody>
          <a:bodyPr/>
          <a:lstStyle/>
          <a:p>
            <a:fld id="{9398ECE9-F199-4445-9799-9CC371946868}" type="slidenum">
              <a:rPr lang="en-US" smtClean="0"/>
              <a:t>39</a:t>
            </a:fld>
            <a:endParaRPr lang="en-US"/>
          </a:p>
        </p:txBody>
      </p:sp>
    </p:spTree>
    <p:extLst>
      <p:ext uri="{BB962C8B-B14F-4D97-AF65-F5344CB8AC3E}">
        <p14:creationId xmlns:p14="http://schemas.microsoft.com/office/powerpoint/2010/main" val="10899385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[Read 3.]</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has this </a:t>
            </a:r>
            <a:r>
              <a:rPr lang="en-US" sz="1200" b="0" i="0" u="sng" strike="noStrike" kern="1200" dirty="0">
                <a:solidFill>
                  <a:schemeClr val="tx1"/>
                </a:solidFill>
                <a:effectLst/>
                <a:latin typeface="+mn-lt"/>
                <a:ea typeface="+mn-ea"/>
                <a:cs typeface="+mn-cs"/>
              </a:rPr>
              <a:t>majestic</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Kingdom</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He </a:t>
            </a:r>
            <a:r>
              <a:rPr lang="en-US" sz="1200" b="1" i="1" u="none" strike="noStrike" kern="1200" dirty="0">
                <a:solidFill>
                  <a:schemeClr val="tx1"/>
                </a:solidFill>
                <a:effectLst/>
                <a:latin typeface="+mn-lt"/>
                <a:ea typeface="+mn-ea"/>
                <a:cs typeface="+mn-cs"/>
              </a:rPr>
              <a:t>alone</a:t>
            </a:r>
            <a:r>
              <a:rPr lang="en-US" sz="1200" b="0" i="0" u="none" strike="noStrike" kern="1200" dirty="0">
                <a:solidFill>
                  <a:schemeClr val="tx1"/>
                </a:solidFill>
                <a:effectLst/>
                <a:latin typeface="+mn-lt"/>
                <a:ea typeface="+mn-ea"/>
                <a:cs typeface="+mn-cs"/>
              </a:rPr>
              <a:t> is the </a:t>
            </a:r>
            <a:r>
              <a:rPr lang="en-US" sz="1200" b="0" i="0" u="sng" strike="noStrike" kern="1200" dirty="0">
                <a:solidFill>
                  <a:schemeClr val="tx1"/>
                </a:solidFill>
                <a:effectLst/>
                <a:latin typeface="+mn-lt"/>
                <a:ea typeface="+mn-ea"/>
                <a:cs typeface="+mn-cs"/>
              </a:rPr>
              <a:t>rightful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authority</a:t>
            </a:r>
            <a:r>
              <a:rPr lang="en-US" sz="1200" b="0" i="0" u="none" strike="noStrike" kern="1200" dirty="0">
                <a:solidFill>
                  <a:schemeClr val="tx1"/>
                </a:solidFill>
                <a:effectLst/>
                <a:latin typeface="+mn-lt"/>
                <a:ea typeface="+mn-ea"/>
                <a:cs typeface="+mn-cs"/>
              </a:rPr>
              <a:t> of </a:t>
            </a:r>
            <a:r>
              <a:rPr lang="en-US" sz="1200" b="1"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u="none" strike="noStrike" kern="1200" dirty="0">
                <a:solidFill>
                  <a:schemeClr val="tx1"/>
                </a:solidFill>
                <a:effectLst/>
                <a:latin typeface="+mn-lt"/>
                <a:ea typeface="+mn-ea"/>
                <a:cs typeface="+mn-cs"/>
              </a:rPr>
              <a:t>Col 1:16 says,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u="none" strike="noStrike" kern="1200" dirty="0">
                <a:solidFill>
                  <a:schemeClr val="tx1"/>
                </a:solidFill>
                <a:effectLst/>
                <a:latin typeface="+mn-lt"/>
                <a:ea typeface="+mn-ea"/>
                <a:cs typeface="+mn-cs"/>
              </a:rPr>
              <a:t>[Click Col 1:16]</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 </a:t>
            </a:r>
            <a:r>
              <a:rPr lang="en-US" sz="1200" b="1" i="0" u="none" strike="noStrike" kern="1200" dirty="0">
                <a:solidFill>
                  <a:schemeClr val="tx1"/>
                </a:solidFill>
                <a:effectLst/>
                <a:latin typeface="+mn-lt"/>
                <a:ea typeface="+mn-ea"/>
                <a:cs typeface="+mn-cs"/>
              </a:rPr>
              <a:t>Creator </a:t>
            </a:r>
            <a:r>
              <a:rPr lang="en-US" sz="1200" b="0" i="0" u="none" strike="noStrike" kern="1200" dirty="0">
                <a:solidFill>
                  <a:schemeClr val="tx1"/>
                </a:solidFill>
                <a:effectLst/>
                <a:latin typeface="+mn-lt"/>
                <a:ea typeface="+mn-ea"/>
                <a:cs typeface="+mn-cs"/>
              </a:rPr>
              <a:t>God </a:t>
            </a:r>
            <a:r>
              <a:rPr lang="en-US" sz="1200" b="0"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everything</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Everything</a:t>
            </a:r>
            <a:r>
              <a:rPr lang="en-US" sz="1200" b="0" i="0" u="none" strike="noStrike" kern="1200" dirty="0">
                <a:solidFill>
                  <a:schemeClr val="tx1"/>
                </a:solidFill>
                <a:effectLst/>
                <a:latin typeface="+mn-lt"/>
                <a:ea typeface="+mn-ea"/>
                <a:cs typeface="+mn-cs"/>
              </a:rPr>
              <a:t> that is “in” </a:t>
            </a:r>
            <a:r>
              <a:rPr lang="en-US" sz="1200" b="1" i="0" u="none" strike="noStrike" kern="1200" dirty="0">
                <a:solidFill>
                  <a:schemeClr val="tx1"/>
                </a:solidFill>
                <a:effectLst/>
                <a:latin typeface="+mn-lt"/>
                <a:ea typeface="+mn-ea"/>
                <a:cs typeface="+mn-cs"/>
              </a:rPr>
              <a:t>Heaven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0" u="none" strike="noStrike" kern="1200" dirty="0">
                <a:solidFill>
                  <a:schemeClr val="tx1"/>
                </a:solidFill>
                <a:effectLst/>
                <a:latin typeface="+mn-lt"/>
                <a:ea typeface="+mn-ea"/>
                <a:cs typeface="+mn-cs"/>
              </a:rPr>
              <a:t>everything</a:t>
            </a:r>
            <a:r>
              <a:rPr lang="en-US" sz="1200" b="0" i="0" u="none" strike="noStrike" kern="1200" dirty="0">
                <a:solidFill>
                  <a:schemeClr val="tx1"/>
                </a:solidFill>
                <a:effectLst/>
                <a:latin typeface="+mn-lt"/>
                <a:ea typeface="+mn-ea"/>
                <a:cs typeface="+mn-cs"/>
              </a:rPr>
              <a:t> that is “on”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Notice the </a:t>
            </a:r>
            <a:r>
              <a:rPr lang="en-US" sz="1200" b="1" i="0" u="none" strike="noStrike" kern="1200" dirty="0">
                <a:solidFill>
                  <a:schemeClr val="tx1"/>
                </a:solidFill>
                <a:effectLst/>
                <a:latin typeface="+mn-lt"/>
                <a:ea typeface="+mn-ea"/>
                <a:cs typeface="+mn-cs"/>
              </a:rPr>
              <a:t>end</a:t>
            </a:r>
            <a:r>
              <a:rPr lang="en-US" sz="1200" b="0" i="0" u="none" strike="noStrike" kern="1200" dirty="0">
                <a:solidFill>
                  <a:schemeClr val="tx1"/>
                </a:solidFill>
                <a:effectLst/>
                <a:latin typeface="+mn-lt"/>
                <a:ea typeface="+mn-ea"/>
                <a:cs typeface="+mn-cs"/>
              </a:rPr>
              <a:t> of the </a:t>
            </a:r>
            <a:r>
              <a:rPr lang="en-US" sz="1200" b="1" i="0" u="none" strike="noStrike" kern="1200" dirty="0">
                <a:solidFill>
                  <a:schemeClr val="tx1"/>
                </a:solidFill>
                <a:effectLst/>
                <a:latin typeface="+mn-lt"/>
                <a:ea typeface="+mn-ea"/>
                <a:cs typeface="+mn-cs"/>
              </a:rPr>
              <a:t>verse</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says</a:t>
            </a:r>
            <a:r>
              <a:rPr lang="en-US" sz="1200" b="0" i="0" u="none" strike="noStrike" kern="1200" dirty="0">
                <a:solidFill>
                  <a:schemeClr val="tx1"/>
                </a:solidFill>
                <a:effectLst/>
                <a:latin typeface="+mn-lt"/>
                <a:ea typeface="+mn-ea"/>
                <a:cs typeface="+mn-cs"/>
              </a:rPr>
              <a:t> that…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line]…</a:t>
            </a:r>
          </a:p>
        </p:txBody>
      </p:sp>
      <p:sp>
        <p:nvSpPr>
          <p:cNvPr id="4" name="Slide Number Placeholder 3"/>
          <p:cNvSpPr>
            <a:spLocks noGrp="1"/>
          </p:cNvSpPr>
          <p:nvPr>
            <p:ph type="sldNum" sz="quarter" idx="10"/>
          </p:nvPr>
        </p:nvSpPr>
        <p:spPr/>
        <p:txBody>
          <a:bodyPr/>
          <a:lstStyle/>
          <a:p>
            <a:fld id="{9398ECE9-F199-4445-9799-9CC371946868}" type="slidenum">
              <a:rPr lang="en-US" smtClean="0"/>
              <a:t>4</a:t>
            </a:fld>
            <a:endParaRPr lang="en-US"/>
          </a:p>
        </p:txBody>
      </p:sp>
    </p:spTree>
    <p:extLst>
      <p:ext uri="{BB962C8B-B14F-4D97-AF65-F5344CB8AC3E}">
        <p14:creationId xmlns:p14="http://schemas.microsoft.com/office/powerpoint/2010/main" val="76278105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Something </a:t>
            </a:r>
            <a:r>
              <a:rPr lang="en-US" sz="1200" b="1" i="1" u="none" strike="noStrike" kern="1200" dirty="0">
                <a:solidFill>
                  <a:schemeClr val="tx1"/>
                </a:solidFill>
                <a:effectLst/>
                <a:latin typeface="+mn-lt"/>
                <a:ea typeface="+mn-ea"/>
                <a:cs typeface="+mn-cs"/>
              </a:rPr>
              <a:t>innocent</a:t>
            </a:r>
            <a:r>
              <a:rPr lang="en-US" sz="1200" b="0" i="0" u="none" strike="noStrike" kern="1200" dirty="0">
                <a:solidFill>
                  <a:schemeClr val="tx1"/>
                </a:solidFill>
                <a:effectLst/>
                <a:latin typeface="+mn-lt"/>
                <a:ea typeface="+mn-ea"/>
                <a:cs typeface="+mn-cs"/>
              </a:rPr>
              <a:t>, which had </a:t>
            </a:r>
            <a:r>
              <a:rPr lang="en-US" sz="1200" b="1" i="1" u="none" strike="noStrike" kern="1200" dirty="0">
                <a:solidFill>
                  <a:schemeClr val="tx1"/>
                </a:solidFill>
                <a:effectLst/>
                <a:latin typeface="+mn-lt"/>
                <a:ea typeface="+mn-ea"/>
                <a:cs typeface="+mn-cs"/>
              </a:rPr>
              <a:t>nothing</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do</a:t>
            </a:r>
            <a:r>
              <a:rPr lang="en-US" sz="1200" b="0" i="0" u="none" strike="noStrike" kern="1200" dirty="0">
                <a:solidFill>
                  <a:schemeClr val="tx1"/>
                </a:solidFill>
                <a:effectLst/>
                <a:latin typeface="+mn-lt"/>
                <a:ea typeface="+mn-ea"/>
                <a:cs typeface="+mn-cs"/>
              </a:rPr>
              <a:t> with </a:t>
            </a:r>
            <a:r>
              <a:rPr lang="en-US" sz="1200" b="1" i="1" u="none" strike="noStrike" kern="1200" dirty="0">
                <a:solidFill>
                  <a:schemeClr val="tx1"/>
                </a:solidFill>
                <a:effectLst/>
                <a:latin typeface="+mn-lt"/>
                <a:ea typeface="+mn-ea"/>
                <a:cs typeface="+mn-cs"/>
              </a:rPr>
              <a:t>eating</a:t>
            </a:r>
            <a:r>
              <a:rPr lang="en-US" sz="1200" b="0" i="0" u="none" strike="noStrike" kern="1200" dirty="0">
                <a:solidFill>
                  <a:schemeClr val="tx1"/>
                </a:solidFill>
                <a:effectLst/>
                <a:latin typeface="+mn-lt"/>
                <a:ea typeface="+mn-ea"/>
                <a:cs typeface="+mn-cs"/>
              </a:rPr>
              <a:t> of the </a:t>
            </a:r>
            <a:r>
              <a:rPr lang="en-US" sz="1200" b="1" i="0" u="none" strike="noStrike" kern="1200" dirty="0">
                <a:solidFill>
                  <a:schemeClr val="tx1"/>
                </a:solidFill>
                <a:effectLst/>
                <a:latin typeface="+mn-lt"/>
                <a:ea typeface="+mn-ea"/>
                <a:cs typeface="+mn-cs"/>
              </a:rPr>
              <a:t>fruit</a:t>
            </a:r>
            <a:r>
              <a:rPr lang="en-US" sz="1200" b="0" i="0" u="none" strike="noStrike" kern="1200" dirty="0">
                <a:solidFill>
                  <a:schemeClr val="tx1"/>
                </a:solidFill>
                <a:effectLst/>
                <a:latin typeface="+mn-lt"/>
                <a:ea typeface="+mn-ea"/>
                <a:cs typeface="+mn-cs"/>
              </a:rPr>
              <a:t>, or </a:t>
            </a:r>
            <a:r>
              <a:rPr lang="en-US" sz="1200" b="1" i="1" u="none" strike="noStrike" kern="1200" dirty="0">
                <a:solidFill>
                  <a:schemeClr val="tx1"/>
                </a:solidFill>
                <a:effectLst/>
                <a:latin typeface="+mn-lt"/>
                <a:ea typeface="+mn-ea"/>
                <a:cs typeface="+mn-cs"/>
              </a:rPr>
              <a:t>any</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died</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so that Adam and Eve could have an </a:t>
            </a:r>
            <a:r>
              <a:rPr lang="en-US" sz="1200" b="0" i="0" u="sng" strike="noStrike" kern="1200" dirty="0">
                <a:solidFill>
                  <a:schemeClr val="tx1"/>
                </a:solidFill>
                <a:effectLst/>
                <a:latin typeface="+mn-lt"/>
                <a:ea typeface="+mn-ea"/>
                <a:cs typeface="+mn-cs"/>
              </a:rPr>
              <a:t>appropriate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covering</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before</a:t>
            </a:r>
            <a:r>
              <a:rPr lang="en-US" sz="1200" b="0" i="0" u="none" strike="noStrike" kern="1200" dirty="0">
                <a:solidFill>
                  <a:schemeClr val="tx1"/>
                </a:solidFill>
                <a:effectLst/>
                <a:latin typeface="+mn-lt"/>
                <a:ea typeface="+mn-ea"/>
                <a:cs typeface="+mn-cs"/>
              </a:rPr>
              <a:t> God.</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u="none" strike="noStrike" kern="1200" dirty="0">
                <a:solidFill>
                  <a:schemeClr val="tx1"/>
                </a:solidFill>
                <a:effectLst/>
                <a:latin typeface="+mn-lt"/>
                <a:ea typeface="+mn-ea"/>
                <a:cs typeface="+mn-cs"/>
              </a:rPr>
              <a:t>[Click “Seriousness of Sin”]</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God </a:t>
            </a:r>
            <a:r>
              <a:rPr lang="en-US" sz="1200" b="1" i="1" u="none" strike="noStrike" kern="1200" dirty="0">
                <a:solidFill>
                  <a:schemeClr val="tx1"/>
                </a:solidFill>
                <a:effectLst/>
                <a:latin typeface="+mn-lt"/>
                <a:ea typeface="+mn-ea"/>
                <a:cs typeface="+mn-cs"/>
              </a:rPr>
              <a:t>shows</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seriousness</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sin</a:t>
            </a:r>
            <a:r>
              <a:rPr lang="en-US" sz="1200" b="0" i="0" u="none" strike="noStrike" kern="1200" dirty="0">
                <a:solidFill>
                  <a:schemeClr val="tx1"/>
                </a:solidFill>
                <a:effectLst/>
                <a:latin typeface="+mn-lt"/>
                <a:ea typeface="+mn-ea"/>
                <a:cs typeface="+mn-cs"/>
              </a:rPr>
              <a:t> and the </a:t>
            </a:r>
            <a:r>
              <a:rPr lang="en-US" sz="1200" b="1" i="1" u="none" strike="noStrike" kern="1200" dirty="0">
                <a:solidFill>
                  <a:schemeClr val="tx1"/>
                </a:solidFill>
                <a:effectLst/>
                <a:latin typeface="+mn-lt"/>
                <a:ea typeface="+mn-ea"/>
                <a:cs typeface="+mn-cs"/>
              </a:rPr>
              <a:t>reality</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a:t>
            </a:r>
            <a:r>
              <a:rPr lang="en-US" sz="1200" b="1" i="1" u="none" strike="noStrike" kern="1200" dirty="0">
                <a:solidFill>
                  <a:schemeClr val="tx1"/>
                </a:solidFill>
                <a:effectLst/>
                <a:latin typeface="+mn-lt"/>
                <a:ea typeface="+mn-ea"/>
                <a:cs typeface="+mn-cs"/>
              </a:rPr>
              <a:t>here</a:t>
            </a:r>
            <a:r>
              <a:rPr lang="en-US" sz="1200" b="0" i="0" u="none" strike="noStrike" kern="1200" dirty="0">
                <a:solidFill>
                  <a:schemeClr val="tx1"/>
                </a:solidFill>
                <a:effectLst/>
                <a:latin typeface="+mn-lt"/>
                <a:ea typeface="+mn-ea"/>
                <a:cs typeface="+mn-cs"/>
              </a:rPr>
              <a:t> we </a:t>
            </a:r>
            <a:r>
              <a:rPr lang="en-US" sz="1200" b="1" i="1" u="none" strike="noStrike" kern="1200" dirty="0">
                <a:solidFill>
                  <a:schemeClr val="tx1"/>
                </a:solidFill>
                <a:effectLst/>
                <a:latin typeface="+mn-lt"/>
                <a:ea typeface="+mn-ea"/>
                <a:cs typeface="+mn-cs"/>
              </a:rPr>
              <a:t>see</a:t>
            </a:r>
            <a:r>
              <a:rPr lang="en-US" sz="1200" b="0" i="0" u="none" strike="noStrike" kern="1200" dirty="0">
                <a:solidFill>
                  <a:schemeClr val="tx1"/>
                </a:solidFill>
                <a:effectLst/>
                <a:latin typeface="+mn-lt"/>
                <a:ea typeface="+mn-ea"/>
                <a:cs typeface="+mn-cs"/>
              </a:rPr>
              <a:t> that there is </a:t>
            </a:r>
            <a:r>
              <a:rPr lang="en-US" sz="1200" b="1" i="0" u="none" strike="noStrike" kern="1200" dirty="0">
                <a:solidFill>
                  <a:schemeClr val="tx1"/>
                </a:solidFill>
                <a:effectLst/>
                <a:latin typeface="+mn-lt"/>
                <a:ea typeface="+mn-ea"/>
                <a:cs typeface="+mn-cs"/>
              </a:rPr>
              <a:t>hope</a:t>
            </a:r>
            <a:r>
              <a:rPr lang="en-US" sz="1200" b="0" i="0" u="none" strike="noStrike" kern="1200" dirty="0">
                <a:solidFill>
                  <a:schemeClr val="tx1"/>
                </a:solidFill>
                <a:effectLst/>
                <a:latin typeface="+mn-lt"/>
                <a:ea typeface="+mn-ea"/>
                <a:cs typeface="+mn-cs"/>
              </a:rPr>
              <a:t> with </a:t>
            </a:r>
            <a:r>
              <a:rPr lang="en-US" sz="1200" b="1" i="0" u="none"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another</a:t>
            </a:r>
            <a:r>
              <a:rPr lang="en-US" sz="1200" b="0" i="0" u="none" strike="noStrike" kern="1200" dirty="0">
                <a:solidFill>
                  <a:schemeClr val="tx1"/>
                </a:solidFill>
                <a:effectLst/>
                <a:latin typeface="+mn-lt"/>
                <a:ea typeface="+mn-ea"/>
                <a:cs typeface="+mn-cs"/>
              </a:rPr>
              <a:t>, a </a:t>
            </a:r>
            <a:r>
              <a:rPr lang="en-US" sz="1200" b="1" i="0" u="none" strike="noStrike" kern="1200" dirty="0">
                <a:solidFill>
                  <a:schemeClr val="tx1"/>
                </a:solidFill>
                <a:effectLst/>
                <a:latin typeface="+mn-lt"/>
                <a:ea typeface="+mn-ea"/>
                <a:cs typeface="+mn-cs"/>
              </a:rPr>
              <a:t>substitute</a:t>
            </a:r>
            <a:r>
              <a:rPr lang="en-US" sz="1200" b="0" i="0" u="none" strike="noStrike" kern="1200" dirty="0">
                <a:solidFill>
                  <a:schemeClr val="tx1"/>
                </a:solidFill>
                <a:effectLst/>
                <a:latin typeface="+mn-lt"/>
                <a:ea typeface="+mn-ea"/>
                <a:cs typeface="+mn-cs"/>
              </a:rPr>
              <a:t>, is the </a:t>
            </a:r>
            <a:r>
              <a:rPr lang="en-US" sz="1200" b="1" i="0" u="none" strike="noStrike" kern="1200" dirty="0">
                <a:solidFill>
                  <a:schemeClr val="tx1"/>
                </a:solidFill>
                <a:effectLst/>
                <a:latin typeface="+mn-lt"/>
                <a:ea typeface="+mn-ea"/>
                <a:cs typeface="+mn-cs"/>
              </a:rPr>
              <a:t>picture</a:t>
            </a:r>
            <a:r>
              <a:rPr lang="en-US" sz="1200" b="0" i="0" u="none" strike="noStrike" kern="1200" dirty="0">
                <a:solidFill>
                  <a:schemeClr val="tx1"/>
                </a:solidFill>
                <a:effectLst/>
                <a:latin typeface="+mn-lt"/>
                <a:ea typeface="+mn-ea"/>
                <a:cs typeface="+mn-cs"/>
              </a:rPr>
              <a:t> that is </a:t>
            </a:r>
            <a:r>
              <a:rPr lang="en-US" sz="1200" b="1" i="1" u="none" strike="noStrike" kern="1200" dirty="0">
                <a:solidFill>
                  <a:schemeClr val="tx1"/>
                </a:solidFill>
                <a:effectLst/>
                <a:latin typeface="+mn-lt"/>
                <a:ea typeface="+mn-ea"/>
                <a:cs typeface="+mn-cs"/>
              </a:rPr>
              <a:t>developing</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Adam and Eve had to </a:t>
            </a:r>
            <a:r>
              <a:rPr lang="en-US" sz="1200" b="1" i="0" u="none" strike="noStrike" kern="1200" dirty="0">
                <a:solidFill>
                  <a:schemeClr val="tx1"/>
                </a:solidFill>
                <a:effectLst/>
                <a:latin typeface="+mn-lt"/>
                <a:ea typeface="+mn-ea"/>
                <a:cs typeface="+mn-cs"/>
              </a:rPr>
              <a:t>leave</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garden.</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a:t>
            </a:r>
            <a:r>
              <a:rPr lang="en-US" sz="1200" b="0" i="0" u="sng" strike="noStrike" kern="1200" dirty="0">
                <a:solidFill>
                  <a:schemeClr val="tx1"/>
                </a:solidFill>
                <a:effectLst/>
                <a:latin typeface="+mn-lt"/>
                <a:ea typeface="+mn-ea"/>
                <a:cs typeface="+mn-cs"/>
              </a:rPr>
              <a:t>were 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allowed</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come back</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There was a </a:t>
            </a:r>
            <a:r>
              <a:rPr lang="en-US" sz="1200" b="0" i="0" u="sng" strike="noStrike" kern="1200" dirty="0">
                <a:solidFill>
                  <a:schemeClr val="tx1"/>
                </a:solidFill>
                <a:effectLst/>
                <a:latin typeface="+mn-lt"/>
                <a:ea typeface="+mn-ea"/>
                <a:cs typeface="+mn-cs"/>
              </a:rPr>
              <a:t>physical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separation</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even</a:t>
            </a:r>
            <a:r>
              <a:rPr lang="en-US" sz="1200" b="0" i="0" u="none" strike="noStrike" kern="1200" dirty="0">
                <a:solidFill>
                  <a:schemeClr val="tx1"/>
                </a:solidFill>
                <a:effectLst/>
                <a:latin typeface="+mn-lt"/>
                <a:ea typeface="+mn-ea"/>
                <a:cs typeface="+mn-cs"/>
              </a:rPr>
              <a:t> from this </a:t>
            </a:r>
            <a:r>
              <a:rPr lang="en-US" sz="1200" b="0" i="0" u="sng" strike="noStrike" kern="1200" dirty="0">
                <a:solidFill>
                  <a:schemeClr val="tx1"/>
                </a:solidFill>
                <a:effectLst/>
                <a:latin typeface="+mn-lt"/>
                <a:ea typeface="+mn-ea"/>
                <a:cs typeface="+mn-cs"/>
              </a:rPr>
              <a:t>garden</a:t>
            </a:r>
            <a:r>
              <a:rPr lang="en-US" sz="1200" b="1" i="0" u="none" strike="noStrike" kern="1200" dirty="0">
                <a:solidFill>
                  <a:schemeClr val="tx1"/>
                </a:solidFill>
                <a:effectLst/>
                <a:latin typeface="+mn-lt"/>
                <a:ea typeface="+mn-ea"/>
                <a:cs typeface="+mn-cs"/>
              </a:rPr>
              <a:t> paradise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were to </a:t>
            </a:r>
            <a:r>
              <a:rPr lang="en-US" sz="1200" b="1" i="1" u="none" strike="noStrike" kern="1200" dirty="0">
                <a:solidFill>
                  <a:schemeClr val="tx1"/>
                </a:solidFill>
                <a:effectLst/>
                <a:latin typeface="+mn-lt"/>
                <a:ea typeface="+mn-ea"/>
                <a:cs typeface="+mn-cs"/>
              </a:rPr>
              <a:t>go on</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live</a:t>
            </a:r>
            <a:r>
              <a:rPr lang="en-US" sz="1200" b="0" i="0" u="none" strike="noStrike" kern="1200" dirty="0">
                <a:solidFill>
                  <a:schemeClr val="tx1"/>
                </a:solidFill>
                <a:effectLst/>
                <a:latin typeface="+mn-lt"/>
                <a:ea typeface="+mn-ea"/>
                <a:cs typeface="+mn-cs"/>
              </a:rPr>
              <a:t> life,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they had </a:t>
            </a:r>
            <a:r>
              <a:rPr lang="en-US" sz="1200" b="1" i="1" u="none" strike="noStrike" kern="1200" dirty="0">
                <a:solidFill>
                  <a:schemeClr val="tx1"/>
                </a:solidFill>
                <a:effectLst/>
                <a:latin typeface="+mn-lt"/>
                <a:ea typeface="+mn-ea"/>
                <a:cs typeface="+mn-cs"/>
              </a:rPr>
              <a:t>now</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their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coats</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skin</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40</a:t>
            </a:fld>
            <a:endParaRPr lang="en-US"/>
          </a:p>
        </p:txBody>
      </p:sp>
    </p:spTree>
    <p:extLst>
      <p:ext uri="{BB962C8B-B14F-4D97-AF65-F5344CB8AC3E}">
        <p14:creationId xmlns:p14="http://schemas.microsoft.com/office/powerpoint/2010/main" val="178490323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Adam and Eve </a:t>
            </a:r>
            <a:r>
              <a:rPr lang="en-US" sz="1200" b="1" i="1" u="none" strike="noStrike" kern="1200" dirty="0">
                <a:solidFill>
                  <a:schemeClr val="tx1"/>
                </a:solidFill>
                <a:effectLst/>
                <a:latin typeface="+mn-lt"/>
                <a:ea typeface="+mn-ea"/>
                <a:cs typeface="+mn-cs"/>
              </a:rPr>
              <a:t>continue</a:t>
            </a:r>
            <a:r>
              <a:rPr lang="en-US" sz="1200" b="0" i="0" u="none" strike="noStrike" kern="1200" dirty="0">
                <a:solidFill>
                  <a:schemeClr val="tx1"/>
                </a:solidFill>
                <a:effectLst/>
                <a:latin typeface="+mn-lt"/>
                <a:ea typeface="+mn-ea"/>
                <a:cs typeface="+mn-cs"/>
              </a:rPr>
              <a:t> on.</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One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thing</a:t>
            </a:r>
            <a:r>
              <a:rPr lang="en-US" sz="1200" b="0" i="0" u="none" strike="noStrike" kern="1200" dirty="0">
                <a:solidFill>
                  <a:schemeClr val="tx1"/>
                </a:solidFill>
                <a:effectLst/>
                <a:latin typeface="+mn-lt"/>
                <a:ea typeface="+mn-ea"/>
                <a:cs typeface="+mn-cs"/>
              </a:rPr>
              <a:t> that is </a:t>
            </a:r>
            <a:r>
              <a:rPr lang="en-US" sz="1200" b="1" i="1" u="none" strike="noStrike" kern="1200" dirty="0">
                <a:solidFill>
                  <a:schemeClr val="tx1"/>
                </a:solidFill>
                <a:effectLst/>
                <a:latin typeface="+mn-lt"/>
                <a:ea typeface="+mn-ea"/>
                <a:cs typeface="+mn-cs"/>
              </a:rPr>
              <a:t>important</a:t>
            </a:r>
            <a:r>
              <a:rPr lang="en-US" sz="1200" b="0" i="0" u="none" strike="noStrike" kern="1200" dirty="0">
                <a:solidFill>
                  <a:schemeClr val="tx1"/>
                </a:solidFill>
                <a:effectLst/>
                <a:latin typeface="+mn-lt"/>
                <a:ea typeface="+mn-ea"/>
                <a:cs typeface="+mn-cs"/>
              </a:rPr>
              <a:t> is to </a:t>
            </a:r>
            <a:r>
              <a:rPr lang="en-US" sz="1200" b="1" i="1" u="none" strike="noStrike" kern="1200" dirty="0">
                <a:solidFill>
                  <a:schemeClr val="tx1"/>
                </a:solidFill>
                <a:effectLst/>
                <a:latin typeface="+mn-lt"/>
                <a:ea typeface="+mn-ea"/>
                <a:cs typeface="+mn-cs"/>
              </a:rPr>
              <a:t>realize</a:t>
            </a:r>
            <a:r>
              <a:rPr lang="en-US" sz="1200" b="0" i="0" u="none" strike="noStrike" kern="1200" dirty="0">
                <a:solidFill>
                  <a:schemeClr val="tx1"/>
                </a:solidFill>
                <a:effectLst/>
                <a:latin typeface="+mn-lt"/>
                <a:ea typeface="+mn-ea"/>
                <a:cs typeface="+mn-cs"/>
              </a:rPr>
              <a:t> is that they could be </a:t>
            </a:r>
            <a:r>
              <a:rPr lang="en-US" sz="1200" b="1" i="1" u="none" strike="noStrike" kern="1200" dirty="0">
                <a:solidFill>
                  <a:schemeClr val="tx1"/>
                </a:solidFill>
                <a:effectLst/>
                <a:latin typeface="+mn-lt"/>
                <a:ea typeface="+mn-ea"/>
                <a:cs typeface="+mn-cs"/>
              </a:rPr>
              <a:t>restored</a:t>
            </a:r>
            <a:r>
              <a:rPr lang="en-US" sz="1200" b="0" i="0" u="none" strike="noStrike" kern="1200" dirty="0">
                <a:solidFill>
                  <a:schemeClr val="tx1"/>
                </a:solidFill>
                <a:effectLst/>
                <a:latin typeface="+mn-lt"/>
                <a:ea typeface="+mn-ea"/>
                <a:cs typeface="+mn-cs"/>
              </a:rPr>
              <a:t> to a </a:t>
            </a:r>
            <a:r>
              <a:rPr lang="en-US" sz="1200" b="0" i="0" u="sng" strike="noStrike" kern="1200" dirty="0">
                <a:solidFill>
                  <a:schemeClr val="tx1"/>
                </a:solidFill>
                <a:effectLst/>
                <a:latin typeface="+mn-lt"/>
                <a:ea typeface="+mn-ea"/>
                <a:cs typeface="+mn-cs"/>
              </a:rPr>
              <a:t>right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standing</a:t>
            </a:r>
            <a:r>
              <a:rPr lang="en-US" sz="1200" b="0" i="0" u="none" strike="noStrike" kern="1200" dirty="0">
                <a:solidFill>
                  <a:schemeClr val="tx1"/>
                </a:solidFill>
                <a:effectLst/>
                <a:latin typeface="+mn-lt"/>
                <a:ea typeface="+mn-ea"/>
                <a:cs typeface="+mn-cs"/>
              </a:rPr>
              <a:t> with God by </a:t>
            </a:r>
            <a:r>
              <a:rPr lang="en-US" sz="1200" b="1" i="0" u="none" strike="noStrike" kern="1200" dirty="0">
                <a:solidFill>
                  <a:schemeClr val="tx1"/>
                </a:solidFill>
                <a:effectLst/>
                <a:latin typeface="+mn-lt"/>
                <a:ea typeface="+mn-ea"/>
                <a:cs typeface="+mn-cs"/>
              </a:rPr>
              <a:t>faith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faith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is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God is </a:t>
            </a:r>
            <a:r>
              <a:rPr lang="en-US" sz="1200" b="1" i="1" u="none" strike="noStrike" kern="1200" dirty="0">
                <a:solidFill>
                  <a:schemeClr val="tx1"/>
                </a:solidFill>
                <a:effectLst/>
                <a:latin typeface="+mn-lt"/>
                <a:ea typeface="+mn-ea"/>
                <a:cs typeface="+mn-cs"/>
              </a:rPr>
              <a:t>asking</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is </a:t>
            </a:r>
            <a:r>
              <a:rPr lang="en-US" sz="1200" b="1" i="1" u="none" strike="noStrike" kern="1200" dirty="0">
                <a:solidFill>
                  <a:schemeClr val="tx1"/>
                </a:solidFill>
                <a:effectLst/>
                <a:latin typeface="+mn-lt"/>
                <a:ea typeface="+mn-ea"/>
                <a:cs typeface="+mn-cs"/>
              </a:rPr>
              <a:t>going</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act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is </a:t>
            </a:r>
            <a:r>
              <a:rPr lang="en-US" sz="1200" b="1" i="1" u="none" strike="noStrike" kern="1200" dirty="0">
                <a:solidFill>
                  <a:schemeClr val="tx1"/>
                </a:solidFill>
                <a:effectLst/>
                <a:latin typeface="+mn-lt"/>
                <a:ea typeface="+mn-ea"/>
                <a:cs typeface="+mn-cs"/>
              </a:rPr>
              <a:t>going</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provide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is </a:t>
            </a:r>
            <a:r>
              <a:rPr lang="en-US" sz="1200" b="1" i="1" u="none" strike="noStrike" kern="1200" dirty="0">
                <a:solidFill>
                  <a:schemeClr val="tx1"/>
                </a:solidFill>
                <a:effectLst/>
                <a:latin typeface="+mn-lt"/>
                <a:ea typeface="+mn-ea"/>
                <a:cs typeface="+mn-cs"/>
              </a:rPr>
              <a:t>going</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make</a:t>
            </a:r>
            <a:r>
              <a:rPr lang="en-US" sz="1200" b="0" i="0" u="none" strike="noStrike" kern="1200" dirty="0">
                <a:solidFill>
                  <a:schemeClr val="tx1"/>
                </a:solidFill>
                <a:effectLst/>
                <a:latin typeface="+mn-lt"/>
                <a:ea typeface="+mn-ea"/>
                <a:cs typeface="+mn-cs"/>
              </a:rPr>
              <a:t> a </a:t>
            </a:r>
            <a:r>
              <a:rPr lang="en-US" sz="1200" b="1" i="1" u="none" strike="noStrike" kern="1200" dirty="0">
                <a:solidFill>
                  <a:schemeClr val="tx1"/>
                </a:solidFill>
                <a:effectLst/>
                <a:latin typeface="+mn-lt"/>
                <a:ea typeface="+mn-ea"/>
                <a:cs typeface="+mn-cs"/>
              </a:rPr>
              <a:t>promise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is </a:t>
            </a:r>
            <a:r>
              <a:rPr lang="en-US" sz="1200" b="1" i="1" u="none" strike="noStrike" kern="1200" dirty="0">
                <a:solidFill>
                  <a:schemeClr val="tx1"/>
                </a:solidFill>
                <a:effectLst/>
                <a:latin typeface="+mn-lt"/>
                <a:ea typeface="+mn-ea"/>
                <a:cs typeface="+mn-cs"/>
              </a:rPr>
              <a:t>going</a:t>
            </a:r>
            <a:r>
              <a:rPr lang="en-US" sz="1200" b="0" i="0" u="none" strike="noStrike" kern="1200" dirty="0">
                <a:solidFill>
                  <a:schemeClr val="tx1"/>
                </a:solidFill>
                <a:effectLst/>
                <a:latin typeface="+mn-lt"/>
                <a:ea typeface="+mn-ea"/>
                <a:cs typeface="+mn-cs"/>
              </a:rPr>
              <a:t> to </a:t>
            </a:r>
            <a:r>
              <a:rPr lang="en-US" sz="1200" b="0" i="1" u="none" strike="noStrike" kern="1200" dirty="0">
                <a:solidFill>
                  <a:schemeClr val="tx1"/>
                </a:solidFill>
                <a:effectLst/>
                <a:latin typeface="+mn-lt"/>
                <a:ea typeface="+mn-ea"/>
                <a:cs typeface="+mn-cs"/>
              </a:rPr>
              <a:t>do</a:t>
            </a:r>
            <a:r>
              <a:rPr lang="en-US" sz="1200" b="1" i="0" u="none" strike="noStrike" kern="1200" dirty="0">
                <a:solidFill>
                  <a:schemeClr val="tx1"/>
                </a:solidFill>
                <a:effectLst/>
                <a:latin typeface="+mn-lt"/>
                <a:ea typeface="+mn-ea"/>
                <a:cs typeface="+mn-cs"/>
              </a:rPr>
              <a:t> things</a:t>
            </a:r>
            <a:r>
              <a:rPr lang="en-US" sz="1200" b="0" i="0" u="none" strike="noStrike" kern="1200" dirty="0">
                <a:solidFill>
                  <a:schemeClr val="tx1"/>
                </a:solidFill>
                <a:effectLst/>
                <a:latin typeface="+mn-lt"/>
                <a:ea typeface="+mn-ea"/>
                <a:cs typeface="+mn-cs"/>
              </a:rPr>
              <a:t> on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behalf</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18.]…</a:t>
            </a:r>
          </a:p>
        </p:txBody>
      </p:sp>
      <p:sp>
        <p:nvSpPr>
          <p:cNvPr id="4" name="Slide Number Placeholder 3"/>
          <p:cNvSpPr>
            <a:spLocks noGrp="1"/>
          </p:cNvSpPr>
          <p:nvPr>
            <p:ph type="sldNum" sz="quarter" idx="10"/>
          </p:nvPr>
        </p:nvSpPr>
        <p:spPr/>
        <p:txBody>
          <a:bodyPr/>
          <a:lstStyle/>
          <a:p>
            <a:fld id="{9398ECE9-F199-4445-9799-9CC371946868}" type="slidenum">
              <a:rPr lang="en-US" smtClean="0"/>
              <a:t>41</a:t>
            </a:fld>
            <a:endParaRPr lang="en-US"/>
          </a:p>
        </p:txBody>
      </p:sp>
    </p:spTree>
    <p:extLst>
      <p:ext uri="{BB962C8B-B14F-4D97-AF65-F5344CB8AC3E}">
        <p14:creationId xmlns:p14="http://schemas.microsoft.com/office/powerpoint/2010/main" val="229973333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For </a:t>
            </a:r>
            <a:r>
              <a:rPr lang="en-US" sz="1200" b="1" i="0" u="none" strike="noStrike" kern="1200" dirty="0">
                <a:solidFill>
                  <a:schemeClr val="tx1"/>
                </a:solidFill>
                <a:effectLst/>
                <a:latin typeface="+mn-lt"/>
                <a:ea typeface="+mn-ea"/>
                <a:cs typeface="+mn-cs"/>
              </a:rPr>
              <a:t>Adam</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Eve</a:t>
            </a:r>
            <a:r>
              <a:rPr lang="en-US" sz="1200" b="0" i="0" u="none" strike="noStrike" kern="1200" dirty="0">
                <a:solidFill>
                  <a:schemeClr val="tx1"/>
                </a:solidFill>
                <a:effectLst/>
                <a:latin typeface="+mn-lt"/>
                <a:ea typeface="+mn-ea"/>
                <a:cs typeface="+mn-cs"/>
              </a:rPr>
              <a:t>, to be </a:t>
            </a:r>
            <a:r>
              <a:rPr lang="en-US" sz="1200" b="1" i="1" u="none" strike="noStrike" kern="1200" dirty="0">
                <a:solidFill>
                  <a:schemeClr val="tx1"/>
                </a:solidFill>
                <a:effectLst/>
                <a:latin typeface="+mn-lt"/>
                <a:ea typeface="+mn-ea"/>
                <a:cs typeface="+mn-cs"/>
              </a:rPr>
              <a:t>back</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into</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Kingdom</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of</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God</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did 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mean</a:t>
            </a:r>
            <a:r>
              <a:rPr lang="en-US" sz="1200" b="0" i="0" u="none" strike="noStrike" kern="1200" dirty="0">
                <a:solidFill>
                  <a:schemeClr val="tx1"/>
                </a:solidFill>
                <a:effectLst/>
                <a:latin typeface="+mn-lt"/>
                <a:ea typeface="+mn-ea"/>
                <a:cs typeface="+mn-cs"/>
              </a:rPr>
              <a:t> anything </a:t>
            </a:r>
            <a:r>
              <a:rPr lang="en-US" sz="1200" b="0" i="0" u="sng" strike="noStrike" kern="1200" dirty="0">
                <a:solidFill>
                  <a:schemeClr val="tx1"/>
                </a:solidFill>
                <a:effectLst/>
                <a:latin typeface="+mn-lt"/>
                <a:ea typeface="+mn-ea"/>
                <a:cs typeface="+mn-cs"/>
              </a:rPr>
              <a:t>physically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different</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are </a:t>
            </a:r>
            <a:r>
              <a:rPr lang="en-US" sz="1200" b="1" i="1" u="none" strike="noStrike" kern="1200" dirty="0">
                <a:solidFill>
                  <a:schemeClr val="tx1"/>
                </a:solidFill>
                <a:effectLst/>
                <a:latin typeface="+mn-lt"/>
                <a:ea typeface="+mn-ea"/>
                <a:cs typeface="+mn-cs"/>
              </a:rPr>
              <a:t>still</a:t>
            </a:r>
            <a:r>
              <a:rPr lang="en-US" sz="1200" b="0" i="0" u="none" strike="noStrike" kern="1200" dirty="0">
                <a:solidFill>
                  <a:schemeClr val="tx1"/>
                </a:solidFill>
                <a:effectLst/>
                <a:latin typeface="+mn-lt"/>
                <a:ea typeface="+mn-ea"/>
                <a:cs typeface="+mn-cs"/>
              </a:rPr>
              <a:t> on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is </a:t>
            </a:r>
            <a:r>
              <a:rPr lang="en-US" sz="1200" b="0" i="1" u="none" strike="noStrike" kern="1200" dirty="0">
                <a:solidFill>
                  <a:schemeClr val="tx1"/>
                </a:solidFill>
                <a:effectLst/>
                <a:latin typeface="+mn-lt"/>
                <a:ea typeface="+mn-ea"/>
                <a:cs typeface="+mn-cs"/>
              </a:rPr>
              <a:t>still</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dominated</a:t>
            </a:r>
            <a:r>
              <a:rPr lang="en-US" sz="1200" b="0" i="0" u="none" strike="noStrike" kern="1200" dirty="0">
                <a:solidFill>
                  <a:schemeClr val="tx1"/>
                </a:solidFill>
                <a:effectLst/>
                <a:latin typeface="+mn-lt"/>
                <a:ea typeface="+mn-ea"/>
                <a:cs typeface="+mn-cs"/>
              </a:rPr>
              <a:t> by the </a:t>
            </a:r>
            <a:r>
              <a:rPr lang="en-US" sz="1200" b="1" i="0" u="none" strike="noStrike" kern="1200" dirty="0">
                <a:solidFill>
                  <a:schemeClr val="tx1"/>
                </a:solidFill>
                <a:effectLst/>
                <a:latin typeface="+mn-lt"/>
                <a:ea typeface="+mn-ea"/>
                <a:cs typeface="+mn-cs"/>
              </a:rPr>
              <a:t>Kingdom</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of</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Darkness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a:t>
            </a:r>
            <a:r>
              <a:rPr lang="en-US" sz="1200" b="1" i="0" u="none" strike="noStrike" kern="1200" dirty="0">
                <a:solidFill>
                  <a:schemeClr val="tx1"/>
                </a:solidFill>
                <a:effectLst/>
                <a:latin typeface="+mn-lt"/>
                <a:ea typeface="+mn-ea"/>
                <a:cs typeface="+mn-cs"/>
              </a:rPr>
              <a:t>spiritually</a:t>
            </a:r>
            <a:r>
              <a:rPr lang="en-US" sz="1200" b="0" i="0" u="none" strike="noStrike" kern="1200" dirty="0">
                <a:solidFill>
                  <a:schemeClr val="tx1"/>
                </a:solidFill>
                <a:effectLst/>
                <a:latin typeface="+mn-lt"/>
                <a:ea typeface="+mn-ea"/>
                <a:cs typeface="+mn-cs"/>
              </a:rPr>
              <a:t>, they can have a </a:t>
            </a:r>
            <a:r>
              <a:rPr lang="en-US" sz="1200" b="0" i="0" u="sng" strike="noStrike" kern="1200" dirty="0">
                <a:solidFill>
                  <a:schemeClr val="tx1"/>
                </a:solidFill>
                <a:effectLst/>
                <a:latin typeface="+mn-lt"/>
                <a:ea typeface="+mn-ea"/>
                <a:cs typeface="+mn-cs"/>
              </a:rPr>
              <a:t>restored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relationship</a:t>
            </a:r>
            <a:r>
              <a:rPr lang="en-US" sz="1200" b="0" i="0" u="none" strike="noStrike" kern="1200" dirty="0">
                <a:solidFill>
                  <a:schemeClr val="tx1"/>
                </a:solidFill>
                <a:effectLst/>
                <a:latin typeface="+mn-lt"/>
                <a:ea typeface="+mn-ea"/>
                <a:cs typeface="+mn-cs"/>
              </a:rPr>
              <a:t> with </a:t>
            </a:r>
            <a:r>
              <a:rPr lang="en-US" sz="1200" b="1" i="0" u="none" strike="noStrike" kern="1200" dirty="0">
                <a:solidFill>
                  <a:schemeClr val="tx1"/>
                </a:solidFill>
                <a:effectLst/>
                <a:latin typeface="+mn-lt"/>
                <a:ea typeface="+mn-ea"/>
                <a:cs typeface="+mn-cs"/>
              </a:rPr>
              <a:t>God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have a </a:t>
            </a:r>
            <a:r>
              <a:rPr lang="en-US" sz="1200" b="1" i="0" u="none" strike="noStrike" kern="1200" dirty="0">
                <a:solidFill>
                  <a:schemeClr val="tx1"/>
                </a:solidFill>
                <a:effectLst/>
                <a:latin typeface="+mn-lt"/>
                <a:ea typeface="+mn-ea"/>
                <a:cs typeface="+mn-cs"/>
              </a:rPr>
              <a:t>promise</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even</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being</a:t>
            </a:r>
            <a:r>
              <a:rPr lang="en-US" sz="1200" b="0" i="0" u="none" strike="noStrike" kern="1200" dirty="0">
                <a:solidFill>
                  <a:schemeClr val="tx1"/>
                </a:solidFill>
                <a:effectLst/>
                <a:latin typeface="+mn-lt"/>
                <a:ea typeface="+mn-ea"/>
                <a:cs typeface="+mn-cs"/>
              </a:rPr>
              <a:t> with Him </a:t>
            </a:r>
            <a:r>
              <a:rPr lang="en-US" sz="1200" b="1" i="1" u="none" strike="noStrike" kern="1200" dirty="0">
                <a:solidFill>
                  <a:schemeClr val="tx1"/>
                </a:solidFill>
                <a:effectLst/>
                <a:latin typeface="+mn-lt"/>
                <a:ea typeface="+mn-ea"/>
                <a:cs typeface="+mn-cs"/>
              </a:rPr>
              <a:t>forever</a:t>
            </a:r>
            <a:r>
              <a:rPr lang="en-US" sz="1200" b="0" i="0" u="none" strike="noStrike" kern="1200" dirty="0">
                <a:solidFill>
                  <a:schemeClr val="tx1"/>
                </a:solidFill>
                <a:effectLst/>
                <a:latin typeface="+mn-lt"/>
                <a:ea typeface="+mn-ea"/>
                <a:cs typeface="+mn-cs"/>
              </a:rPr>
              <a:t> in this </a:t>
            </a:r>
            <a:r>
              <a:rPr lang="en-US" sz="1200" b="0" i="0" u="sng" strike="noStrike" kern="1200" dirty="0">
                <a:solidFill>
                  <a:schemeClr val="tx1"/>
                </a:solidFill>
                <a:effectLst/>
                <a:latin typeface="+mn-lt"/>
                <a:ea typeface="+mn-ea"/>
                <a:cs typeface="+mn-cs"/>
              </a:rPr>
              <a:t>right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Kingdom</a:t>
            </a:r>
            <a:r>
              <a:rPr lang="en-US" sz="1200" b="0" i="0" u="none" strike="noStrike" kern="1200" dirty="0">
                <a:solidFill>
                  <a:schemeClr val="tx1"/>
                </a:solidFill>
                <a:effectLst/>
                <a:latin typeface="+mn-lt"/>
                <a:ea typeface="+mn-ea"/>
                <a:cs typeface="+mn-cs"/>
              </a:rPr>
              <a:t> by </a:t>
            </a:r>
            <a:r>
              <a:rPr lang="en-US" sz="1200" b="1" i="0" u="none" strike="noStrike" kern="1200" dirty="0">
                <a:solidFill>
                  <a:schemeClr val="tx1"/>
                </a:solidFill>
                <a:effectLst/>
                <a:latin typeface="+mn-lt"/>
                <a:ea typeface="+mn-ea"/>
                <a:cs typeface="+mn-cs"/>
              </a:rPr>
              <a:t>faith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By </a:t>
            </a:r>
            <a:r>
              <a:rPr lang="en-US" sz="1200" b="0" i="0" u="sng" strike="noStrike" kern="1200" dirty="0">
                <a:solidFill>
                  <a:schemeClr val="tx1"/>
                </a:solidFill>
                <a:effectLst/>
                <a:latin typeface="+mn-lt"/>
                <a:ea typeface="+mn-ea"/>
                <a:cs typeface="+mn-cs"/>
              </a:rPr>
              <a:t>simply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trusting</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He is </a:t>
            </a:r>
            <a:r>
              <a:rPr lang="en-US" sz="1200" b="1" i="1" u="none" strike="noStrike" kern="1200" dirty="0">
                <a:solidFill>
                  <a:schemeClr val="tx1"/>
                </a:solidFill>
                <a:effectLst/>
                <a:latin typeface="+mn-lt"/>
                <a:ea typeface="+mn-ea"/>
                <a:cs typeface="+mn-cs"/>
              </a:rPr>
              <a:t>doing</a:t>
            </a:r>
            <a:r>
              <a:rPr lang="en-US" sz="1200" b="0" i="0" u="none" strike="noStrike" kern="1200" dirty="0">
                <a:solidFill>
                  <a:schemeClr val="tx1"/>
                </a:solidFill>
                <a:effectLst/>
                <a:latin typeface="+mn-lt"/>
                <a:ea typeface="+mn-ea"/>
                <a:cs typeface="+mn-cs"/>
              </a:rPr>
              <a:t> in His </a:t>
            </a:r>
            <a:r>
              <a:rPr lang="en-US" sz="1200" b="1" i="0" u="none" strike="noStrike" kern="1200" dirty="0">
                <a:solidFill>
                  <a:schemeClr val="tx1"/>
                </a:solidFill>
                <a:effectLst/>
                <a:latin typeface="+mn-lt"/>
                <a:ea typeface="+mn-ea"/>
                <a:cs typeface="+mn-cs"/>
              </a:rPr>
              <a:t>promise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He has </a:t>
            </a:r>
            <a:r>
              <a:rPr lang="en-US" sz="1200" b="1" i="1" u="none" strike="noStrike" kern="1200" dirty="0">
                <a:solidFill>
                  <a:schemeClr val="tx1"/>
                </a:solidFill>
                <a:effectLst/>
                <a:latin typeface="+mn-lt"/>
                <a:ea typeface="+mn-ea"/>
                <a:cs typeface="+mn-cs"/>
              </a:rPr>
              <a:t>promised</a:t>
            </a:r>
            <a:r>
              <a:rPr lang="en-US" sz="1200" b="0" i="0" u="none" strike="noStrike" kern="1200" dirty="0">
                <a:solidFill>
                  <a:schemeClr val="tx1"/>
                </a:solidFill>
                <a:effectLst/>
                <a:latin typeface="+mn-lt"/>
                <a:ea typeface="+mn-ea"/>
                <a:cs typeface="+mn-cs"/>
              </a:rPr>
              <a:t> an </a:t>
            </a:r>
            <a:r>
              <a:rPr lang="en-US" sz="1200" b="0" i="0" u="sng" strike="noStrike" kern="1200" dirty="0">
                <a:solidFill>
                  <a:schemeClr val="tx1"/>
                </a:solidFill>
                <a:effectLst/>
                <a:latin typeface="+mn-lt"/>
                <a:ea typeface="+mn-ea"/>
                <a:cs typeface="+mn-cs"/>
              </a:rPr>
              <a:t>ultimate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victor</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has </a:t>
            </a:r>
            <a:r>
              <a:rPr lang="en-US" sz="1200" b="1" i="1" u="none" strike="noStrike" kern="1200" dirty="0">
                <a:solidFill>
                  <a:schemeClr val="tx1"/>
                </a:solidFill>
                <a:effectLst/>
                <a:latin typeface="+mn-lt"/>
                <a:ea typeface="+mn-ea"/>
                <a:cs typeface="+mn-cs"/>
              </a:rPr>
              <a:t>promised</a:t>
            </a:r>
            <a:r>
              <a:rPr lang="en-US" sz="1200" b="0" i="0" u="none" strike="noStrike" kern="1200" dirty="0">
                <a:solidFill>
                  <a:schemeClr val="tx1"/>
                </a:solidFill>
                <a:effectLst/>
                <a:latin typeface="+mn-lt"/>
                <a:ea typeface="+mn-ea"/>
                <a:cs typeface="+mn-cs"/>
              </a:rPr>
              <a:t> that </a:t>
            </a:r>
            <a:r>
              <a:rPr lang="en-US" sz="1200" b="1" i="0" u="none" strike="noStrike" kern="1200" dirty="0">
                <a:solidFill>
                  <a:schemeClr val="tx1"/>
                </a:solidFill>
                <a:effectLst/>
                <a:latin typeface="+mn-lt"/>
                <a:ea typeface="+mn-ea"/>
                <a:cs typeface="+mn-cs"/>
              </a:rPr>
              <a:t>Satan</a:t>
            </a:r>
            <a:r>
              <a:rPr lang="en-US" sz="1200" b="0" i="0" u="none" strike="noStrike" kern="1200" dirty="0">
                <a:solidFill>
                  <a:schemeClr val="tx1"/>
                </a:solidFill>
                <a:effectLst/>
                <a:latin typeface="+mn-lt"/>
                <a:ea typeface="+mn-ea"/>
                <a:cs typeface="+mn-cs"/>
              </a:rPr>
              <a:t> will be </a:t>
            </a:r>
            <a:r>
              <a:rPr lang="en-US" sz="1200" b="1" i="1" u="none" strike="noStrike" kern="1200" dirty="0">
                <a:solidFill>
                  <a:schemeClr val="tx1"/>
                </a:solidFill>
                <a:effectLst/>
                <a:latin typeface="+mn-lt"/>
                <a:ea typeface="+mn-ea"/>
                <a:cs typeface="+mn-cs"/>
              </a:rPr>
              <a:t>defeated</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42</a:t>
            </a:fld>
            <a:endParaRPr lang="en-US"/>
          </a:p>
        </p:txBody>
      </p:sp>
    </p:spTree>
    <p:extLst>
      <p:ext uri="{BB962C8B-B14F-4D97-AF65-F5344CB8AC3E}">
        <p14:creationId xmlns:p14="http://schemas.microsoft.com/office/powerpoint/2010/main" val="237174391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1" i="0" u="none" strike="noStrike" kern="1200" dirty="0">
                <a:solidFill>
                  <a:schemeClr val="tx1"/>
                </a:solidFill>
                <a:effectLst/>
                <a:latin typeface="+mn-lt"/>
                <a:ea typeface="+mn-ea"/>
                <a:cs typeface="+mn-cs"/>
              </a:rPr>
              <a:t>Adam</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Eve</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have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children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Time</a:t>
            </a:r>
            <a:r>
              <a:rPr lang="en-US" sz="1200" b="0" i="0" u="none" strike="noStrike" kern="1200" dirty="0">
                <a:solidFill>
                  <a:schemeClr val="tx1"/>
                </a:solidFill>
                <a:effectLst/>
                <a:latin typeface="+mn-lt"/>
                <a:ea typeface="+mn-ea"/>
                <a:cs typeface="+mn-cs"/>
              </a:rPr>
              <a:t> goes </a:t>
            </a:r>
            <a:r>
              <a:rPr lang="en-US" sz="1200" b="1" i="1" u="none" strike="noStrike" kern="1200" dirty="0">
                <a:solidFill>
                  <a:schemeClr val="tx1"/>
                </a:solidFill>
                <a:effectLst/>
                <a:latin typeface="+mn-lt"/>
                <a:ea typeface="+mn-ea"/>
                <a:cs typeface="+mn-cs"/>
              </a:rPr>
              <a:t>on</a:t>
            </a:r>
            <a:r>
              <a:rPr lang="en-US" sz="1200" b="0" i="0" u="none" strike="noStrike" kern="1200" dirty="0">
                <a:solidFill>
                  <a:schemeClr val="tx1"/>
                </a:solidFill>
                <a:effectLst/>
                <a:latin typeface="+mn-lt"/>
                <a:ea typeface="+mn-ea"/>
                <a:cs typeface="+mn-cs"/>
              </a:rPr>
              <a:t> and it is </a:t>
            </a:r>
            <a:r>
              <a:rPr lang="en-US" sz="1200" b="0" i="0" u="sng" strike="noStrike" kern="1200" dirty="0">
                <a:solidFill>
                  <a:schemeClr val="tx1"/>
                </a:solidFill>
                <a:effectLst/>
                <a:latin typeface="+mn-lt"/>
                <a:ea typeface="+mn-ea"/>
                <a:cs typeface="+mn-cs"/>
              </a:rPr>
              <a:t>really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hard</a:t>
            </a:r>
            <a:r>
              <a:rPr lang="en-US" sz="1200" b="0" i="0" u="none" strike="noStrike" kern="1200" dirty="0">
                <a:solidFill>
                  <a:schemeClr val="tx1"/>
                </a:solidFill>
                <a:effectLst/>
                <a:latin typeface="+mn-lt"/>
                <a:ea typeface="+mn-ea"/>
                <a:cs typeface="+mn-cs"/>
              </a:rPr>
              <a:t> for us to </a:t>
            </a:r>
            <a:r>
              <a:rPr lang="en-US" sz="1200" b="0" i="0" u="sng" strike="noStrike" kern="1200" dirty="0">
                <a:solidFill>
                  <a:schemeClr val="tx1"/>
                </a:solidFill>
                <a:effectLst/>
                <a:latin typeface="+mn-lt"/>
                <a:ea typeface="+mn-ea"/>
                <a:cs typeface="+mn-cs"/>
              </a:rPr>
              <a:t>just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take</a:t>
            </a:r>
            <a:r>
              <a:rPr lang="en-US" sz="1200" b="0" i="0" u="none" strike="noStrike" kern="1200" dirty="0">
                <a:solidFill>
                  <a:schemeClr val="tx1"/>
                </a:solidFill>
                <a:effectLst/>
                <a:latin typeface="+mn-lt"/>
                <a:ea typeface="+mn-ea"/>
                <a:cs typeface="+mn-cs"/>
              </a:rPr>
              <a:t> a </a:t>
            </a:r>
            <a:r>
              <a:rPr lang="en-US" sz="1200" b="1" i="0" u="none" strike="noStrike" kern="1200" dirty="0">
                <a:solidFill>
                  <a:schemeClr val="tx1"/>
                </a:solidFill>
                <a:effectLst/>
                <a:latin typeface="+mn-lt"/>
                <a:ea typeface="+mn-ea"/>
                <a:cs typeface="+mn-cs"/>
              </a:rPr>
              <a:t>promise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a:t>
            </a:r>
            <a:r>
              <a:rPr lang="en-US" sz="1200" b="1" i="1" u="none" strike="noStrike" kern="1200" dirty="0">
                <a:solidFill>
                  <a:schemeClr val="tx1"/>
                </a:solidFill>
                <a:effectLst/>
                <a:latin typeface="+mn-lt"/>
                <a:ea typeface="+mn-ea"/>
                <a:cs typeface="+mn-cs"/>
              </a:rPr>
              <a:t>want</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try</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show</a:t>
            </a:r>
            <a:r>
              <a:rPr lang="en-US" sz="1200" b="0" i="0" u="none" strike="noStrike" kern="1200" dirty="0">
                <a:solidFill>
                  <a:schemeClr val="tx1"/>
                </a:solidFill>
                <a:effectLst/>
                <a:latin typeface="+mn-lt"/>
                <a:ea typeface="+mn-ea"/>
                <a:cs typeface="+mn-cs"/>
              </a:rPr>
              <a:t> that </a:t>
            </a:r>
            <a:r>
              <a:rPr lang="en-US" sz="1200" b="1" i="0" u="none" strike="noStrike" kern="1200" dirty="0">
                <a:solidFill>
                  <a:schemeClr val="tx1"/>
                </a:solidFill>
                <a:effectLst/>
                <a:latin typeface="+mn-lt"/>
                <a:ea typeface="+mn-ea"/>
                <a:cs typeface="+mn-cs"/>
              </a:rPr>
              <a:t>we </a:t>
            </a:r>
            <a:r>
              <a:rPr lang="en-US" sz="1200" b="0" i="0" u="none" strike="noStrike" kern="1200" dirty="0">
                <a:solidFill>
                  <a:schemeClr val="tx1"/>
                </a:solidFill>
                <a:effectLst/>
                <a:latin typeface="+mn-lt"/>
                <a:ea typeface="+mn-ea"/>
                <a:cs typeface="+mn-cs"/>
              </a:rPr>
              <a:t>are </a:t>
            </a:r>
            <a:r>
              <a:rPr lang="en-US" sz="1200" b="1" i="1" u="none" strike="noStrike" kern="1200" dirty="0">
                <a:solidFill>
                  <a:schemeClr val="tx1"/>
                </a:solidFill>
                <a:effectLst/>
                <a:latin typeface="+mn-lt"/>
                <a:ea typeface="+mn-ea"/>
                <a:cs typeface="+mn-cs"/>
              </a:rPr>
              <a:t>worthy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a:t>
            </a:r>
            <a:r>
              <a:rPr lang="en-US" sz="1200" b="1" i="1" u="none" strike="noStrike" kern="1200" dirty="0">
                <a:solidFill>
                  <a:schemeClr val="tx1"/>
                </a:solidFill>
                <a:effectLst/>
                <a:latin typeface="+mn-lt"/>
                <a:ea typeface="+mn-ea"/>
                <a:cs typeface="+mn-cs"/>
              </a:rPr>
              <a:t>want</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impress</a:t>
            </a:r>
            <a:r>
              <a:rPr lang="en-US" sz="1200" b="0" i="0" u="none" strike="noStrike" kern="1200" dirty="0">
                <a:solidFill>
                  <a:schemeClr val="tx1"/>
                </a:solidFill>
                <a:effectLst/>
                <a:latin typeface="+mn-lt"/>
                <a:ea typeface="+mn-ea"/>
                <a:cs typeface="+mn-cs"/>
              </a:rPr>
              <a:t> God.</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a:t>
            </a:r>
            <a:r>
              <a:rPr lang="en-US" sz="1200" b="1" i="1" u="none" strike="noStrike" kern="1200" dirty="0">
                <a:solidFill>
                  <a:schemeClr val="tx1"/>
                </a:solidFill>
                <a:effectLst/>
                <a:latin typeface="+mn-lt"/>
                <a:ea typeface="+mn-ea"/>
                <a:cs typeface="+mn-cs"/>
              </a:rPr>
              <a:t>want</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show</a:t>
            </a:r>
            <a:r>
              <a:rPr lang="en-US" sz="1200" b="0" i="0" u="none" strike="noStrike" kern="1200" dirty="0">
                <a:solidFill>
                  <a:schemeClr val="tx1"/>
                </a:solidFill>
                <a:effectLst/>
                <a:latin typeface="+mn-lt"/>
                <a:ea typeface="+mn-ea"/>
                <a:cs typeface="+mn-cs"/>
              </a:rPr>
              <a:t> Him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we can </a:t>
            </a:r>
            <a:r>
              <a:rPr lang="en-US" sz="1200" b="1" i="1" u="none" strike="noStrike" kern="1200" dirty="0">
                <a:solidFill>
                  <a:schemeClr val="tx1"/>
                </a:solidFill>
                <a:effectLst/>
                <a:latin typeface="+mn-lt"/>
                <a:ea typeface="+mn-ea"/>
                <a:cs typeface="+mn-cs"/>
              </a:rPr>
              <a:t>do</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to </a:t>
            </a:r>
            <a:r>
              <a:rPr lang="en-US" sz="1200" b="1" i="1" u="sng" strike="noStrike" kern="1200" dirty="0">
                <a:solidFill>
                  <a:schemeClr val="tx1"/>
                </a:solidFill>
                <a:effectLst/>
                <a:latin typeface="+mn-lt"/>
                <a:ea typeface="+mn-ea"/>
                <a:cs typeface="+mn-cs"/>
              </a:rPr>
              <a:t>show</a:t>
            </a:r>
            <a:r>
              <a:rPr lang="en-US" sz="1200" b="0" i="0" u="none" strike="noStrike" kern="1200" dirty="0">
                <a:solidFill>
                  <a:schemeClr val="tx1"/>
                </a:solidFill>
                <a:effectLst/>
                <a:latin typeface="+mn-lt"/>
                <a:ea typeface="+mn-ea"/>
                <a:cs typeface="+mn-cs"/>
              </a:rPr>
              <a:t> Him </a:t>
            </a:r>
            <a:r>
              <a:rPr lang="en-US" sz="1200" b="0" i="0" u="sng" strike="noStrike" kern="1200" dirty="0">
                <a:solidFill>
                  <a:schemeClr val="tx1"/>
                </a:solidFill>
                <a:effectLst/>
                <a:latin typeface="+mn-lt"/>
                <a:ea typeface="+mn-ea"/>
                <a:cs typeface="+mn-cs"/>
              </a:rPr>
              <a:t>how</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serious</a:t>
            </a:r>
            <a:r>
              <a:rPr lang="en-US" sz="1200" b="0" i="0" u="none" strike="noStrike" kern="1200" dirty="0">
                <a:solidFill>
                  <a:schemeClr val="tx1"/>
                </a:solidFill>
                <a:effectLst/>
                <a:latin typeface="+mn-lt"/>
                <a:ea typeface="+mn-ea"/>
                <a:cs typeface="+mn-cs"/>
              </a:rPr>
              <a:t> we </a:t>
            </a:r>
            <a:r>
              <a:rPr lang="en-US" sz="1200" b="1" i="1" u="none" strike="noStrike" kern="1200" dirty="0">
                <a:solidFill>
                  <a:schemeClr val="tx1"/>
                </a:solidFill>
                <a:effectLst/>
                <a:latin typeface="+mn-lt"/>
                <a:ea typeface="+mn-ea"/>
                <a:cs typeface="+mn-cs"/>
              </a:rPr>
              <a:t>are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So, we are </a:t>
            </a:r>
            <a:r>
              <a:rPr lang="en-US" sz="1200" b="0" i="0" u="sng" strike="noStrike" kern="1200" dirty="0">
                <a:solidFill>
                  <a:schemeClr val="tx1"/>
                </a:solidFill>
                <a:effectLst/>
                <a:latin typeface="+mn-lt"/>
                <a:ea typeface="+mn-ea"/>
                <a:cs typeface="+mn-cs"/>
              </a:rPr>
              <a:t>very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prone</a:t>
            </a:r>
            <a:r>
              <a:rPr lang="en-US" sz="1200" b="0" i="0" u="none" strike="noStrike" kern="1200" dirty="0">
                <a:solidFill>
                  <a:schemeClr val="tx1"/>
                </a:solidFill>
                <a:effectLst/>
                <a:latin typeface="+mn-lt"/>
                <a:ea typeface="+mn-ea"/>
                <a:cs typeface="+mn-cs"/>
              </a:rPr>
              <a:t> to go about </a:t>
            </a:r>
            <a:r>
              <a:rPr lang="en-US" sz="1200" b="1" i="0" u="none" strike="noStrike" kern="1200" dirty="0">
                <a:solidFill>
                  <a:schemeClr val="tx1"/>
                </a:solidFill>
                <a:effectLst/>
                <a:latin typeface="+mn-lt"/>
                <a:ea typeface="+mn-ea"/>
                <a:cs typeface="+mn-cs"/>
              </a:rPr>
              <a:t>works</a:t>
            </a:r>
            <a:r>
              <a:rPr lang="en-US" sz="1200" b="0" i="0" u="none" strike="noStrike" kern="1200" dirty="0">
                <a:solidFill>
                  <a:schemeClr val="tx1"/>
                </a:solidFill>
                <a:effectLst/>
                <a:latin typeface="+mn-lt"/>
                <a:ea typeface="+mn-ea"/>
                <a:cs typeface="+mn-cs"/>
              </a:rPr>
              <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Works/Religion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Good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works</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Showing</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how</a:t>
            </a:r>
            <a:r>
              <a:rPr lang="en-US" sz="1200" b="0" i="0" u="none" strike="noStrike" kern="1200" dirty="0">
                <a:solidFill>
                  <a:schemeClr val="tx1"/>
                </a:solidFill>
                <a:effectLst/>
                <a:latin typeface="+mn-lt"/>
                <a:ea typeface="+mn-ea"/>
                <a:cs typeface="+mn-cs"/>
              </a:rPr>
              <a:t> we are </a:t>
            </a:r>
            <a:r>
              <a:rPr lang="en-US" sz="1200" b="1" i="0" u="none" strike="noStrike" kern="1200" dirty="0">
                <a:solidFill>
                  <a:schemeClr val="tx1"/>
                </a:solidFill>
                <a:effectLst/>
                <a:latin typeface="+mn-lt"/>
                <a:ea typeface="+mn-ea"/>
                <a:cs typeface="+mn-cs"/>
              </a:rPr>
              <a:t>sincere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Showing</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how</a:t>
            </a:r>
            <a:r>
              <a:rPr lang="en-US" sz="1200" b="0" i="0" u="none" strike="noStrike" kern="1200" dirty="0">
                <a:solidFill>
                  <a:schemeClr val="tx1"/>
                </a:solidFill>
                <a:effectLst/>
                <a:latin typeface="+mn-lt"/>
                <a:ea typeface="+mn-ea"/>
                <a:cs typeface="+mn-cs"/>
              </a:rPr>
              <a:t> we</a:t>
            </a:r>
            <a:r>
              <a:rPr lang="en-US" sz="1200" b="1" i="0" u="none" strike="noStrike" kern="1200" dirty="0">
                <a:solidFill>
                  <a:schemeClr val="tx1"/>
                </a:solidFill>
                <a:effectLst/>
                <a:latin typeface="+mn-lt"/>
                <a:ea typeface="+mn-ea"/>
                <a:cs typeface="+mn-cs"/>
              </a:rPr>
              <a:t> </a:t>
            </a:r>
            <a:r>
              <a:rPr lang="en-US" sz="1200" b="0" i="0" u="none" strike="noStrike" kern="1200" dirty="0">
                <a:solidFill>
                  <a:schemeClr val="tx1"/>
                </a:solidFill>
                <a:effectLst/>
                <a:latin typeface="+mn-lt"/>
                <a:ea typeface="+mn-ea"/>
                <a:cs typeface="+mn-cs"/>
              </a:rPr>
              <a:t>are </a:t>
            </a:r>
            <a:r>
              <a:rPr lang="en-US" sz="1200" b="1" i="0" u="none" strike="noStrike" kern="1200" dirty="0">
                <a:solidFill>
                  <a:schemeClr val="tx1"/>
                </a:solidFill>
                <a:effectLst/>
                <a:latin typeface="+mn-lt"/>
                <a:ea typeface="+mn-ea"/>
                <a:cs typeface="+mn-cs"/>
              </a:rPr>
              <a:t>worthy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Showing</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how</a:t>
            </a:r>
            <a:r>
              <a:rPr lang="en-US" sz="1200" b="0" i="0" u="none" strike="noStrike" kern="1200" dirty="0">
                <a:solidFill>
                  <a:schemeClr val="tx1"/>
                </a:solidFill>
                <a:effectLst/>
                <a:latin typeface="+mn-lt"/>
                <a:ea typeface="+mn-ea"/>
                <a:cs typeface="+mn-cs"/>
              </a:rPr>
              <a:t> we will </a:t>
            </a:r>
            <a:r>
              <a:rPr lang="en-US" sz="1200" b="0" i="1" u="none" strike="noStrike" kern="1200" dirty="0">
                <a:solidFill>
                  <a:schemeClr val="tx1"/>
                </a:solidFill>
                <a:effectLst/>
                <a:latin typeface="+mn-lt"/>
                <a:ea typeface="+mn-ea"/>
                <a:cs typeface="+mn-cs"/>
              </a:rPr>
              <a:t>make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sacrifices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a:t>
            </a:r>
            <a:r>
              <a:rPr lang="en-US" sz="1200" b="1" i="1" u="none" strike="noStrike" kern="1200" dirty="0">
                <a:solidFill>
                  <a:schemeClr val="tx1"/>
                </a:solidFill>
                <a:effectLst/>
                <a:latin typeface="+mn-lt"/>
                <a:ea typeface="+mn-ea"/>
                <a:cs typeface="+mn-cs"/>
              </a:rPr>
              <a:t>want</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impress</a:t>
            </a:r>
            <a:r>
              <a:rPr lang="en-US" sz="1200" b="0" i="0" u="none" strike="noStrike" kern="1200" dirty="0">
                <a:solidFill>
                  <a:schemeClr val="tx1"/>
                </a:solidFill>
                <a:effectLst/>
                <a:latin typeface="+mn-lt"/>
                <a:ea typeface="+mn-ea"/>
                <a:cs typeface="+mn-cs"/>
              </a:rPr>
              <a:t> our </a:t>
            </a:r>
            <a:r>
              <a:rPr lang="en-US" sz="1200" b="1" i="0" u="none" strike="noStrike" kern="1200" dirty="0">
                <a:solidFill>
                  <a:schemeClr val="tx1"/>
                </a:solidFill>
                <a:effectLst/>
                <a:latin typeface="+mn-lt"/>
                <a:ea typeface="+mn-ea"/>
                <a:cs typeface="+mn-cs"/>
              </a:rPr>
              <a:t>Creator</a:t>
            </a:r>
            <a:r>
              <a:rPr lang="en-US" sz="1200" b="0" i="0" u="none" strike="noStrike" kern="1200" dirty="0">
                <a:solidFill>
                  <a:schemeClr val="tx1"/>
                </a:solidFill>
                <a:effectLst/>
                <a:latin typeface="+mn-lt"/>
                <a:ea typeface="+mn-ea"/>
                <a:cs typeface="+mn-cs"/>
              </a:rPr>
              <a:t> God…</a:t>
            </a:r>
          </a:p>
        </p:txBody>
      </p:sp>
      <p:sp>
        <p:nvSpPr>
          <p:cNvPr id="4" name="Slide Number Placeholder 3"/>
          <p:cNvSpPr>
            <a:spLocks noGrp="1"/>
          </p:cNvSpPr>
          <p:nvPr>
            <p:ph type="sldNum" sz="quarter" idx="10"/>
          </p:nvPr>
        </p:nvSpPr>
        <p:spPr/>
        <p:txBody>
          <a:bodyPr/>
          <a:lstStyle/>
          <a:p>
            <a:fld id="{9398ECE9-F199-4445-9799-9CC371946868}" type="slidenum">
              <a:rPr lang="en-US" smtClean="0"/>
              <a:t>43</a:t>
            </a:fld>
            <a:endParaRPr lang="en-US"/>
          </a:p>
        </p:txBody>
      </p:sp>
    </p:spTree>
    <p:extLst>
      <p:ext uri="{BB962C8B-B14F-4D97-AF65-F5344CB8AC3E}">
        <p14:creationId xmlns:p14="http://schemas.microsoft.com/office/powerpoint/2010/main" val="372264339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God </a:t>
            </a:r>
            <a:r>
              <a:rPr lang="en-US" sz="1200" b="1" i="1" u="none" strike="noStrike" kern="1200" dirty="0">
                <a:solidFill>
                  <a:schemeClr val="tx1"/>
                </a:solidFill>
                <a:effectLst/>
                <a:latin typeface="+mn-lt"/>
                <a:ea typeface="+mn-ea"/>
                <a:cs typeface="+mn-cs"/>
              </a:rPr>
              <a:t>told</a:t>
            </a:r>
            <a:r>
              <a:rPr lang="en-US" sz="1200" b="0" i="0" u="none" strike="noStrike" kern="1200" dirty="0">
                <a:solidFill>
                  <a:schemeClr val="tx1"/>
                </a:solidFill>
                <a:effectLst/>
                <a:latin typeface="+mn-lt"/>
                <a:ea typeface="+mn-ea"/>
                <a:cs typeface="+mn-cs"/>
              </a:rPr>
              <a:t> two of the </a:t>
            </a:r>
            <a:r>
              <a:rPr lang="en-US" sz="1200" b="0" i="0" u="sng" strike="noStrike" kern="1200" dirty="0">
                <a:solidFill>
                  <a:schemeClr val="tx1"/>
                </a:solidFill>
                <a:effectLst/>
                <a:latin typeface="+mn-lt"/>
                <a:ea typeface="+mn-ea"/>
                <a:cs typeface="+mn-cs"/>
              </a:rPr>
              <a:t>first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children</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Adam</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Eve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Cain</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Abel</a:t>
            </a:r>
            <a:r>
              <a:rPr lang="en-US" sz="1200" b="0" i="0" u="none" strike="noStrike" kern="1200" dirty="0">
                <a:solidFill>
                  <a:schemeClr val="tx1"/>
                </a:solidFill>
                <a:effectLst/>
                <a:latin typeface="+mn-lt"/>
                <a:ea typeface="+mn-ea"/>
                <a:cs typeface="+mn-cs"/>
              </a:rPr>
              <a:t>, that they were to </a:t>
            </a:r>
            <a:r>
              <a:rPr lang="en-US" sz="1200" b="1" i="1" u="none" strike="noStrike" kern="1200" dirty="0">
                <a:solidFill>
                  <a:schemeClr val="tx1"/>
                </a:solidFill>
                <a:effectLst/>
                <a:latin typeface="+mn-lt"/>
                <a:ea typeface="+mn-ea"/>
                <a:cs typeface="+mn-cs"/>
              </a:rPr>
              <a:t>come</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make</a:t>
            </a:r>
            <a:r>
              <a:rPr lang="en-US" sz="1200" b="0" i="0" u="none" strike="noStrike" kern="1200" dirty="0">
                <a:solidFill>
                  <a:schemeClr val="tx1"/>
                </a:solidFill>
                <a:effectLst/>
                <a:latin typeface="+mn-lt"/>
                <a:ea typeface="+mn-ea"/>
                <a:cs typeface="+mn-cs"/>
              </a:rPr>
              <a:t> a </a:t>
            </a:r>
            <a:r>
              <a:rPr lang="en-US" sz="1200" b="1" i="0" u="none" strike="noStrike" kern="1200" dirty="0">
                <a:solidFill>
                  <a:schemeClr val="tx1"/>
                </a:solidFill>
                <a:effectLst/>
                <a:latin typeface="+mn-lt"/>
                <a:ea typeface="+mn-ea"/>
                <a:cs typeface="+mn-cs"/>
              </a:rPr>
              <a:t>sacrifice</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before</a:t>
            </a:r>
            <a:r>
              <a:rPr lang="en-US" sz="1200" b="0" i="0" u="none" strike="noStrike" kern="1200" dirty="0">
                <a:solidFill>
                  <a:schemeClr val="tx1"/>
                </a:solidFill>
                <a:effectLst/>
                <a:latin typeface="+mn-lt"/>
                <a:ea typeface="+mn-ea"/>
                <a:cs typeface="+mn-cs"/>
              </a:rPr>
              <a:t> God.</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Able</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came</a:t>
            </a:r>
            <a:r>
              <a:rPr lang="en-US" sz="1200" b="0" i="0" u="none" strike="noStrike" kern="1200" dirty="0">
                <a:solidFill>
                  <a:schemeClr val="tx1"/>
                </a:solidFill>
                <a:effectLst/>
                <a:latin typeface="+mn-lt"/>
                <a:ea typeface="+mn-ea"/>
                <a:cs typeface="+mn-cs"/>
              </a:rPr>
              <a:t> and he </a:t>
            </a:r>
            <a:r>
              <a:rPr lang="en-US" sz="1200" b="1" i="1" u="none" strike="noStrike" kern="1200" dirty="0">
                <a:solidFill>
                  <a:schemeClr val="tx1"/>
                </a:solidFill>
                <a:effectLst/>
                <a:latin typeface="+mn-lt"/>
                <a:ea typeface="+mn-ea"/>
                <a:cs typeface="+mn-cs"/>
              </a:rPr>
              <a:t>brought</a:t>
            </a:r>
            <a:r>
              <a:rPr lang="en-US" sz="1200" b="0" i="0" u="none" strike="noStrike" kern="1200" dirty="0">
                <a:solidFill>
                  <a:schemeClr val="tx1"/>
                </a:solidFill>
                <a:effectLst/>
                <a:latin typeface="+mn-lt"/>
                <a:ea typeface="+mn-ea"/>
                <a:cs typeface="+mn-cs"/>
              </a:rPr>
              <a:t> a </a:t>
            </a:r>
            <a:r>
              <a:rPr lang="en-US" sz="1200" b="1" i="0" u="none" strike="noStrike" kern="1200" dirty="0">
                <a:solidFill>
                  <a:schemeClr val="tx1"/>
                </a:solidFill>
                <a:effectLst/>
                <a:latin typeface="+mn-lt"/>
                <a:ea typeface="+mn-ea"/>
                <a:cs typeface="+mn-cs"/>
              </a:rPr>
              <a:t>lamb</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he </a:t>
            </a:r>
            <a:r>
              <a:rPr lang="en-US" sz="1200" b="1" i="1" u="none" strike="noStrike" kern="1200" dirty="0">
                <a:solidFill>
                  <a:schemeClr val="tx1"/>
                </a:solidFill>
                <a:effectLst/>
                <a:latin typeface="+mn-lt"/>
                <a:ea typeface="+mn-ea"/>
                <a:cs typeface="+mn-cs"/>
              </a:rPr>
              <a:t>killed</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lamb</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brought</a:t>
            </a:r>
            <a:r>
              <a:rPr lang="en-US" sz="1200" b="0" i="0" u="none" strike="noStrike" kern="1200" dirty="0">
                <a:solidFill>
                  <a:schemeClr val="tx1"/>
                </a:solidFill>
                <a:effectLst/>
                <a:latin typeface="+mn-lt"/>
                <a:ea typeface="+mn-ea"/>
                <a:cs typeface="+mn-cs"/>
              </a:rPr>
              <a:t> a </a:t>
            </a:r>
            <a:r>
              <a:rPr lang="en-US" sz="1200" b="0" i="0" u="sng" strike="noStrike" kern="1200" dirty="0">
                <a:solidFill>
                  <a:schemeClr val="tx1"/>
                </a:solidFill>
                <a:effectLst/>
                <a:latin typeface="+mn-lt"/>
                <a:ea typeface="+mn-ea"/>
                <a:cs typeface="+mn-cs"/>
              </a:rPr>
              <a:t>blood</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animal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sacrifice</a:t>
            </a:r>
            <a:r>
              <a:rPr lang="en-US" sz="1200" b="0" i="0" u="none" strike="noStrike" kern="1200" dirty="0">
                <a:solidFill>
                  <a:schemeClr val="tx1"/>
                </a:solidFill>
                <a:effectLst/>
                <a:latin typeface="+mn-lt"/>
                <a:ea typeface="+mn-ea"/>
                <a:cs typeface="+mn-cs"/>
              </a:rPr>
              <a:t> to </a:t>
            </a:r>
            <a:r>
              <a:rPr lang="en-US" sz="1200" b="1" i="0" u="none" strike="noStrike" kern="1200" dirty="0">
                <a:solidFill>
                  <a:schemeClr val="tx1"/>
                </a:solidFill>
                <a:effectLst/>
                <a:latin typeface="+mn-lt"/>
                <a:ea typeface="+mn-ea"/>
                <a:cs typeface="+mn-cs"/>
              </a:rPr>
              <a:t>God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0" i="0" u="sng" strike="noStrike" kern="1200" dirty="0">
                <a:solidFill>
                  <a:schemeClr val="tx1"/>
                </a:solidFill>
                <a:effectLst/>
                <a:latin typeface="+mn-lt"/>
                <a:ea typeface="+mn-ea"/>
                <a:cs typeface="+mn-cs"/>
              </a:rPr>
              <a: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sacrifice</a:t>
            </a:r>
            <a:r>
              <a:rPr lang="en-US" sz="1200" b="0" i="0" u="none" strike="noStrike" kern="1200" dirty="0">
                <a:solidFill>
                  <a:schemeClr val="tx1"/>
                </a:solidFill>
                <a:effectLst/>
                <a:latin typeface="+mn-lt"/>
                <a:ea typeface="+mn-ea"/>
                <a:cs typeface="+mn-cs"/>
              </a:rPr>
              <a:t> was </a:t>
            </a:r>
            <a:r>
              <a:rPr lang="en-US" sz="1200" b="1" i="1" u="none" strike="noStrike" kern="1200" dirty="0">
                <a:solidFill>
                  <a:schemeClr val="tx1"/>
                </a:solidFill>
                <a:effectLst/>
                <a:latin typeface="+mn-lt"/>
                <a:ea typeface="+mn-ea"/>
                <a:cs typeface="+mn-cs"/>
              </a:rPr>
              <a:t>accepted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God</a:t>
            </a:r>
            <a:r>
              <a:rPr lang="en-US" sz="1200" b="0" i="0" u="none" strike="noStrike" kern="1200" dirty="0">
                <a:solidFill>
                  <a:schemeClr val="tx1"/>
                </a:solidFill>
                <a:effectLst/>
                <a:latin typeface="+mn-lt"/>
                <a:ea typeface="+mn-ea"/>
                <a:cs typeface="+mn-cs"/>
              </a:rPr>
              <a:t> was </a:t>
            </a:r>
            <a:r>
              <a:rPr lang="en-US" sz="1200" b="1" i="1" u="none" strike="noStrike" kern="1200" dirty="0">
                <a:solidFill>
                  <a:schemeClr val="tx1"/>
                </a:solidFill>
                <a:effectLst/>
                <a:latin typeface="+mn-lt"/>
                <a:ea typeface="+mn-ea"/>
                <a:cs typeface="+mn-cs"/>
              </a:rPr>
              <a:t>pleased</a:t>
            </a:r>
            <a:r>
              <a:rPr lang="en-US" sz="1200" b="0" i="0" u="none" strike="noStrike" kern="1200" dirty="0">
                <a:solidFill>
                  <a:schemeClr val="tx1"/>
                </a:solidFill>
                <a:effectLst/>
                <a:latin typeface="+mn-lt"/>
                <a:ea typeface="+mn-ea"/>
                <a:cs typeface="+mn-cs"/>
              </a:rPr>
              <a:t> with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sacrifice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is a </a:t>
            </a:r>
            <a:r>
              <a:rPr lang="en-US" sz="1200" b="1" i="0" u="none" strike="noStrike" kern="1200" dirty="0">
                <a:solidFill>
                  <a:schemeClr val="tx1"/>
                </a:solidFill>
                <a:effectLst/>
                <a:latin typeface="+mn-lt"/>
                <a:ea typeface="+mn-ea"/>
                <a:cs typeface="+mn-cs"/>
              </a:rPr>
              <a:t>picture</a:t>
            </a:r>
            <a:r>
              <a:rPr lang="en-US" sz="1200" b="0" i="0" u="none" strike="noStrike" kern="1200" dirty="0">
                <a:solidFill>
                  <a:schemeClr val="tx1"/>
                </a:solidFill>
                <a:effectLst/>
                <a:latin typeface="+mn-lt"/>
                <a:ea typeface="+mn-ea"/>
                <a:cs typeface="+mn-cs"/>
              </a:rPr>
              <a:t> of the </a:t>
            </a:r>
            <a:r>
              <a:rPr lang="en-US" sz="1200" b="1" i="1" u="none" strike="noStrike" kern="1200" dirty="0">
                <a:solidFill>
                  <a:schemeClr val="tx1"/>
                </a:solidFill>
                <a:effectLst/>
                <a:latin typeface="+mn-lt"/>
                <a:ea typeface="+mn-ea"/>
                <a:cs typeface="+mn-cs"/>
              </a:rPr>
              <a:t>seriousness</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sin</a:t>
            </a:r>
            <a:r>
              <a:rPr lang="en-US" sz="1200" b="0" i="0" u="none" strike="noStrike" kern="1200" dirty="0">
                <a:solidFill>
                  <a:schemeClr val="tx1"/>
                </a:solidFill>
                <a:effectLst/>
                <a:latin typeface="+mn-lt"/>
                <a:ea typeface="+mn-ea"/>
                <a:cs typeface="+mn-cs"/>
              </a:rPr>
              <a:t> and the </a:t>
            </a:r>
            <a:r>
              <a:rPr lang="en-US" sz="1200" b="1" i="1" u="none" strike="noStrike" kern="1200" dirty="0">
                <a:solidFill>
                  <a:schemeClr val="tx1"/>
                </a:solidFill>
                <a:effectLst/>
                <a:latin typeface="+mn-lt"/>
                <a:ea typeface="+mn-ea"/>
                <a:cs typeface="+mn-cs"/>
              </a:rPr>
              <a:t>need</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 is </a:t>
            </a:r>
            <a:r>
              <a:rPr lang="en-US" sz="1200" b="0" i="1" u="none" strike="noStrike" kern="1200" dirty="0">
                <a:solidFill>
                  <a:schemeClr val="tx1"/>
                </a:solidFill>
                <a:effectLst/>
                <a:latin typeface="+mn-lt"/>
                <a:ea typeface="+mn-ea"/>
                <a:cs typeface="+mn-cs"/>
              </a:rPr>
              <a:t>how</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sin</a:t>
            </a:r>
            <a:r>
              <a:rPr lang="en-US" sz="1200" b="0" i="0" u="none" strike="noStrike" kern="1200" dirty="0">
                <a:solidFill>
                  <a:schemeClr val="tx1"/>
                </a:solidFill>
                <a:effectLst/>
                <a:latin typeface="+mn-lt"/>
                <a:ea typeface="+mn-ea"/>
                <a:cs typeface="+mn-cs"/>
              </a:rPr>
              <a:t> gets </a:t>
            </a:r>
            <a:r>
              <a:rPr lang="en-US" sz="1200" b="1" i="1" u="none" strike="noStrike" kern="1200" dirty="0">
                <a:solidFill>
                  <a:schemeClr val="tx1"/>
                </a:solidFill>
                <a:effectLst/>
                <a:latin typeface="+mn-lt"/>
                <a:ea typeface="+mn-ea"/>
                <a:cs typeface="+mn-cs"/>
              </a:rPr>
              <a:t>paid</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for</a:t>
            </a:r>
            <a:r>
              <a:rPr lang="en-US" sz="1200" b="0" i="0" u="none" strike="noStrike" kern="1200" dirty="0">
                <a:solidFill>
                  <a:schemeClr val="tx1"/>
                </a:solidFill>
                <a:effectLst/>
                <a:latin typeface="+mn-lt"/>
                <a:ea typeface="+mn-ea"/>
                <a:cs typeface="+mn-cs"/>
              </a:rPr>
              <a:t>.</a:t>
            </a:r>
          </a:p>
          <a:p>
            <a:pPr marL="171450" indent="-171450" algn="l">
              <a:buFont typeface="Arial" panose="020B0604020202020204" pitchFamily="34" charset="0"/>
              <a:buChar char="•"/>
            </a:pPr>
            <a:r>
              <a:rPr lang="en-US" sz="1200" b="0" i="0" u="sng" strike="noStrike" kern="1200" dirty="0">
                <a:solidFill>
                  <a:schemeClr val="tx1"/>
                </a:solidFill>
                <a:effectLst/>
                <a:latin typeface="+mn-lt"/>
                <a:ea typeface="+mn-ea"/>
                <a:cs typeface="+mn-cs"/>
              </a:rPr>
              <a:t>Not</a:t>
            </a:r>
            <a:r>
              <a:rPr lang="en-US" sz="1200" b="0" i="0" u="none" strike="noStrike" kern="1200" dirty="0">
                <a:solidFill>
                  <a:schemeClr val="tx1"/>
                </a:solidFill>
                <a:effectLst/>
                <a:latin typeface="+mn-lt"/>
                <a:ea typeface="+mn-ea"/>
                <a:cs typeface="+mn-cs"/>
              </a:rPr>
              <a:t> by </a:t>
            </a:r>
            <a:r>
              <a:rPr lang="en-US" sz="1200" b="0" i="0" u="sng" strike="noStrike" kern="1200" dirty="0">
                <a:solidFill>
                  <a:schemeClr val="tx1"/>
                </a:solidFill>
                <a:effectLst/>
                <a:latin typeface="+mn-lt"/>
                <a:ea typeface="+mn-ea"/>
                <a:cs typeface="+mn-cs"/>
              </a:rPr>
              <a:t>good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works</a:t>
            </a:r>
            <a:r>
              <a:rPr lang="en-US" sz="1200" b="0" i="0" u="none" strike="noStrike" kern="1200" dirty="0">
                <a:solidFill>
                  <a:schemeClr val="tx1"/>
                </a:solidFill>
                <a:effectLst/>
                <a:latin typeface="+mn-lt"/>
                <a:ea typeface="+mn-ea"/>
                <a:cs typeface="+mn-cs"/>
              </a:rPr>
              <a:t> and </a:t>
            </a:r>
            <a:r>
              <a:rPr lang="en-US" sz="1200" b="0" i="1" u="none" strike="noStrike" kern="1200" dirty="0">
                <a:solidFill>
                  <a:schemeClr val="tx1"/>
                </a:solidFill>
                <a:effectLst/>
                <a:latin typeface="+mn-lt"/>
                <a:ea typeface="+mn-ea"/>
                <a:cs typeface="+mn-cs"/>
              </a:rPr>
              <a:t>being</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impressive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by </a:t>
            </a:r>
            <a:r>
              <a:rPr lang="en-US" sz="1200" b="1" i="0" u="none" strike="noStrike" kern="1200" dirty="0">
                <a:solidFill>
                  <a:schemeClr val="tx1"/>
                </a:solidFill>
                <a:effectLst/>
                <a:latin typeface="+mn-lt"/>
                <a:ea typeface="+mn-ea"/>
                <a:cs typeface="+mn-cs"/>
              </a:rPr>
              <a:t>life</a:t>
            </a:r>
            <a:r>
              <a:rPr lang="en-US" sz="1200" b="0" i="0" u="none" strike="noStrike" kern="1200" dirty="0">
                <a:solidFill>
                  <a:schemeClr val="tx1"/>
                </a:solidFill>
                <a:effectLst/>
                <a:latin typeface="+mn-lt"/>
                <a:ea typeface="+mn-ea"/>
                <a:cs typeface="+mn-cs"/>
              </a:rPr>
              <a:t>, a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 a </a:t>
            </a:r>
            <a:r>
              <a:rPr lang="en-US" sz="1200" b="1" i="1" u="none" strike="noStrike" kern="1200" dirty="0">
                <a:solidFill>
                  <a:schemeClr val="tx1"/>
                </a:solidFill>
                <a:effectLst/>
                <a:latin typeface="+mn-lt"/>
                <a:ea typeface="+mn-ea"/>
                <a:cs typeface="+mn-cs"/>
              </a:rPr>
              <a:t>separation</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44</a:t>
            </a:fld>
            <a:endParaRPr lang="en-US"/>
          </a:p>
        </p:txBody>
      </p:sp>
    </p:spTree>
    <p:extLst>
      <p:ext uri="{BB962C8B-B14F-4D97-AF65-F5344CB8AC3E}">
        <p14:creationId xmlns:p14="http://schemas.microsoft.com/office/powerpoint/2010/main" val="224828279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1" i="0" u="none" strike="noStrike" kern="1200" dirty="0">
                <a:solidFill>
                  <a:schemeClr val="tx1"/>
                </a:solidFill>
                <a:effectLst/>
                <a:latin typeface="+mn-lt"/>
                <a:ea typeface="+mn-ea"/>
                <a:cs typeface="+mn-cs"/>
              </a:rPr>
              <a:t>Abel’s</a:t>
            </a:r>
            <a:r>
              <a:rPr lang="en-US" sz="1200" b="0" i="0" u="none" strike="noStrike" kern="1200" dirty="0">
                <a:solidFill>
                  <a:schemeClr val="tx1"/>
                </a:solidFill>
                <a:effectLst/>
                <a:latin typeface="+mn-lt"/>
                <a:ea typeface="+mn-ea"/>
                <a:cs typeface="+mn-cs"/>
              </a:rPr>
              <a:t> brother </a:t>
            </a:r>
            <a:r>
              <a:rPr lang="en-US" sz="1200" b="1" i="0" u="none" strike="noStrike" kern="1200" dirty="0">
                <a:solidFill>
                  <a:schemeClr val="tx1"/>
                </a:solidFill>
                <a:effectLst/>
                <a:latin typeface="+mn-lt"/>
                <a:ea typeface="+mn-ea"/>
                <a:cs typeface="+mn-cs"/>
              </a:rPr>
              <a:t>Cain</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decided</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come</a:t>
            </a:r>
            <a:r>
              <a:rPr lang="en-US" sz="1200" b="0" i="0" u="none" strike="noStrike" kern="1200" dirty="0">
                <a:solidFill>
                  <a:schemeClr val="tx1"/>
                </a:solidFill>
                <a:effectLst/>
                <a:latin typeface="+mn-lt"/>
                <a:ea typeface="+mn-ea"/>
                <a:cs typeface="+mn-cs"/>
              </a:rPr>
              <a:t> a </a:t>
            </a:r>
            <a:r>
              <a:rPr lang="en-US" sz="1200" b="0" i="0" u="sng" strike="noStrike" kern="1200" dirty="0">
                <a:solidFill>
                  <a:schemeClr val="tx1"/>
                </a:solidFill>
                <a:effectLst/>
                <a:latin typeface="+mn-lt"/>
                <a:ea typeface="+mn-ea"/>
                <a:cs typeface="+mn-cs"/>
              </a:rPr>
              <a:t>different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way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Instead</a:t>
            </a:r>
            <a:r>
              <a:rPr lang="en-US" sz="1200" b="0" i="0" u="none" strike="noStrike" kern="1200" dirty="0">
                <a:solidFill>
                  <a:schemeClr val="tx1"/>
                </a:solidFill>
                <a:effectLst/>
                <a:latin typeface="+mn-lt"/>
                <a:ea typeface="+mn-ea"/>
                <a:cs typeface="+mn-cs"/>
              </a:rPr>
              <a:t> of </a:t>
            </a:r>
            <a:r>
              <a:rPr lang="en-US" sz="1200" b="1" i="1" u="none" strike="noStrike" kern="1200" dirty="0">
                <a:solidFill>
                  <a:schemeClr val="tx1"/>
                </a:solidFill>
                <a:effectLst/>
                <a:latin typeface="+mn-lt"/>
                <a:ea typeface="+mn-ea"/>
                <a:cs typeface="+mn-cs"/>
              </a:rPr>
              <a:t>coming</a:t>
            </a:r>
            <a:r>
              <a:rPr lang="en-US" sz="1200" b="0" i="0" u="none" strike="noStrike" kern="1200" dirty="0">
                <a:solidFill>
                  <a:schemeClr val="tx1"/>
                </a:solidFill>
                <a:effectLst/>
                <a:latin typeface="+mn-lt"/>
                <a:ea typeface="+mn-ea"/>
                <a:cs typeface="+mn-cs"/>
              </a:rPr>
              <a:t> with a </a:t>
            </a:r>
            <a:r>
              <a:rPr lang="en-US" sz="1200" b="1" i="0" u="none" strike="noStrike" kern="1200" dirty="0">
                <a:solidFill>
                  <a:schemeClr val="tx1"/>
                </a:solidFill>
                <a:effectLst/>
                <a:latin typeface="+mn-lt"/>
                <a:ea typeface="+mn-ea"/>
                <a:cs typeface="+mn-cs"/>
              </a:rPr>
              <a:t>sacrifice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came</a:t>
            </a:r>
            <a:r>
              <a:rPr lang="en-US" sz="1200" b="0" i="0" u="none" strike="noStrike" kern="1200" dirty="0">
                <a:solidFill>
                  <a:schemeClr val="tx1"/>
                </a:solidFill>
                <a:effectLst/>
                <a:latin typeface="+mn-lt"/>
                <a:ea typeface="+mn-ea"/>
                <a:cs typeface="+mn-cs"/>
              </a:rPr>
              <a:t> with his </a:t>
            </a:r>
            <a:r>
              <a:rPr lang="en-US" sz="1200" b="0" i="0" u="sng" strike="noStrike" kern="1200" dirty="0">
                <a:solidFill>
                  <a:schemeClr val="tx1"/>
                </a:solidFill>
                <a:effectLst/>
                <a:latin typeface="+mn-lt"/>
                <a:ea typeface="+mn-ea"/>
                <a:cs typeface="+mn-cs"/>
              </a:rPr>
              <a:t>good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works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Vegetable Basket image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In this </a:t>
            </a:r>
            <a:r>
              <a:rPr lang="en-US" sz="1200" b="0" i="0" u="sng" strike="noStrike" kern="1200" dirty="0">
                <a:solidFill>
                  <a:schemeClr val="tx1"/>
                </a:solidFill>
                <a:effectLst/>
                <a:latin typeface="+mn-lt"/>
                <a:ea typeface="+mn-ea"/>
                <a:cs typeface="+mn-cs"/>
              </a:rPr>
              <a:t>early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he was a </a:t>
            </a:r>
            <a:r>
              <a:rPr lang="en-US" sz="1200" b="0" i="0" u="sng" strike="noStrike" kern="1200" dirty="0">
                <a:solidFill>
                  <a:schemeClr val="tx1"/>
                </a:solidFill>
                <a:effectLst/>
                <a:latin typeface="+mn-lt"/>
                <a:ea typeface="+mn-ea"/>
                <a:cs typeface="+mn-cs"/>
              </a:rPr>
              <a:t>master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gardener</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fruits</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vegetables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So, he </a:t>
            </a:r>
            <a:r>
              <a:rPr lang="en-US" sz="1200" b="1" i="1" u="none" strike="noStrike" kern="1200" dirty="0">
                <a:solidFill>
                  <a:schemeClr val="tx1"/>
                </a:solidFill>
                <a:effectLst/>
                <a:latin typeface="+mn-lt"/>
                <a:ea typeface="+mn-ea"/>
                <a:cs typeface="+mn-cs"/>
              </a:rPr>
              <a:t>came</a:t>
            </a:r>
            <a:r>
              <a:rPr lang="en-US" sz="1200" b="0" i="0" u="none" strike="noStrike" kern="1200" dirty="0">
                <a:solidFill>
                  <a:schemeClr val="tx1"/>
                </a:solidFill>
                <a:effectLst/>
                <a:latin typeface="+mn-lt"/>
                <a:ea typeface="+mn-ea"/>
                <a:cs typeface="+mn-cs"/>
              </a:rPr>
              <a:t> with an </a:t>
            </a:r>
            <a:r>
              <a:rPr lang="en-US" sz="1200" b="0" i="0" u="sng" strike="noStrike" kern="1200" dirty="0">
                <a:solidFill>
                  <a:schemeClr val="tx1"/>
                </a:solidFill>
                <a:effectLst/>
                <a:latin typeface="+mn-lt"/>
                <a:ea typeface="+mn-ea"/>
                <a:cs typeface="+mn-cs"/>
              </a:rPr>
              <a:t>impressive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collection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perhaps of </a:t>
            </a:r>
            <a:r>
              <a:rPr lang="en-US" sz="1200" b="1" i="0" u="none" strike="noStrike" kern="1200" dirty="0">
                <a:solidFill>
                  <a:schemeClr val="tx1"/>
                </a:solidFill>
                <a:effectLst/>
                <a:latin typeface="+mn-lt"/>
                <a:ea typeface="+mn-ea"/>
                <a:cs typeface="+mn-cs"/>
              </a:rPr>
              <a:t>flowers</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vegetables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was </a:t>
            </a:r>
            <a:r>
              <a:rPr lang="en-US" sz="1200" b="0" i="1" u="none" strike="noStrike" kern="1200" dirty="0">
                <a:solidFill>
                  <a:schemeClr val="tx1"/>
                </a:solidFill>
                <a:effectLst/>
                <a:latin typeface="+mn-lt"/>
                <a:ea typeface="+mn-ea"/>
                <a:cs typeface="+mn-cs"/>
              </a:rPr>
              <a:t>really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confident</a:t>
            </a:r>
            <a:r>
              <a:rPr lang="en-US" sz="1200" b="0" i="0" u="none" strike="noStrike" kern="1200" dirty="0">
                <a:solidFill>
                  <a:schemeClr val="tx1"/>
                </a:solidFill>
                <a:effectLst/>
                <a:latin typeface="+mn-lt"/>
                <a:ea typeface="+mn-ea"/>
                <a:cs typeface="+mn-cs"/>
              </a:rPr>
              <a:t> that </a:t>
            </a:r>
            <a:r>
              <a:rPr lang="en-US" sz="1200" b="1" i="0" u="none" strike="noStrike" kern="1200" dirty="0">
                <a:solidFill>
                  <a:schemeClr val="tx1"/>
                </a:solidFill>
                <a:effectLst/>
                <a:latin typeface="+mn-lt"/>
                <a:ea typeface="+mn-ea"/>
                <a:cs typeface="+mn-cs"/>
              </a:rPr>
              <a:t>God</a:t>
            </a:r>
            <a:r>
              <a:rPr lang="en-US" sz="1200" b="0" i="0" u="none" strike="noStrike" kern="1200" dirty="0">
                <a:solidFill>
                  <a:schemeClr val="tx1"/>
                </a:solidFill>
                <a:effectLst/>
                <a:latin typeface="+mn-lt"/>
                <a:ea typeface="+mn-ea"/>
                <a:cs typeface="+mn-cs"/>
              </a:rPr>
              <a:t> was </a:t>
            </a:r>
            <a:r>
              <a:rPr lang="en-US" sz="1200" b="1" i="1" u="none" strike="noStrike" kern="1200" dirty="0">
                <a:solidFill>
                  <a:schemeClr val="tx1"/>
                </a:solidFill>
                <a:effectLst/>
                <a:latin typeface="+mn-lt"/>
                <a:ea typeface="+mn-ea"/>
                <a:cs typeface="+mn-cs"/>
              </a:rPr>
              <a:t>going</a:t>
            </a:r>
            <a:r>
              <a:rPr lang="en-US" sz="1200" b="0" i="0" u="none" strike="noStrike" kern="1200" dirty="0">
                <a:solidFill>
                  <a:schemeClr val="tx1"/>
                </a:solidFill>
                <a:effectLst/>
                <a:latin typeface="+mn-lt"/>
                <a:ea typeface="+mn-ea"/>
                <a:cs typeface="+mn-cs"/>
              </a:rPr>
              <a:t> to be </a:t>
            </a:r>
            <a:r>
              <a:rPr lang="en-US" sz="1200" b="1" i="1" u="none" strike="noStrike" kern="1200" dirty="0">
                <a:solidFill>
                  <a:schemeClr val="tx1"/>
                </a:solidFill>
                <a:effectLst/>
                <a:latin typeface="+mn-lt"/>
                <a:ea typeface="+mn-ea"/>
                <a:cs typeface="+mn-cs"/>
              </a:rPr>
              <a:t>pleased</a:t>
            </a:r>
            <a:r>
              <a:rPr lang="en-US" sz="1200" b="0" i="0" u="none" strike="noStrike" kern="1200" dirty="0">
                <a:solidFill>
                  <a:schemeClr val="tx1"/>
                </a:solidFill>
                <a:effectLst/>
                <a:latin typeface="+mn-lt"/>
                <a:ea typeface="+mn-ea"/>
                <a:cs typeface="+mn-cs"/>
              </a:rPr>
              <a:t> with him as he </a:t>
            </a:r>
            <a:r>
              <a:rPr lang="en-US" sz="1200" b="1" i="1" u="none" strike="noStrike" kern="1200" dirty="0">
                <a:solidFill>
                  <a:schemeClr val="tx1"/>
                </a:solidFill>
                <a:effectLst/>
                <a:latin typeface="+mn-lt"/>
                <a:ea typeface="+mn-ea"/>
                <a:cs typeface="+mn-cs"/>
              </a:rPr>
              <a:t>gave</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himself</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did</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that he </a:t>
            </a:r>
            <a:r>
              <a:rPr lang="en-US" sz="1200" b="1" i="1" u="none" strike="noStrike" kern="1200" dirty="0">
                <a:solidFill>
                  <a:schemeClr val="tx1"/>
                </a:solidFill>
                <a:effectLst/>
                <a:latin typeface="+mn-lt"/>
                <a:ea typeface="+mn-ea"/>
                <a:cs typeface="+mn-cs"/>
              </a:rPr>
              <a:t>could</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bring</a:t>
            </a:r>
            <a:r>
              <a:rPr lang="en-US" sz="1200" b="0" i="0" u="none" strike="noStrike" kern="1200" dirty="0">
                <a:solidFill>
                  <a:schemeClr val="tx1"/>
                </a:solidFill>
                <a:effectLst/>
                <a:latin typeface="+mn-lt"/>
                <a:ea typeface="+mn-ea"/>
                <a:cs typeface="+mn-cs"/>
              </a:rPr>
              <a:t> a </a:t>
            </a:r>
            <a:r>
              <a:rPr lang="en-US" sz="1200" b="0" i="0" u="sng" strike="noStrike" kern="1200" dirty="0">
                <a:solidFill>
                  <a:schemeClr val="tx1"/>
                </a:solidFill>
                <a:effectLst/>
                <a:latin typeface="+mn-lt"/>
                <a:ea typeface="+mn-ea"/>
                <a:cs typeface="+mn-cs"/>
              </a:rPr>
              <a:t>worthy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sacrifice</a:t>
            </a:r>
            <a:r>
              <a:rPr lang="en-US" sz="1200" b="0" i="0" u="none" strike="noStrike" kern="1200" dirty="0">
                <a:solidFill>
                  <a:schemeClr val="tx1"/>
                </a:solidFill>
                <a:effectLst/>
                <a:latin typeface="+mn-lt"/>
                <a:ea typeface="+mn-ea"/>
                <a:cs typeface="+mn-cs"/>
              </a:rPr>
              <a:t> to his God,</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his </a:t>
            </a:r>
            <a:r>
              <a:rPr lang="en-US" sz="1200" b="0" i="0" u="sng" strike="noStrike" kern="1200" dirty="0">
                <a:solidFill>
                  <a:schemeClr val="tx1"/>
                </a:solidFill>
                <a:effectLst/>
                <a:latin typeface="+mn-lt"/>
                <a:ea typeface="+mn-ea"/>
                <a:cs typeface="+mn-cs"/>
              </a:rPr>
              <a:t>human</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effort</a:t>
            </a:r>
            <a:r>
              <a:rPr lang="en-US" sz="1200" b="0" i="0" u="none" strike="noStrike" kern="1200" dirty="0">
                <a:solidFill>
                  <a:schemeClr val="tx1"/>
                </a:solidFill>
                <a:effectLst/>
                <a:latin typeface="+mn-lt"/>
                <a:ea typeface="+mn-ea"/>
                <a:cs typeface="+mn-cs"/>
              </a:rPr>
              <a:t> was </a:t>
            </a:r>
            <a:r>
              <a:rPr lang="en-US" sz="1200" b="1" i="1" u="none" strike="noStrike" kern="1200" dirty="0">
                <a:solidFill>
                  <a:schemeClr val="tx1"/>
                </a:solidFill>
                <a:effectLst/>
                <a:latin typeface="+mn-lt"/>
                <a:ea typeface="+mn-ea"/>
                <a:cs typeface="+mn-cs"/>
              </a:rPr>
              <a:t>going</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pay off</a:t>
            </a:r>
            <a:r>
              <a:rPr lang="en-US" sz="1200" b="0" i="0" u="none" strike="noStrike" kern="1200" dirty="0">
                <a:solidFill>
                  <a:schemeClr val="tx1"/>
                </a:solidFill>
                <a:effectLst/>
                <a:latin typeface="+mn-lt"/>
                <a:ea typeface="+mn-ea"/>
                <a:cs typeface="+mn-cs"/>
              </a:rPr>
              <a:t>.</a:t>
            </a:r>
            <a:endParaRPr lang="en-US" sz="1200" b="0" i="0" u="sng" strike="noStrike" kern="1200" dirty="0">
              <a:solidFill>
                <a:schemeClr val="tx1"/>
              </a:solidFill>
              <a:effectLst/>
              <a:latin typeface="+mn-lt"/>
              <a:ea typeface="+mn-ea"/>
              <a:cs typeface="+mn-cs"/>
            </a:endParaRP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this is </a:t>
            </a:r>
            <a:r>
              <a:rPr lang="en-US" sz="1200" b="0" i="0" u="sng" strike="noStrike" kern="1200" dirty="0">
                <a:solidFill>
                  <a:schemeClr val="tx1"/>
                </a:solidFill>
                <a:effectLst/>
                <a:latin typeface="+mn-lt"/>
                <a:ea typeface="+mn-ea"/>
                <a:cs typeface="+mn-cs"/>
              </a:rPr>
              <a:t>really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called</a:t>
            </a:r>
            <a:r>
              <a:rPr lang="en-US" sz="1200" b="0" i="0" u="none" strike="noStrike" kern="1200" dirty="0">
                <a:solidFill>
                  <a:schemeClr val="tx1"/>
                </a:solidFill>
                <a:effectLst/>
                <a:latin typeface="+mn-lt"/>
                <a:ea typeface="+mn-ea"/>
                <a:cs typeface="+mn-cs"/>
              </a:rPr>
              <a:t> is </a:t>
            </a:r>
            <a:r>
              <a:rPr lang="en-US" sz="1200" b="1" i="0" u="none" strike="noStrike" kern="1200" dirty="0">
                <a:solidFill>
                  <a:schemeClr val="tx1"/>
                </a:solidFill>
                <a:effectLst/>
                <a:latin typeface="+mn-lt"/>
                <a:ea typeface="+mn-ea"/>
                <a:cs typeface="+mn-cs"/>
              </a:rPr>
              <a:t>religion</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45</a:t>
            </a:fld>
            <a:endParaRPr lang="en-US"/>
          </a:p>
        </p:txBody>
      </p:sp>
    </p:spTree>
    <p:extLst>
      <p:ext uri="{BB962C8B-B14F-4D97-AF65-F5344CB8AC3E}">
        <p14:creationId xmlns:p14="http://schemas.microsoft.com/office/powerpoint/2010/main" val="92828356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1" i="0" u="none" strike="noStrike" kern="1200" dirty="0">
                <a:solidFill>
                  <a:schemeClr val="tx1"/>
                </a:solidFill>
                <a:effectLst/>
                <a:latin typeface="+mn-lt"/>
                <a:ea typeface="+mn-ea"/>
                <a:cs typeface="+mn-cs"/>
              </a:rPr>
              <a:t>Religion</a:t>
            </a:r>
            <a:r>
              <a:rPr lang="en-US" sz="1200" b="0" i="0" u="none" strike="noStrike" kern="1200" dirty="0">
                <a:solidFill>
                  <a:schemeClr val="tx1"/>
                </a:solidFill>
                <a:effectLst/>
                <a:latin typeface="+mn-lt"/>
                <a:ea typeface="+mn-ea"/>
                <a:cs typeface="+mn-cs"/>
              </a:rPr>
              <a:t> is </a:t>
            </a:r>
            <a:r>
              <a:rPr lang="en-US" sz="1200" b="1" i="1" u="none" strike="noStrike" kern="1200" dirty="0">
                <a:solidFill>
                  <a:schemeClr val="tx1"/>
                </a:solidFill>
                <a:effectLst/>
                <a:latin typeface="+mn-lt"/>
                <a:ea typeface="+mn-ea"/>
                <a:cs typeface="+mn-cs"/>
              </a:rPr>
              <a:t>trying</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impress</a:t>
            </a:r>
            <a:r>
              <a:rPr lang="en-US" sz="1200" b="0" i="0" u="none" strike="noStrike" kern="1200" dirty="0">
                <a:solidFill>
                  <a:schemeClr val="tx1"/>
                </a:solidFill>
                <a:effectLst/>
                <a:latin typeface="+mn-lt"/>
                <a:ea typeface="+mn-ea"/>
                <a:cs typeface="+mn-cs"/>
              </a:rPr>
              <a:t> God.</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19.]</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Religion</a:t>
            </a:r>
            <a:r>
              <a:rPr lang="en-US" sz="1200" b="0" i="0" u="none" strike="noStrike" kern="1200" dirty="0">
                <a:solidFill>
                  <a:schemeClr val="tx1"/>
                </a:solidFill>
                <a:effectLst/>
                <a:latin typeface="+mn-lt"/>
                <a:ea typeface="+mn-ea"/>
                <a:cs typeface="+mn-cs"/>
              </a:rPr>
              <a:t> is </a:t>
            </a:r>
            <a:r>
              <a:rPr lang="en-US" sz="1200" b="1"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about </a:t>
            </a:r>
            <a:r>
              <a:rPr lang="en-US" sz="1200" b="1" i="0" u="none" strike="noStrike" kern="1200" dirty="0">
                <a:solidFill>
                  <a:schemeClr val="tx1"/>
                </a:solidFill>
                <a:effectLst/>
                <a:latin typeface="+mn-lt"/>
                <a:ea typeface="+mn-ea"/>
                <a:cs typeface="+mn-cs"/>
              </a:rPr>
              <a:t>self</a:t>
            </a:r>
            <a:r>
              <a:rPr lang="en-US" sz="1200" b="0" i="0" u="none" strike="noStrike" kern="1200" dirty="0">
                <a:solidFill>
                  <a:schemeClr val="tx1"/>
                </a:solidFill>
                <a:effectLst/>
                <a:latin typeface="+mn-lt"/>
                <a:ea typeface="+mn-ea"/>
                <a:cs typeface="+mn-cs"/>
              </a:rPr>
              <a:t> and </a:t>
            </a:r>
            <a:r>
              <a:rPr lang="en-US" sz="1200" b="0" i="1" u="none" strike="noStrike" kern="1200" dirty="0">
                <a:solidFill>
                  <a:schemeClr val="tx1"/>
                </a:solidFill>
                <a:effectLst/>
                <a:latin typeface="+mn-lt"/>
                <a:ea typeface="+mn-ea"/>
                <a:cs typeface="+mn-cs"/>
              </a:rPr>
              <a:t>improving</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self</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trying</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create</a:t>
            </a:r>
            <a:r>
              <a:rPr lang="en-US" sz="1200" b="0" i="0" u="none" strike="noStrike" kern="1200" dirty="0">
                <a:solidFill>
                  <a:schemeClr val="tx1"/>
                </a:solidFill>
                <a:effectLst/>
                <a:latin typeface="+mn-lt"/>
                <a:ea typeface="+mn-ea"/>
                <a:cs typeface="+mn-cs"/>
              </a:rPr>
              <a:t> our way </a:t>
            </a:r>
            <a:r>
              <a:rPr lang="en-US" sz="1200" b="1" i="1" u="none" strike="noStrike" kern="1200" dirty="0">
                <a:solidFill>
                  <a:schemeClr val="tx1"/>
                </a:solidFill>
                <a:effectLst/>
                <a:latin typeface="+mn-lt"/>
                <a:ea typeface="+mn-ea"/>
                <a:cs typeface="+mn-cs"/>
              </a:rPr>
              <a:t>back</a:t>
            </a:r>
            <a:r>
              <a:rPr lang="en-US" sz="1200" b="0" i="0" u="none" strike="noStrike" kern="1200" dirty="0">
                <a:solidFill>
                  <a:schemeClr val="tx1"/>
                </a:solidFill>
                <a:effectLst/>
                <a:latin typeface="+mn-lt"/>
                <a:ea typeface="+mn-ea"/>
                <a:cs typeface="+mn-cs"/>
              </a:rPr>
              <a:t> to a </a:t>
            </a:r>
            <a:r>
              <a:rPr lang="en-US" sz="1200" b="0" i="0" u="sng" strike="noStrike" kern="1200" dirty="0">
                <a:solidFill>
                  <a:schemeClr val="tx1"/>
                </a:solidFill>
                <a:effectLst/>
                <a:latin typeface="+mn-lt"/>
                <a:ea typeface="+mn-ea"/>
                <a:cs typeface="+mn-cs"/>
              </a:rPr>
              <a:t>good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standing</a:t>
            </a:r>
            <a:r>
              <a:rPr lang="en-US" sz="1200" b="0" i="0" u="none" strike="noStrike" kern="1200" dirty="0">
                <a:solidFill>
                  <a:schemeClr val="tx1"/>
                </a:solidFill>
                <a:effectLst/>
                <a:latin typeface="+mn-lt"/>
                <a:ea typeface="+mn-ea"/>
                <a:cs typeface="+mn-cs"/>
              </a:rPr>
              <a:t> with </a:t>
            </a:r>
            <a:r>
              <a:rPr lang="en-US" sz="1200" b="1" i="0" u="none" strike="noStrike" kern="1200" dirty="0">
                <a:solidFill>
                  <a:schemeClr val="tx1"/>
                </a:solidFill>
                <a:effectLst/>
                <a:latin typeface="+mn-lt"/>
                <a:ea typeface="+mn-ea"/>
                <a:cs typeface="+mn-cs"/>
              </a:rPr>
              <a:t>God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God</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does 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want</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religion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Religion</a:t>
            </a:r>
            <a:r>
              <a:rPr lang="en-US" sz="1200" b="0" i="0" u="none" strike="noStrike" kern="1200" dirty="0">
                <a:solidFill>
                  <a:schemeClr val="tx1"/>
                </a:solidFill>
                <a:effectLst/>
                <a:latin typeface="+mn-lt"/>
                <a:ea typeface="+mn-ea"/>
                <a:cs typeface="+mn-cs"/>
              </a:rPr>
              <a:t> means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confidence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is not</a:t>
            </a:r>
            <a:r>
              <a:rPr lang="en-US" sz="1200" b="0" i="0" u="none" strike="noStrike" kern="1200" dirty="0">
                <a:solidFill>
                  <a:schemeClr val="tx1"/>
                </a:solidFill>
                <a:effectLst/>
                <a:latin typeface="+mn-lt"/>
                <a:ea typeface="+mn-ea"/>
                <a:cs typeface="+mn-cs"/>
              </a:rPr>
              <a:t> in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God has </a:t>
            </a:r>
            <a:r>
              <a:rPr lang="en-US" sz="1200" b="1" i="1" u="none" strike="noStrike" kern="1200" dirty="0">
                <a:solidFill>
                  <a:schemeClr val="tx1"/>
                </a:solidFill>
                <a:effectLst/>
                <a:latin typeface="+mn-lt"/>
                <a:ea typeface="+mn-ea"/>
                <a:cs typeface="+mn-cs"/>
              </a:rPr>
              <a:t>said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a:t>
            </a:r>
            <a:r>
              <a:rPr lang="en-US" sz="1200" b="0" i="0" u="sng" strike="noStrike" kern="1200" dirty="0">
                <a:solidFill>
                  <a:schemeClr val="tx1"/>
                </a:solidFill>
                <a:effectLst/>
                <a:latin typeface="+mn-lt"/>
                <a:ea typeface="+mn-ea"/>
                <a:cs typeface="+mn-cs"/>
              </a:rPr>
              <a:t>is not</a:t>
            </a:r>
            <a:r>
              <a:rPr lang="en-US" sz="1200" b="0" i="0" u="none" strike="noStrike" kern="1200" dirty="0">
                <a:solidFill>
                  <a:schemeClr val="tx1"/>
                </a:solidFill>
                <a:effectLst/>
                <a:latin typeface="+mn-lt"/>
                <a:ea typeface="+mn-ea"/>
                <a:cs typeface="+mn-cs"/>
              </a:rPr>
              <a:t> it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God has </a:t>
            </a:r>
            <a:r>
              <a:rPr lang="en-US" sz="1200" b="1" i="1" u="none" strike="noStrike" kern="1200" dirty="0">
                <a:solidFill>
                  <a:schemeClr val="tx1"/>
                </a:solidFill>
                <a:effectLst/>
                <a:latin typeface="+mn-lt"/>
                <a:ea typeface="+mn-ea"/>
                <a:cs typeface="+mn-cs"/>
              </a:rPr>
              <a:t>provided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confidence</a:t>
            </a:r>
            <a:r>
              <a:rPr lang="en-US" sz="1200" b="0" i="0" u="none" strike="noStrike" kern="1200" dirty="0">
                <a:solidFill>
                  <a:schemeClr val="tx1"/>
                </a:solidFill>
                <a:effectLst/>
                <a:latin typeface="+mn-lt"/>
                <a:ea typeface="+mn-ea"/>
                <a:cs typeface="+mn-cs"/>
              </a:rPr>
              <a:t> instead, is in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self</a:t>
            </a:r>
            <a:r>
              <a:rPr lang="en-US" sz="1200" b="0" i="0" u="none" strike="noStrike" kern="1200" dirty="0">
                <a:solidFill>
                  <a:schemeClr val="tx1"/>
                </a:solidFill>
                <a:effectLst/>
                <a:latin typeface="+mn-lt"/>
                <a:ea typeface="+mn-ea"/>
                <a:cs typeface="+mn-cs"/>
              </a:rPr>
              <a:t> and </a:t>
            </a:r>
            <a:r>
              <a:rPr lang="en-US" sz="1200" b="0"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we</a:t>
            </a:r>
            <a:r>
              <a:rPr lang="en-US" sz="1200" b="0" i="0" u="none" strike="noStrike" kern="1200" dirty="0">
                <a:solidFill>
                  <a:schemeClr val="tx1"/>
                </a:solidFill>
                <a:effectLst/>
                <a:latin typeface="+mn-lt"/>
                <a:ea typeface="+mn-ea"/>
                <a:cs typeface="+mn-cs"/>
              </a:rPr>
              <a:t> are </a:t>
            </a:r>
            <a:r>
              <a:rPr lang="en-US" sz="1200" b="1" i="1" u="none" strike="noStrike" kern="1200" dirty="0">
                <a:solidFill>
                  <a:schemeClr val="tx1"/>
                </a:solidFill>
                <a:effectLst/>
                <a:latin typeface="+mn-lt"/>
                <a:ea typeface="+mn-ea"/>
                <a:cs typeface="+mn-cs"/>
              </a:rPr>
              <a:t>doing</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46</a:t>
            </a:fld>
            <a:endParaRPr lang="en-US"/>
          </a:p>
        </p:txBody>
      </p:sp>
    </p:spTree>
    <p:extLst>
      <p:ext uri="{BB962C8B-B14F-4D97-AF65-F5344CB8AC3E}">
        <p14:creationId xmlns:p14="http://schemas.microsoft.com/office/powerpoint/2010/main" val="81284088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This is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happens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corrupted</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fallen</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nature</a:t>
            </a:r>
            <a:r>
              <a:rPr lang="en-US" sz="1200" b="0" i="0" u="none" strike="noStrike" kern="1200" dirty="0">
                <a:solidFill>
                  <a:schemeClr val="tx1"/>
                </a:solidFill>
                <a:effectLst/>
                <a:latin typeface="+mn-lt"/>
                <a:ea typeface="+mn-ea"/>
                <a:cs typeface="+mn-cs"/>
              </a:rPr>
              <a:t> is </a:t>
            </a:r>
            <a:r>
              <a:rPr lang="en-US" sz="1200" b="0"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generates</a:t>
            </a:r>
            <a:r>
              <a:rPr lang="en-US" sz="1200" b="0" i="0" u="none" strike="noStrike" kern="1200" dirty="0">
                <a:solidFill>
                  <a:schemeClr val="tx1"/>
                </a:solidFill>
                <a:effectLst/>
                <a:latin typeface="+mn-lt"/>
                <a:ea typeface="+mn-ea"/>
                <a:cs typeface="+mn-cs"/>
              </a:rPr>
              <a:t> these </a:t>
            </a:r>
            <a:r>
              <a:rPr lang="en-US" sz="1200" b="0" i="0" u="sng" strike="noStrike" kern="1200" dirty="0">
                <a:solidFill>
                  <a:schemeClr val="tx1"/>
                </a:solidFill>
                <a:effectLst/>
                <a:latin typeface="+mn-lt"/>
                <a:ea typeface="+mn-ea"/>
                <a:cs typeface="+mn-cs"/>
              </a:rPr>
              <a:t>good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works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God </a:t>
            </a:r>
            <a:r>
              <a:rPr lang="en-US" sz="1200" b="1" i="1" u="none" strike="noStrike" kern="1200" dirty="0">
                <a:solidFill>
                  <a:schemeClr val="tx1"/>
                </a:solidFill>
                <a:effectLst/>
                <a:latin typeface="+mn-lt"/>
                <a:ea typeface="+mn-ea"/>
                <a:cs typeface="+mn-cs"/>
              </a:rPr>
              <a:t>says</a:t>
            </a:r>
            <a:r>
              <a:rPr lang="en-US" sz="1200" b="0" i="0" u="none" strike="noStrike" kern="1200" dirty="0">
                <a:solidFill>
                  <a:schemeClr val="tx1"/>
                </a:solidFill>
                <a:effectLst/>
                <a:latin typeface="+mn-lt"/>
                <a:ea typeface="+mn-ea"/>
                <a:cs typeface="+mn-cs"/>
              </a:rPr>
              <a:t> I </a:t>
            </a:r>
            <a:r>
              <a:rPr lang="en-US" sz="1200" b="0" i="0" u="sng" strike="noStrike" kern="1200" dirty="0">
                <a:solidFill>
                  <a:schemeClr val="tx1"/>
                </a:solidFill>
                <a:effectLst/>
                <a:latin typeface="+mn-lt"/>
                <a:ea typeface="+mn-ea"/>
                <a:cs typeface="+mn-cs"/>
              </a:rPr>
              <a:t>can 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accept</a:t>
            </a:r>
            <a:r>
              <a:rPr lang="en-US" sz="1200" b="0" i="0" u="none" strike="noStrike" kern="1200" dirty="0">
                <a:solidFill>
                  <a:schemeClr val="tx1"/>
                </a:solidFill>
                <a:effectLst/>
                <a:latin typeface="+mn-lt"/>
                <a:ea typeface="+mn-ea"/>
                <a:cs typeface="+mn-cs"/>
              </a:rPr>
              <a:t> them.</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a:t>
            </a:r>
            <a:r>
              <a:rPr lang="en-US" sz="1200" b="0"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come</a:t>
            </a:r>
            <a:r>
              <a:rPr lang="en-US" sz="1200" b="0" i="0" u="none" strike="noStrike" kern="1200" dirty="0">
                <a:solidFill>
                  <a:schemeClr val="tx1"/>
                </a:solidFill>
                <a:effectLst/>
                <a:latin typeface="+mn-lt"/>
                <a:ea typeface="+mn-ea"/>
                <a:cs typeface="+mn-cs"/>
              </a:rPr>
              <a:t> from a </a:t>
            </a:r>
            <a:r>
              <a:rPr lang="en-US" sz="1200" b="0" i="0" u="sng" strike="noStrike" kern="1200" dirty="0">
                <a:solidFill>
                  <a:schemeClr val="tx1"/>
                </a:solidFill>
                <a:effectLst/>
                <a:latin typeface="+mn-lt"/>
                <a:ea typeface="+mn-ea"/>
                <a:cs typeface="+mn-cs"/>
              </a:rPr>
              <a:t>fallen</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state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baseline="0" dirty="0">
                <a:solidFill>
                  <a:schemeClr val="tx1"/>
                </a:solidFill>
                <a:effectLst/>
                <a:latin typeface="+mn-lt"/>
                <a:ea typeface="+mn-ea"/>
                <a:cs typeface="+mn-cs"/>
              </a:rPr>
              <a:t>They </a:t>
            </a:r>
            <a:r>
              <a:rPr lang="en-US" sz="1200" b="0" i="1" u="none" strike="noStrike" kern="1200" baseline="0" dirty="0">
                <a:solidFill>
                  <a:schemeClr val="tx1"/>
                </a:solidFill>
                <a:effectLst/>
                <a:latin typeface="+mn-lt"/>
                <a:ea typeface="+mn-ea"/>
                <a:cs typeface="+mn-cs"/>
              </a:rPr>
              <a:t>all</a:t>
            </a:r>
            <a:r>
              <a:rPr lang="en-US" sz="1200" b="0" i="0" u="none" strike="noStrike" kern="1200" baseline="0" dirty="0">
                <a:solidFill>
                  <a:schemeClr val="tx1"/>
                </a:solidFill>
                <a:effectLst/>
                <a:latin typeface="+mn-lt"/>
                <a:ea typeface="+mn-ea"/>
                <a:cs typeface="+mn-cs"/>
              </a:rPr>
              <a:t> </a:t>
            </a:r>
            <a:r>
              <a:rPr lang="en-US" sz="1200" b="1" i="1" u="none" strike="noStrike" kern="1200" baseline="0" dirty="0">
                <a:solidFill>
                  <a:schemeClr val="tx1"/>
                </a:solidFill>
                <a:effectLst/>
                <a:latin typeface="+mn-lt"/>
                <a:ea typeface="+mn-ea"/>
                <a:cs typeface="+mn-cs"/>
              </a:rPr>
              <a:t>come</a:t>
            </a:r>
            <a:r>
              <a:rPr lang="en-US" sz="1200" b="0" i="0" u="none" strike="noStrike" kern="1200" baseline="0" dirty="0">
                <a:solidFill>
                  <a:schemeClr val="tx1"/>
                </a:solidFill>
                <a:effectLst/>
                <a:latin typeface="+mn-lt"/>
                <a:ea typeface="+mn-ea"/>
                <a:cs typeface="+mn-cs"/>
              </a:rPr>
              <a:t> from an </a:t>
            </a:r>
            <a:r>
              <a:rPr lang="en-US" sz="1200" b="0" i="0" u="sng" strike="noStrike" kern="1200" baseline="0" dirty="0">
                <a:solidFill>
                  <a:schemeClr val="tx1"/>
                </a:solidFill>
                <a:effectLst/>
                <a:latin typeface="+mn-lt"/>
                <a:ea typeface="+mn-ea"/>
                <a:cs typeface="+mn-cs"/>
              </a:rPr>
              <a:t>ultimate</a:t>
            </a:r>
            <a:r>
              <a:rPr lang="en-US" sz="1200" b="0" i="0" u="none" strike="noStrike" kern="1200" baseline="0" dirty="0">
                <a:solidFill>
                  <a:schemeClr val="tx1"/>
                </a:solidFill>
                <a:effectLst/>
                <a:latin typeface="+mn-lt"/>
                <a:ea typeface="+mn-ea"/>
                <a:cs typeface="+mn-cs"/>
              </a:rPr>
              <a:t> </a:t>
            </a:r>
            <a:r>
              <a:rPr lang="en-US" sz="1200" b="1" i="0" u="none" strike="noStrike" kern="1200" baseline="0" dirty="0">
                <a:solidFill>
                  <a:schemeClr val="tx1"/>
                </a:solidFill>
                <a:effectLst/>
                <a:latin typeface="+mn-lt"/>
                <a:ea typeface="+mn-ea"/>
                <a:cs typeface="+mn-cs"/>
              </a:rPr>
              <a:t>source</a:t>
            </a:r>
            <a:r>
              <a:rPr lang="en-US" sz="1200" b="0" i="0" u="none" strike="noStrike" kern="1200" baseline="0" dirty="0">
                <a:solidFill>
                  <a:schemeClr val="tx1"/>
                </a:solidFill>
                <a:effectLst/>
                <a:latin typeface="+mn-lt"/>
                <a:ea typeface="+mn-ea"/>
                <a:cs typeface="+mn-cs"/>
              </a:rPr>
              <a:t> of </a:t>
            </a:r>
            <a:r>
              <a:rPr lang="en-US" sz="1200" b="1" i="0" u="none" strike="noStrike" kern="1200" baseline="0" dirty="0">
                <a:solidFill>
                  <a:schemeClr val="tx1"/>
                </a:solidFill>
                <a:effectLst/>
                <a:latin typeface="+mn-lt"/>
                <a:ea typeface="+mn-ea"/>
                <a:cs typeface="+mn-cs"/>
              </a:rPr>
              <a:t>works</a:t>
            </a:r>
            <a:r>
              <a:rPr lang="en-US" sz="1200" b="0" i="0" u="none" strike="noStrike" kern="1200" baseline="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 </a:t>
            </a:r>
            <a:r>
              <a:rPr lang="en-US" sz="1200" b="1" i="0" u="none" strike="noStrike" kern="1200" dirty="0">
                <a:solidFill>
                  <a:schemeClr val="tx1"/>
                </a:solidFill>
                <a:effectLst/>
                <a:latin typeface="+mn-lt"/>
                <a:ea typeface="+mn-ea"/>
                <a:cs typeface="+mn-cs"/>
              </a:rPr>
              <a:t>penalty</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sin</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is not</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good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works</a:t>
            </a:r>
            <a:r>
              <a:rPr lang="en-US" sz="1200" b="0" i="0" u="none" strike="noStrike" kern="1200" dirty="0">
                <a:solidFill>
                  <a:schemeClr val="tx1"/>
                </a:solidFill>
                <a:effectLst/>
                <a:latin typeface="+mn-lt"/>
                <a:ea typeface="+mn-ea"/>
                <a:cs typeface="+mn-cs"/>
              </a:rPr>
              <a:t> to be </a:t>
            </a:r>
            <a:r>
              <a:rPr lang="en-US" sz="1200" b="1" i="1" u="none" strike="noStrike" kern="1200" dirty="0">
                <a:solidFill>
                  <a:schemeClr val="tx1"/>
                </a:solidFill>
                <a:effectLst/>
                <a:latin typeface="+mn-lt"/>
                <a:ea typeface="+mn-ea"/>
                <a:cs typeface="+mn-cs"/>
              </a:rPr>
              <a:t>paid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 </a:t>
            </a:r>
            <a:r>
              <a:rPr lang="en-US" sz="1200" b="1" i="0" u="none" strike="noStrike" kern="1200" dirty="0">
                <a:solidFill>
                  <a:schemeClr val="tx1"/>
                </a:solidFill>
                <a:effectLst/>
                <a:latin typeface="+mn-lt"/>
                <a:ea typeface="+mn-ea"/>
                <a:cs typeface="+mn-cs"/>
              </a:rPr>
              <a:t>penalty</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sin</a:t>
            </a:r>
            <a:r>
              <a:rPr lang="en-US" sz="1200" b="0" i="0" u="none" strike="noStrike" kern="1200" dirty="0">
                <a:solidFill>
                  <a:schemeClr val="tx1"/>
                </a:solidFill>
                <a:effectLst/>
                <a:latin typeface="+mn-lt"/>
                <a:ea typeface="+mn-ea"/>
                <a:cs typeface="+mn-cs"/>
              </a:rPr>
              <a:t> is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Only a </a:t>
            </a:r>
            <a:r>
              <a:rPr lang="en-US" sz="1200" b="0" i="0" u="sng" strike="noStrike" kern="1200" dirty="0">
                <a:solidFill>
                  <a:schemeClr val="tx1"/>
                </a:solidFill>
                <a:effectLst/>
                <a:latin typeface="+mn-lt"/>
                <a:ea typeface="+mn-ea"/>
                <a:cs typeface="+mn-cs"/>
              </a:rPr>
              <a:t>substitutionary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 will </a:t>
            </a:r>
            <a:r>
              <a:rPr lang="en-US" sz="1200" b="1" i="1" u="none" strike="noStrike" kern="1200" dirty="0">
                <a:solidFill>
                  <a:schemeClr val="tx1"/>
                </a:solidFill>
                <a:effectLst/>
                <a:latin typeface="+mn-lt"/>
                <a:ea typeface="+mn-ea"/>
                <a:cs typeface="+mn-cs"/>
              </a:rPr>
              <a:t>get</a:t>
            </a:r>
            <a:r>
              <a:rPr lang="en-US" sz="1200" b="0" i="0" u="none" strike="noStrike" kern="1200" dirty="0">
                <a:solidFill>
                  <a:schemeClr val="tx1"/>
                </a:solidFill>
                <a:effectLst/>
                <a:latin typeface="+mn-lt"/>
                <a:ea typeface="+mn-ea"/>
                <a:cs typeface="+mn-cs"/>
              </a:rPr>
              <a:t> us </a:t>
            </a:r>
            <a:r>
              <a:rPr lang="en-US" sz="1200" b="1" i="1" u="none" strike="noStrike" kern="1200" dirty="0">
                <a:solidFill>
                  <a:schemeClr val="tx1"/>
                </a:solidFill>
                <a:effectLst/>
                <a:latin typeface="+mn-lt"/>
                <a:ea typeface="+mn-ea"/>
                <a:cs typeface="+mn-cs"/>
              </a:rPr>
              <a:t>out</a:t>
            </a:r>
            <a:r>
              <a:rPr lang="en-US" sz="1200" b="0" i="0" u="none" strike="noStrike" kern="1200" dirty="0">
                <a:solidFill>
                  <a:schemeClr val="tx1"/>
                </a:solidFill>
                <a:effectLst/>
                <a:latin typeface="+mn-lt"/>
                <a:ea typeface="+mn-ea"/>
                <a:cs typeface="+mn-cs"/>
              </a:rPr>
              <a:t> of the </a:t>
            </a:r>
            <a:r>
              <a:rPr lang="en-US" sz="1200" b="1" i="1" u="none" strike="noStrike" kern="1200" dirty="0">
                <a:solidFill>
                  <a:schemeClr val="tx1"/>
                </a:solidFill>
                <a:effectLst/>
                <a:latin typeface="+mn-lt"/>
                <a:ea typeface="+mn-ea"/>
                <a:cs typeface="+mn-cs"/>
              </a:rPr>
              <a:t>guilt</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sin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so </a:t>
            </a:r>
            <a:r>
              <a:rPr lang="en-US" sz="1200" b="1" i="0" u="none" strike="noStrike" kern="1200" dirty="0">
                <a:solidFill>
                  <a:schemeClr val="tx1"/>
                </a:solidFill>
                <a:effectLst/>
                <a:latin typeface="+mn-lt"/>
                <a:ea typeface="+mn-ea"/>
                <a:cs typeface="+mn-cs"/>
              </a:rPr>
              <a:t>God</a:t>
            </a:r>
            <a:r>
              <a:rPr lang="en-US" sz="1200" b="0" i="0" u="none" strike="noStrike" kern="1200" dirty="0">
                <a:solidFill>
                  <a:schemeClr val="tx1"/>
                </a:solidFill>
                <a:effectLst/>
                <a:latin typeface="+mn-lt"/>
                <a:ea typeface="+mn-ea"/>
                <a:cs typeface="+mn-cs"/>
              </a:rPr>
              <a:t> has to </a:t>
            </a:r>
            <a:r>
              <a:rPr lang="en-US" sz="1200" b="1" i="1" u="none" strike="noStrike" kern="1200" dirty="0">
                <a:solidFill>
                  <a:schemeClr val="tx1"/>
                </a:solidFill>
                <a:effectLst/>
                <a:latin typeface="+mn-lt"/>
                <a:ea typeface="+mn-ea"/>
                <a:cs typeface="+mn-cs"/>
              </a:rPr>
              <a:t>reject</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works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efforts</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please</a:t>
            </a:r>
            <a:r>
              <a:rPr lang="en-US" sz="1200" b="0" i="0" u="none" strike="noStrike" kern="1200" dirty="0">
                <a:solidFill>
                  <a:schemeClr val="tx1"/>
                </a:solidFill>
                <a:effectLst/>
                <a:latin typeface="+mn-lt"/>
                <a:ea typeface="+mn-ea"/>
                <a:cs typeface="+mn-cs"/>
              </a:rPr>
              <a:t> Him </a:t>
            </a:r>
            <a:r>
              <a:rPr lang="en-US" sz="1200" b="1" i="1" u="none" strike="noStrike" kern="1200" dirty="0">
                <a:solidFill>
                  <a:schemeClr val="tx1"/>
                </a:solidFill>
                <a:effectLst/>
                <a:latin typeface="+mn-lt"/>
                <a:ea typeface="+mn-ea"/>
                <a:cs typeface="+mn-cs"/>
              </a:rPr>
              <a:t>through</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religion</a:t>
            </a:r>
            <a:r>
              <a:rPr lang="en-US" sz="1200" b="0" i="0" u="none" strike="noStrike" kern="1200" dirty="0">
                <a:solidFill>
                  <a:schemeClr val="tx1"/>
                </a:solidFill>
                <a:effectLst/>
                <a:latin typeface="+mn-lt"/>
                <a:ea typeface="+mn-ea"/>
                <a:cs typeface="+mn-cs"/>
              </a:rPr>
              <a:t> or </a:t>
            </a:r>
            <a:r>
              <a:rPr lang="en-US" sz="1200" b="1" i="0" u="none" strike="noStrike" kern="1200" dirty="0">
                <a:solidFill>
                  <a:schemeClr val="tx1"/>
                </a:solidFill>
                <a:effectLst/>
                <a:latin typeface="+mn-lt"/>
                <a:ea typeface="+mn-ea"/>
                <a:cs typeface="+mn-cs"/>
              </a:rPr>
              <a:t>whatever</a:t>
            </a:r>
            <a:r>
              <a:rPr lang="en-US" sz="1200" b="0" i="0" u="none" strike="noStrike" kern="1200" dirty="0">
                <a:solidFill>
                  <a:schemeClr val="tx1"/>
                </a:solidFill>
                <a:effectLst/>
                <a:latin typeface="+mn-lt"/>
                <a:ea typeface="+mn-ea"/>
                <a:cs typeface="+mn-cs"/>
              </a:rPr>
              <a:t> it is we are </a:t>
            </a:r>
            <a:r>
              <a:rPr lang="en-US" sz="1200" b="1" i="1" u="none" strike="noStrike" kern="1200" dirty="0">
                <a:solidFill>
                  <a:schemeClr val="tx1"/>
                </a:solidFill>
                <a:effectLst/>
                <a:latin typeface="+mn-lt"/>
                <a:ea typeface="+mn-ea"/>
                <a:cs typeface="+mn-cs"/>
              </a:rPr>
              <a:t>doing</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47</a:t>
            </a:fld>
            <a:endParaRPr lang="en-US"/>
          </a:p>
        </p:txBody>
      </p:sp>
    </p:spTree>
    <p:extLst>
      <p:ext uri="{BB962C8B-B14F-4D97-AF65-F5344CB8AC3E}">
        <p14:creationId xmlns:p14="http://schemas.microsoft.com/office/powerpoint/2010/main" val="327184655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3B580F-8F54-CB85-6065-06AC142DF05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DCD485A-1ACE-8825-C0ED-17E0A3DA4350}"/>
              </a:ext>
            </a:extLst>
          </p:cNvPr>
          <p:cNvSpPr>
            <a:spLocks noGrp="1" noRot="1" noChangeAspect="1"/>
          </p:cNvSpPr>
          <p:nvPr>
            <p:ph type="sldImg"/>
          </p:nvPr>
        </p:nvSpPr>
        <p:spPr>
          <a:xfrm>
            <a:off x="649288" y="1158875"/>
            <a:ext cx="5559425" cy="3127375"/>
          </a:xfrm>
        </p:spPr>
      </p:sp>
      <p:sp>
        <p:nvSpPr>
          <p:cNvPr id="3" name="Notes Placeholder 2">
            <a:extLst>
              <a:ext uri="{FF2B5EF4-FFF2-40B4-BE49-F238E27FC236}">
                <a16:creationId xmlns:a16="http://schemas.microsoft.com/office/drawing/2014/main" id="{84266C8D-129C-8206-3B8E-59F56E419729}"/>
              </a:ext>
            </a:extLst>
          </p:cNvPr>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And God </a:t>
            </a:r>
            <a:r>
              <a:rPr lang="en-US" sz="1200" b="0" i="1" u="none" strike="noStrike" kern="1200" dirty="0">
                <a:solidFill>
                  <a:schemeClr val="tx1"/>
                </a:solidFill>
                <a:effectLst/>
                <a:latin typeface="+mn-lt"/>
                <a:ea typeface="+mn-ea"/>
                <a:cs typeface="+mn-cs"/>
              </a:rPr>
              <a:t>told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Cain</a:t>
            </a:r>
            <a:r>
              <a:rPr lang="en-US" sz="1200" b="0" i="0" u="none" strike="noStrike" kern="1200" dirty="0">
                <a:solidFill>
                  <a:schemeClr val="tx1"/>
                </a:solidFill>
                <a:effectLst/>
                <a:latin typeface="+mn-lt"/>
                <a:ea typeface="+mn-ea"/>
                <a:cs typeface="+mn-cs"/>
              </a:rPr>
              <a:t> that.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even </a:t>
            </a:r>
            <a:r>
              <a:rPr lang="en-US" sz="1200" b="0" i="1" u="none" strike="noStrike" kern="1200" dirty="0">
                <a:solidFill>
                  <a:schemeClr val="tx1"/>
                </a:solidFill>
                <a:effectLst/>
                <a:latin typeface="+mn-lt"/>
                <a:ea typeface="+mn-ea"/>
                <a:cs typeface="+mn-cs"/>
              </a:rPr>
              <a:t>gave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Cain</a:t>
            </a:r>
            <a:r>
              <a:rPr lang="en-US" sz="1200" b="0" i="0" u="none" strike="noStrike" kern="1200" dirty="0">
                <a:solidFill>
                  <a:schemeClr val="tx1"/>
                </a:solidFill>
                <a:effectLst/>
                <a:latin typeface="+mn-lt"/>
                <a:ea typeface="+mn-ea"/>
                <a:cs typeface="+mn-cs"/>
              </a:rPr>
              <a:t> an </a:t>
            </a:r>
            <a:r>
              <a:rPr lang="en-US" sz="1200" b="1" i="0" u="none" strike="noStrike" kern="1200" dirty="0">
                <a:solidFill>
                  <a:schemeClr val="tx1"/>
                </a:solidFill>
                <a:effectLst/>
                <a:latin typeface="+mn-lt"/>
                <a:ea typeface="+mn-ea"/>
                <a:cs typeface="+mn-cs"/>
              </a:rPr>
              <a:t>opportunity</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told</a:t>
            </a:r>
            <a:r>
              <a:rPr lang="en-US" sz="1200" b="0" i="0" u="none" strike="noStrike" kern="1200" dirty="0">
                <a:solidFill>
                  <a:schemeClr val="tx1"/>
                </a:solidFill>
                <a:effectLst/>
                <a:latin typeface="+mn-lt"/>
                <a:ea typeface="+mn-ea"/>
                <a:cs typeface="+mn-cs"/>
              </a:rPr>
              <a:t> him that I </a:t>
            </a:r>
            <a:r>
              <a:rPr lang="en-US" sz="1200" b="0" i="0" u="sng" strike="noStrike" kern="1200" dirty="0">
                <a:solidFill>
                  <a:schemeClr val="tx1"/>
                </a:solidFill>
                <a:effectLst/>
                <a:latin typeface="+mn-lt"/>
                <a:ea typeface="+mn-ea"/>
                <a:cs typeface="+mn-cs"/>
              </a:rPr>
              <a:t>can 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accept</a:t>
            </a:r>
            <a:r>
              <a:rPr lang="en-US" sz="1200" b="0" i="0" u="none" strike="noStrike" kern="1200" dirty="0">
                <a:solidFill>
                  <a:schemeClr val="tx1"/>
                </a:solidFill>
                <a:effectLst/>
                <a:latin typeface="+mn-lt"/>
                <a:ea typeface="+mn-ea"/>
                <a:cs typeface="+mn-cs"/>
              </a:rPr>
              <a:t> these,</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if you </a:t>
            </a:r>
            <a:r>
              <a:rPr lang="en-US" sz="1200" b="0" i="1" u="none" strike="noStrike" kern="1200" dirty="0">
                <a:solidFill>
                  <a:schemeClr val="tx1"/>
                </a:solidFill>
                <a:effectLst/>
                <a:latin typeface="+mn-lt"/>
                <a:ea typeface="+mn-ea"/>
                <a:cs typeface="+mn-cs"/>
              </a:rPr>
              <a:t>just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do</a:t>
            </a:r>
            <a:r>
              <a:rPr lang="en-US" sz="1200" b="0" i="0" u="none" strike="noStrike" kern="1200" dirty="0">
                <a:solidFill>
                  <a:schemeClr val="tx1"/>
                </a:solidFill>
                <a:effectLst/>
                <a:latin typeface="+mn-lt"/>
                <a:ea typeface="+mn-ea"/>
                <a:cs typeface="+mn-cs"/>
              </a:rPr>
              <a:t> the </a:t>
            </a:r>
            <a:r>
              <a:rPr lang="en-US" sz="1200" b="0" i="0" u="sng" strike="noStrike" kern="1200" dirty="0">
                <a:solidFill>
                  <a:schemeClr val="tx1"/>
                </a:solidFill>
                <a:effectLst/>
                <a:latin typeface="+mn-lt"/>
                <a:ea typeface="+mn-ea"/>
                <a:cs typeface="+mn-cs"/>
              </a:rPr>
              <a:t>right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thing</a:t>
            </a:r>
            <a:r>
              <a:rPr lang="en-US" sz="1200" b="0" i="0" u="none" strike="noStrike" kern="1200" dirty="0">
                <a:solidFill>
                  <a:schemeClr val="tx1"/>
                </a:solidFill>
                <a:effectLst/>
                <a:latin typeface="+mn-lt"/>
                <a:ea typeface="+mn-ea"/>
                <a:cs typeface="+mn-cs"/>
              </a:rPr>
              <a:t>, it will </a:t>
            </a:r>
            <a:r>
              <a:rPr lang="en-US" sz="1200" b="1"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be </a:t>
            </a:r>
            <a:r>
              <a:rPr lang="en-US" sz="1200" b="1" i="0" u="none" strike="noStrike" kern="1200" dirty="0">
                <a:solidFill>
                  <a:schemeClr val="tx1"/>
                </a:solidFill>
                <a:effectLst/>
                <a:latin typeface="+mn-lt"/>
                <a:ea typeface="+mn-ea"/>
                <a:cs typeface="+mn-cs"/>
              </a:rPr>
              <a:t>fine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a:t>
            </a:r>
            <a:r>
              <a:rPr lang="en-US" sz="1200" b="1" i="0" u="none" strike="noStrike" kern="1200" dirty="0">
                <a:solidFill>
                  <a:schemeClr val="tx1"/>
                </a:solidFill>
                <a:effectLst/>
                <a:latin typeface="+mn-lt"/>
                <a:ea typeface="+mn-ea"/>
                <a:cs typeface="+mn-cs"/>
              </a:rPr>
              <a:t>Cain</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did not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Instead</a:t>
            </a:r>
            <a:r>
              <a:rPr lang="en-US" sz="1200" b="0" i="0" u="none" strike="noStrike" kern="1200" dirty="0">
                <a:solidFill>
                  <a:schemeClr val="tx1"/>
                </a:solidFill>
                <a:effectLst/>
                <a:latin typeface="+mn-lt"/>
                <a:ea typeface="+mn-ea"/>
                <a:cs typeface="+mn-cs"/>
              </a:rPr>
              <a:t>, he </a:t>
            </a:r>
            <a:r>
              <a:rPr lang="en-US" sz="1200" b="1" i="1" u="none" strike="noStrike" kern="1200" dirty="0">
                <a:solidFill>
                  <a:schemeClr val="tx1"/>
                </a:solidFill>
                <a:effectLst/>
                <a:latin typeface="+mn-lt"/>
                <a:ea typeface="+mn-ea"/>
                <a:cs typeface="+mn-cs"/>
              </a:rPr>
              <a:t>became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very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angry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pride</a:t>
            </a:r>
            <a:r>
              <a:rPr lang="en-US" sz="1200" b="0" i="0" u="none" strike="noStrike" kern="1200" dirty="0">
                <a:solidFill>
                  <a:schemeClr val="tx1"/>
                </a:solidFill>
                <a:effectLst/>
                <a:latin typeface="+mn-lt"/>
                <a:ea typeface="+mn-ea"/>
                <a:cs typeface="+mn-cs"/>
              </a:rPr>
              <a:t> was </a:t>
            </a:r>
            <a:r>
              <a:rPr lang="en-US" sz="1200" b="1" i="1" u="none" strike="noStrike" kern="1200" dirty="0">
                <a:solidFill>
                  <a:schemeClr val="tx1"/>
                </a:solidFill>
                <a:effectLst/>
                <a:latin typeface="+mn-lt"/>
                <a:ea typeface="+mn-ea"/>
                <a:cs typeface="+mn-cs"/>
              </a:rPr>
              <a:t>wounded</a:t>
            </a:r>
            <a:r>
              <a:rPr lang="en-US" sz="1200" b="0" i="0" u="none" strike="noStrike" kern="1200" dirty="0">
                <a:solidFill>
                  <a:schemeClr val="tx1"/>
                </a:solidFill>
                <a:effectLst/>
                <a:latin typeface="+mn-lt"/>
                <a:ea typeface="+mn-ea"/>
                <a:cs typeface="+mn-cs"/>
              </a:rPr>
              <a:t>, and he </a:t>
            </a:r>
            <a:r>
              <a:rPr lang="en-US" sz="1200" b="1" i="1" u="none" strike="noStrike" kern="1200" dirty="0">
                <a:solidFill>
                  <a:schemeClr val="tx1"/>
                </a:solidFill>
                <a:effectLst/>
                <a:latin typeface="+mn-lt"/>
                <a:ea typeface="+mn-ea"/>
                <a:cs typeface="+mn-cs"/>
              </a:rPr>
              <a:t>lashed out</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killed</a:t>
            </a:r>
            <a:r>
              <a:rPr lang="en-US" sz="1200" b="0" i="0" u="none" strike="noStrike" kern="1200" dirty="0">
                <a:solidFill>
                  <a:schemeClr val="tx1"/>
                </a:solidFill>
                <a:effectLst/>
                <a:latin typeface="+mn-lt"/>
                <a:ea typeface="+mn-ea"/>
                <a:cs typeface="+mn-cs"/>
              </a:rPr>
              <a:t> his brother </a:t>
            </a:r>
            <a:r>
              <a:rPr lang="en-US" sz="1200" b="1" i="0" u="none" strike="noStrike" kern="1200" dirty="0">
                <a:solidFill>
                  <a:schemeClr val="tx1"/>
                </a:solidFill>
                <a:effectLst/>
                <a:latin typeface="+mn-lt"/>
                <a:ea typeface="+mn-ea"/>
                <a:cs typeface="+mn-cs"/>
              </a:rPr>
              <a:t>Abel</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a:t>
            </a:r>
            <a:r>
              <a:rPr lang="en-US" sz="1200" b="0" i="0" u="sng" strike="noStrike" kern="1200" dirty="0">
                <a:solidFill>
                  <a:schemeClr val="tx1"/>
                </a:solidFill>
                <a:effectLst/>
                <a:latin typeface="+mn-lt"/>
                <a:ea typeface="+mn-ea"/>
                <a:cs typeface="+mn-cs"/>
              </a:rPr>
              <a:t>do not</a:t>
            </a:r>
            <a:r>
              <a:rPr lang="en-US" sz="1200" b="0" i="0" u="none" strike="noStrike" kern="1200" dirty="0">
                <a:solidFill>
                  <a:schemeClr val="tx1"/>
                </a:solidFill>
                <a:effectLst/>
                <a:latin typeface="+mn-lt"/>
                <a:ea typeface="+mn-ea"/>
                <a:cs typeface="+mn-cs"/>
              </a:rPr>
              <a:t> even get </a:t>
            </a:r>
            <a:r>
              <a:rPr lang="en-US" sz="1200" b="0" i="0" u="sng" strike="noStrike" kern="1200" dirty="0">
                <a:solidFill>
                  <a:schemeClr val="tx1"/>
                </a:solidFill>
                <a:effectLst/>
                <a:latin typeface="+mn-lt"/>
                <a:ea typeface="+mn-ea"/>
                <a:cs typeface="+mn-cs"/>
              </a:rPr>
              <a:t>one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generation</a:t>
            </a:r>
            <a:r>
              <a:rPr lang="en-US" sz="1200" b="0" i="0" u="none" strike="noStrike" kern="1200" dirty="0">
                <a:solidFill>
                  <a:schemeClr val="tx1"/>
                </a:solidFill>
                <a:effectLst/>
                <a:latin typeface="+mn-lt"/>
                <a:ea typeface="+mn-ea"/>
                <a:cs typeface="+mn-cs"/>
              </a:rPr>
              <a:t> into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humanity</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before</a:t>
            </a:r>
            <a:r>
              <a:rPr lang="en-US" sz="1200" b="0" i="0" u="none" strike="noStrike" kern="1200" dirty="0">
                <a:solidFill>
                  <a:schemeClr val="tx1"/>
                </a:solidFill>
                <a:effectLst/>
                <a:latin typeface="+mn-lt"/>
                <a:ea typeface="+mn-ea"/>
                <a:cs typeface="+mn-cs"/>
              </a:rPr>
              <a:t> we </a:t>
            </a:r>
            <a:r>
              <a:rPr lang="en-US" sz="1200" b="0" i="1" u="none" strike="noStrike" kern="1200" dirty="0">
                <a:solidFill>
                  <a:schemeClr val="tx1"/>
                </a:solidFill>
                <a:effectLst/>
                <a:latin typeface="+mn-lt"/>
                <a:ea typeface="+mn-ea"/>
                <a:cs typeface="+mn-cs"/>
              </a:rPr>
              <a:t>see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murder</a:t>
            </a:r>
            <a:r>
              <a:rPr lang="en-US" sz="1200" b="0" i="0" u="none" strike="noStrike" kern="1200" dirty="0">
                <a:solidFill>
                  <a:schemeClr val="tx1"/>
                </a:solidFill>
                <a:effectLst/>
                <a:latin typeface="+mn-lt"/>
                <a:ea typeface="+mn-ea"/>
                <a:cs typeface="+mn-cs"/>
              </a:rPr>
              <a:t>…</a:t>
            </a:r>
          </a:p>
        </p:txBody>
      </p:sp>
      <p:sp>
        <p:nvSpPr>
          <p:cNvPr id="4" name="Slide Number Placeholder 3">
            <a:extLst>
              <a:ext uri="{FF2B5EF4-FFF2-40B4-BE49-F238E27FC236}">
                <a16:creationId xmlns:a16="http://schemas.microsoft.com/office/drawing/2014/main" id="{1BA069E2-29CA-0B38-7521-2A3132166E52}"/>
              </a:ext>
            </a:extLst>
          </p:cNvPr>
          <p:cNvSpPr>
            <a:spLocks noGrp="1"/>
          </p:cNvSpPr>
          <p:nvPr>
            <p:ph type="sldNum" sz="quarter" idx="10"/>
          </p:nvPr>
        </p:nvSpPr>
        <p:spPr/>
        <p:txBody>
          <a:bodyPr/>
          <a:lstStyle/>
          <a:p>
            <a:fld id="{9398ECE9-F199-4445-9799-9CC371946868}" type="slidenum">
              <a:rPr lang="en-US" smtClean="0"/>
              <a:t>48</a:t>
            </a:fld>
            <a:endParaRPr lang="en-US"/>
          </a:p>
        </p:txBody>
      </p:sp>
    </p:spTree>
    <p:extLst>
      <p:ext uri="{BB962C8B-B14F-4D97-AF65-F5344CB8AC3E}">
        <p14:creationId xmlns:p14="http://schemas.microsoft.com/office/powerpoint/2010/main" val="40702690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We might </a:t>
            </a:r>
            <a:r>
              <a:rPr lang="en-US" sz="1200" b="1" i="0" u="none" strike="noStrike" kern="1200" dirty="0">
                <a:solidFill>
                  <a:schemeClr val="tx1"/>
                </a:solidFill>
                <a:effectLst/>
                <a:latin typeface="+mn-lt"/>
                <a:ea typeface="+mn-ea"/>
                <a:cs typeface="+mn-cs"/>
              </a:rPr>
              <a:t>think</a:t>
            </a:r>
            <a:r>
              <a:rPr lang="en-US" sz="1200" b="0" i="0" u="none" strike="noStrike" kern="1200" dirty="0">
                <a:solidFill>
                  <a:schemeClr val="tx1"/>
                </a:solidFill>
                <a:effectLst/>
                <a:latin typeface="+mn-lt"/>
                <a:ea typeface="+mn-ea"/>
                <a:cs typeface="+mn-cs"/>
              </a:rPr>
              <a:t> that this </a:t>
            </a:r>
            <a:r>
              <a:rPr lang="en-US" sz="1200" b="0" i="0" u="sng" strike="noStrike" kern="1200" dirty="0">
                <a:solidFill>
                  <a:schemeClr val="tx1"/>
                </a:solidFill>
                <a:effectLst/>
                <a:latin typeface="+mn-lt"/>
                <a:ea typeface="+mn-ea"/>
                <a:cs typeface="+mn-cs"/>
              </a:rPr>
              <a:t>religious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expression</a:t>
            </a:r>
            <a:r>
              <a:rPr lang="en-US" sz="1200" b="0" i="0" u="none" strike="noStrike" kern="1200" dirty="0">
                <a:solidFill>
                  <a:schemeClr val="tx1"/>
                </a:solidFill>
                <a:effectLst/>
                <a:latin typeface="+mn-lt"/>
                <a:ea typeface="+mn-ea"/>
                <a:cs typeface="+mn-cs"/>
              </a:rPr>
              <a:t> is the </a:t>
            </a:r>
            <a:r>
              <a:rPr lang="en-US" sz="1200" b="1" i="0" u="none" strike="noStrike" kern="1200" dirty="0">
                <a:solidFill>
                  <a:schemeClr val="tx1"/>
                </a:solidFill>
                <a:effectLst/>
                <a:latin typeface="+mn-lt"/>
                <a:ea typeface="+mn-ea"/>
                <a:cs typeface="+mn-cs"/>
              </a:rPr>
              <a:t>way</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go</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1" u="none" strike="noStrike" kern="1200" dirty="0">
                <a:solidFill>
                  <a:schemeClr val="tx1"/>
                </a:solidFill>
                <a:effectLst/>
                <a:latin typeface="+mn-lt"/>
                <a:ea typeface="+mn-ea"/>
                <a:cs typeface="+mn-cs"/>
              </a:rPr>
              <a:t>Making</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sacrifices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a:t>
            </a:r>
            <a:r>
              <a:rPr lang="en-US" sz="1200" b="0" i="0" u="sng" strike="noStrike" kern="1200" dirty="0">
                <a:solidFill>
                  <a:schemeClr val="tx1"/>
                </a:solidFill>
                <a:effectLst/>
                <a:latin typeface="+mn-lt"/>
                <a:ea typeface="+mn-ea"/>
                <a:cs typeface="+mn-cs"/>
              </a:rPr>
              <a:t>very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clearly</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end</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religion</a:t>
            </a:r>
            <a:r>
              <a:rPr lang="en-US" sz="1200" b="0" i="0" u="none" strike="noStrike" kern="1200" dirty="0">
                <a:solidFill>
                  <a:schemeClr val="tx1"/>
                </a:solidFill>
                <a:effectLst/>
                <a:latin typeface="+mn-lt"/>
                <a:ea typeface="+mn-ea"/>
                <a:cs typeface="+mn-cs"/>
              </a:rPr>
              <a:t> is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 - </a:t>
            </a:r>
            <a:r>
              <a:rPr lang="en-US" sz="1200" b="0" i="0" u="sng" strike="noStrike" kern="1200" dirty="0">
                <a:solidFill>
                  <a:schemeClr val="tx1"/>
                </a:solidFill>
                <a:effectLst/>
                <a:latin typeface="+mn-lt"/>
                <a:ea typeface="+mn-ea"/>
                <a:cs typeface="+mn-cs"/>
              </a:rPr>
              <a:t>continued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separation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Death (Hell) image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It</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does not</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change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anything</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You </a:t>
            </a:r>
            <a:r>
              <a:rPr lang="en-US" sz="1200" b="0" i="1" u="none" strike="noStrike" kern="1200" dirty="0">
                <a:solidFill>
                  <a:schemeClr val="tx1"/>
                </a:solidFill>
                <a:effectLst/>
                <a:latin typeface="+mn-lt"/>
                <a:ea typeface="+mn-ea"/>
                <a:cs typeface="+mn-cs"/>
              </a:rPr>
              <a:t>practice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religion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you were in a </a:t>
            </a:r>
            <a:r>
              <a:rPr lang="en-US" sz="1200" b="1" i="0" u="none" strike="noStrike" kern="1200" dirty="0">
                <a:solidFill>
                  <a:schemeClr val="tx1"/>
                </a:solidFill>
                <a:effectLst/>
                <a:latin typeface="+mn-lt"/>
                <a:ea typeface="+mn-ea"/>
                <a:cs typeface="+mn-cs"/>
              </a:rPr>
              <a:t>state</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before</a:t>
            </a:r>
            <a:r>
              <a:rPr lang="en-US" sz="1200" b="0" i="0" u="none" strike="noStrike" kern="1200" dirty="0">
                <a:solidFill>
                  <a:schemeClr val="tx1"/>
                </a:solidFill>
                <a:effectLst/>
                <a:latin typeface="+mn-lt"/>
                <a:ea typeface="+mn-ea"/>
                <a:cs typeface="+mn-cs"/>
              </a:rPr>
              <a:t> it,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after</a:t>
            </a:r>
            <a:r>
              <a:rPr lang="en-US" sz="1200" b="0" i="0" u="none" strike="noStrike" kern="1200" dirty="0">
                <a:solidFill>
                  <a:schemeClr val="tx1"/>
                </a:solidFill>
                <a:effectLst/>
                <a:latin typeface="+mn-lt"/>
                <a:ea typeface="+mn-ea"/>
                <a:cs typeface="+mn-cs"/>
              </a:rPr>
              <a:t> your </a:t>
            </a:r>
            <a:r>
              <a:rPr lang="en-US" sz="1200" b="0" i="0" u="sng" strike="noStrike" kern="1200" dirty="0">
                <a:solidFill>
                  <a:schemeClr val="tx1"/>
                </a:solidFill>
                <a:effectLst/>
                <a:latin typeface="+mn-lt"/>
                <a:ea typeface="+mn-ea"/>
                <a:cs typeface="+mn-cs"/>
              </a:rPr>
              <a:t>religious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activity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you are </a:t>
            </a:r>
            <a:r>
              <a:rPr lang="en-US" sz="1200" b="1" i="1" u="none" strike="noStrike" kern="1200" dirty="0">
                <a:solidFill>
                  <a:schemeClr val="tx1"/>
                </a:solidFill>
                <a:effectLst/>
                <a:latin typeface="+mn-lt"/>
                <a:ea typeface="+mn-ea"/>
                <a:cs typeface="+mn-cs"/>
              </a:rPr>
              <a:t>still</a:t>
            </a:r>
            <a:r>
              <a:rPr lang="en-US" sz="1200" b="0" i="0" u="none" strike="noStrike" kern="1200" dirty="0">
                <a:solidFill>
                  <a:schemeClr val="tx1"/>
                </a:solidFill>
                <a:effectLst/>
                <a:latin typeface="+mn-lt"/>
                <a:ea typeface="+mn-ea"/>
                <a:cs typeface="+mn-cs"/>
              </a:rPr>
              <a:t> in a </a:t>
            </a:r>
            <a:r>
              <a:rPr lang="en-US" sz="1200" b="1" i="0" u="none" strike="noStrike" kern="1200" dirty="0">
                <a:solidFill>
                  <a:schemeClr val="tx1"/>
                </a:solidFill>
                <a:effectLst/>
                <a:latin typeface="+mn-lt"/>
                <a:ea typeface="+mn-ea"/>
                <a:cs typeface="+mn-cs"/>
              </a:rPr>
              <a:t>state</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It</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does not</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accomplish</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anything</a:t>
            </a:r>
            <a:r>
              <a:rPr lang="en-US" sz="1200" b="0" i="0" u="none" strike="noStrike" kern="1200" dirty="0">
                <a:solidFill>
                  <a:schemeClr val="tx1"/>
                </a:solidFill>
                <a:effectLst/>
                <a:latin typeface="+mn-lt"/>
                <a:ea typeface="+mn-ea"/>
                <a:cs typeface="+mn-cs"/>
              </a:rPr>
              <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u="none" strike="noStrike" kern="1200" dirty="0">
                <a:solidFill>
                  <a:schemeClr val="tx1"/>
                </a:solidFill>
                <a:effectLst/>
                <a:latin typeface="+mn-lt"/>
                <a:ea typeface="+mn-ea"/>
                <a:cs typeface="+mn-cs"/>
              </a:rPr>
              <a:t>Turn to Prov 14:12 </a:t>
            </a:r>
            <a:r>
              <a:rPr lang="en-US" sz="1200" b="1" i="1" u="none" strike="noStrike" kern="1200" dirty="0">
                <a:solidFill>
                  <a:schemeClr val="tx1"/>
                </a:solidFill>
                <a:effectLst/>
                <a:latin typeface="+mn-lt"/>
                <a:ea typeface="+mn-ea"/>
                <a:cs typeface="+mn-cs"/>
              </a:rPr>
              <a:t>where</a:t>
            </a:r>
            <a:r>
              <a:rPr lang="en-US" sz="1200" b="0" i="0" u="none" strike="noStrike" kern="1200" dirty="0">
                <a:solidFill>
                  <a:schemeClr val="tx1"/>
                </a:solidFill>
                <a:effectLst/>
                <a:latin typeface="+mn-lt"/>
                <a:ea typeface="+mn-ea"/>
                <a:cs typeface="+mn-cs"/>
              </a:rPr>
              <a:t> we are </a:t>
            </a:r>
            <a:r>
              <a:rPr lang="en-US" sz="1200" b="1" i="1" u="none" strike="noStrike" kern="1200" dirty="0">
                <a:solidFill>
                  <a:schemeClr val="tx1"/>
                </a:solidFill>
                <a:effectLst/>
                <a:latin typeface="+mn-lt"/>
                <a:ea typeface="+mn-ea"/>
                <a:cs typeface="+mn-cs"/>
              </a:rPr>
              <a:t>warned</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49</a:t>
            </a:fld>
            <a:endParaRPr lang="en-US"/>
          </a:p>
        </p:txBody>
      </p:sp>
    </p:spTree>
    <p:extLst>
      <p:ext uri="{BB962C8B-B14F-4D97-AF65-F5344CB8AC3E}">
        <p14:creationId xmlns:p14="http://schemas.microsoft.com/office/powerpoint/2010/main" val="38996863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That </a:t>
            </a:r>
            <a:r>
              <a:rPr lang="en-US" sz="1200" b="1" i="1" u="none" strike="noStrike" kern="1200" dirty="0">
                <a:solidFill>
                  <a:schemeClr val="tx1"/>
                </a:solidFill>
                <a:effectLst/>
                <a:latin typeface="+mn-lt"/>
                <a:ea typeface="+mn-ea"/>
                <a:cs typeface="+mn-cs"/>
              </a:rPr>
              <a:t>tells</a:t>
            </a:r>
            <a:r>
              <a:rPr lang="en-US" sz="1200" b="0" i="0" u="none" strike="noStrike" kern="1200" dirty="0">
                <a:solidFill>
                  <a:schemeClr val="tx1"/>
                </a:solidFill>
                <a:effectLst/>
                <a:latin typeface="+mn-lt"/>
                <a:ea typeface="+mn-ea"/>
                <a:cs typeface="+mn-cs"/>
              </a:rPr>
              <a:t> us </a:t>
            </a:r>
            <a:r>
              <a:rPr lang="en-US" sz="1200" b="1" i="1" u="none" strike="noStrike" kern="1200" dirty="0">
                <a:solidFill>
                  <a:schemeClr val="tx1"/>
                </a:solidFill>
                <a:effectLst/>
                <a:latin typeface="+mn-lt"/>
                <a:ea typeface="+mn-ea"/>
                <a:cs typeface="+mn-cs"/>
              </a:rPr>
              <a:t>how</a:t>
            </a:r>
            <a:r>
              <a:rPr lang="en-US" sz="1200" b="0" i="0" u="none" strike="noStrike" kern="1200" dirty="0">
                <a:solidFill>
                  <a:schemeClr val="tx1"/>
                </a:solidFill>
                <a:effectLst/>
                <a:latin typeface="+mn-lt"/>
                <a:ea typeface="+mn-ea"/>
                <a:cs typeface="+mn-cs"/>
              </a:rPr>
              <a:t> He </a:t>
            </a:r>
            <a:r>
              <a:rPr lang="en-US" sz="1200" b="1"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box]</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0"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through</a:t>
            </a:r>
            <a:r>
              <a:rPr lang="en-US" sz="1200" b="0" i="0" u="none" strike="noStrike" kern="1200" dirty="0">
                <a:solidFill>
                  <a:schemeClr val="tx1"/>
                </a:solidFill>
                <a:effectLst/>
                <a:latin typeface="+mn-lt"/>
                <a:ea typeface="+mn-ea"/>
                <a:cs typeface="+mn-cs"/>
              </a:rPr>
              <a:t> His </a:t>
            </a:r>
            <a:r>
              <a:rPr lang="en-US" sz="1200" b="0" i="0" u="sng" strike="noStrike" kern="1200" dirty="0">
                <a:solidFill>
                  <a:schemeClr val="tx1"/>
                </a:solidFill>
                <a:effectLst/>
                <a:latin typeface="+mn-lt"/>
                <a:ea typeface="+mn-ea"/>
                <a:cs typeface="+mn-cs"/>
              </a:rPr>
              <a:t>own</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power</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ability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why</a:t>
            </a:r>
            <a:r>
              <a:rPr lang="en-US" sz="1200" b="0" i="0" u="none" strike="noStrike" kern="1200" dirty="0">
                <a:solidFill>
                  <a:schemeClr val="tx1"/>
                </a:solidFill>
                <a:effectLst/>
                <a:latin typeface="+mn-lt"/>
                <a:ea typeface="+mn-ea"/>
                <a:cs typeface="+mn-cs"/>
              </a:rPr>
              <a:t> He </a:t>
            </a:r>
            <a:r>
              <a:rPr lang="en-US" sz="1200" b="1" i="0"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things</a:t>
            </a:r>
            <a:r>
              <a:rPr lang="en-US" sz="1200" b="0" i="0" u="none" strike="noStrike" kern="1200" dirty="0">
                <a:solidFill>
                  <a:schemeClr val="tx1"/>
                </a:solidFill>
                <a:effectLst/>
                <a:latin typeface="+mn-lt"/>
                <a:ea typeface="+mn-ea"/>
                <a:cs typeface="+mn-cs"/>
              </a:rPr>
              <a:t>, including </a:t>
            </a:r>
            <a:r>
              <a:rPr lang="en-US" sz="1200" b="1" i="0" u="none" strike="noStrike" kern="1200" dirty="0">
                <a:solidFill>
                  <a:schemeClr val="tx1"/>
                </a:solidFill>
                <a:effectLst/>
                <a:latin typeface="+mn-lt"/>
                <a:ea typeface="+mn-ea"/>
                <a:cs typeface="+mn-cs"/>
              </a:rPr>
              <a:t>people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box]</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a:t>
            </a:r>
            <a:r>
              <a:rPr lang="en-US" sz="1200" b="1"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are </a:t>
            </a:r>
            <a:r>
              <a:rPr lang="en-US" sz="1200" b="0"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for</a:t>
            </a:r>
            <a:r>
              <a:rPr lang="en-US" sz="1200" b="0" i="0" u="none" strike="noStrike" kern="1200" dirty="0">
                <a:solidFill>
                  <a:schemeClr val="tx1"/>
                </a:solidFill>
                <a:effectLst/>
                <a:latin typeface="+mn-lt"/>
                <a:ea typeface="+mn-ea"/>
                <a:cs typeface="+mn-cs"/>
              </a:rPr>
              <a:t> Him.</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So we are </a:t>
            </a:r>
            <a:r>
              <a:rPr lang="en-US" sz="1200" b="1" i="1" u="none" strike="noStrike" kern="1200" dirty="0">
                <a:solidFill>
                  <a:schemeClr val="tx1"/>
                </a:solidFill>
                <a:effectLst/>
                <a:latin typeface="+mn-lt"/>
                <a:ea typeface="+mn-ea"/>
                <a:cs typeface="+mn-cs"/>
              </a:rPr>
              <a:t>connected</a:t>
            </a:r>
            <a:r>
              <a:rPr lang="en-US" sz="1200" b="0" i="0" u="none" strike="noStrike" kern="1200" dirty="0">
                <a:solidFill>
                  <a:schemeClr val="tx1"/>
                </a:solidFill>
                <a:effectLst/>
                <a:latin typeface="+mn-lt"/>
                <a:ea typeface="+mn-ea"/>
                <a:cs typeface="+mn-cs"/>
              </a:rPr>
              <a:t> to the </a:t>
            </a:r>
            <a:r>
              <a:rPr lang="en-US" sz="1200" b="1" i="0" u="none" strike="noStrike" kern="1200" dirty="0">
                <a:solidFill>
                  <a:schemeClr val="tx1"/>
                </a:solidFill>
                <a:effectLst/>
                <a:latin typeface="+mn-lt"/>
                <a:ea typeface="+mn-ea"/>
                <a:cs typeface="+mn-cs"/>
              </a:rPr>
              <a:t>Creator </a:t>
            </a:r>
            <a:r>
              <a:rPr lang="en-US" sz="1200" b="0" i="0" u="none" strike="noStrike" kern="1200" dirty="0">
                <a:solidFill>
                  <a:schemeClr val="tx1"/>
                </a:solidFill>
                <a:effectLst/>
                <a:latin typeface="+mn-lt"/>
                <a:ea typeface="+mn-ea"/>
                <a:cs typeface="+mn-cs"/>
              </a:rPr>
              <a:t>God.</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1" i="0" u="none" strike="noStrike" kern="1200" dirty="0">
                <a:solidFill>
                  <a:schemeClr val="tx1"/>
                </a:solidFill>
                <a:effectLst/>
                <a:latin typeface="+mn-lt"/>
                <a:ea typeface="+mn-ea"/>
                <a:cs typeface="+mn-cs"/>
              </a:rPr>
              <a:t>One</a:t>
            </a:r>
            <a:r>
              <a:rPr lang="en-US" sz="1200" b="0" i="0" u="none" strike="noStrike" kern="1200" dirty="0">
                <a:solidFill>
                  <a:schemeClr val="tx1"/>
                </a:solidFill>
                <a:effectLst/>
                <a:latin typeface="+mn-lt"/>
                <a:ea typeface="+mn-ea"/>
                <a:cs typeface="+mn-cs"/>
              </a:rPr>
              <a:t> of the </a:t>
            </a:r>
            <a:r>
              <a:rPr lang="en-US" sz="1200" b="1" i="0" u="none" strike="noStrike" kern="1200" dirty="0">
                <a:solidFill>
                  <a:schemeClr val="tx1"/>
                </a:solidFill>
                <a:effectLst/>
                <a:latin typeface="+mn-lt"/>
                <a:ea typeface="+mn-ea"/>
                <a:cs typeface="+mn-cs"/>
              </a:rPr>
              <a:t>things</a:t>
            </a:r>
            <a:r>
              <a:rPr lang="en-US" sz="1200" b="0" i="0" u="none" strike="noStrike" kern="1200" dirty="0">
                <a:solidFill>
                  <a:schemeClr val="tx1"/>
                </a:solidFill>
                <a:effectLst/>
                <a:latin typeface="+mn-lt"/>
                <a:ea typeface="+mn-ea"/>
                <a:cs typeface="+mn-cs"/>
              </a:rPr>
              <a:t> we </a:t>
            </a:r>
            <a:r>
              <a:rPr lang="en-US" sz="1200" b="1" i="1" u="none" strike="noStrike" kern="1200" dirty="0">
                <a:solidFill>
                  <a:schemeClr val="tx1"/>
                </a:solidFill>
                <a:effectLst/>
                <a:latin typeface="+mn-lt"/>
                <a:ea typeface="+mn-ea"/>
                <a:cs typeface="+mn-cs"/>
              </a:rPr>
              <a:t>know</a:t>
            </a:r>
            <a:r>
              <a:rPr lang="en-US" sz="1200" b="0" i="0" u="none" strike="noStrike" kern="1200" dirty="0">
                <a:solidFill>
                  <a:schemeClr val="tx1"/>
                </a:solidFill>
                <a:effectLst/>
                <a:latin typeface="+mn-lt"/>
                <a:ea typeface="+mn-ea"/>
                <a:cs typeface="+mn-cs"/>
              </a:rPr>
              <a:t> about God is that He is </a:t>
            </a:r>
            <a:r>
              <a:rPr lang="en-US" sz="1200" b="1" i="0" u="none" strike="noStrike" kern="1200" dirty="0">
                <a:solidFill>
                  <a:schemeClr val="tx1"/>
                </a:solidFill>
                <a:effectLst/>
                <a:latin typeface="+mn-lt"/>
                <a:ea typeface="+mn-ea"/>
                <a:cs typeface="+mn-cs"/>
              </a:rPr>
              <a:t>holy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Holy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4.]</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a:t>
            </a:r>
            <a:r>
              <a:rPr lang="en-US" sz="1200" b="1" i="1" u="none" strike="noStrike" kern="1200" dirty="0">
                <a:solidFill>
                  <a:schemeClr val="tx1"/>
                </a:solidFill>
                <a:effectLst/>
                <a:latin typeface="+mn-lt"/>
                <a:ea typeface="+mn-ea"/>
                <a:cs typeface="+mn-cs"/>
              </a:rPr>
              <a:t>brings</a:t>
            </a:r>
            <a:r>
              <a:rPr lang="en-US" sz="1200" b="0" i="0" u="none" strike="noStrike" kern="1200" dirty="0">
                <a:solidFill>
                  <a:schemeClr val="tx1"/>
                </a:solidFill>
                <a:effectLst/>
                <a:latin typeface="+mn-lt"/>
                <a:ea typeface="+mn-ea"/>
                <a:cs typeface="+mn-cs"/>
              </a:rPr>
              <a:t> out His </a:t>
            </a:r>
            <a:r>
              <a:rPr lang="en-US" sz="1200" b="1" i="0" u="none" strike="noStrike" kern="1200" dirty="0">
                <a:solidFill>
                  <a:schemeClr val="tx1"/>
                </a:solidFill>
                <a:effectLst/>
                <a:latin typeface="+mn-lt"/>
                <a:ea typeface="+mn-ea"/>
                <a:cs typeface="+mn-cs"/>
              </a:rPr>
              <a:t>glory</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means</a:t>
            </a:r>
            <a:r>
              <a:rPr lang="en-US" sz="1200" b="0" i="0" u="none" strike="noStrike" kern="1200" dirty="0">
                <a:solidFill>
                  <a:schemeClr val="tx1"/>
                </a:solidFill>
                <a:effectLst/>
                <a:latin typeface="+mn-lt"/>
                <a:ea typeface="+mn-ea"/>
                <a:cs typeface="+mn-cs"/>
              </a:rPr>
              <a:t> He is </a:t>
            </a:r>
            <a:r>
              <a:rPr lang="en-US" sz="1200" b="1" i="0" u="none" strike="noStrike" kern="1200" dirty="0">
                <a:solidFill>
                  <a:schemeClr val="tx1"/>
                </a:solidFill>
                <a:effectLst/>
                <a:latin typeface="+mn-lt"/>
                <a:ea typeface="+mn-ea"/>
                <a:cs typeface="+mn-cs"/>
              </a:rPr>
              <a:t>perfect</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pure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He’s </a:t>
            </a:r>
            <a:r>
              <a:rPr lang="en-US" sz="1200" b="1" i="0" u="none" strike="noStrike" kern="1200" dirty="0">
                <a:solidFill>
                  <a:schemeClr val="tx1"/>
                </a:solidFill>
                <a:effectLst/>
                <a:latin typeface="+mn-lt"/>
                <a:ea typeface="+mn-ea"/>
                <a:cs typeface="+mn-cs"/>
              </a:rPr>
              <a:t>righteous</a:t>
            </a:r>
            <a:r>
              <a:rPr lang="en-US" sz="1200" b="0" i="0" u="none" strike="noStrike" kern="1200" dirty="0">
                <a:solidFill>
                  <a:schemeClr val="tx1"/>
                </a:solidFill>
                <a:effectLst/>
                <a:latin typeface="+mn-lt"/>
                <a:ea typeface="+mn-ea"/>
                <a:cs typeface="+mn-cs"/>
              </a:rPr>
              <a:t>, He’s </a:t>
            </a:r>
            <a:r>
              <a:rPr lang="en-US" sz="1200" b="1" i="0" u="none" strike="noStrike" kern="1200" dirty="0">
                <a:solidFill>
                  <a:schemeClr val="tx1"/>
                </a:solidFill>
                <a:effectLst/>
                <a:latin typeface="+mn-lt"/>
                <a:ea typeface="+mn-ea"/>
                <a:cs typeface="+mn-cs"/>
              </a:rPr>
              <a:t>just</a:t>
            </a:r>
            <a:r>
              <a:rPr lang="en-US" sz="1200" b="0" i="0" u="none" strike="noStrike" kern="1200" dirty="0">
                <a:solidFill>
                  <a:schemeClr val="tx1"/>
                </a:solidFill>
                <a:effectLst/>
                <a:latin typeface="+mn-lt"/>
                <a:ea typeface="+mn-ea"/>
                <a:cs typeface="+mn-cs"/>
              </a:rPr>
              <a:t>, He’s </a:t>
            </a:r>
            <a:r>
              <a:rPr lang="en-US" sz="1200" b="1" i="0" u="none" strike="noStrike" kern="1200" dirty="0">
                <a:solidFill>
                  <a:schemeClr val="tx1"/>
                </a:solidFill>
                <a:effectLst/>
                <a:latin typeface="+mn-lt"/>
                <a:ea typeface="+mn-ea"/>
                <a:cs typeface="+mn-cs"/>
              </a:rPr>
              <a:t>sinless</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He’s </a:t>
            </a:r>
            <a:r>
              <a:rPr lang="en-US" sz="1200" b="1" i="0" u="none" strike="noStrike" kern="1200" dirty="0">
                <a:solidFill>
                  <a:schemeClr val="tx1"/>
                </a:solidFill>
                <a:effectLst/>
                <a:latin typeface="+mn-lt"/>
                <a:ea typeface="+mn-ea"/>
                <a:cs typeface="+mn-cs"/>
              </a:rPr>
              <a:t>good</a:t>
            </a:r>
            <a:r>
              <a:rPr lang="en-US" sz="1200" b="0" i="0" u="none" strike="noStrike" kern="1200" dirty="0">
                <a:solidFill>
                  <a:schemeClr val="tx1"/>
                </a:solidFill>
                <a:effectLst/>
                <a:latin typeface="+mn-lt"/>
                <a:ea typeface="+mn-ea"/>
                <a:cs typeface="+mn-cs"/>
              </a:rPr>
              <a:t>, He’s </a:t>
            </a:r>
            <a:r>
              <a:rPr lang="en-US" sz="1200" b="1" i="0" u="none" strike="noStrike" kern="1200" dirty="0">
                <a:solidFill>
                  <a:schemeClr val="tx1"/>
                </a:solidFill>
                <a:effectLst/>
                <a:latin typeface="+mn-lt"/>
                <a:ea typeface="+mn-ea"/>
                <a:cs typeface="+mn-cs"/>
              </a:rPr>
              <a:t>glorious</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He’s </a:t>
            </a:r>
            <a:r>
              <a:rPr lang="en-US" sz="1200" b="0" i="0" u="sng" strike="noStrike" kern="1200" dirty="0">
                <a:solidFill>
                  <a:schemeClr val="tx1"/>
                </a:solidFill>
                <a:effectLst/>
                <a:latin typeface="+mn-lt"/>
                <a:ea typeface="+mn-ea"/>
                <a:cs typeface="+mn-cs"/>
              </a:rPr>
              <a:t>morally</a:t>
            </a:r>
            <a:r>
              <a:rPr lang="en-US" sz="1200" b="1" i="0" u="none" strike="noStrike" kern="1200" dirty="0">
                <a:solidFill>
                  <a:schemeClr val="tx1"/>
                </a:solidFill>
                <a:effectLst/>
                <a:latin typeface="+mn-lt"/>
                <a:ea typeface="+mn-ea"/>
                <a:cs typeface="+mn-cs"/>
              </a:rPr>
              <a:t> perfect</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5</a:t>
            </a:fld>
            <a:endParaRPr lang="en-US"/>
          </a:p>
        </p:txBody>
      </p:sp>
    </p:spTree>
    <p:extLst>
      <p:ext uri="{BB962C8B-B14F-4D97-AF65-F5344CB8AC3E}">
        <p14:creationId xmlns:p14="http://schemas.microsoft.com/office/powerpoint/2010/main" val="115558295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[Read “</a:t>
            </a:r>
            <a:r>
              <a:rPr lang="en-US" sz="1200" b="1" i="0" u="none" strike="noStrike" kern="1200" dirty="0">
                <a:solidFill>
                  <a:schemeClr val="tx1"/>
                </a:solidFill>
                <a:effectLst/>
                <a:latin typeface="+mn-lt"/>
                <a:ea typeface="+mn-ea"/>
                <a:cs typeface="+mn-cs"/>
              </a:rPr>
              <a:t>Proverbs 14:12</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a:t>
            </a:r>
            <a:r>
              <a:rPr lang="en-US" sz="1200" b="0" i="0" u="sng" strike="noStrike" kern="1200" dirty="0">
                <a:solidFill>
                  <a:schemeClr val="tx1"/>
                </a:solidFill>
                <a:effectLst/>
                <a:latin typeface="+mn-lt"/>
                <a:ea typeface="+mn-ea"/>
                <a:cs typeface="+mn-cs"/>
              </a:rPr>
              <a:t>does 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work</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For </a:t>
            </a:r>
            <a:r>
              <a:rPr lang="en-US" sz="1200" b="1" i="0" u="none" strike="noStrike" kern="1200" dirty="0">
                <a:solidFill>
                  <a:schemeClr val="tx1"/>
                </a:solidFill>
                <a:effectLst/>
                <a:latin typeface="+mn-lt"/>
                <a:ea typeface="+mn-ea"/>
                <a:cs typeface="+mn-cs"/>
              </a:rPr>
              <a:t>hundreds</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years</a:t>
            </a:r>
            <a:r>
              <a:rPr lang="en-US" sz="1200" b="0" i="0" u="none" strike="noStrike" kern="1200" dirty="0">
                <a:solidFill>
                  <a:schemeClr val="tx1"/>
                </a:solidFill>
                <a:effectLst/>
                <a:latin typeface="+mn-lt"/>
                <a:ea typeface="+mn-ea"/>
                <a:cs typeface="+mn-cs"/>
              </a:rPr>
              <a:t> man </a:t>
            </a:r>
            <a:r>
              <a:rPr lang="en-US" sz="1200" b="1" i="1" u="none" strike="noStrike" kern="1200" dirty="0">
                <a:solidFill>
                  <a:schemeClr val="tx1"/>
                </a:solidFill>
                <a:effectLst/>
                <a:latin typeface="+mn-lt"/>
                <a:ea typeface="+mn-ea"/>
                <a:cs typeface="+mn-cs"/>
              </a:rPr>
              <a:t>existed</a:t>
            </a:r>
            <a:r>
              <a:rPr lang="en-US" sz="1200" b="0" i="0" u="none" strike="noStrike" kern="1200" dirty="0">
                <a:solidFill>
                  <a:schemeClr val="tx1"/>
                </a:solidFill>
                <a:effectLst/>
                <a:latin typeface="+mn-lt"/>
                <a:ea typeface="+mn-ea"/>
                <a:cs typeface="+mn-cs"/>
              </a:rPr>
              <a:t> on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in this </a:t>
            </a:r>
            <a:r>
              <a:rPr lang="en-US" sz="1200" b="1" i="0" u="none" strike="noStrike" kern="1200" dirty="0">
                <a:solidFill>
                  <a:schemeClr val="tx1"/>
                </a:solidFill>
                <a:effectLst/>
                <a:latin typeface="+mn-lt"/>
                <a:ea typeface="+mn-ea"/>
                <a:cs typeface="+mn-cs"/>
              </a:rPr>
              <a:t>state</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conflict</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disharmony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a:t>
            </a:r>
            <a:r>
              <a:rPr lang="en-US" sz="1200" b="1" i="1" u="none" strike="noStrike" kern="1200" dirty="0">
                <a:solidFill>
                  <a:schemeClr val="tx1"/>
                </a:solidFill>
                <a:effectLst/>
                <a:latin typeface="+mn-lt"/>
                <a:ea typeface="+mn-ea"/>
                <a:cs typeface="+mn-cs"/>
              </a:rPr>
              <a:t>could</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express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faith</a:t>
            </a:r>
            <a:r>
              <a:rPr lang="en-US" sz="1200" b="0" i="0" u="none" strike="noStrike" kern="1200" dirty="0">
                <a:solidFill>
                  <a:schemeClr val="tx1"/>
                </a:solidFill>
                <a:effectLst/>
                <a:latin typeface="+mn-lt"/>
                <a:ea typeface="+mn-ea"/>
                <a:cs typeface="+mn-cs"/>
              </a:rPr>
              <a:t> and </a:t>
            </a:r>
            <a:r>
              <a:rPr lang="en-US" sz="1200" b="0" i="1" u="none" strike="noStrike" kern="1200" dirty="0">
                <a:solidFill>
                  <a:schemeClr val="tx1"/>
                </a:solidFill>
                <a:effectLst/>
                <a:latin typeface="+mn-lt"/>
                <a:ea typeface="+mn-ea"/>
                <a:cs typeface="+mn-cs"/>
              </a:rPr>
              <a:t>have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life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 </a:t>
            </a:r>
            <a:r>
              <a:rPr lang="en-US" sz="1200" b="0" i="0" u="sng" strike="noStrike" kern="1200" dirty="0">
                <a:solidFill>
                  <a:schemeClr val="tx1"/>
                </a:solidFill>
                <a:effectLst/>
                <a:latin typeface="+mn-lt"/>
                <a:ea typeface="+mn-ea"/>
                <a:cs typeface="+mn-cs"/>
              </a:rPr>
              <a:t>right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relationship</a:t>
            </a:r>
            <a:r>
              <a:rPr lang="en-US" sz="1200" b="0" i="0" u="none" strike="noStrike" kern="1200" dirty="0">
                <a:solidFill>
                  <a:schemeClr val="tx1"/>
                </a:solidFill>
                <a:effectLst/>
                <a:latin typeface="+mn-lt"/>
                <a:ea typeface="+mn-ea"/>
                <a:cs typeface="+mn-cs"/>
              </a:rPr>
              <a:t> with </a:t>
            </a:r>
            <a:r>
              <a:rPr lang="en-US" sz="1200" b="1" i="0" u="none" strike="noStrike" kern="1200" dirty="0">
                <a:solidFill>
                  <a:schemeClr val="tx1"/>
                </a:solidFill>
                <a:effectLst/>
                <a:latin typeface="+mn-lt"/>
                <a:ea typeface="+mn-ea"/>
                <a:cs typeface="+mn-cs"/>
              </a:rPr>
              <a:t>God</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a:t>
            </a:r>
            <a:r>
              <a:rPr lang="en-US" sz="1200" b="0" i="0" u="sng" strike="noStrike" kern="1200" dirty="0">
                <a:solidFill>
                  <a:schemeClr val="tx1"/>
                </a:solidFill>
                <a:effectLst/>
                <a:latin typeface="+mn-lt"/>
                <a:ea typeface="+mn-ea"/>
                <a:cs typeface="+mn-cs"/>
              </a:rPr>
              <a:t>many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people</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instead</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did not</a:t>
            </a:r>
            <a:r>
              <a:rPr lang="en-US" sz="1200" b="0" i="0" u="none" strike="noStrike" kern="1200" dirty="0">
                <a:solidFill>
                  <a:schemeClr val="tx1"/>
                </a:solidFill>
                <a:effectLst/>
                <a:latin typeface="+mn-lt"/>
                <a:ea typeface="+mn-ea"/>
                <a:cs typeface="+mn-cs"/>
              </a:rPr>
              <a:t> want to </a:t>
            </a:r>
            <a:r>
              <a:rPr lang="en-US" sz="1200" b="1" i="1" u="none" strike="noStrike" kern="1200" dirty="0">
                <a:solidFill>
                  <a:schemeClr val="tx1"/>
                </a:solidFill>
                <a:effectLst/>
                <a:latin typeface="+mn-lt"/>
                <a:ea typeface="+mn-ea"/>
                <a:cs typeface="+mn-cs"/>
              </a:rPr>
              <a:t>trust</a:t>
            </a:r>
            <a:r>
              <a:rPr lang="en-US" sz="1200" b="0" i="0" u="none" strike="noStrike" kern="1200" dirty="0">
                <a:solidFill>
                  <a:schemeClr val="tx1"/>
                </a:solidFill>
                <a:effectLst/>
                <a:latin typeface="+mn-lt"/>
                <a:ea typeface="+mn-ea"/>
                <a:cs typeface="+mn-cs"/>
              </a:rPr>
              <a:t> in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God had </a:t>
            </a:r>
            <a:r>
              <a:rPr lang="en-US" sz="1200" b="1" i="1" u="none" strike="noStrike" kern="1200" dirty="0">
                <a:solidFill>
                  <a:schemeClr val="tx1"/>
                </a:solidFill>
                <a:effectLst/>
                <a:latin typeface="+mn-lt"/>
                <a:ea typeface="+mn-ea"/>
                <a:cs typeface="+mn-cs"/>
              </a:rPr>
              <a:t>provided</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so they </a:t>
            </a:r>
            <a:r>
              <a:rPr lang="en-US" sz="1200" b="1" i="1" u="none" strike="noStrike" kern="1200" dirty="0">
                <a:solidFill>
                  <a:schemeClr val="tx1"/>
                </a:solidFill>
                <a:effectLst/>
                <a:latin typeface="+mn-lt"/>
                <a:ea typeface="+mn-ea"/>
                <a:cs typeface="+mn-cs"/>
              </a:rPr>
              <a:t>became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increasingly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violent</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independent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Turn to Acts 17:26…</a:t>
            </a:r>
          </a:p>
        </p:txBody>
      </p:sp>
      <p:sp>
        <p:nvSpPr>
          <p:cNvPr id="4" name="Slide Number Placeholder 3"/>
          <p:cNvSpPr>
            <a:spLocks noGrp="1"/>
          </p:cNvSpPr>
          <p:nvPr>
            <p:ph type="sldNum" sz="quarter" idx="10"/>
          </p:nvPr>
        </p:nvSpPr>
        <p:spPr/>
        <p:txBody>
          <a:bodyPr/>
          <a:lstStyle/>
          <a:p>
            <a:fld id="{9398ECE9-F199-4445-9799-9CC371946868}" type="slidenum">
              <a:rPr lang="en-US" smtClean="0"/>
              <a:t>50</a:t>
            </a:fld>
            <a:endParaRPr lang="en-US"/>
          </a:p>
        </p:txBody>
      </p:sp>
    </p:spTree>
    <p:extLst>
      <p:ext uri="{BB962C8B-B14F-4D97-AF65-F5344CB8AC3E}">
        <p14:creationId xmlns:p14="http://schemas.microsoft.com/office/powerpoint/2010/main" val="117667004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[Read v26]</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Why</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[Read v27]</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God </a:t>
            </a:r>
            <a:r>
              <a:rPr lang="en-US" sz="1200" b="0" i="0" u="sng" strike="noStrike" kern="1200" dirty="0">
                <a:solidFill>
                  <a:schemeClr val="tx1"/>
                </a:solidFill>
                <a:effectLst/>
                <a:latin typeface="+mn-lt"/>
                <a:ea typeface="+mn-ea"/>
                <a:cs typeface="+mn-cs"/>
              </a:rPr>
              <a:t>is 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far</a:t>
            </a:r>
            <a:r>
              <a:rPr lang="en-US" sz="1200" b="0" i="0" u="none" strike="noStrike" kern="1200" dirty="0">
                <a:solidFill>
                  <a:schemeClr val="tx1"/>
                </a:solidFill>
                <a:effectLst/>
                <a:latin typeface="+mn-lt"/>
                <a:ea typeface="+mn-ea"/>
                <a:cs typeface="+mn-cs"/>
              </a:rPr>
              <a:t> from </a:t>
            </a:r>
            <a:r>
              <a:rPr lang="en-US" sz="1200" b="1" i="0" u="none" strike="noStrike" kern="1200" dirty="0">
                <a:solidFill>
                  <a:schemeClr val="tx1"/>
                </a:solidFill>
                <a:effectLst/>
                <a:latin typeface="+mn-lt"/>
                <a:ea typeface="+mn-ea"/>
                <a:cs typeface="+mn-cs"/>
              </a:rPr>
              <a:t>anyone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0" i="0" u="sng" strike="noStrike" kern="1200" dirty="0">
                <a:solidFill>
                  <a:schemeClr val="tx1"/>
                </a:solidFill>
                <a:effectLst/>
                <a:latin typeface="+mn-lt"/>
                <a:ea typeface="+mn-ea"/>
                <a:cs typeface="+mn-cs"/>
              </a:rPr>
              <a:t>is 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far</a:t>
            </a:r>
            <a:r>
              <a:rPr lang="en-US" sz="1200" b="0" i="0" u="none" strike="noStrike" kern="1200" dirty="0">
                <a:solidFill>
                  <a:schemeClr val="tx1"/>
                </a:solidFill>
                <a:effectLst/>
                <a:latin typeface="+mn-lt"/>
                <a:ea typeface="+mn-ea"/>
                <a:cs typeface="+mn-cs"/>
              </a:rPr>
              <a:t> from </a:t>
            </a:r>
            <a:r>
              <a:rPr lang="en-US" sz="1200" b="0" i="0" u="sng" strike="noStrike" kern="1200" dirty="0">
                <a:solidFill>
                  <a:schemeClr val="tx1"/>
                </a:solidFill>
                <a:effectLst/>
                <a:latin typeface="+mn-lt"/>
                <a:ea typeface="+mn-ea"/>
                <a:cs typeface="+mn-cs"/>
              </a:rPr>
              <a:t>any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tribe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from </a:t>
            </a:r>
            <a:r>
              <a:rPr lang="en-US" sz="1200" b="0" i="0" u="sng" strike="noStrike" kern="1200" dirty="0">
                <a:solidFill>
                  <a:schemeClr val="tx1"/>
                </a:solidFill>
                <a:effectLst/>
                <a:latin typeface="+mn-lt"/>
                <a:ea typeface="+mn-ea"/>
                <a:cs typeface="+mn-cs"/>
              </a:rPr>
              <a:t>any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place</a:t>
            </a:r>
            <a:r>
              <a:rPr lang="en-US" sz="1200" b="0" i="0" u="none" strike="noStrike" kern="1200" dirty="0">
                <a:solidFill>
                  <a:schemeClr val="tx1"/>
                </a:solidFill>
                <a:effectLst/>
                <a:latin typeface="+mn-lt"/>
                <a:ea typeface="+mn-ea"/>
                <a:cs typeface="+mn-cs"/>
              </a:rPr>
              <a:t> in the </a:t>
            </a:r>
            <a:r>
              <a:rPr lang="en-US" sz="1200" b="1" i="0" u="none" strike="noStrike" kern="1200" dirty="0">
                <a:solidFill>
                  <a:schemeClr val="tx1"/>
                </a:solidFill>
                <a:effectLst/>
                <a:latin typeface="+mn-lt"/>
                <a:ea typeface="+mn-ea"/>
                <a:cs typeface="+mn-cs"/>
              </a:rPr>
              <a:t>world</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51</a:t>
            </a:fld>
            <a:endParaRPr lang="en-US"/>
          </a:p>
        </p:txBody>
      </p:sp>
    </p:spTree>
    <p:extLst>
      <p:ext uri="{BB962C8B-B14F-4D97-AF65-F5344CB8AC3E}">
        <p14:creationId xmlns:p14="http://schemas.microsoft.com/office/powerpoint/2010/main" val="135007441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1" i="0" u="none" strike="noStrike" kern="1200" dirty="0">
                <a:solidFill>
                  <a:schemeClr val="tx1"/>
                </a:solidFill>
                <a:effectLst/>
                <a:latin typeface="+mn-lt"/>
                <a:ea typeface="+mn-ea"/>
                <a:cs typeface="+mn-cs"/>
              </a:rPr>
              <a:t>He</a:t>
            </a:r>
            <a:r>
              <a:rPr lang="en-US" sz="1200" b="0" i="0" u="none" strike="noStrike" kern="1200" dirty="0">
                <a:solidFill>
                  <a:schemeClr val="tx1"/>
                </a:solidFill>
                <a:effectLst/>
                <a:latin typeface="+mn-lt"/>
                <a:ea typeface="+mn-ea"/>
                <a:cs typeface="+mn-cs"/>
              </a:rPr>
              <a:t> is </a:t>
            </a:r>
            <a:r>
              <a:rPr lang="en-US" sz="1200" b="0" i="0" u="sng" strike="noStrike" kern="1200" dirty="0">
                <a:solidFill>
                  <a:schemeClr val="tx1"/>
                </a:solidFill>
                <a:effectLst/>
                <a:latin typeface="+mn-lt"/>
                <a:ea typeface="+mn-ea"/>
                <a:cs typeface="+mn-cs"/>
              </a:rPr>
              <a:t>ever</a:t>
            </a:r>
            <a:r>
              <a:rPr lang="en-US" sz="1200" b="0" i="0" u="none" strike="noStrike" kern="1200" dirty="0">
                <a:solidFill>
                  <a:schemeClr val="tx1"/>
                </a:solidFill>
                <a:effectLst/>
                <a:latin typeface="+mn-lt"/>
                <a:ea typeface="+mn-ea"/>
                <a:cs typeface="+mn-cs"/>
              </a:rPr>
              <a:t>-</a:t>
            </a:r>
            <a:r>
              <a:rPr lang="en-US" sz="1200" b="1" i="1" u="none" strike="noStrike" kern="1200" dirty="0">
                <a:solidFill>
                  <a:schemeClr val="tx1"/>
                </a:solidFill>
                <a:effectLst/>
                <a:latin typeface="+mn-lt"/>
                <a:ea typeface="+mn-ea"/>
                <a:cs typeface="+mn-cs"/>
              </a:rPr>
              <a:t>present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is the </a:t>
            </a:r>
            <a:r>
              <a:rPr lang="en-US" sz="1200" b="1" i="0" u="none" strike="noStrike" kern="1200" dirty="0">
                <a:solidFill>
                  <a:schemeClr val="tx1"/>
                </a:solidFill>
                <a:effectLst/>
                <a:latin typeface="+mn-lt"/>
                <a:ea typeface="+mn-ea"/>
                <a:cs typeface="+mn-cs"/>
              </a:rPr>
              <a:t>Creator</a:t>
            </a:r>
            <a:r>
              <a:rPr lang="en-US" sz="1200" b="0" i="0" u="none" strike="noStrike" kern="1200" dirty="0">
                <a:solidFill>
                  <a:schemeClr val="tx1"/>
                </a:solidFill>
                <a:effectLst/>
                <a:latin typeface="+mn-lt"/>
                <a:ea typeface="+mn-ea"/>
                <a:cs typeface="+mn-cs"/>
              </a:rPr>
              <a:t> God of </a:t>
            </a:r>
            <a:r>
              <a:rPr lang="en-US" sz="1200" b="1" i="0" u="none" strike="noStrike" kern="1200" dirty="0">
                <a:solidFill>
                  <a:schemeClr val="tx1"/>
                </a:solidFill>
                <a:effectLst/>
                <a:latin typeface="+mn-lt"/>
                <a:ea typeface="+mn-ea"/>
                <a:cs typeface="+mn-cs"/>
              </a:rPr>
              <a:t>everything</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it is </a:t>
            </a:r>
            <a:r>
              <a:rPr lang="en-US" sz="1200" b="1" i="1" u="none" strike="noStrike" kern="1200" dirty="0">
                <a:solidFill>
                  <a:schemeClr val="tx1"/>
                </a:solidFill>
                <a:effectLst/>
                <a:latin typeface="+mn-lt"/>
                <a:ea typeface="+mn-ea"/>
                <a:cs typeface="+mn-cs"/>
              </a:rPr>
              <a:t>hard</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go</a:t>
            </a:r>
            <a:r>
              <a:rPr lang="en-US" sz="1200" b="0" i="0" u="none" strike="noStrike" kern="1200" dirty="0">
                <a:solidFill>
                  <a:schemeClr val="tx1"/>
                </a:solidFill>
                <a:effectLst/>
                <a:latin typeface="+mn-lt"/>
                <a:ea typeface="+mn-ea"/>
                <a:cs typeface="+mn-cs"/>
              </a:rPr>
              <a:t> by </a:t>
            </a:r>
            <a:r>
              <a:rPr lang="en-US" sz="1200" b="1" i="0" u="none" strike="noStrike" kern="1200" dirty="0">
                <a:solidFill>
                  <a:schemeClr val="tx1"/>
                </a:solidFill>
                <a:effectLst/>
                <a:latin typeface="+mn-lt"/>
                <a:ea typeface="+mn-ea"/>
                <a:cs typeface="+mn-cs"/>
              </a:rPr>
              <a:t>faith</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a:t>
            </a:r>
            <a:r>
              <a:rPr lang="en-US" sz="1200" b="1" i="0" u="none" strike="noStrike" kern="1200" dirty="0">
                <a:solidFill>
                  <a:schemeClr val="tx1"/>
                </a:solidFill>
                <a:effectLst/>
                <a:latin typeface="+mn-lt"/>
                <a:ea typeface="+mn-ea"/>
                <a:cs typeface="+mn-cs"/>
              </a:rPr>
              <a:t> </a:t>
            </a:r>
            <a:r>
              <a:rPr lang="en-US" sz="1200" b="0" i="0" u="none" strike="noStrike" kern="1200" dirty="0">
                <a:solidFill>
                  <a:schemeClr val="tx1"/>
                </a:solidFill>
                <a:effectLst/>
                <a:latin typeface="+mn-lt"/>
                <a:ea typeface="+mn-ea"/>
                <a:cs typeface="+mn-cs"/>
              </a:rPr>
              <a:t>would rather just </a:t>
            </a:r>
            <a:r>
              <a:rPr lang="en-US" sz="1200" b="1" i="1" u="none" strike="noStrike" kern="1200" dirty="0">
                <a:solidFill>
                  <a:schemeClr val="tx1"/>
                </a:solidFill>
                <a:effectLst/>
                <a:latin typeface="+mn-lt"/>
                <a:ea typeface="+mn-ea"/>
                <a:cs typeface="+mn-cs"/>
              </a:rPr>
              <a:t>do</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some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work</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1" u="none" strike="noStrike" kern="1200" dirty="0">
                <a:solidFill>
                  <a:schemeClr val="tx1"/>
                </a:solidFill>
                <a:effectLst/>
                <a:latin typeface="+mn-lt"/>
                <a:ea typeface="+mn-ea"/>
                <a:cs typeface="+mn-cs"/>
              </a:rPr>
              <a:t>produce</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something</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have </a:t>
            </a:r>
            <a:r>
              <a:rPr lang="en-US" sz="1200" b="1" i="1" u="none" strike="noStrike" kern="1200" dirty="0">
                <a:solidFill>
                  <a:schemeClr val="tx1"/>
                </a:solidFill>
                <a:effectLst/>
                <a:latin typeface="+mn-lt"/>
                <a:ea typeface="+mn-ea"/>
                <a:cs typeface="+mn-cs"/>
              </a:rPr>
              <a:t>something</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physical</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so </a:t>
            </a:r>
            <a:r>
              <a:rPr lang="en-US" sz="1200" b="1" i="0" u="none" strike="noStrike" kern="1200" dirty="0">
                <a:solidFill>
                  <a:schemeClr val="tx1"/>
                </a:solidFill>
                <a:effectLst/>
                <a:latin typeface="+mn-lt"/>
                <a:ea typeface="+mn-ea"/>
                <a:cs typeface="+mn-cs"/>
              </a:rPr>
              <a:t>man</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totally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failed</a:t>
            </a:r>
            <a:r>
              <a:rPr lang="en-US" sz="1200" b="0" i="0" u="none" strike="noStrike" kern="1200" dirty="0">
                <a:solidFill>
                  <a:schemeClr val="tx1"/>
                </a:solidFill>
                <a:effectLst/>
                <a:latin typeface="+mn-lt"/>
                <a:ea typeface="+mn-ea"/>
                <a:cs typeface="+mn-cs"/>
              </a:rPr>
              <a:t> in this </a:t>
            </a:r>
            <a:r>
              <a:rPr lang="en-US" sz="1200" b="1" i="1" u="none" strike="noStrike" kern="1200" dirty="0">
                <a:solidFill>
                  <a:schemeClr val="tx1"/>
                </a:solidFill>
                <a:effectLst/>
                <a:latin typeface="+mn-lt"/>
                <a:ea typeface="+mn-ea"/>
                <a:cs typeface="+mn-cs"/>
              </a:rPr>
              <a:t>groping</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finding</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instead</a:t>
            </a:r>
            <a:r>
              <a:rPr lang="en-US" sz="1200" b="0" i="0" u="none" strike="noStrike" kern="1200" dirty="0">
                <a:solidFill>
                  <a:schemeClr val="tx1"/>
                </a:solidFill>
                <a:effectLst/>
                <a:latin typeface="+mn-lt"/>
                <a:ea typeface="+mn-ea"/>
                <a:cs typeface="+mn-cs"/>
              </a:rPr>
              <a:t> they </a:t>
            </a:r>
            <a:r>
              <a:rPr lang="en-US" sz="1200" b="1" i="1" u="none" strike="noStrike" kern="1200" dirty="0">
                <a:solidFill>
                  <a:schemeClr val="tx1"/>
                </a:solidFill>
                <a:effectLst/>
                <a:latin typeface="+mn-lt"/>
                <a:ea typeface="+mn-ea"/>
                <a:cs typeface="+mn-cs"/>
              </a:rPr>
              <a:t>relied</a:t>
            </a:r>
            <a:r>
              <a:rPr lang="en-US" sz="1200" b="0" i="0" u="none" strike="noStrike" kern="1200" dirty="0">
                <a:solidFill>
                  <a:schemeClr val="tx1"/>
                </a:solidFill>
                <a:effectLst/>
                <a:latin typeface="+mn-lt"/>
                <a:ea typeface="+mn-ea"/>
                <a:cs typeface="+mn-cs"/>
              </a:rPr>
              <a:t> on </a:t>
            </a:r>
            <a:r>
              <a:rPr lang="en-US" sz="1200" b="0" i="0" u="sng" strike="noStrike" kern="1200" dirty="0">
                <a:solidFill>
                  <a:schemeClr val="tx1"/>
                </a:solidFill>
                <a:effectLst/>
                <a:latin typeface="+mn-lt"/>
                <a:ea typeface="+mn-ea"/>
                <a:cs typeface="+mn-cs"/>
              </a:rPr>
              <a:t>their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religion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a:t>
            </a:r>
            <a:r>
              <a:rPr lang="en-US" sz="1200" b="1" i="1" u="none" strike="noStrike" kern="1200" dirty="0">
                <a:solidFill>
                  <a:schemeClr val="tx1"/>
                </a:solidFill>
                <a:effectLst/>
                <a:latin typeface="+mn-lt"/>
                <a:ea typeface="+mn-ea"/>
                <a:cs typeface="+mn-cs"/>
              </a:rPr>
              <a:t>became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more</a:t>
            </a:r>
            <a:r>
              <a:rPr lang="en-US" sz="1200" b="0" i="0" u="none" strike="noStrike" kern="1200" dirty="0">
                <a:solidFill>
                  <a:schemeClr val="tx1"/>
                </a:solidFill>
                <a:effectLst/>
                <a:latin typeface="+mn-lt"/>
                <a:ea typeface="+mn-ea"/>
                <a:cs typeface="+mn-cs"/>
              </a:rPr>
              <a:t> and </a:t>
            </a:r>
            <a:r>
              <a:rPr lang="en-US" sz="1200" b="0" i="0" u="sng" strike="noStrike" kern="1200" dirty="0">
                <a:solidFill>
                  <a:schemeClr val="tx1"/>
                </a:solidFill>
                <a:effectLst/>
                <a:latin typeface="+mn-lt"/>
                <a:ea typeface="+mn-ea"/>
                <a:cs typeface="+mn-cs"/>
              </a:rPr>
              <a:t>more</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impressed</a:t>
            </a:r>
            <a:r>
              <a:rPr lang="en-US" sz="1200" b="0" i="0" u="none" strike="noStrike" kern="1200" dirty="0">
                <a:solidFill>
                  <a:schemeClr val="tx1"/>
                </a:solidFill>
                <a:effectLst/>
                <a:latin typeface="+mn-lt"/>
                <a:ea typeface="+mn-ea"/>
                <a:cs typeface="+mn-cs"/>
              </a:rPr>
              <a:t> with their </a:t>
            </a:r>
            <a:r>
              <a:rPr lang="en-US" sz="1200" b="0" i="0" u="sng" strike="noStrike" kern="1200" dirty="0">
                <a:solidFill>
                  <a:schemeClr val="tx1"/>
                </a:solidFill>
                <a:effectLst/>
                <a:latin typeface="+mn-lt"/>
                <a:ea typeface="+mn-ea"/>
                <a:cs typeface="+mn-cs"/>
              </a:rPr>
              <a:t>religious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activity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they </a:t>
            </a:r>
            <a:r>
              <a:rPr lang="en-US" sz="1200" b="1" i="1" u="none" strike="noStrike" kern="1200" dirty="0">
                <a:solidFill>
                  <a:schemeClr val="tx1"/>
                </a:solidFill>
                <a:effectLst/>
                <a:latin typeface="+mn-lt"/>
                <a:ea typeface="+mn-ea"/>
                <a:cs typeface="+mn-cs"/>
              </a:rPr>
              <a:t>became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more</a:t>
            </a:r>
            <a:r>
              <a:rPr lang="en-US" sz="1200" b="0" i="0" u="none" strike="noStrike" kern="1200" dirty="0">
                <a:solidFill>
                  <a:schemeClr val="tx1"/>
                </a:solidFill>
                <a:effectLst/>
                <a:latin typeface="+mn-lt"/>
                <a:ea typeface="+mn-ea"/>
                <a:cs typeface="+mn-cs"/>
              </a:rPr>
              <a:t> and </a:t>
            </a:r>
            <a:r>
              <a:rPr lang="en-US" sz="1200" b="0" i="0" u="sng" strike="noStrike" kern="1200" dirty="0">
                <a:solidFill>
                  <a:schemeClr val="tx1"/>
                </a:solidFill>
                <a:effectLst/>
                <a:latin typeface="+mn-lt"/>
                <a:ea typeface="+mn-ea"/>
                <a:cs typeface="+mn-cs"/>
              </a:rPr>
              <a:t>more</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violent</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52</a:t>
            </a:fld>
            <a:endParaRPr lang="en-US"/>
          </a:p>
        </p:txBody>
      </p:sp>
    </p:spTree>
    <p:extLst>
      <p:ext uri="{BB962C8B-B14F-4D97-AF65-F5344CB8AC3E}">
        <p14:creationId xmlns:p14="http://schemas.microsoft.com/office/powerpoint/2010/main" val="155240839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So, God </a:t>
            </a:r>
            <a:r>
              <a:rPr lang="en-US" sz="1200" b="1" i="1" u="none" strike="noStrike" kern="1200" dirty="0">
                <a:solidFill>
                  <a:schemeClr val="tx1"/>
                </a:solidFill>
                <a:effectLst/>
                <a:latin typeface="+mn-lt"/>
                <a:ea typeface="+mn-ea"/>
                <a:cs typeface="+mn-cs"/>
              </a:rPr>
              <a:t>sent</a:t>
            </a:r>
            <a:r>
              <a:rPr lang="en-US" sz="1200" b="0" i="0" u="none" strike="noStrike" kern="1200" dirty="0">
                <a:solidFill>
                  <a:schemeClr val="tx1"/>
                </a:solidFill>
                <a:effectLst/>
                <a:latin typeface="+mn-lt"/>
                <a:ea typeface="+mn-ea"/>
                <a:cs typeface="+mn-cs"/>
              </a:rPr>
              <a:t> a </a:t>
            </a:r>
            <a:r>
              <a:rPr lang="en-US" sz="1200" b="0" i="0" u="sng" strike="noStrike" kern="1200" dirty="0">
                <a:solidFill>
                  <a:schemeClr val="tx1"/>
                </a:solidFill>
                <a:effectLst/>
                <a:latin typeface="+mn-lt"/>
                <a:ea typeface="+mn-ea"/>
                <a:cs typeface="+mn-cs"/>
              </a:rPr>
              <a:t>great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flood</a:t>
            </a:r>
            <a:r>
              <a:rPr lang="en-US" sz="1200" b="0" i="0" u="none" strike="noStrike" kern="1200" dirty="0">
                <a:solidFill>
                  <a:schemeClr val="tx1"/>
                </a:solidFill>
                <a:effectLst/>
                <a:latin typeface="+mn-lt"/>
                <a:ea typeface="+mn-ea"/>
                <a:cs typeface="+mn-cs"/>
              </a:rPr>
              <a:t> in the </a:t>
            </a:r>
            <a:r>
              <a:rPr lang="en-US" sz="1200" b="1" i="0" u="none" strike="noStrike" kern="1200" dirty="0">
                <a:solidFill>
                  <a:schemeClr val="tx1"/>
                </a:solidFill>
                <a:effectLst/>
                <a:latin typeface="+mn-lt"/>
                <a:ea typeface="+mn-ea"/>
                <a:cs typeface="+mn-cs"/>
              </a:rPr>
              <a:t>time</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Noah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According to </a:t>
            </a:r>
            <a:r>
              <a:rPr lang="en-US" sz="1200" b="0" i="0" u="sng" strike="noStrike" kern="1200" dirty="0">
                <a:solidFill>
                  <a:schemeClr val="tx1"/>
                </a:solidFill>
                <a:effectLst/>
                <a:latin typeface="+mn-lt"/>
                <a:ea typeface="+mn-ea"/>
                <a:cs typeface="+mn-cs"/>
              </a:rPr>
              <a:t>Gen 5-11</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genealogy</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Flood</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happened</a:t>
            </a:r>
            <a:r>
              <a:rPr lang="en-US" sz="1200" b="0" i="0" u="none" strike="noStrike" kern="1200" dirty="0">
                <a:solidFill>
                  <a:schemeClr val="tx1"/>
                </a:solidFill>
                <a:effectLst/>
                <a:latin typeface="+mn-lt"/>
                <a:ea typeface="+mn-ea"/>
                <a:cs typeface="+mn-cs"/>
              </a:rPr>
              <a:t> about </a:t>
            </a:r>
            <a:r>
              <a:rPr lang="en-US" sz="1200" b="0" i="0" u="sng" strike="noStrike" kern="1200" dirty="0">
                <a:solidFill>
                  <a:schemeClr val="tx1"/>
                </a:solidFill>
                <a:effectLst/>
                <a:latin typeface="+mn-lt"/>
                <a:ea typeface="+mn-ea"/>
                <a:cs typeface="+mn-cs"/>
              </a:rPr>
              <a:t>1,656</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years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after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Creation</a:t>
            </a:r>
            <a:r>
              <a:rPr lang="en-US" sz="1200" b="0" i="0" u="none" strike="noStrike" kern="1200" dirty="0">
                <a:solidFill>
                  <a:schemeClr val="tx1"/>
                </a:solidFill>
                <a:effectLst/>
                <a:latin typeface="+mn-lt"/>
                <a:ea typeface="+mn-ea"/>
                <a:cs typeface="+mn-cs"/>
              </a:rPr>
              <a:t>, </a:t>
            </a:r>
            <a:r>
              <a:rPr lang="en-US" sz="1200" b="0" i="0" u="none" strike="noStrike" kern="1200" dirty="0" err="1">
                <a:solidFill>
                  <a:schemeClr val="tx1"/>
                </a:solidFill>
                <a:effectLst/>
                <a:latin typeface="+mn-lt"/>
                <a:ea typeface="+mn-ea"/>
                <a:cs typeface="+mn-cs"/>
              </a:rPr>
              <a:t>apprx</a:t>
            </a:r>
            <a:r>
              <a:rPr lang="en-US" sz="1200" b="0" i="0" u="none" strike="noStrike" kern="1200" dirty="0">
                <a:solidFill>
                  <a:schemeClr val="tx1"/>
                </a:solidFill>
                <a:effectLst/>
                <a:latin typeface="+mn-lt"/>
                <a:ea typeface="+mn-ea"/>
                <a:cs typeface="+mn-cs"/>
              </a:rPr>
              <a:t> 2516 BC.</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a:t>
            </a:r>
            <a:r>
              <a:rPr lang="en-US" sz="1200" b="1" i="1" u="none" strike="noStrike" kern="1200" dirty="0">
                <a:solidFill>
                  <a:schemeClr val="tx1"/>
                </a:solidFill>
                <a:effectLst/>
                <a:latin typeface="+mn-lt"/>
                <a:ea typeface="+mn-ea"/>
                <a:cs typeface="+mn-cs"/>
              </a:rPr>
              <a:t>wiped out</a:t>
            </a:r>
            <a:r>
              <a:rPr lang="en-US" sz="1200" b="0" i="0" u="none" strike="noStrike" kern="1200" dirty="0">
                <a:solidFill>
                  <a:schemeClr val="tx1"/>
                </a:solidFill>
                <a:effectLst/>
                <a:latin typeface="+mn-lt"/>
                <a:ea typeface="+mn-ea"/>
                <a:cs typeface="+mn-cs"/>
              </a:rPr>
              <a:t> and </a:t>
            </a:r>
            <a:r>
              <a:rPr lang="en-US" sz="1200" b="0" i="1" u="none" strike="noStrike" kern="1200" dirty="0">
                <a:solidFill>
                  <a:schemeClr val="tx1"/>
                </a:solidFill>
                <a:effectLst/>
                <a:latin typeface="+mn-lt"/>
                <a:ea typeface="+mn-ea"/>
                <a:cs typeface="+mn-cs"/>
              </a:rPr>
              <a:t>destroyed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everything</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except</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people</a:t>
            </a:r>
            <a:r>
              <a:rPr lang="en-US" sz="1200" b="0" i="0" u="none" strike="noStrike" kern="1200" dirty="0">
                <a:solidFill>
                  <a:schemeClr val="tx1"/>
                </a:solidFill>
                <a:effectLst/>
                <a:latin typeface="+mn-lt"/>
                <a:ea typeface="+mn-ea"/>
                <a:cs typeface="+mn-cs"/>
              </a:rPr>
              <a:t> that were on the </a:t>
            </a:r>
            <a:r>
              <a:rPr lang="en-US" sz="1200" b="1" i="0" u="none" strike="noStrike" kern="1200" dirty="0">
                <a:solidFill>
                  <a:schemeClr val="tx1"/>
                </a:solidFill>
                <a:effectLst/>
                <a:latin typeface="+mn-lt"/>
                <a:ea typeface="+mn-ea"/>
                <a:cs typeface="+mn-cs"/>
              </a:rPr>
              <a:t>ark</a:t>
            </a:r>
            <a:r>
              <a:rPr lang="en-US" sz="1200" b="0" i="0" u="none" strike="noStrike" kern="1200" dirty="0">
                <a:solidFill>
                  <a:schemeClr val="tx1"/>
                </a:solidFill>
                <a:effectLst/>
                <a:latin typeface="+mn-lt"/>
                <a:ea typeface="+mn-ea"/>
                <a:cs typeface="+mn-cs"/>
              </a:rPr>
              <a:t> that </a:t>
            </a:r>
            <a:r>
              <a:rPr lang="en-US" sz="1200" b="1" i="0" u="none" strike="noStrike" kern="1200" dirty="0">
                <a:solidFill>
                  <a:schemeClr val="tx1"/>
                </a:solidFill>
                <a:effectLst/>
                <a:latin typeface="+mn-lt"/>
                <a:ea typeface="+mn-ea"/>
                <a:cs typeface="+mn-cs"/>
              </a:rPr>
              <a:t>God</a:t>
            </a:r>
            <a:r>
              <a:rPr lang="en-US" sz="1200" b="0" i="0" u="none" strike="noStrike" kern="1200" dirty="0">
                <a:solidFill>
                  <a:schemeClr val="tx1"/>
                </a:solidFill>
                <a:effectLst/>
                <a:latin typeface="+mn-lt"/>
                <a:ea typeface="+mn-ea"/>
                <a:cs typeface="+mn-cs"/>
              </a:rPr>
              <a:t> had </a:t>
            </a:r>
            <a:r>
              <a:rPr lang="en-US" sz="1200" b="0" i="1" u="none" strike="noStrike" kern="1200" dirty="0">
                <a:solidFill>
                  <a:schemeClr val="tx1"/>
                </a:solidFill>
                <a:effectLst/>
                <a:latin typeface="+mn-lt"/>
                <a:ea typeface="+mn-ea"/>
                <a:cs typeface="+mn-cs"/>
              </a:rPr>
              <a:t>told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Noah</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build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Noah</a:t>
            </a:r>
            <a:r>
              <a:rPr lang="en-US" sz="1200" b="0" i="0" u="none" strike="noStrike" kern="1200" dirty="0">
                <a:solidFill>
                  <a:schemeClr val="tx1"/>
                </a:solidFill>
                <a:effectLst/>
                <a:latin typeface="+mn-lt"/>
                <a:ea typeface="+mn-ea"/>
                <a:cs typeface="+mn-cs"/>
              </a:rPr>
              <a:t> was a </a:t>
            </a:r>
            <a:r>
              <a:rPr lang="en-US" sz="1200" b="0" i="0" u="sng" strike="noStrike" kern="1200" dirty="0">
                <a:solidFill>
                  <a:schemeClr val="tx1"/>
                </a:solidFill>
                <a:effectLst/>
                <a:latin typeface="+mn-lt"/>
                <a:ea typeface="+mn-ea"/>
                <a:cs typeface="+mn-cs"/>
              </a:rPr>
              <a:t>faithful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man</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God</a:t>
            </a:r>
            <a:r>
              <a:rPr lang="en-US" sz="1200" b="0" i="0" u="none" strike="noStrike" kern="1200" dirty="0">
                <a:solidFill>
                  <a:schemeClr val="tx1"/>
                </a:solidFill>
                <a:effectLst/>
                <a:latin typeface="+mn-lt"/>
                <a:ea typeface="+mn-ea"/>
                <a:cs typeface="+mn-cs"/>
              </a:rPr>
              <a:t> and he </a:t>
            </a:r>
            <a:r>
              <a:rPr lang="en-US" sz="1200" b="1" i="1" u="none" strike="noStrike" kern="1200" dirty="0">
                <a:solidFill>
                  <a:schemeClr val="tx1"/>
                </a:solidFill>
                <a:effectLst/>
                <a:latin typeface="+mn-lt"/>
                <a:ea typeface="+mn-ea"/>
                <a:cs typeface="+mn-cs"/>
              </a:rPr>
              <a:t>built</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ark</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His </a:t>
            </a:r>
            <a:r>
              <a:rPr lang="en-US" sz="1200" b="1" i="0" u="none" strike="noStrike" kern="1200" dirty="0">
                <a:solidFill>
                  <a:schemeClr val="tx1"/>
                </a:solidFill>
                <a:effectLst/>
                <a:latin typeface="+mn-lt"/>
                <a:ea typeface="+mn-ea"/>
                <a:cs typeface="+mn-cs"/>
              </a:rPr>
              <a:t>family</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joined</a:t>
            </a:r>
            <a:r>
              <a:rPr lang="en-US" sz="1200" b="0" i="0" u="none" strike="noStrike" kern="1200" dirty="0">
                <a:solidFill>
                  <a:schemeClr val="tx1"/>
                </a:solidFill>
                <a:effectLst/>
                <a:latin typeface="+mn-lt"/>
                <a:ea typeface="+mn-ea"/>
                <a:cs typeface="+mn-cs"/>
              </a:rPr>
              <a:t> him.</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There were </a:t>
            </a:r>
            <a:r>
              <a:rPr lang="en-US" sz="1200" b="0" i="0" u="sng" strike="noStrike" kern="1200" dirty="0">
                <a:solidFill>
                  <a:schemeClr val="tx1"/>
                </a:solidFill>
                <a:effectLst/>
                <a:latin typeface="+mn-lt"/>
                <a:ea typeface="+mn-ea"/>
                <a:cs typeface="+mn-cs"/>
              </a:rPr>
              <a:t>8</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people</a:t>
            </a:r>
            <a:r>
              <a:rPr lang="en-US" sz="1200" b="0" i="0" u="none" strike="noStrike" kern="1200" dirty="0">
                <a:solidFill>
                  <a:schemeClr val="tx1"/>
                </a:solidFill>
                <a:effectLst/>
                <a:latin typeface="+mn-lt"/>
                <a:ea typeface="+mn-ea"/>
                <a:cs typeface="+mn-cs"/>
              </a:rPr>
              <a:t> on the </a:t>
            </a:r>
            <a:r>
              <a:rPr lang="en-US" sz="1200" b="1" i="0" u="none" strike="noStrike" kern="1200" dirty="0">
                <a:solidFill>
                  <a:schemeClr val="tx1"/>
                </a:solidFill>
                <a:effectLst/>
                <a:latin typeface="+mn-lt"/>
                <a:ea typeface="+mn-ea"/>
                <a:cs typeface="+mn-cs"/>
              </a:rPr>
              <a:t>ark</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when</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part</a:t>
            </a:r>
            <a:r>
              <a:rPr lang="en-US" sz="1200" b="0" i="0" u="none" strike="noStrike" kern="1200" dirty="0">
                <a:solidFill>
                  <a:schemeClr val="tx1"/>
                </a:solidFill>
                <a:effectLst/>
                <a:latin typeface="+mn-lt"/>
                <a:ea typeface="+mn-ea"/>
                <a:cs typeface="+mn-cs"/>
              </a:rPr>
              <a:t> of the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 is </a:t>
            </a:r>
            <a:r>
              <a:rPr lang="en-US" sz="1200" b="1" i="1" u="none" strike="noStrike" kern="1200" dirty="0">
                <a:solidFill>
                  <a:schemeClr val="tx1"/>
                </a:solidFill>
                <a:effectLst/>
                <a:latin typeface="+mn-lt"/>
                <a:ea typeface="+mn-ea"/>
                <a:cs typeface="+mn-cs"/>
              </a:rPr>
              <a:t>over</a:t>
            </a:r>
            <a:r>
              <a:rPr lang="en-US" sz="1200" b="0" i="0" u="none" strike="noStrike" kern="1200" dirty="0">
                <a:solidFill>
                  <a:schemeClr val="tx1"/>
                </a:solidFill>
                <a:effectLst/>
                <a:latin typeface="+mn-lt"/>
                <a:ea typeface="+mn-ea"/>
                <a:cs typeface="+mn-cs"/>
              </a:rPr>
              <a:t>, there are only </a:t>
            </a:r>
            <a:r>
              <a:rPr lang="en-US" sz="1200" b="0" i="0" u="sng" strike="noStrike" kern="1200" dirty="0">
                <a:solidFill>
                  <a:schemeClr val="tx1"/>
                </a:solidFill>
                <a:effectLst/>
                <a:latin typeface="+mn-lt"/>
                <a:ea typeface="+mn-ea"/>
                <a:cs typeface="+mn-cs"/>
              </a:rPr>
              <a:t>8</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human</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beings</a:t>
            </a:r>
            <a:r>
              <a:rPr lang="en-US" sz="1200" b="0" i="0" u="none" strike="noStrike" kern="1200" dirty="0">
                <a:solidFill>
                  <a:schemeClr val="tx1"/>
                </a:solidFill>
                <a:effectLst/>
                <a:latin typeface="+mn-lt"/>
                <a:ea typeface="+mn-ea"/>
                <a:cs typeface="+mn-cs"/>
              </a:rPr>
              <a:t> on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0" i="0" u="sng" strike="noStrike" kern="1200" dirty="0">
                <a:solidFill>
                  <a:schemeClr val="tx1"/>
                </a:solidFill>
                <a:effectLst/>
                <a:latin typeface="+mn-lt"/>
                <a:ea typeface="+mn-ea"/>
                <a:cs typeface="+mn-cs"/>
              </a:rPr>
              <a:t>every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one</a:t>
            </a:r>
            <a:r>
              <a:rPr lang="en-US" sz="1200" b="0" i="0" u="none" strike="noStrike" kern="1200" dirty="0">
                <a:solidFill>
                  <a:schemeClr val="tx1"/>
                </a:solidFill>
                <a:effectLst/>
                <a:latin typeface="+mn-lt"/>
                <a:ea typeface="+mn-ea"/>
                <a:cs typeface="+mn-cs"/>
              </a:rPr>
              <a:t> of us </a:t>
            </a:r>
            <a:r>
              <a:rPr lang="en-US" sz="1200" b="1" i="1" u="none" strike="noStrike" kern="1200" dirty="0">
                <a:solidFill>
                  <a:schemeClr val="tx1"/>
                </a:solidFill>
                <a:effectLst/>
                <a:latin typeface="+mn-lt"/>
                <a:ea typeface="+mn-ea"/>
                <a:cs typeface="+mn-cs"/>
              </a:rPr>
              <a:t>descend</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from</a:t>
            </a:r>
            <a:r>
              <a:rPr lang="en-US" sz="1200" b="0" i="0" u="none" strike="noStrike" kern="1200" dirty="0">
                <a:solidFill>
                  <a:schemeClr val="tx1"/>
                </a:solidFill>
                <a:effectLst/>
                <a:latin typeface="+mn-lt"/>
                <a:ea typeface="+mn-ea"/>
                <a:cs typeface="+mn-cs"/>
              </a:rPr>
              <a:t> these </a:t>
            </a:r>
            <a:r>
              <a:rPr lang="en-US" sz="1200" b="1" i="0" u="none" strike="noStrike" kern="1200" dirty="0">
                <a:solidFill>
                  <a:schemeClr val="tx1"/>
                </a:solidFill>
                <a:effectLst/>
                <a:latin typeface="+mn-lt"/>
                <a:ea typeface="+mn-ea"/>
                <a:cs typeface="+mn-cs"/>
              </a:rPr>
              <a:t>people</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53</a:t>
            </a:fld>
            <a:endParaRPr lang="en-US"/>
          </a:p>
        </p:txBody>
      </p:sp>
    </p:spTree>
    <p:extLst>
      <p:ext uri="{BB962C8B-B14F-4D97-AF65-F5344CB8AC3E}">
        <p14:creationId xmlns:p14="http://schemas.microsoft.com/office/powerpoint/2010/main" val="371292200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This was a </a:t>
            </a:r>
            <a:r>
              <a:rPr lang="en-US" sz="1200" b="1" i="0" u="none" strike="noStrike" kern="1200" dirty="0">
                <a:solidFill>
                  <a:schemeClr val="tx1"/>
                </a:solidFill>
                <a:effectLst/>
                <a:latin typeface="+mn-lt"/>
                <a:ea typeface="+mn-ea"/>
                <a:cs typeface="+mn-cs"/>
              </a:rPr>
              <a:t>way</a:t>
            </a:r>
            <a:r>
              <a:rPr lang="en-US" sz="1200" b="0" i="0" u="none" strike="noStrike" kern="1200" dirty="0">
                <a:solidFill>
                  <a:schemeClr val="tx1"/>
                </a:solidFill>
                <a:effectLst/>
                <a:latin typeface="+mn-lt"/>
                <a:ea typeface="+mn-ea"/>
                <a:cs typeface="+mn-cs"/>
              </a:rPr>
              <a:t> of God </a:t>
            </a:r>
            <a:r>
              <a:rPr lang="en-US" sz="1200" b="1" i="1" u="none" strike="noStrike" kern="1200" dirty="0">
                <a:solidFill>
                  <a:schemeClr val="tx1"/>
                </a:solidFill>
                <a:effectLst/>
                <a:latin typeface="+mn-lt"/>
                <a:ea typeface="+mn-ea"/>
                <a:cs typeface="+mn-cs"/>
              </a:rPr>
              <a:t>hitting</a:t>
            </a:r>
            <a:r>
              <a:rPr lang="en-US" sz="1200" b="0" i="0" u="none" strike="noStrike" kern="1200" dirty="0">
                <a:solidFill>
                  <a:schemeClr val="tx1"/>
                </a:solidFill>
                <a:effectLst/>
                <a:latin typeface="+mn-lt"/>
                <a:ea typeface="+mn-ea"/>
                <a:cs typeface="+mn-cs"/>
              </a:rPr>
              <a:t> a </a:t>
            </a:r>
            <a:r>
              <a:rPr lang="en-US" sz="1200" b="1" i="1" u="none" strike="noStrike" kern="1200" dirty="0">
                <a:solidFill>
                  <a:schemeClr val="tx1"/>
                </a:solidFill>
                <a:effectLst/>
                <a:latin typeface="+mn-lt"/>
                <a:ea typeface="+mn-ea"/>
                <a:cs typeface="+mn-cs"/>
              </a:rPr>
              <a:t>reset</a:t>
            </a:r>
            <a:r>
              <a:rPr lang="en-US" sz="1200" b="0" i="0" u="none" strike="noStrike" kern="1200" dirty="0">
                <a:solidFill>
                  <a:schemeClr val="tx1"/>
                </a:solidFill>
                <a:effectLst/>
                <a:latin typeface="+mn-lt"/>
                <a:ea typeface="+mn-ea"/>
                <a:cs typeface="+mn-cs"/>
              </a:rPr>
              <a:t> and </a:t>
            </a:r>
            <a:r>
              <a:rPr lang="en-US" sz="1200" b="0" i="1" u="none" strike="noStrike" kern="1200" dirty="0">
                <a:solidFill>
                  <a:schemeClr val="tx1"/>
                </a:solidFill>
                <a:effectLst/>
                <a:latin typeface="+mn-lt"/>
                <a:ea typeface="+mn-ea"/>
                <a:cs typeface="+mn-cs"/>
              </a:rPr>
              <a:t>starting</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over</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Noah </a:t>
            </a:r>
            <a:r>
              <a:rPr lang="en-US" sz="1200" b="1" i="1" u="none" strike="noStrike" kern="1200" dirty="0">
                <a:solidFill>
                  <a:schemeClr val="tx1"/>
                </a:solidFill>
                <a:effectLst/>
                <a:latin typeface="+mn-lt"/>
                <a:ea typeface="+mn-ea"/>
                <a:cs typeface="+mn-cs"/>
              </a:rPr>
              <a:t>preached</a:t>
            </a:r>
            <a:r>
              <a:rPr lang="en-US" sz="1200" b="0" i="0" u="none" strike="noStrike" kern="1200" dirty="0">
                <a:solidFill>
                  <a:schemeClr val="tx1"/>
                </a:solidFill>
                <a:effectLst/>
                <a:latin typeface="+mn-lt"/>
                <a:ea typeface="+mn-ea"/>
                <a:cs typeface="+mn-cs"/>
              </a:rPr>
              <a:t> for </a:t>
            </a:r>
            <a:r>
              <a:rPr lang="en-US" sz="1200" b="0" i="0" u="sng" strike="noStrike" kern="1200" dirty="0">
                <a:solidFill>
                  <a:schemeClr val="tx1"/>
                </a:solidFill>
                <a:effectLst/>
                <a:latin typeface="+mn-lt"/>
                <a:ea typeface="+mn-ea"/>
                <a:cs typeface="+mn-cs"/>
              </a:rPr>
              <a:t>120</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years</a:t>
            </a:r>
            <a:r>
              <a:rPr lang="en-US" sz="1200" b="0" i="0" u="none" strike="noStrike" kern="1200" dirty="0">
                <a:solidFill>
                  <a:schemeClr val="tx1"/>
                </a:solidFill>
                <a:effectLst/>
                <a:latin typeface="+mn-lt"/>
                <a:ea typeface="+mn-ea"/>
                <a:cs typeface="+mn-cs"/>
              </a:rPr>
              <a:t> while he was </a:t>
            </a:r>
            <a:r>
              <a:rPr lang="en-US" sz="1200" b="1" i="1" u="none" strike="noStrike" kern="1200" dirty="0">
                <a:solidFill>
                  <a:schemeClr val="tx1"/>
                </a:solidFill>
                <a:effectLst/>
                <a:latin typeface="+mn-lt"/>
                <a:ea typeface="+mn-ea"/>
                <a:cs typeface="+mn-cs"/>
              </a:rPr>
              <a:t>building</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ark</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20.]</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God </a:t>
            </a:r>
            <a:r>
              <a:rPr lang="en-US" sz="1200" b="1" i="1" u="none" strike="noStrike" kern="1200" dirty="0">
                <a:solidFill>
                  <a:schemeClr val="tx1"/>
                </a:solidFill>
                <a:effectLst/>
                <a:latin typeface="+mn-lt"/>
                <a:ea typeface="+mn-ea"/>
                <a:cs typeface="+mn-cs"/>
              </a:rPr>
              <a:t>ensured</a:t>
            </a:r>
            <a:r>
              <a:rPr lang="en-US" sz="1200" b="0" i="0" u="none" strike="noStrike" kern="1200" dirty="0">
                <a:solidFill>
                  <a:schemeClr val="tx1"/>
                </a:solidFill>
                <a:effectLst/>
                <a:latin typeface="+mn-lt"/>
                <a:ea typeface="+mn-ea"/>
                <a:cs typeface="+mn-cs"/>
              </a:rPr>
              <a:t> that we could </a:t>
            </a:r>
            <a:r>
              <a:rPr lang="en-US" sz="1200" b="0" i="1" u="none" strike="noStrike" kern="1200" dirty="0">
                <a:solidFill>
                  <a:schemeClr val="tx1"/>
                </a:solidFill>
                <a:effectLst/>
                <a:latin typeface="+mn-lt"/>
                <a:ea typeface="+mn-ea"/>
                <a:cs typeface="+mn-cs"/>
              </a:rPr>
              <a:t>start</a:t>
            </a:r>
            <a:r>
              <a:rPr lang="en-US" sz="1200" b="1" i="1" u="none" strike="noStrike" kern="1200" dirty="0">
                <a:solidFill>
                  <a:schemeClr val="tx1"/>
                </a:solidFill>
                <a:effectLst/>
                <a:latin typeface="+mn-lt"/>
                <a:ea typeface="+mn-ea"/>
                <a:cs typeface="+mn-cs"/>
              </a:rPr>
              <a:t> over</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were to </a:t>
            </a:r>
            <a:r>
              <a:rPr lang="en-US" sz="1200" b="1" i="1" u="none" strike="noStrike" kern="1200" dirty="0">
                <a:solidFill>
                  <a:schemeClr val="tx1"/>
                </a:solidFill>
                <a:effectLst/>
                <a:latin typeface="+mn-lt"/>
                <a:ea typeface="+mn-ea"/>
                <a:cs typeface="+mn-cs"/>
              </a:rPr>
              <a:t>populate</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move about </a:t>
            </a:r>
            <a:r>
              <a:rPr lang="en-US" sz="1200" b="1" i="0"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over</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continue</a:t>
            </a:r>
            <a:r>
              <a:rPr lang="en-US" sz="1200" b="0" i="0" u="none" strike="noStrike" kern="1200" dirty="0">
                <a:solidFill>
                  <a:schemeClr val="tx1"/>
                </a:solidFill>
                <a:effectLst/>
                <a:latin typeface="+mn-lt"/>
                <a:ea typeface="+mn-ea"/>
                <a:cs typeface="+mn-cs"/>
              </a:rPr>
              <a:t> on with </a:t>
            </a:r>
            <a:r>
              <a:rPr lang="en-US" sz="1200" b="0" i="0" u="sng" strike="noStrike" kern="1200" dirty="0">
                <a:solidFill>
                  <a:schemeClr val="tx1"/>
                </a:solidFill>
                <a:effectLst/>
                <a:latin typeface="+mn-lt"/>
                <a:ea typeface="+mn-ea"/>
                <a:cs typeface="+mn-cs"/>
              </a:rPr>
              <a:t>their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faith</a:t>
            </a:r>
            <a:r>
              <a:rPr lang="en-US" sz="1200" b="0" i="0" u="none" strike="noStrike" kern="1200" dirty="0">
                <a:solidFill>
                  <a:schemeClr val="tx1"/>
                </a:solidFill>
                <a:effectLst/>
                <a:latin typeface="+mn-lt"/>
                <a:ea typeface="+mn-ea"/>
                <a:cs typeface="+mn-cs"/>
              </a:rPr>
              <a:t> toward Him,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once </a:t>
            </a:r>
            <a:r>
              <a:rPr lang="en-US" sz="1200" b="1" i="0" u="none" strike="noStrike" kern="1200" dirty="0">
                <a:solidFill>
                  <a:schemeClr val="tx1"/>
                </a:solidFill>
                <a:effectLst/>
                <a:latin typeface="+mn-lt"/>
                <a:ea typeface="+mn-ea"/>
                <a:cs typeface="+mn-cs"/>
              </a:rPr>
              <a:t>again</a:t>
            </a:r>
            <a:r>
              <a:rPr lang="en-US" sz="1200" b="0" i="0" u="none" strike="noStrike" kern="1200" dirty="0">
                <a:solidFill>
                  <a:schemeClr val="tx1"/>
                </a:solidFill>
                <a:effectLst/>
                <a:latin typeface="+mn-lt"/>
                <a:ea typeface="+mn-ea"/>
                <a:cs typeface="+mn-cs"/>
              </a:rPr>
              <a:t>, this </a:t>
            </a:r>
            <a:r>
              <a:rPr lang="en-US" sz="1200" b="0" i="0" u="sng" strike="noStrike" kern="1200" dirty="0">
                <a:solidFill>
                  <a:schemeClr val="tx1"/>
                </a:solidFill>
                <a:effectLst/>
                <a:latin typeface="+mn-lt"/>
                <a:ea typeface="+mn-ea"/>
                <a:cs typeface="+mn-cs"/>
              </a:rPr>
              <a:t>did 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happen</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54</a:t>
            </a:fld>
            <a:endParaRPr lang="en-US"/>
          </a:p>
        </p:txBody>
      </p:sp>
    </p:spTree>
    <p:extLst>
      <p:ext uri="{BB962C8B-B14F-4D97-AF65-F5344CB8AC3E}">
        <p14:creationId xmlns:p14="http://schemas.microsoft.com/office/powerpoint/2010/main" val="55267930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1" i="0" u="none" strike="noStrike" kern="1200" dirty="0">
                <a:solidFill>
                  <a:schemeClr val="tx1"/>
                </a:solidFill>
                <a:effectLst/>
                <a:latin typeface="+mn-lt"/>
                <a:ea typeface="+mn-ea"/>
                <a:cs typeface="+mn-cs"/>
              </a:rPr>
              <a:t>Humans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became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very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independent</a:t>
            </a:r>
            <a:r>
              <a:rPr lang="en-US" sz="1200" b="0" i="0" u="none" strike="noStrike" kern="1200" dirty="0">
                <a:solidFill>
                  <a:schemeClr val="tx1"/>
                </a:solidFill>
                <a:effectLst/>
                <a:latin typeface="+mn-lt"/>
                <a:ea typeface="+mn-ea"/>
                <a:cs typeface="+mn-cs"/>
              </a:rPr>
              <a:t> again.</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a:t>
            </a:r>
            <a:r>
              <a:rPr lang="en-US" sz="1200" b="0"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spoke</a:t>
            </a:r>
            <a:r>
              <a:rPr lang="en-US" sz="1200" b="0" i="0" u="none" strike="noStrike" kern="1200" dirty="0">
                <a:solidFill>
                  <a:schemeClr val="tx1"/>
                </a:solidFill>
                <a:effectLst/>
                <a:latin typeface="+mn-lt"/>
                <a:ea typeface="+mn-ea"/>
                <a:cs typeface="+mn-cs"/>
              </a:rPr>
              <a:t> the </a:t>
            </a:r>
            <a:r>
              <a:rPr lang="en-US" sz="1200" b="0" i="0" u="sng" strike="noStrike" kern="1200" dirty="0">
                <a:solidFill>
                  <a:schemeClr val="tx1"/>
                </a:solidFill>
                <a:effectLst/>
                <a:latin typeface="+mn-lt"/>
                <a:ea typeface="+mn-ea"/>
                <a:cs typeface="+mn-cs"/>
              </a:rPr>
              <a:t>same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language </a:t>
            </a:r>
            <a:r>
              <a:rPr lang="en-US" sz="1200" b="0" i="0" u="none" strike="noStrike" kern="1200" dirty="0">
                <a:solidFill>
                  <a:schemeClr val="tx1"/>
                </a:solidFill>
                <a:effectLst/>
                <a:latin typeface="+mn-lt"/>
                <a:ea typeface="+mn-ea"/>
                <a:cs typeface="+mn-cs"/>
              </a:rPr>
              <a:t>at this </a:t>
            </a:r>
            <a:r>
              <a:rPr lang="en-US" sz="1200" b="1" i="0" u="none" strike="noStrike" kern="1200" dirty="0">
                <a:solidFill>
                  <a:schemeClr val="tx1"/>
                </a:solidFill>
                <a:effectLst/>
                <a:latin typeface="+mn-lt"/>
                <a:ea typeface="+mn-ea"/>
                <a:cs typeface="+mn-cs"/>
              </a:rPr>
              <a:t>time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Through this </a:t>
            </a:r>
            <a:r>
              <a:rPr lang="en-US" sz="1200" b="0" i="0" u="sng" strike="noStrike" kern="1200" dirty="0">
                <a:solidFill>
                  <a:schemeClr val="tx1"/>
                </a:solidFill>
                <a:effectLst/>
                <a:latin typeface="+mn-lt"/>
                <a:ea typeface="+mn-ea"/>
                <a:cs typeface="+mn-cs"/>
              </a:rPr>
              <a:t>one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language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became </a:t>
            </a:r>
            <a:r>
              <a:rPr lang="en-US" sz="1200" b="0" i="1" u="none" strike="noStrike" kern="1200" dirty="0">
                <a:solidFill>
                  <a:schemeClr val="tx1"/>
                </a:solidFill>
                <a:effectLst/>
                <a:latin typeface="+mn-lt"/>
                <a:ea typeface="+mn-ea"/>
                <a:cs typeface="+mn-cs"/>
              </a:rPr>
              <a:t>increasingly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unified</a:t>
            </a:r>
            <a:r>
              <a:rPr lang="en-US" sz="1200" b="0" i="0" u="none" strike="noStrike" kern="1200" dirty="0">
                <a:solidFill>
                  <a:schemeClr val="tx1"/>
                </a:solidFill>
                <a:effectLst/>
                <a:latin typeface="+mn-lt"/>
                <a:ea typeface="+mn-ea"/>
                <a:cs typeface="+mn-cs"/>
              </a:rPr>
              <a:t> in </a:t>
            </a:r>
            <a:r>
              <a:rPr lang="en-US" sz="1200" b="1" i="0" u="none" strike="noStrike" kern="1200" dirty="0">
                <a:solidFill>
                  <a:schemeClr val="tx1"/>
                </a:solidFill>
                <a:effectLst/>
                <a:latin typeface="+mn-lt"/>
                <a:ea typeface="+mn-ea"/>
                <a:cs typeface="+mn-cs"/>
              </a:rPr>
              <a:t>rebellion</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against</a:t>
            </a:r>
            <a:r>
              <a:rPr lang="en-US" sz="1200" b="0" i="0" u="none" strike="noStrike" kern="1200" dirty="0">
                <a:solidFill>
                  <a:schemeClr val="tx1"/>
                </a:solidFill>
                <a:effectLst/>
                <a:latin typeface="+mn-lt"/>
                <a:ea typeface="+mn-ea"/>
                <a:cs typeface="+mn-cs"/>
              </a:rPr>
              <a:t> God.</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a:t>
            </a:r>
            <a:r>
              <a:rPr lang="en-US" sz="1200" b="1" i="1" u="none" strike="noStrike" kern="1200" dirty="0">
                <a:solidFill>
                  <a:schemeClr val="tx1"/>
                </a:solidFill>
                <a:effectLst/>
                <a:latin typeface="+mn-lt"/>
                <a:ea typeface="+mn-ea"/>
                <a:cs typeface="+mn-cs"/>
              </a:rPr>
              <a:t>started</a:t>
            </a:r>
            <a:r>
              <a:rPr lang="en-US" sz="1200" b="0" i="0" u="none" strike="noStrike" kern="1200" dirty="0">
                <a:solidFill>
                  <a:schemeClr val="tx1"/>
                </a:solidFill>
                <a:effectLst/>
                <a:latin typeface="+mn-lt"/>
                <a:ea typeface="+mn-ea"/>
                <a:cs typeface="+mn-cs"/>
              </a:rPr>
              <a:t> to </a:t>
            </a:r>
            <a:r>
              <a:rPr lang="en-US" sz="1200" b="0" i="1" u="none" strike="noStrike" kern="1200" dirty="0">
                <a:solidFill>
                  <a:schemeClr val="tx1"/>
                </a:solidFill>
                <a:effectLst/>
                <a:latin typeface="+mn-lt"/>
                <a:ea typeface="+mn-ea"/>
                <a:cs typeface="+mn-cs"/>
              </a:rPr>
              <a:t>build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towers</a:t>
            </a:r>
            <a:r>
              <a:rPr lang="en-US" sz="1200" b="0" i="0" u="none" strike="noStrike" kern="1200" dirty="0">
                <a:solidFill>
                  <a:schemeClr val="tx1"/>
                </a:solidFill>
                <a:effectLst/>
                <a:latin typeface="+mn-lt"/>
                <a:ea typeface="+mn-ea"/>
                <a:cs typeface="+mn-cs"/>
              </a:rPr>
              <a:t> and </a:t>
            </a:r>
            <a:r>
              <a:rPr lang="en-US" sz="1200" b="0" i="0" u="sng" strike="noStrike" kern="1200" dirty="0">
                <a:solidFill>
                  <a:schemeClr val="tx1"/>
                </a:solidFill>
                <a:effectLst/>
                <a:latin typeface="+mn-lt"/>
                <a:ea typeface="+mn-ea"/>
                <a:cs typeface="+mn-cs"/>
              </a:rPr>
              <a:t>religious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institutions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because they </a:t>
            </a:r>
            <a:r>
              <a:rPr lang="en-US" sz="1200" b="1" i="1" u="none" strike="noStrike" kern="1200" dirty="0">
                <a:solidFill>
                  <a:schemeClr val="tx1"/>
                </a:solidFill>
                <a:effectLst/>
                <a:latin typeface="+mn-lt"/>
                <a:ea typeface="+mn-ea"/>
                <a:cs typeface="+mn-cs"/>
              </a:rPr>
              <a:t>believed</a:t>
            </a:r>
            <a:r>
              <a:rPr lang="en-US" sz="1200" b="0" i="0" u="none" strike="noStrike" kern="1200" dirty="0">
                <a:solidFill>
                  <a:schemeClr val="tx1"/>
                </a:solidFill>
                <a:effectLst/>
                <a:latin typeface="+mn-lt"/>
                <a:ea typeface="+mn-ea"/>
                <a:cs typeface="+mn-cs"/>
              </a:rPr>
              <a:t> in the </a:t>
            </a:r>
            <a:r>
              <a:rPr lang="en-US" sz="1200" b="1" i="0" u="none" strike="noStrike" kern="1200" dirty="0">
                <a:solidFill>
                  <a:schemeClr val="tx1"/>
                </a:solidFill>
                <a:effectLst/>
                <a:latin typeface="+mn-lt"/>
                <a:ea typeface="+mn-ea"/>
                <a:cs typeface="+mn-cs"/>
              </a:rPr>
              <a:t>sun</a:t>
            </a:r>
            <a:r>
              <a:rPr lang="en-US" sz="1200" b="0" i="0" u="none" strike="noStrike" kern="1200" dirty="0">
                <a:solidFill>
                  <a:schemeClr val="tx1"/>
                </a:solidFill>
                <a:effectLst/>
                <a:latin typeface="+mn-lt"/>
                <a:ea typeface="+mn-ea"/>
                <a:cs typeface="+mn-cs"/>
              </a:rPr>
              <a:t> and the </a:t>
            </a:r>
            <a:r>
              <a:rPr lang="en-US" sz="1200" b="1" i="0" u="none" strike="noStrike" kern="1200" dirty="0">
                <a:solidFill>
                  <a:schemeClr val="tx1"/>
                </a:solidFill>
                <a:effectLst/>
                <a:latin typeface="+mn-lt"/>
                <a:ea typeface="+mn-ea"/>
                <a:cs typeface="+mn-cs"/>
              </a:rPr>
              <a:t>moon</a:t>
            </a:r>
            <a:r>
              <a:rPr lang="en-US" sz="1200" b="0" i="0" u="none" strike="noStrike" kern="1200" dirty="0">
                <a:solidFill>
                  <a:schemeClr val="tx1"/>
                </a:solidFill>
                <a:effectLst/>
                <a:latin typeface="+mn-lt"/>
                <a:ea typeface="+mn-ea"/>
                <a:cs typeface="+mn-cs"/>
              </a:rPr>
              <a:t> and the </a:t>
            </a:r>
            <a:r>
              <a:rPr lang="en-US" sz="1200" b="1" i="0" u="none" strike="noStrike" kern="1200" dirty="0">
                <a:solidFill>
                  <a:schemeClr val="tx1"/>
                </a:solidFill>
                <a:effectLst/>
                <a:latin typeface="+mn-lt"/>
                <a:ea typeface="+mn-ea"/>
                <a:cs typeface="+mn-cs"/>
              </a:rPr>
              <a:t>stars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a:t>
            </a:r>
            <a:r>
              <a:rPr lang="en-US" sz="1200" b="1" i="1" u="none" strike="noStrike" kern="1200" dirty="0">
                <a:solidFill>
                  <a:schemeClr val="tx1"/>
                </a:solidFill>
                <a:effectLst/>
                <a:latin typeface="+mn-lt"/>
                <a:ea typeface="+mn-ea"/>
                <a:cs typeface="+mn-cs"/>
              </a:rPr>
              <a:t>thought</a:t>
            </a:r>
            <a:r>
              <a:rPr lang="en-US" sz="1200" b="0" i="0" u="none" strike="noStrike" kern="1200" dirty="0">
                <a:solidFill>
                  <a:schemeClr val="tx1"/>
                </a:solidFill>
                <a:effectLst/>
                <a:latin typeface="+mn-lt"/>
                <a:ea typeface="+mn-ea"/>
                <a:cs typeface="+mn-cs"/>
              </a:rPr>
              <a:t> that they had </a:t>
            </a:r>
            <a:r>
              <a:rPr lang="en-US" sz="1200" b="0" i="0" u="sng" strike="noStrike" kern="1200" dirty="0">
                <a:solidFill>
                  <a:schemeClr val="tx1"/>
                </a:solidFill>
                <a:effectLst/>
                <a:latin typeface="+mn-lt"/>
                <a:ea typeface="+mn-ea"/>
                <a:cs typeface="+mn-cs"/>
              </a:rPr>
              <a:t>spiritual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qualities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they </a:t>
            </a:r>
            <a:r>
              <a:rPr lang="en-US" sz="1200" b="0" i="1" u="none" strike="noStrike" kern="1200" dirty="0">
                <a:solidFill>
                  <a:schemeClr val="tx1"/>
                </a:solidFill>
                <a:effectLst/>
                <a:latin typeface="+mn-lt"/>
                <a:ea typeface="+mn-ea"/>
                <a:cs typeface="+mn-cs"/>
              </a:rPr>
              <a:t>became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idolaters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this became </a:t>
            </a:r>
            <a:r>
              <a:rPr lang="en-US" sz="1200" b="0" i="0" u="sng" strike="noStrike" kern="1200" dirty="0">
                <a:solidFill>
                  <a:schemeClr val="tx1"/>
                </a:solidFill>
                <a:effectLst/>
                <a:latin typeface="+mn-lt"/>
                <a:ea typeface="+mn-ea"/>
                <a:cs typeface="+mn-cs"/>
              </a:rPr>
              <a:t>more</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advanced</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complex</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55</a:t>
            </a:fld>
            <a:endParaRPr lang="en-US"/>
          </a:p>
        </p:txBody>
      </p:sp>
    </p:spTree>
    <p:extLst>
      <p:ext uri="{BB962C8B-B14F-4D97-AF65-F5344CB8AC3E}">
        <p14:creationId xmlns:p14="http://schemas.microsoft.com/office/powerpoint/2010/main" val="19877565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Again, </a:t>
            </a:r>
            <a:r>
              <a:rPr lang="en-US" sz="1200" b="0" i="1" u="none" strike="noStrike" kern="1200" dirty="0">
                <a:solidFill>
                  <a:schemeClr val="tx1"/>
                </a:solidFill>
                <a:effectLst/>
                <a:latin typeface="+mn-lt"/>
                <a:ea typeface="+mn-ea"/>
                <a:cs typeface="+mn-cs"/>
              </a:rPr>
              <a:t>in</a:t>
            </a:r>
            <a:r>
              <a:rPr lang="en-US" sz="1200" b="1" i="1" u="none" strike="noStrike" kern="1200" dirty="0">
                <a:solidFill>
                  <a:schemeClr val="tx1"/>
                </a:solidFill>
                <a:effectLst/>
                <a:latin typeface="+mn-lt"/>
                <a:ea typeface="+mn-ea"/>
                <a:cs typeface="+mn-cs"/>
              </a:rPr>
              <a:t> mass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humanity</a:t>
            </a:r>
            <a:r>
              <a:rPr lang="en-US" sz="1200" b="0" i="0" u="none" strike="noStrike" kern="1200" dirty="0">
                <a:solidFill>
                  <a:schemeClr val="tx1"/>
                </a:solidFill>
                <a:effectLst/>
                <a:latin typeface="+mn-lt"/>
                <a:ea typeface="+mn-ea"/>
                <a:cs typeface="+mn-cs"/>
              </a:rPr>
              <a:t> said “</a:t>
            </a:r>
            <a:r>
              <a:rPr lang="en-US" sz="1200" b="1" i="1" u="none" strike="noStrike" kern="1200" dirty="0">
                <a:solidFill>
                  <a:schemeClr val="tx1"/>
                </a:solidFill>
                <a:effectLst/>
                <a:latin typeface="+mn-lt"/>
                <a:ea typeface="+mn-ea"/>
                <a:cs typeface="+mn-cs"/>
              </a:rPr>
              <a:t>no</a:t>
            </a:r>
            <a:r>
              <a:rPr lang="en-US" sz="1200" b="0" i="0" u="none" strike="noStrike" kern="1200" dirty="0">
                <a:solidFill>
                  <a:schemeClr val="tx1"/>
                </a:solidFill>
                <a:effectLst/>
                <a:latin typeface="+mn-lt"/>
                <a:ea typeface="+mn-ea"/>
                <a:cs typeface="+mn-cs"/>
              </a:rPr>
              <a:t>” to God.</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so God </a:t>
            </a:r>
            <a:r>
              <a:rPr lang="en-US" sz="1200" b="0" i="1" u="none" strike="noStrike" kern="1200" dirty="0">
                <a:solidFill>
                  <a:schemeClr val="tx1"/>
                </a:solidFill>
                <a:effectLst/>
                <a:latin typeface="+mn-lt"/>
                <a:ea typeface="+mn-ea"/>
                <a:cs typeface="+mn-cs"/>
              </a:rPr>
              <a:t>came</a:t>
            </a:r>
            <a:r>
              <a:rPr lang="en-US" sz="1200" b="0" i="0" u="none" strike="noStrike" kern="1200" dirty="0">
                <a:solidFill>
                  <a:schemeClr val="tx1"/>
                </a:solidFill>
                <a:effectLst/>
                <a:latin typeface="+mn-lt"/>
                <a:ea typeface="+mn-ea"/>
                <a:cs typeface="+mn-cs"/>
              </a:rPr>
              <a:t> and </a:t>
            </a:r>
            <a:r>
              <a:rPr lang="en-US" sz="1200" b="0" i="1" u="none" strike="noStrike" kern="1200" dirty="0">
                <a:solidFill>
                  <a:schemeClr val="tx1"/>
                </a:solidFill>
                <a:effectLst/>
                <a:latin typeface="+mn-lt"/>
                <a:ea typeface="+mn-ea"/>
                <a:cs typeface="+mn-cs"/>
              </a:rPr>
              <a:t>sent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confusion</a:t>
            </a:r>
            <a:r>
              <a:rPr lang="en-US" sz="1200" b="0" i="0" u="none" strike="noStrike" kern="1200" dirty="0">
                <a:solidFill>
                  <a:schemeClr val="tx1"/>
                </a:solidFill>
                <a:effectLst/>
                <a:latin typeface="+mn-lt"/>
                <a:ea typeface="+mn-ea"/>
                <a:cs typeface="+mn-cs"/>
              </a:rPr>
              <a:t> into the </a:t>
            </a:r>
            <a:r>
              <a:rPr lang="en-US" sz="1200" b="1" i="0" u="none" strike="noStrike" kern="1200" dirty="0">
                <a:solidFill>
                  <a:schemeClr val="tx1"/>
                </a:solidFill>
                <a:effectLst/>
                <a:latin typeface="+mn-lt"/>
                <a:ea typeface="+mn-ea"/>
                <a:cs typeface="+mn-cs"/>
              </a:rPr>
              <a:t>world</a:t>
            </a:r>
            <a:r>
              <a:rPr lang="en-US" sz="1200" b="0" i="0" u="none" strike="noStrike" kern="1200" dirty="0">
                <a:solidFill>
                  <a:schemeClr val="tx1"/>
                </a:solidFill>
                <a:effectLst/>
                <a:latin typeface="+mn-lt"/>
                <a:ea typeface="+mn-ea"/>
                <a:cs typeface="+mn-cs"/>
              </a:rPr>
              <a:t> by </a:t>
            </a:r>
            <a:r>
              <a:rPr lang="en-US" sz="1200" b="1" i="0" u="none" strike="noStrike" kern="1200" dirty="0">
                <a:solidFill>
                  <a:schemeClr val="tx1"/>
                </a:solidFill>
                <a:effectLst/>
                <a:latin typeface="+mn-lt"/>
                <a:ea typeface="+mn-ea"/>
                <a:cs typeface="+mn-cs"/>
              </a:rPr>
              <a:t>way</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language</a:t>
            </a:r>
            <a:r>
              <a:rPr lang="en-US" sz="1200" b="0" i="0" u="none" strike="noStrike" kern="1200" dirty="0">
                <a:solidFill>
                  <a:schemeClr val="tx1"/>
                </a:solidFill>
                <a:effectLst/>
                <a:latin typeface="+mn-lt"/>
                <a:ea typeface="+mn-ea"/>
                <a:cs typeface="+mn-cs"/>
              </a:rPr>
              <a:t> as they were </a:t>
            </a:r>
            <a:r>
              <a:rPr lang="en-US" sz="1200" b="1" i="1" u="none" strike="noStrike" kern="1200" dirty="0">
                <a:solidFill>
                  <a:schemeClr val="tx1"/>
                </a:solidFill>
                <a:effectLst/>
                <a:latin typeface="+mn-lt"/>
                <a:ea typeface="+mn-ea"/>
                <a:cs typeface="+mn-cs"/>
              </a:rPr>
              <a:t>building</a:t>
            </a:r>
            <a:r>
              <a:rPr lang="en-US" sz="1200" b="0" i="0" u="none" strike="noStrike" kern="1200" dirty="0">
                <a:solidFill>
                  <a:schemeClr val="tx1"/>
                </a:solidFill>
                <a:effectLst/>
                <a:latin typeface="+mn-lt"/>
                <a:ea typeface="+mn-ea"/>
                <a:cs typeface="+mn-cs"/>
              </a:rPr>
              <a:t> their </a:t>
            </a:r>
            <a:r>
              <a:rPr lang="en-US" sz="1200" b="0" i="0" u="sng" strike="noStrike" kern="1200" dirty="0">
                <a:solidFill>
                  <a:schemeClr val="tx1"/>
                </a:solidFill>
                <a:effectLst/>
                <a:latin typeface="+mn-lt"/>
                <a:ea typeface="+mn-ea"/>
                <a:cs typeface="+mn-cs"/>
              </a:rPr>
              <a:t>religious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temple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Their </a:t>
            </a:r>
            <a:r>
              <a:rPr lang="en-US" sz="1200" b="0" i="0" u="sng" strike="noStrike" kern="1200" dirty="0">
                <a:solidFill>
                  <a:schemeClr val="tx1"/>
                </a:solidFill>
                <a:effectLst/>
                <a:latin typeface="+mn-lt"/>
                <a:ea typeface="+mn-ea"/>
                <a:cs typeface="+mn-cs"/>
              </a:rPr>
              <a:t>greatest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project</a:t>
            </a:r>
            <a:r>
              <a:rPr lang="en-US" sz="1200" b="0" i="0" u="none" strike="noStrike" kern="1200" dirty="0">
                <a:solidFill>
                  <a:schemeClr val="tx1"/>
                </a:solidFill>
                <a:effectLst/>
                <a:latin typeface="+mn-lt"/>
                <a:ea typeface="+mn-ea"/>
                <a:cs typeface="+mn-cs"/>
              </a:rPr>
              <a:t> was in the </a:t>
            </a:r>
            <a:r>
              <a:rPr lang="en-US" sz="1200" b="1" i="1" u="none" strike="noStrike" kern="1200" dirty="0">
                <a:solidFill>
                  <a:schemeClr val="tx1"/>
                </a:solidFill>
                <a:effectLst/>
                <a:latin typeface="+mn-lt"/>
                <a:ea typeface="+mn-ea"/>
                <a:cs typeface="+mn-cs"/>
              </a:rPr>
              <a:t>midst</a:t>
            </a:r>
            <a:r>
              <a:rPr lang="en-US" sz="1200" b="0" i="0" u="none" strike="noStrike" kern="1200" dirty="0">
                <a:solidFill>
                  <a:schemeClr val="tx1"/>
                </a:solidFill>
                <a:effectLst/>
                <a:latin typeface="+mn-lt"/>
                <a:ea typeface="+mn-ea"/>
                <a:cs typeface="+mn-cs"/>
              </a:rPr>
              <a:t> of </a:t>
            </a:r>
            <a:r>
              <a:rPr lang="en-US" sz="1200" b="1" i="1" u="none" strike="noStrike" kern="1200" dirty="0">
                <a:solidFill>
                  <a:schemeClr val="tx1"/>
                </a:solidFill>
                <a:effectLst/>
                <a:latin typeface="+mn-lt"/>
                <a:ea typeface="+mn-ea"/>
                <a:cs typeface="+mn-cs"/>
              </a:rPr>
              <a:t>going up</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of a </a:t>
            </a:r>
            <a:r>
              <a:rPr lang="en-US" sz="1200" b="1" i="1" u="none" strike="noStrike" kern="1200" dirty="0">
                <a:solidFill>
                  <a:schemeClr val="tx1"/>
                </a:solidFill>
                <a:effectLst/>
                <a:latin typeface="+mn-lt"/>
                <a:ea typeface="+mn-ea"/>
                <a:cs typeface="+mn-cs"/>
              </a:rPr>
              <a:t>sudden</a:t>
            </a:r>
            <a:r>
              <a:rPr lang="en-US" sz="1200" b="0" i="0" u="none" strike="noStrike" kern="1200" dirty="0">
                <a:solidFill>
                  <a:schemeClr val="tx1"/>
                </a:solidFill>
                <a:effectLst/>
                <a:latin typeface="+mn-lt"/>
                <a:ea typeface="+mn-ea"/>
                <a:cs typeface="+mn-cs"/>
              </a:rPr>
              <a:t> they </a:t>
            </a:r>
            <a:r>
              <a:rPr lang="en-US" sz="1200" b="0"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spoke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different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languages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Hundreds</a:t>
            </a:r>
            <a:r>
              <a:rPr lang="en-US" sz="1200" b="0" i="0" u="none" strike="noStrike" kern="1200" dirty="0">
                <a:solidFill>
                  <a:schemeClr val="tx1"/>
                </a:solidFill>
                <a:effectLst/>
                <a:latin typeface="+mn-lt"/>
                <a:ea typeface="+mn-ea"/>
                <a:cs typeface="+mn-cs"/>
              </a:rPr>
              <a:t>, maybe even </a:t>
            </a:r>
            <a:r>
              <a:rPr lang="en-US" sz="1200" b="1" i="0" u="none" strike="noStrike" kern="1200" dirty="0">
                <a:solidFill>
                  <a:schemeClr val="tx1"/>
                </a:solidFill>
                <a:effectLst/>
                <a:latin typeface="+mn-lt"/>
                <a:ea typeface="+mn-ea"/>
                <a:cs typeface="+mn-cs"/>
              </a:rPr>
              <a:t>thousands</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languages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were </a:t>
            </a:r>
            <a:r>
              <a:rPr lang="en-US" sz="1200" b="0" i="0" u="sng" strike="noStrike" kern="1200" dirty="0">
                <a:solidFill>
                  <a:schemeClr val="tx1"/>
                </a:solidFill>
                <a:effectLst/>
                <a:latin typeface="+mn-lt"/>
                <a:ea typeface="+mn-ea"/>
                <a:cs typeface="+mn-cs"/>
              </a:rPr>
              <a:t>no</a:t>
            </a:r>
            <a:r>
              <a:rPr lang="en-US" sz="1200" b="0" i="0" u="none" strike="noStrike" kern="1200" dirty="0">
                <a:solidFill>
                  <a:schemeClr val="tx1"/>
                </a:solidFill>
                <a:effectLst/>
                <a:latin typeface="+mn-lt"/>
                <a:ea typeface="+mn-ea"/>
                <a:cs typeface="+mn-cs"/>
              </a:rPr>
              <a:t> longer </a:t>
            </a:r>
            <a:r>
              <a:rPr lang="en-US" sz="1200" b="1" i="0" u="none" strike="noStrike" kern="1200" dirty="0">
                <a:solidFill>
                  <a:schemeClr val="tx1"/>
                </a:solidFill>
                <a:effectLst/>
                <a:latin typeface="+mn-lt"/>
                <a:ea typeface="+mn-ea"/>
                <a:cs typeface="+mn-cs"/>
              </a:rPr>
              <a:t>unified</a:t>
            </a:r>
            <a:r>
              <a:rPr lang="en-US" sz="1200" b="0" i="0" u="none" strike="noStrike" kern="1200" dirty="0">
                <a:solidFill>
                  <a:schemeClr val="tx1"/>
                </a:solidFill>
                <a:effectLst/>
                <a:latin typeface="+mn-lt"/>
                <a:ea typeface="+mn-ea"/>
                <a:cs typeface="+mn-cs"/>
              </a:rPr>
              <a:t> and they </a:t>
            </a:r>
            <a:r>
              <a:rPr lang="en-US" sz="1200" b="1" i="1" u="none" strike="noStrike" kern="1200" dirty="0">
                <a:solidFill>
                  <a:schemeClr val="tx1"/>
                </a:solidFill>
                <a:effectLst/>
                <a:latin typeface="+mn-lt"/>
                <a:ea typeface="+mn-ea"/>
                <a:cs typeface="+mn-cs"/>
              </a:rPr>
              <a:t>started</a:t>
            </a:r>
            <a:r>
              <a:rPr lang="en-US" sz="1200" b="0" i="0" u="none" strike="noStrike" kern="1200" dirty="0">
                <a:solidFill>
                  <a:schemeClr val="tx1"/>
                </a:solidFill>
                <a:effectLst/>
                <a:latin typeface="+mn-lt"/>
                <a:ea typeface="+mn-ea"/>
                <a:cs typeface="+mn-cs"/>
              </a:rPr>
              <a:t> to </a:t>
            </a:r>
            <a:r>
              <a:rPr lang="en-US" sz="1200" b="0" i="1" u="none" strike="noStrike" kern="1200" dirty="0">
                <a:solidFill>
                  <a:schemeClr val="tx1"/>
                </a:solidFill>
                <a:effectLst/>
                <a:latin typeface="+mn-lt"/>
                <a:ea typeface="+mn-ea"/>
                <a:cs typeface="+mn-cs"/>
              </a:rPr>
              <a:t>spread</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out</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56</a:t>
            </a:fld>
            <a:endParaRPr lang="en-US"/>
          </a:p>
        </p:txBody>
      </p:sp>
    </p:spTree>
    <p:extLst>
      <p:ext uri="{BB962C8B-B14F-4D97-AF65-F5344CB8AC3E}">
        <p14:creationId xmlns:p14="http://schemas.microsoft.com/office/powerpoint/2010/main" val="426308996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Humans </a:t>
            </a:r>
            <a:r>
              <a:rPr lang="en-US" sz="1200" b="1" i="1" u="none" strike="noStrike" kern="1200" dirty="0">
                <a:solidFill>
                  <a:schemeClr val="tx1"/>
                </a:solidFill>
                <a:effectLst/>
                <a:latin typeface="+mn-lt"/>
                <a:ea typeface="+mn-ea"/>
                <a:cs typeface="+mn-cs"/>
              </a:rPr>
              <a:t>spread</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over</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Eventually, </a:t>
            </a:r>
            <a:r>
              <a:rPr lang="en-US" sz="1200" b="0" i="0" u="sng" strike="noStrike" kern="1200" dirty="0">
                <a:solidFill>
                  <a:schemeClr val="tx1"/>
                </a:solidFill>
                <a:effectLst/>
                <a:latin typeface="+mn-lt"/>
                <a:ea typeface="+mn-ea"/>
                <a:cs typeface="+mn-cs"/>
              </a:rPr>
              <a:t>each</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language</a:t>
            </a:r>
            <a:r>
              <a:rPr lang="en-US" sz="1200" b="0" i="0" u="none" strike="noStrike" kern="1200" dirty="0">
                <a:solidFill>
                  <a:schemeClr val="tx1"/>
                </a:solidFill>
                <a:effectLst/>
                <a:latin typeface="+mn-lt"/>
                <a:ea typeface="+mn-ea"/>
                <a:cs typeface="+mn-cs"/>
              </a:rPr>
              <a:t> became a </a:t>
            </a:r>
            <a:r>
              <a:rPr lang="en-US" sz="1200" b="0" i="0" u="sng" strike="noStrike" kern="1200" dirty="0">
                <a:solidFill>
                  <a:schemeClr val="tx1"/>
                </a:solidFill>
                <a:effectLst/>
                <a:latin typeface="+mn-lt"/>
                <a:ea typeface="+mn-ea"/>
                <a:cs typeface="+mn-cs"/>
              </a:rPr>
              <a:t>tribal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unit</a:t>
            </a:r>
            <a:r>
              <a:rPr lang="en-US" sz="1200" b="0" i="0" u="none" strike="noStrike" kern="1200" dirty="0">
                <a:solidFill>
                  <a:schemeClr val="tx1"/>
                </a:solidFill>
                <a:effectLst/>
                <a:latin typeface="+mn-lt"/>
                <a:ea typeface="+mn-ea"/>
                <a:cs typeface="+mn-cs"/>
              </a:rPr>
              <a:t>, and a </a:t>
            </a:r>
            <a:r>
              <a:rPr lang="en-US" sz="1200" b="0" i="0" u="sng" strike="noStrike" kern="1200" dirty="0">
                <a:solidFill>
                  <a:schemeClr val="tx1"/>
                </a:solidFill>
                <a:effectLst/>
                <a:latin typeface="+mn-lt"/>
                <a:ea typeface="+mn-ea"/>
                <a:cs typeface="+mn-cs"/>
              </a:rPr>
              <a:t>family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unit</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developed</a:t>
            </a:r>
            <a:r>
              <a:rPr lang="en-US" sz="1200" b="0" i="0" u="none" strike="noStrike" kern="1200" dirty="0">
                <a:solidFill>
                  <a:schemeClr val="tx1"/>
                </a:solidFill>
                <a:effectLst/>
                <a:latin typeface="+mn-lt"/>
                <a:ea typeface="+mn-ea"/>
                <a:cs typeface="+mn-cs"/>
              </a:rPr>
              <a:t> with their </a:t>
            </a:r>
            <a:r>
              <a:rPr lang="en-US" sz="1200" b="0" i="0" u="sng" strike="noStrike" kern="1200" dirty="0">
                <a:solidFill>
                  <a:schemeClr val="tx1"/>
                </a:solidFill>
                <a:effectLst/>
                <a:latin typeface="+mn-lt"/>
                <a:ea typeface="+mn-ea"/>
                <a:cs typeface="+mn-cs"/>
              </a:rPr>
              <a:t>own</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language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establishing </a:t>
            </a:r>
            <a:r>
              <a:rPr lang="en-US" sz="1200" b="0" i="0" u="sng" strike="noStrike" kern="1200" dirty="0">
                <a:solidFill>
                  <a:schemeClr val="tx1"/>
                </a:solidFill>
                <a:effectLst/>
                <a:latin typeface="+mn-lt"/>
                <a:ea typeface="+mn-ea"/>
                <a:cs typeface="+mn-cs"/>
              </a:rPr>
              <a:t>different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customs</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cultures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But</a:t>
            </a:r>
            <a:r>
              <a:rPr lang="en-US" sz="1200" b="0" i="0" u="none" strike="noStrike" kern="1200" dirty="0">
                <a:solidFill>
                  <a:schemeClr val="tx1"/>
                </a:solidFill>
                <a:effectLst/>
                <a:latin typeface="+mn-lt"/>
                <a:ea typeface="+mn-ea"/>
                <a:cs typeface="+mn-cs"/>
              </a:rPr>
              <a:t>, they </a:t>
            </a:r>
            <a:r>
              <a:rPr lang="en-US" sz="1200" b="0"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still</a:t>
            </a:r>
            <a:r>
              <a:rPr lang="en-US" sz="1200" b="0" i="0" u="none" strike="noStrike" kern="1200" dirty="0">
                <a:solidFill>
                  <a:schemeClr val="tx1"/>
                </a:solidFill>
                <a:effectLst/>
                <a:latin typeface="+mn-lt"/>
                <a:ea typeface="+mn-ea"/>
                <a:cs typeface="+mn-cs"/>
              </a:rPr>
              <a:t> had the </a:t>
            </a:r>
            <a:r>
              <a:rPr lang="en-US" sz="1200" b="1" i="0" u="none" strike="noStrike" kern="1200" dirty="0">
                <a:solidFill>
                  <a:schemeClr val="tx1"/>
                </a:solidFill>
                <a:effectLst/>
                <a:latin typeface="+mn-lt"/>
                <a:ea typeface="+mn-ea"/>
                <a:cs typeface="+mn-cs"/>
              </a:rPr>
              <a:t>privilege</a:t>
            </a:r>
            <a:r>
              <a:rPr lang="en-US" sz="1200" b="0" i="0" u="none" strike="noStrike" kern="1200" dirty="0">
                <a:solidFill>
                  <a:schemeClr val="tx1"/>
                </a:solidFill>
                <a:effectLst/>
                <a:latin typeface="+mn-lt"/>
                <a:ea typeface="+mn-ea"/>
                <a:cs typeface="+mn-cs"/>
              </a:rPr>
              <a:t> of </a:t>
            </a:r>
            <a:r>
              <a:rPr lang="en-US" sz="1200" b="1" i="1" u="none" strike="noStrike" kern="1200" dirty="0">
                <a:solidFill>
                  <a:schemeClr val="tx1"/>
                </a:solidFill>
                <a:effectLst/>
                <a:latin typeface="+mn-lt"/>
                <a:ea typeface="+mn-ea"/>
                <a:cs typeface="+mn-cs"/>
              </a:rPr>
              <a:t>believing</a:t>
            </a:r>
            <a:r>
              <a:rPr lang="en-US" sz="1200" b="0" i="0" u="none" strike="noStrike" kern="1200" dirty="0">
                <a:solidFill>
                  <a:schemeClr val="tx1"/>
                </a:solidFill>
                <a:effectLst/>
                <a:latin typeface="+mn-lt"/>
                <a:ea typeface="+mn-ea"/>
                <a:cs typeface="+mn-cs"/>
              </a:rPr>
              <a:t> in the </a:t>
            </a:r>
            <a:r>
              <a:rPr lang="en-US" sz="1200" b="0" i="0" u="sng" strike="noStrike" kern="1200" dirty="0">
                <a:solidFill>
                  <a:schemeClr val="tx1"/>
                </a:solidFill>
                <a:effectLst/>
                <a:latin typeface="+mn-lt"/>
                <a:ea typeface="+mn-ea"/>
                <a:cs typeface="+mn-cs"/>
              </a:rPr>
              <a:t>one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true</a:t>
            </a:r>
            <a:r>
              <a:rPr lang="en-US" sz="1200" b="0" i="0" u="none" strike="noStrike" kern="1200" dirty="0">
                <a:solidFill>
                  <a:schemeClr val="tx1"/>
                </a:solidFill>
                <a:effectLst/>
                <a:latin typeface="+mn-lt"/>
                <a:ea typeface="+mn-ea"/>
                <a:cs typeface="+mn-cs"/>
              </a:rPr>
              <a:t> God.</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Still </a:t>
            </a:r>
            <a:r>
              <a:rPr lang="en-US" sz="1200" b="1" i="1" u="none" strike="noStrike" kern="1200" dirty="0">
                <a:solidFill>
                  <a:schemeClr val="tx1"/>
                </a:solidFill>
                <a:effectLst/>
                <a:latin typeface="+mn-lt"/>
                <a:ea typeface="+mn-ea"/>
                <a:cs typeface="+mn-cs"/>
              </a:rPr>
              <a:t>putting</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their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faith</a:t>
            </a:r>
            <a:r>
              <a:rPr lang="en-US" sz="1200" b="0" i="0" u="none" strike="noStrike" kern="1200" dirty="0">
                <a:solidFill>
                  <a:schemeClr val="tx1"/>
                </a:solidFill>
                <a:effectLst/>
                <a:latin typeface="+mn-lt"/>
                <a:ea typeface="+mn-ea"/>
                <a:cs typeface="+mn-cs"/>
              </a:rPr>
              <a:t> in </a:t>
            </a:r>
            <a:r>
              <a:rPr lang="en-US" sz="1200" b="0" i="0" u="sng" strike="noStrike" kern="1200" dirty="0">
                <a:solidFill>
                  <a:schemeClr val="tx1"/>
                </a:solidFill>
                <a:effectLst/>
                <a:latin typeface="+mn-lt"/>
                <a:ea typeface="+mn-ea"/>
                <a:cs typeface="+mn-cs"/>
              </a:rPr>
              <a: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promise</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one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day</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sending</a:t>
            </a:r>
            <a:r>
              <a:rPr lang="en-US" sz="1200" b="0" i="0" u="none" strike="noStrike" kern="1200" dirty="0">
                <a:solidFill>
                  <a:schemeClr val="tx1"/>
                </a:solidFill>
                <a:effectLst/>
                <a:latin typeface="+mn-lt"/>
                <a:ea typeface="+mn-ea"/>
                <a:cs typeface="+mn-cs"/>
              </a:rPr>
              <a:t> a </a:t>
            </a:r>
            <a:r>
              <a:rPr lang="en-US" sz="1200" b="1" i="0" u="none" strike="noStrike" kern="1200" dirty="0">
                <a:solidFill>
                  <a:schemeClr val="tx1"/>
                </a:solidFill>
                <a:effectLst/>
                <a:latin typeface="+mn-lt"/>
                <a:ea typeface="+mn-ea"/>
                <a:cs typeface="+mn-cs"/>
              </a:rPr>
              <a:t>victor</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 </a:t>
            </a:r>
            <a:r>
              <a:rPr lang="en-US" sz="1200" b="1" i="0" u="none" strike="noStrike" kern="1200" dirty="0">
                <a:solidFill>
                  <a:schemeClr val="tx1"/>
                </a:solidFill>
                <a:effectLst/>
                <a:latin typeface="+mn-lt"/>
                <a:ea typeface="+mn-ea"/>
                <a:cs typeface="+mn-cs"/>
              </a:rPr>
              <a:t>human</a:t>
            </a:r>
            <a:r>
              <a:rPr lang="en-US" sz="1200" b="0" i="0" u="none" strike="noStrike" kern="1200" dirty="0">
                <a:solidFill>
                  <a:schemeClr val="tx1"/>
                </a:solidFill>
                <a:effectLst/>
                <a:latin typeface="+mn-lt"/>
                <a:ea typeface="+mn-ea"/>
                <a:cs typeface="+mn-cs"/>
              </a:rPr>
              <a:t> that would </a:t>
            </a:r>
            <a:r>
              <a:rPr lang="en-US" sz="1200" b="0" i="1" u="none" strike="noStrike" kern="1200" dirty="0">
                <a:solidFill>
                  <a:schemeClr val="tx1"/>
                </a:solidFill>
                <a:effectLst/>
                <a:latin typeface="+mn-lt"/>
                <a:ea typeface="+mn-ea"/>
                <a:cs typeface="+mn-cs"/>
              </a:rPr>
              <a:t>make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everything</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right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again, </a:t>
            </a:r>
            <a:r>
              <a:rPr lang="en-US" sz="1200" b="1" i="1" u="none" strike="noStrike" kern="1200" dirty="0">
                <a:solidFill>
                  <a:schemeClr val="tx1"/>
                </a:solidFill>
                <a:effectLst/>
                <a:latin typeface="+mn-lt"/>
                <a:ea typeface="+mn-ea"/>
                <a:cs typeface="+mn-cs"/>
              </a:rPr>
              <a:t>most</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did not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Most</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abandoned</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their</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understanding</a:t>
            </a:r>
            <a:r>
              <a:rPr lang="en-US" sz="1200" b="0" i="0" u="none" strike="noStrike" kern="1200" dirty="0">
                <a:solidFill>
                  <a:schemeClr val="tx1"/>
                </a:solidFill>
                <a:effectLst/>
                <a:latin typeface="+mn-lt"/>
                <a:ea typeface="+mn-ea"/>
                <a:cs typeface="+mn-cs"/>
              </a:rPr>
              <a:t> and </a:t>
            </a:r>
            <a:r>
              <a:rPr lang="en-US" sz="1200" b="0" i="0" u="sng" strike="noStrike" kern="1200" dirty="0">
                <a:solidFill>
                  <a:schemeClr val="tx1"/>
                </a:solidFill>
                <a:effectLst/>
                <a:latin typeface="+mn-lt"/>
                <a:ea typeface="+mn-ea"/>
                <a:cs typeface="+mn-cs"/>
              </a:rPr>
              <a:t>further</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developed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religions</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systems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of</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works</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57</a:t>
            </a:fld>
            <a:endParaRPr lang="en-US"/>
          </a:p>
        </p:txBody>
      </p:sp>
    </p:spTree>
    <p:extLst>
      <p:ext uri="{BB962C8B-B14F-4D97-AF65-F5344CB8AC3E}">
        <p14:creationId xmlns:p14="http://schemas.microsoft.com/office/powerpoint/2010/main" val="169545611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And that is </a:t>
            </a:r>
            <a:r>
              <a:rPr lang="en-US" sz="1200" b="1" i="1" u="none" strike="noStrike" kern="1200" dirty="0">
                <a:solidFill>
                  <a:schemeClr val="tx1"/>
                </a:solidFill>
                <a:effectLst/>
                <a:latin typeface="+mn-lt"/>
                <a:ea typeface="+mn-ea"/>
                <a:cs typeface="+mn-cs"/>
              </a:rPr>
              <a:t>where</a:t>
            </a:r>
            <a:r>
              <a:rPr lang="en-US" sz="1200" b="0" i="0" u="none" strike="noStrike" kern="1200" dirty="0">
                <a:solidFill>
                  <a:schemeClr val="tx1"/>
                </a:solidFill>
                <a:effectLst/>
                <a:latin typeface="+mn-lt"/>
                <a:ea typeface="+mn-ea"/>
                <a:cs typeface="+mn-cs"/>
              </a:rPr>
              <a:t> God then </a:t>
            </a:r>
            <a:r>
              <a:rPr lang="en-US" sz="1200" b="1" i="1" u="none" strike="noStrike" kern="1200" dirty="0">
                <a:solidFill>
                  <a:schemeClr val="tx1"/>
                </a:solidFill>
                <a:effectLst/>
                <a:latin typeface="+mn-lt"/>
                <a:ea typeface="+mn-ea"/>
                <a:cs typeface="+mn-cs"/>
              </a:rPr>
              <a:t>decided</a:t>
            </a:r>
            <a:r>
              <a:rPr lang="en-US" sz="1200" b="0" i="0" u="none" strike="noStrike" kern="1200" dirty="0">
                <a:solidFill>
                  <a:schemeClr val="tx1"/>
                </a:solidFill>
                <a:effectLst/>
                <a:latin typeface="+mn-lt"/>
                <a:ea typeface="+mn-ea"/>
                <a:cs typeface="+mn-cs"/>
              </a:rPr>
              <a:t> to do </a:t>
            </a:r>
            <a:r>
              <a:rPr lang="en-US" sz="1200" b="1" i="0" u="none"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90 degree angle box</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extended</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promise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elaborated</a:t>
            </a:r>
            <a:r>
              <a:rPr lang="en-US" sz="1200" b="0" i="0" u="none" strike="noStrike" kern="1200" dirty="0">
                <a:solidFill>
                  <a:schemeClr val="tx1"/>
                </a:solidFill>
                <a:effectLst/>
                <a:latin typeface="+mn-lt"/>
                <a:ea typeface="+mn-ea"/>
                <a:cs typeface="+mn-cs"/>
              </a:rPr>
              <a:t> on it and </a:t>
            </a:r>
            <a:r>
              <a:rPr lang="en-US" sz="1200" b="1" i="1" u="none" strike="noStrike" kern="1200" dirty="0">
                <a:solidFill>
                  <a:schemeClr val="tx1"/>
                </a:solidFill>
                <a:effectLst/>
                <a:latin typeface="+mn-lt"/>
                <a:ea typeface="+mn-ea"/>
                <a:cs typeface="+mn-cs"/>
              </a:rPr>
              <a:t>developed</a:t>
            </a:r>
            <a:r>
              <a:rPr lang="en-US" sz="1200" b="0" i="0" u="none" strike="noStrike" kern="1200" dirty="0">
                <a:solidFill>
                  <a:schemeClr val="tx1"/>
                </a:solidFill>
                <a:effectLst/>
                <a:latin typeface="+mn-lt"/>
                <a:ea typeface="+mn-ea"/>
                <a:cs typeface="+mn-cs"/>
              </a:rPr>
              <a:t> it </a:t>
            </a:r>
            <a:r>
              <a:rPr lang="en-US" sz="1200" b="1" i="1" u="none" strike="noStrike" kern="1200" dirty="0">
                <a:solidFill>
                  <a:schemeClr val="tx1"/>
                </a:solidFill>
                <a:effectLst/>
                <a:latin typeface="+mn-lt"/>
                <a:ea typeface="+mn-ea"/>
                <a:cs typeface="+mn-cs"/>
              </a:rPr>
              <a:t>further</a:t>
            </a:r>
            <a:r>
              <a:rPr lang="en-US" sz="1200" b="0" i="0" u="none" strike="noStrike" kern="1200" dirty="0">
                <a:solidFill>
                  <a:schemeClr val="tx1"/>
                </a:solidFill>
                <a:effectLst/>
                <a:latin typeface="+mn-lt"/>
                <a:ea typeface="+mn-ea"/>
                <a:cs typeface="+mn-cs"/>
              </a:rPr>
              <a:t> through </a:t>
            </a:r>
            <a:r>
              <a:rPr lang="en-US" sz="1200" b="0" i="0" u="sng" strike="noStrike" kern="1200" dirty="0">
                <a:solidFill>
                  <a:schemeClr val="tx1"/>
                </a:solidFill>
                <a:effectLst/>
                <a:latin typeface="+mn-lt"/>
                <a:ea typeface="+mn-ea"/>
                <a:cs typeface="+mn-cs"/>
              </a:rPr>
              <a:t>one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particular</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tribal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unit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could have </a:t>
            </a:r>
            <a:r>
              <a:rPr lang="en-US" sz="1200" b="0" i="1" u="none" strike="noStrike" kern="1200" dirty="0">
                <a:solidFill>
                  <a:schemeClr val="tx1"/>
                </a:solidFill>
                <a:effectLst/>
                <a:latin typeface="+mn-lt"/>
                <a:ea typeface="+mn-ea"/>
                <a:cs typeface="+mn-cs"/>
              </a:rPr>
              <a:t>chosen</a:t>
            </a:r>
            <a:r>
              <a:rPr lang="en-US" sz="1200" b="0" i="0" u="none" strike="noStrike" kern="1200" dirty="0">
                <a:solidFill>
                  <a:schemeClr val="tx1"/>
                </a:solidFill>
                <a:effectLst/>
                <a:latin typeface="+mn-lt"/>
                <a:ea typeface="+mn-ea"/>
                <a:cs typeface="+mn-cs"/>
              </a:rPr>
              <a:t> any </a:t>
            </a:r>
            <a:r>
              <a:rPr lang="en-US" sz="1200" b="1" i="0" u="none" strike="noStrike" kern="1200" dirty="0">
                <a:solidFill>
                  <a:schemeClr val="tx1"/>
                </a:solidFill>
                <a:effectLst/>
                <a:latin typeface="+mn-lt"/>
                <a:ea typeface="+mn-ea"/>
                <a:cs typeface="+mn-cs"/>
              </a:rPr>
              <a:t>group</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He </a:t>
            </a:r>
            <a:r>
              <a:rPr lang="en-US" sz="1200" b="1" i="1" u="none" strike="noStrike" kern="1200" dirty="0">
                <a:solidFill>
                  <a:schemeClr val="tx1"/>
                </a:solidFill>
                <a:effectLst/>
                <a:latin typeface="+mn-lt"/>
                <a:ea typeface="+mn-ea"/>
                <a:cs typeface="+mn-cs"/>
              </a:rPr>
              <a:t>chose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one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particular</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tribal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unit</a:t>
            </a:r>
            <a:r>
              <a:rPr lang="en-US" sz="1200" b="0" i="0" u="none" strike="noStrike" kern="1200" dirty="0">
                <a:solidFill>
                  <a:schemeClr val="tx1"/>
                </a:solidFill>
                <a:effectLst/>
                <a:latin typeface="+mn-lt"/>
                <a:ea typeface="+mn-ea"/>
                <a:cs typeface="+mn-cs"/>
              </a:rPr>
              <a:t> which was </a:t>
            </a:r>
            <a:r>
              <a:rPr lang="en-US" sz="1200" b="1" i="1" u="none" strike="noStrike" kern="1200" dirty="0">
                <a:solidFill>
                  <a:schemeClr val="tx1"/>
                </a:solidFill>
                <a:effectLst/>
                <a:latin typeface="+mn-lt"/>
                <a:ea typeface="+mn-ea"/>
                <a:cs typeface="+mn-cs"/>
              </a:rPr>
              <a:t>headed up</a:t>
            </a:r>
            <a:r>
              <a:rPr lang="en-US" sz="1200" b="0" i="0" u="none" strike="noStrike" kern="1200" dirty="0">
                <a:solidFill>
                  <a:schemeClr val="tx1"/>
                </a:solidFill>
                <a:effectLst/>
                <a:latin typeface="+mn-lt"/>
                <a:ea typeface="+mn-ea"/>
                <a:cs typeface="+mn-cs"/>
              </a:rPr>
              <a:t> by a man </a:t>
            </a:r>
            <a:r>
              <a:rPr lang="en-US" sz="1200" b="0" i="1" u="none" strike="noStrike" kern="1200" dirty="0">
                <a:solidFill>
                  <a:schemeClr val="tx1"/>
                </a:solidFill>
                <a:effectLst/>
                <a:latin typeface="+mn-lt"/>
                <a:ea typeface="+mn-ea"/>
                <a:cs typeface="+mn-cs"/>
              </a:rPr>
              <a:t>named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Abraham</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58</a:t>
            </a:fld>
            <a:endParaRPr lang="en-US"/>
          </a:p>
        </p:txBody>
      </p:sp>
    </p:spTree>
    <p:extLst>
      <p:ext uri="{BB962C8B-B14F-4D97-AF65-F5344CB8AC3E}">
        <p14:creationId xmlns:p14="http://schemas.microsoft.com/office/powerpoint/2010/main" val="414626481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And </a:t>
            </a:r>
            <a:r>
              <a:rPr lang="en-US" sz="1200" b="1" i="0" u="none" strike="noStrike" kern="1200" dirty="0">
                <a:solidFill>
                  <a:schemeClr val="tx1"/>
                </a:solidFill>
                <a:effectLst/>
                <a:latin typeface="+mn-lt"/>
                <a:ea typeface="+mn-ea"/>
                <a:cs typeface="+mn-cs"/>
              </a:rPr>
              <a:t>Abraham</a:t>
            </a:r>
            <a:r>
              <a:rPr lang="en-US" sz="1200" b="0" i="0" u="none" strike="noStrike" kern="1200" dirty="0">
                <a:solidFill>
                  <a:schemeClr val="tx1"/>
                </a:solidFill>
                <a:effectLst/>
                <a:latin typeface="+mn-lt"/>
                <a:ea typeface="+mn-ea"/>
                <a:cs typeface="+mn-cs"/>
              </a:rPr>
              <a:t> and </a:t>
            </a:r>
            <a:r>
              <a:rPr lang="en-US" sz="1200" b="0" i="0" u="sng" strike="noStrike" kern="1200" dirty="0">
                <a:solidFill>
                  <a:schemeClr val="tx1"/>
                </a:solidFill>
                <a:effectLst/>
                <a:latin typeface="+mn-lt"/>
                <a:ea typeface="+mn-ea"/>
                <a:cs typeface="+mn-cs"/>
              </a:rPr>
              <a: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people</a:t>
            </a:r>
            <a:r>
              <a:rPr lang="en-US" sz="1200" b="0" i="0" u="none" strike="noStrike" kern="1200" dirty="0">
                <a:solidFill>
                  <a:schemeClr val="tx1"/>
                </a:solidFill>
                <a:effectLst/>
                <a:latin typeface="+mn-lt"/>
                <a:ea typeface="+mn-ea"/>
                <a:cs typeface="+mn-cs"/>
              </a:rPr>
              <a:t> then </a:t>
            </a:r>
            <a:r>
              <a:rPr lang="en-US" sz="1200" b="1" i="1" u="none" strike="noStrike" kern="1200" dirty="0">
                <a:solidFill>
                  <a:schemeClr val="tx1"/>
                </a:solidFill>
                <a:effectLst/>
                <a:latin typeface="+mn-lt"/>
                <a:ea typeface="+mn-ea"/>
                <a:cs typeface="+mn-cs"/>
              </a:rPr>
              <a:t>became</a:t>
            </a:r>
            <a:r>
              <a:rPr lang="en-US" sz="1200" b="0" i="0" u="none" strike="noStrike" kern="1200" dirty="0">
                <a:solidFill>
                  <a:schemeClr val="tx1"/>
                </a:solidFill>
                <a:effectLst/>
                <a:latin typeface="+mn-lt"/>
                <a:ea typeface="+mn-ea"/>
                <a:cs typeface="+mn-cs"/>
              </a:rPr>
              <a:t> a </a:t>
            </a:r>
            <a:r>
              <a:rPr lang="en-US" sz="1200" b="1" i="0" u="none" strike="noStrike" kern="1200" dirty="0">
                <a:solidFill>
                  <a:schemeClr val="tx1"/>
                </a:solidFill>
                <a:effectLst/>
                <a:latin typeface="+mn-lt"/>
                <a:ea typeface="+mn-ea"/>
                <a:cs typeface="+mn-cs"/>
              </a:rPr>
              <a:t>tribe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 </a:t>
            </a:r>
            <a:r>
              <a:rPr lang="en-US" sz="1200" b="0" i="0" u="sng" strike="noStrike" kern="1200" dirty="0">
                <a:solidFill>
                  <a:schemeClr val="tx1"/>
                </a:solidFill>
                <a:effectLst/>
                <a:latin typeface="+mn-lt"/>
                <a:ea typeface="+mn-ea"/>
                <a:cs typeface="+mn-cs"/>
              </a:rPr>
              <a:t>people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group</a:t>
            </a:r>
            <a:r>
              <a:rPr lang="en-US" sz="1200" b="0" i="0" u="none" strike="noStrike" kern="1200" dirty="0">
                <a:solidFill>
                  <a:schemeClr val="tx1"/>
                </a:solidFill>
                <a:effectLst/>
                <a:latin typeface="+mn-lt"/>
                <a:ea typeface="+mn-ea"/>
                <a:cs typeface="+mn-cs"/>
              </a:rPr>
              <a:t> whom God would </a:t>
            </a:r>
            <a:r>
              <a:rPr lang="en-US" sz="1200" b="1" i="1" u="none" strike="noStrike" kern="1200" dirty="0">
                <a:solidFill>
                  <a:schemeClr val="tx1"/>
                </a:solidFill>
                <a:effectLst/>
                <a:latin typeface="+mn-lt"/>
                <a:ea typeface="+mn-ea"/>
                <a:cs typeface="+mn-cs"/>
              </a:rPr>
              <a:t>work</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specifically</a:t>
            </a:r>
            <a:r>
              <a:rPr lang="en-US" sz="1200" b="0" i="0" u="none" strike="noStrike" kern="1200" dirty="0">
                <a:solidFill>
                  <a:schemeClr val="tx1"/>
                </a:solidFill>
                <a:effectLst/>
                <a:latin typeface="+mn-lt"/>
                <a:ea typeface="+mn-ea"/>
                <a:cs typeface="+mn-cs"/>
              </a:rPr>
              <a:t> with on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carry out</a:t>
            </a:r>
            <a:r>
              <a:rPr lang="en-US" sz="1200" b="0" i="0" u="none" strike="noStrike" kern="1200" dirty="0">
                <a:solidFill>
                  <a:schemeClr val="tx1"/>
                </a:solidFill>
                <a:effectLst/>
                <a:latin typeface="+mn-lt"/>
                <a:ea typeface="+mn-ea"/>
                <a:cs typeface="+mn-cs"/>
              </a:rPr>
              <a:t> His </a:t>
            </a:r>
            <a:r>
              <a:rPr lang="en-US" sz="1200" b="1" i="0" u="none" strike="noStrike" kern="1200" dirty="0">
                <a:solidFill>
                  <a:schemeClr val="tx1"/>
                </a:solidFill>
                <a:effectLst/>
                <a:latin typeface="+mn-lt"/>
                <a:ea typeface="+mn-ea"/>
                <a:cs typeface="+mn-cs"/>
              </a:rPr>
              <a:t>promise</a:t>
            </a:r>
            <a:r>
              <a:rPr lang="en-US" sz="1200" b="0" i="0" u="none" strike="noStrike" kern="1200" dirty="0">
                <a:solidFill>
                  <a:schemeClr val="tx1"/>
                </a:solidFill>
                <a:effectLst/>
                <a:latin typeface="+mn-lt"/>
                <a:ea typeface="+mn-ea"/>
                <a:cs typeface="+mn-cs"/>
              </a:rPr>
              <a:t>, that </a:t>
            </a:r>
            <a:r>
              <a:rPr lang="en-US" sz="1200" b="1" i="1" u="none" strike="noStrike" kern="1200" dirty="0">
                <a:solidFill>
                  <a:schemeClr val="tx1"/>
                </a:solidFill>
                <a:effectLst/>
                <a:latin typeface="+mn-lt"/>
                <a:ea typeface="+mn-ea"/>
                <a:cs typeface="+mn-cs"/>
              </a:rPr>
              <a:t>started</a:t>
            </a:r>
            <a:r>
              <a:rPr lang="en-US" sz="1200" b="0" i="0" u="none" strike="noStrike" kern="1200" dirty="0">
                <a:solidFill>
                  <a:schemeClr val="tx1"/>
                </a:solidFill>
                <a:effectLst/>
                <a:latin typeface="+mn-lt"/>
                <a:ea typeface="+mn-ea"/>
                <a:cs typeface="+mn-cs"/>
              </a:rPr>
              <a:t> in the </a:t>
            </a:r>
            <a:r>
              <a:rPr lang="en-US" sz="1200" b="1" i="0" u="none" strike="noStrike" kern="1200" dirty="0">
                <a:solidFill>
                  <a:schemeClr val="tx1"/>
                </a:solidFill>
                <a:effectLst/>
                <a:latin typeface="+mn-lt"/>
                <a:ea typeface="+mn-ea"/>
                <a:cs typeface="+mn-cs"/>
              </a:rPr>
              <a:t>garden</a:t>
            </a:r>
            <a:r>
              <a:rPr lang="en-US" sz="1200" b="0" i="0" u="none" strike="noStrike" kern="1200" dirty="0">
                <a:solidFill>
                  <a:schemeClr val="tx1"/>
                </a:solidFill>
                <a:effectLst/>
                <a:latin typeface="+mn-lt"/>
                <a:ea typeface="+mn-ea"/>
                <a:cs typeface="+mn-cs"/>
              </a:rPr>
              <a:t>, of an </a:t>
            </a:r>
            <a:r>
              <a:rPr lang="en-US" sz="1200" b="0" i="0" u="sng" strike="noStrike" kern="1200" dirty="0">
                <a:solidFill>
                  <a:schemeClr val="tx1"/>
                </a:solidFill>
                <a:effectLst/>
                <a:latin typeface="+mn-lt"/>
                <a:ea typeface="+mn-ea"/>
                <a:cs typeface="+mn-cs"/>
              </a:rPr>
              <a:t>ultimate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victor</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this </a:t>
            </a:r>
            <a:r>
              <a:rPr lang="en-US" sz="1200" b="1" i="0" u="none" strike="noStrike" kern="1200" dirty="0">
                <a:solidFill>
                  <a:schemeClr val="tx1"/>
                </a:solidFill>
                <a:effectLst/>
                <a:latin typeface="+mn-lt"/>
                <a:ea typeface="+mn-ea"/>
                <a:cs typeface="+mn-cs"/>
              </a:rPr>
              <a:t>promise</a:t>
            </a:r>
            <a:r>
              <a:rPr lang="en-US" sz="1200" b="0" i="0" u="none" strike="noStrike" kern="1200" dirty="0">
                <a:solidFill>
                  <a:schemeClr val="tx1"/>
                </a:solidFill>
                <a:effectLst/>
                <a:latin typeface="+mn-lt"/>
                <a:ea typeface="+mn-ea"/>
                <a:cs typeface="+mn-cs"/>
              </a:rPr>
              <a:t> got </a:t>
            </a:r>
            <a:r>
              <a:rPr lang="en-US" sz="1200" b="0" i="0" u="sng" strike="noStrike" kern="1200" dirty="0">
                <a:solidFill>
                  <a:schemeClr val="tx1"/>
                </a:solidFill>
                <a:effectLst/>
                <a:latin typeface="+mn-lt"/>
                <a:ea typeface="+mn-ea"/>
                <a:cs typeface="+mn-cs"/>
              </a:rPr>
              <a:t>further</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developed</a:t>
            </a:r>
            <a:r>
              <a:rPr lang="en-US" sz="1200" b="0" i="0" u="none" strike="noStrike" kern="1200" dirty="0">
                <a:solidFill>
                  <a:schemeClr val="tx1"/>
                </a:solidFill>
                <a:effectLst/>
                <a:latin typeface="+mn-lt"/>
                <a:ea typeface="+mn-ea"/>
                <a:cs typeface="+mn-cs"/>
              </a:rPr>
              <a:t> and </a:t>
            </a:r>
            <a:r>
              <a:rPr lang="en-US" sz="1200" b="0" i="0" u="sng" strike="noStrike" kern="1200" dirty="0">
                <a:solidFill>
                  <a:schemeClr val="tx1"/>
                </a:solidFill>
                <a:effectLst/>
                <a:latin typeface="+mn-lt"/>
                <a:ea typeface="+mn-ea"/>
                <a:cs typeface="+mn-cs"/>
              </a:rPr>
              <a:t>more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information</a:t>
            </a:r>
            <a:r>
              <a:rPr lang="en-US" sz="1200" b="0" i="0" u="none" strike="noStrike" kern="1200" dirty="0">
                <a:solidFill>
                  <a:schemeClr val="tx1"/>
                </a:solidFill>
                <a:effectLst/>
                <a:latin typeface="+mn-lt"/>
                <a:ea typeface="+mn-ea"/>
                <a:cs typeface="+mn-cs"/>
              </a:rPr>
              <a:t> was </a:t>
            </a:r>
            <a:r>
              <a:rPr lang="en-US" sz="1200" b="1" i="1" u="none" strike="noStrike" kern="1200" dirty="0">
                <a:solidFill>
                  <a:schemeClr val="tx1"/>
                </a:solidFill>
                <a:effectLst/>
                <a:latin typeface="+mn-lt"/>
                <a:ea typeface="+mn-ea"/>
                <a:cs typeface="+mn-cs"/>
              </a:rPr>
              <a:t>given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First, God </a:t>
            </a:r>
            <a:r>
              <a:rPr lang="en-US" sz="1200" b="1" i="1" u="none" strike="noStrike" kern="1200" dirty="0">
                <a:solidFill>
                  <a:schemeClr val="tx1"/>
                </a:solidFill>
                <a:effectLst/>
                <a:latin typeface="+mn-lt"/>
                <a:ea typeface="+mn-ea"/>
                <a:cs typeface="+mn-cs"/>
              </a:rPr>
              <a:t>develops</a:t>
            </a:r>
            <a:r>
              <a:rPr lang="en-US" sz="1200" b="0" i="0" u="none" strike="noStrike" kern="1200" dirty="0">
                <a:solidFill>
                  <a:schemeClr val="tx1"/>
                </a:solidFill>
                <a:effectLst/>
                <a:latin typeface="+mn-lt"/>
                <a:ea typeface="+mn-ea"/>
                <a:cs typeface="+mn-cs"/>
              </a:rPr>
              <a:t> this </a:t>
            </a:r>
            <a:r>
              <a:rPr lang="en-US" sz="1200" b="1" i="0" u="none" strike="noStrike" kern="1200" dirty="0">
                <a:solidFill>
                  <a:schemeClr val="tx1"/>
                </a:solidFill>
                <a:effectLst/>
                <a:latin typeface="+mn-lt"/>
                <a:ea typeface="+mn-ea"/>
                <a:cs typeface="+mn-cs"/>
              </a:rPr>
              <a:t>promise</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through</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Abraham</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He </a:t>
            </a:r>
            <a:r>
              <a:rPr lang="en-US" sz="1200" b="1" i="1" u="none" strike="noStrike" kern="1200" dirty="0">
                <a:solidFill>
                  <a:schemeClr val="tx1"/>
                </a:solidFill>
                <a:effectLst/>
                <a:latin typeface="+mn-lt"/>
                <a:ea typeface="+mn-ea"/>
                <a:cs typeface="+mn-cs"/>
              </a:rPr>
              <a:t>promises</a:t>
            </a:r>
            <a:r>
              <a:rPr lang="en-US" sz="1200" b="0" i="0" u="none" strike="noStrike" kern="1200" dirty="0">
                <a:solidFill>
                  <a:schemeClr val="tx1"/>
                </a:solidFill>
                <a:effectLst/>
                <a:latin typeface="+mn-lt"/>
                <a:ea typeface="+mn-ea"/>
                <a:cs typeface="+mn-cs"/>
              </a:rPr>
              <a:t> Abraham that He is going to </a:t>
            </a:r>
            <a:r>
              <a:rPr lang="en-US" sz="1200" b="1" i="1" u="none" strike="noStrike" kern="1200" dirty="0">
                <a:solidFill>
                  <a:schemeClr val="tx1"/>
                </a:solidFill>
                <a:effectLst/>
                <a:latin typeface="+mn-lt"/>
                <a:ea typeface="+mn-ea"/>
                <a:cs typeface="+mn-cs"/>
              </a:rPr>
              <a:t>bless</a:t>
            </a:r>
            <a:r>
              <a:rPr lang="en-US" sz="1200" b="0" i="0" u="none" strike="noStrike" kern="1200" dirty="0">
                <a:solidFill>
                  <a:schemeClr val="tx1"/>
                </a:solidFill>
                <a:effectLst/>
                <a:latin typeface="+mn-lt"/>
                <a:ea typeface="+mn-ea"/>
                <a:cs typeface="+mn-cs"/>
              </a:rPr>
              <a:t> him and </a:t>
            </a:r>
            <a:r>
              <a:rPr lang="en-US" sz="1200" b="1" i="1" u="none" strike="noStrike" kern="1200" dirty="0">
                <a:solidFill>
                  <a:schemeClr val="tx1"/>
                </a:solidFill>
                <a:effectLst/>
                <a:latin typeface="+mn-lt"/>
                <a:ea typeface="+mn-ea"/>
                <a:cs typeface="+mn-cs"/>
              </a:rPr>
              <a:t>make</a:t>
            </a:r>
            <a:r>
              <a:rPr lang="en-US" sz="1200" b="0" i="0" u="none" strike="noStrike" kern="1200" dirty="0">
                <a:solidFill>
                  <a:schemeClr val="tx1"/>
                </a:solidFill>
                <a:effectLst/>
                <a:latin typeface="+mn-lt"/>
                <a:ea typeface="+mn-ea"/>
                <a:cs typeface="+mn-cs"/>
              </a:rPr>
              <a:t> his name </a:t>
            </a:r>
            <a:r>
              <a:rPr lang="en-US" sz="1200" b="1" i="1" u="none" strike="noStrike" kern="1200" dirty="0">
                <a:solidFill>
                  <a:schemeClr val="tx1"/>
                </a:solidFill>
                <a:effectLst/>
                <a:latin typeface="+mn-lt"/>
                <a:ea typeface="+mn-ea"/>
                <a:cs typeface="+mn-cs"/>
              </a:rPr>
              <a:t>great</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59</a:t>
            </a:fld>
            <a:endParaRPr lang="en-US"/>
          </a:p>
        </p:txBody>
      </p:sp>
    </p:spTree>
    <p:extLst>
      <p:ext uri="{BB962C8B-B14F-4D97-AF65-F5344CB8AC3E}">
        <p14:creationId xmlns:p14="http://schemas.microsoft.com/office/powerpoint/2010/main" val="22987317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1" i="0" u="none" strike="noStrike" kern="1200" dirty="0">
                <a:solidFill>
                  <a:schemeClr val="tx1"/>
                </a:solidFill>
                <a:effectLst/>
                <a:latin typeface="+mn-lt"/>
                <a:ea typeface="+mn-ea"/>
                <a:cs typeface="+mn-cs"/>
              </a:rPr>
              <a:t>Holiness</a:t>
            </a:r>
            <a:r>
              <a:rPr lang="en-US" sz="1200" b="0" i="0" u="none" strike="noStrike" kern="1200" dirty="0">
                <a:solidFill>
                  <a:schemeClr val="tx1"/>
                </a:solidFill>
                <a:effectLst/>
                <a:latin typeface="+mn-lt"/>
                <a:ea typeface="+mn-ea"/>
                <a:cs typeface="+mn-cs"/>
              </a:rPr>
              <a:t> also </a:t>
            </a:r>
            <a:r>
              <a:rPr lang="en-US" sz="1200" b="1" i="1" u="none" strike="noStrike" kern="1200" dirty="0">
                <a:solidFill>
                  <a:schemeClr val="tx1"/>
                </a:solidFill>
                <a:effectLst/>
                <a:latin typeface="+mn-lt"/>
                <a:ea typeface="+mn-ea"/>
                <a:cs typeface="+mn-cs"/>
              </a:rPr>
              <a:t>means</a:t>
            </a:r>
            <a:r>
              <a:rPr lang="en-US" sz="1200" b="0" i="0" u="none" strike="noStrike" kern="1200" dirty="0">
                <a:solidFill>
                  <a:schemeClr val="tx1"/>
                </a:solidFill>
                <a:effectLst/>
                <a:latin typeface="+mn-lt"/>
                <a:ea typeface="+mn-ea"/>
                <a:cs typeface="+mn-cs"/>
              </a:rPr>
              <a:t> that He is </a:t>
            </a:r>
            <a:r>
              <a:rPr lang="en-US" sz="1200" b="1" i="1" u="none" strike="noStrike" kern="1200" dirty="0">
                <a:solidFill>
                  <a:schemeClr val="tx1"/>
                </a:solidFill>
                <a:effectLst/>
                <a:latin typeface="+mn-lt"/>
                <a:ea typeface="+mn-ea"/>
                <a:cs typeface="+mn-cs"/>
              </a:rPr>
              <a:t>separate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diagram</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shows</a:t>
            </a:r>
            <a:r>
              <a:rPr lang="en-US" sz="1200" b="0" i="0" u="none" strike="noStrike" kern="1200" dirty="0">
                <a:solidFill>
                  <a:schemeClr val="tx1"/>
                </a:solidFill>
                <a:effectLst/>
                <a:latin typeface="+mn-lt"/>
                <a:ea typeface="+mn-ea"/>
                <a:cs typeface="+mn-cs"/>
              </a:rPr>
              <a:t> that God is </a:t>
            </a:r>
            <a:r>
              <a:rPr lang="en-US" sz="1200" b="1" i="1" u="none" strike="noStrike" kern="1200" dirty="0">
                <a:solidFill>
                  <a:schemeClr val="tx1"/>
                </a:solidFill>
                <a:effectLst/>
                <a:latin typeface="+mn-lt"/>
                <a:ea typeface="+mn-ea"/>
                <a:cs typeface="+mn-cs"/>
              </a:rPr>
              <a:t>separate</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from</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that</a:t>
            </a:r>
            <a:r>
              <a:rPr lang="en-US" sz="1200" b="0" i="0" u="none" strike="noStrike" kern="1200" dirty="0">
                <a:solidFill>
                  <a:schemeClr val="tx1"/>
                </a:solidFill>
                <a:effectLst/>
                <a:latin typeface="+mn-lt"/>
                <a:ea typeface="+mn-ea"/>
                <a:cs typeface="+mn-cs"/>
              </a:rPr>
              <a:t> which He </a:t>
            </a:r>
            <a:r>
              <a:rPr lang="en-US" sz="1200" b="1"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Time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is </a:t>
            </a:r>
            <a:r>
              <a:rPr lang="en-US" sz="1200" b="1" i="1" u="none" strike="noStrike" kern="1200" dirty="0">
                <a:solidFill>
                  <a:schemeClr val="tx1"/>
                </a:solidFill>
                <a:effectLst/>
                <a:latin typeface="+mn-lt"/>
                <a:ea typeface="+mn-ea"/>
                <a:cs typeface="+mn-cs"/>
              </a:rPr>
              <a:t>above</a:t>
            </a:r>
            <a:r>
              <a:rPr lang="en-US" sz="1200" b="0" i="0" u="none" strike="noStrike" kern="1200" dirty="0">
                <a:solidFill>
                  <a:schemeClr val="tx1"/>
                </a:solidFill>
                <a:effectLst/>
                <a:latin typeface="+mn-lt"/>
                <a:ea typeface="+mn-ea"/>
                <a:cs typeface="+mn-cs"/>
              </a:rPr>
              <a:t> it, He is </a:t>
            </a:r>
            <a:r>
              <a:rPr lang="en-US" sz="1200" b="1" i="1" u="none" strike="noStrike" kern="1200" dirty="0">
                <a:solidFill>
                  <a:schemeClr val="tx1"/>
                </a:solidFill>
                <a:effectLst/>
                <a:latin typeface="+mn-lt"/>
                <a:ea typeface="+mn-ea"/>
                <a:cs typeface="+mn-cs"/>
              </a:rPr>
              <a:t>beyond</a:t>
            </a:r>
            <a:r>
              <a:rPr lang="en-US" sz="1200" b="0" i="0" u="none" strike="noStrike" kern="1200" dirty="0">
                <a:solidFill>
                  <a:schemeClr val="tx1"/>
                </a:solidFill>
                <a:effectLst/>
                <a:latin typeface="+mn-lt"/>
                <a:ea typeface="+mn-ea"/>
                <a:cs typeface="+mn-cs"/>
              </a:rPr>
              <a:t> it, He is </a:t>
            </a:r>
            <a:r>
              <a:rPr lang="en-US" sz="1200" b="1" i="1" u="none" strike="noStrike" kern="1200" dirty="0">
                <a:solidFill>
                  <a:schemeClr val="tx1"/>
                </a:solidFill>
                <a:effectLst/>
                <a:latin typeface="+mn-lt"/>
                <a:ea typeface="+mn-ea"/>
                <a:cs typeface="+mn-cs"/>
              </a:rPr>
              <a:t>separate</a:t>
            </a:r>
            <a:r>
              <a:rPr lang="en-US" sz="1200" b="0" i="0" u="none" strike="noStrike" kern="1200" dirty="0">
                <a:solidFill>
                  <a:schemeClr val="tx1"/>
                </a:solidFill>
                <a:effectLst/>
                <a:latin typeface="+mn-lt"/>
                <a:ea typeface="+mn-ea"/>
                <a:cs typeface="+mn-cs"/>
              </a:rPr>
              <a:t> from the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is </a:t>
            </a:r>
            <a:r>
              <a:rPr lang="en-US" sz="1200" b="1" i="1" u="none" strike="noStrike" kern="1200" dirty="0">
                <a:solidFill>
                  <a:schemeClr val="tx1"/>
                </a:solidFill>
                <a:effectLst/>
                <a:latin typeface="+mn-lt"/>
                <a:ea typeface="+mn-ea"/>
                <a:cs typeface="+mn-cs"/>
              </a:rPr>
              <a:t>separate</a:t>
            </a:r>
            <a:r>
              <a:rPr lang="en-US" sz="1200" b="0" i="0" u="none" strike="noStrike" kern="1200" dirty="0">
                <a:solidFill>
                  <a:schemeClr val="tx1"/>
                </a:solidFill>
                <a:effectLst/>
                <a:latin typeface="+mn-lt"/>
                <a:ea typeface="+mn-ea"/>
                <a:cs typeface="+mn-cs"/>
              </a:rPr>
              <a:t> from </a:t>
            </a:r>
            <a:r>
              <a:rPr lang="en-US" sz="1200" b="0"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things</a:t>
            </a:r>
            <a:r>
              <a:rPr lang="en-US" sz="1200" b="0" i="0" u="none" strike="noStrike" kern="1200" dirty="0">
                <a:solidFill>
                  <a:schemeClr val="tx1"/>
                </a:solidFill>
                <a:effectLst/>
                <a:latin typeface="+mn-lt"/>
                <a:ea typeface="+mn-ea"/>
                <a:cs typeface="+mn-cs"/>
              </a:rPr>
              <a:t> that are </a:t>
            </a:r>
            <a:r>
              <a:rPr lang="en-US" sz="1200" b="1" i="0" u="none" strike="noStrike" kern="1200" dirty="0">
                <a:solidFill>
                  <a:schemeClr val="tx1"/>
                </a:solidFill>
                <a:effectLst/>
                <a:latin typeface="+mn-lt"/>
                <a:ea typeface="+mn-ea"/>
                <a:cs typeface="+mn-cs"/>
              </a:rPr>
              <a:t>evil</a:t>
            </a:r>
            <a:r>
              <a:rPr lang="en-US" sz="1200" b="0" i="0" u="none" strike="noStrike" kern="1200" dirty="0">
                <a:solidFill>
                  <a:schemeClr val="tx1"/>
                </a:solidFill>
                <a:effectLst/>
                <a:latin typeface="+mn-lt"/>
                <a:ea typeface="+mn-ea"/>
                <a:cs typeface="+mn-cs"/>
              </a:rPr>
              <a:t>, or </a:t>
            </a:r>
            <a:r>
              <a:rPr lang="en-US" sz="1200" b="1" i="0" u="none" strike="noStrike" kern="1200" dirty="0">
                <a:solidFill>
                  <a:schemeClr val="tx1"/>
                </a:solidFill>
                <a:effectLst/>
                <a:latin typeface="+mn-lt"/>
                <a:ea typeface="+mn-ea"/>
                <a:cs typeface="+mn-cs"/>
              </a:rPr>
              <a:t>sin</a:t>
            </a:r>
            <a:r>
              <a:rPr lang="en-US" sz="1200" b="0" i="0" u="none" strike="noStrike" kern="1200" dirty="0">
                <a:solidFill>
                  <a:schemeClr val="tx1"/>
                </a:solidFill>
                <a:effectLst/>
                <a:latin typeface="+mn-lt"/>
                <a:ea typeface="+mn-ea"/>
                <a:cs typeface="+mn-cs"/>
              </a:rPr>
              <a:t>, or </a:t>
            </a:r>
            <a:r>
              <a:rPr lang="en-US" sz="1200" b="1" i="0" u="none" strike="noStrike" kern="1200" dirty="0">
                <a:solidFill>
                  <a:schemeClr val="tx1"/>
                </a:solidFill>
                <a:effectLst/>
                <a:latin typeface="+mn-lt"/>
                <a:ea typeface="+mn-ea"/>
                <a:cs typeface="+mn-cs"/>
              </a:rPr>
              <a:t>bad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is His </a:t>
            </a:r>
            <a:r>
              <a:rPr lang="en-US" sz="1200" b="1" i="0" u="none" strike="noStrike" kern="1200" dirty="0">
                <a:solidFill>
                  <a:schemeClr val="tx1"/>
                </a:solidFill>
                <a:effectLst/>
                <a:latin typeface="+mn-lt"/>
                <a:ea typeface="+mn-ea"/>
                <a:cs typeface="+mn-cs"/>
              </a:rPr>
              <a:t>holiness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a:t>
            </a:r>
            <a:r>
              <a:rPr lang="en-US" sz="1200" b="1" i="1" u="none" strike="noStrike" kern="1200" dirty="0">
                <a:solidFill>
                  <a:schemeClr val="tx1"/>
                </a:solidFill>
                <a:effectLst/>
                <a:latin typeface="+mn-lt"/>
                <a:ea typeface="+mn-ea"/>
                <a:cs typeface="+mn-cs"/>
              </a:rPr>
              <a:t>know</a:t>
            </a:r>
            <a:r>
              <a:rPr lang="en-US" sz="1200" b="0" i="0" u="none" strike="noStrike" kern="1200" dirty="0">
                <a:solidFill>
                  <a:schemeClr val="tx1"/>
                </a:solidFill>
                <a:effectLst/>
                <a:latin typeface="+mn-lt"/>
                <a:ea typeface="+mn-ea"/>
                <a:cs typeface="+mn-cs"/>
              </a:rPr>
              <a:t> from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 that God </a:t>
            </a:r>
            <a:r>
              <a:rPr lang="en-US" sz="1200" b="1" i="1"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many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beings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One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group</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these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beings</a:t>
            </a:r>
            <a:r>
              <a:rPr lang="en-US" sz="1200" b="0" i="0" u="none" strike="noStrike" kern="1200" dirty="0">
                <a:solidFill>
                  <a:schemeClr val="tx1"/>
                </a:solidFill>
                <a:effectLst/>
                <a:latin typeface="+mn-lt"/>
                <a:ea typeface="+mn-ea"/>
                <a:cs typeface="+mn-cs"/>
              </a:rPr>
              <a:t> are </a:t>
            </a:r>
            <a:r>
              <a:rPr lang="en-US" sz="1200" b="0" i="1" u="none" strike="noStrike" kern="1200" dirty="0">
                <a:solidFill>
                  <a:schemeClr val="tx1"/>
                </a:solidFill>
                <a:effectLst/>
                <a:latin typeface="+mn-lt"/>
                <a:ea typeface="+mn-ea"/>
                <a:cs typeface="+mn-cs"/>
              </a:rPr>
              <a:t>called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angels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we </a:t>
            </a:r>
            <a:r>
              <a:rPr lang="en-US" sz="1200" b="1" i="1" u="none" strike="noStrike" kern="1200" dirty="0">
                <a:solidFill>
                  <a:schemeClr val="tx1"/>
                </a:solidFill>
                <a:effectLst/>
                <a:latin typeface="+mn-lt"/>
                <a:ea typeface="+mn-ea"/>
                <a:cs typeface="+mn-cs"/>
              </a:rPr>
              <a:t>know</a:t>
            </a:r>
            <a:r>
              <a:rPr lang="en-US" sz="1200" b="0" i="0" u="none" strike="noStrike" kern="1200" dirty="0">
                <a:solidFill>
                  <a:schemeClr val="tx1"/>
                </a:solidFill>
                <a:effectLst/>
                <a:latin typeface="+mn-lt"/>
                <a:ea typeface="+mn-ea"/>
                <a:cs typeface="+mn-cs"/>
              </a:rPr>
              <a:t> from the Bible that: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5.]…</a:t>
            </a:r>
          </a:p>
        </p:txBody>
      </p:sp>
      <p:sp>
        <p:nvSpPr>
          <p:cNvPr id="4" name="Slide Number Placeholder 3"/>
          <p:cNvSpPr>
            <a:spLocks noGrp="1"/>
          </p:cNvSpPr>
          <p:nvPr>
            <p:ph type="sldNum" sz="quarter" idx="10"/>
          </p:nvPr>
        </p:nvSpPr>
        <p:spPr/>
        <p:txBody>
          <a:bodyPr/>
          <a:lstStyle/>
          <a:p>
            <a:fld id="{9398ECE9-F199-4445-9799-9CC371946868}" type="slidenum">
              <a:rPr lang="en-US" smtClean="0"/>
              <a:t>6</a:t>
            </a:fld>
            <a:endParaRPr lang="en-US"/>
          </a:p>
        </p:txBody>
      </p:sp>
    </p:spTree>
    <p:extLst>
      <p:ext uri="{BB962C8B-B14F-4D97-AF65-F5344CB8AC3E}">
        <p14:creationId xmlns:p14="http://schemas.microsoft.com/office/powerpoint/2010/main" val="98689890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promises</a:t>
            </a:r>
            <a:r>
              <a:rPr lang="en-US" sz="1200" b="0" i="0" u="none" strike="noStrike" kern="1200" dirty="0">
                <a:solidFill>
                  <a:schemeClr val="tx1"/>
                </a:solidFill>
                <a:effectLst/>
                <a:latin typeface="+mn-lt"/>
                <a:ea typeface="+mn-ea"/>
                <a:cs typeface="+mn-cs"/>
              </a:rPr>
              <a:t> him that he will have </a:t>
            </a:r>
            <a:r>
              <a:rPr lang="en-US" sz="1200" b="0" i="0" u="sng" strike="noStrike" kern="1200" dirty="0">
                <a:solidFill>
                  <a:schemeClr val="tx1"/>
                </a:solidFill>
                <a:effectLst/>
                <a:latin typeface="+mn-lt"/>
                <a:ea typeface="+mn-ea"/>
                <a:cs typeface="+mn-cs"/>
              </a:rPr>
              <a:t>many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children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 </a:t>
            </a:r>
            <a:r>
              <a:rPr lang="en-US" sz="1200" b="1" i="0" u="none" strike="noStrike" kern="1200" dirty="0">
                <a:solidFill>
                  <a:schemeClr val="tx1"/>
                </a:solidFill>
                <a:effectLst/>
                <a:latin typeface="+mn-lt"/>
                <a:ea typeface="+mn-ea"/>
                <a:cs typeface="+mn-cs"/>
              </a:rPr>
              <a:t>nation</a:t>
            </a:r>
            <a:r>
              <a:rPr lang="en-US" sz="1200" b="0" i="0" u="none" strike="noStrike" kern="1200" dirty="0">
                <a:solidFill>
                  <a:schemeClr val="tx1"/>
                </a:solidFill>
                <a:effectLst/>
                <a:latin typeface="+mn-lt"/>
                <a:ea typeface="+mn-ea"/>
                <a:cs typeface="+mn-cs"/>
              </a:rPr>
              <a:t> will </a:t>
            </a:r>
            <a:r>
              <a:rPr lang="en-US" sz="1200" b="1" i="1" u="none" strike="noStrike" kern="1200" dirty="0">
                <a:solidFill>
                  <a:schemeClr val="tx1"/>
                </a:solidFill>
                <a:effectLst/>
                <a:latin typeface="+mn-lt"/>
                <a:ea typeface="+mn-ea"/>
                <a:cs typeface="+mn-cs"/>
              </a:rPr>
              <a:t>follow</a:t>
            </a:r>
            <a:r>
              <a:rPr lang="en-US" sz="1200" b="0" i="0" u="none" strike="noStrike" kern="1200" dirty="0">
                <a:solidFill>
                  <a:schemeClr val="tx1"/>
                </a:solidFill>
                <a:effectLst/>
                <a:latin typeface="+mn-lt"/>
                <a:ea typeface="+mn-ea"/>
                <a:cs typeface="+mn-cs"/>
              </a:rPr>
              <a:t> him.</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He </a:t>
            </a:r>
            <a:r>
              <a:rPr lang="en-US" sz="1200" b="1" i="1" u="none" strike="noStrike" kern="1200" dirty="0">
                <a:solidFill>
                  <a:schemeClr val="tx1"/>
                </a:solidFill>
                <a:effectLst/>
                <a:latin typeface="+mn-lt"/>
                <a:ea typeface="+mn-ea"/>
                <a:cs typeface="+mn-cs"/>
              </a:rPr>
              <a:t>promises</a:t>
            </a:r>
            <a:r>
              <a:rPr lang="en-US" sz="1200" b="0" i="0" u="none" strike="noStrike" kern="1200" dirty="0">
                <a:solidFill>
                  <a:schemeClr val="tx1"/>
                </a:solidFill>
                <a:effectLst/>
                <a:latin typeface="+mn-lt"/>
                <a:ea typeface="+mn-ea"/>
                <a:cs typeface="+mn-cs"/>
              </a:rPr>
              <a:t> Abraham that he will be a </a:t>
            </a:r>
            <a:r>
              <a:rPr lang="en-US" sz="1200" b="1" i="1" u="none" strike="noStrike" kern="1200" dirty="0">
                <a:solidFill>
                  <a:schemeClr val="tx1"/>
                </a:solidFill>
                <a:effectLst/>
                <a:latin typeface="+mn-lt"/>
                <a:ea typeface="+mn-ea"/>
                <a:cs typeface="+mn-cs"/>
              </a:rPr>
              <a:t>blessing</a:t>
            </a:r>
            <a:r>
              <a:rPr lang="en-US" sz="1200" b="0" i="0" u="none" strike="noStrike" kern="1200" dirty="0">
                <a:solidFill>
                  <a:schemeClr val="tx1"/>
                </a:solidFill>
                <a:effectLst/>
                <a:latin typeface="+mn-lt"/>
                <a:ea typeface="+mn-ea"/>
                <a:cs typeface="+mn-cs"/>
              </a:rPr>
              <a:t> to </a:t>
            </a:r>
            <a:r>
              <a:rPr lang="en-US" sz="1200" b="1" i="0" u="none" strike="noStrike" kern="1200" dirty="0">
                <a:solidFill>
                  <a:schemeClr val="tx1"/>
                </a:solidFill>
                <a:effectLst/>
                <a:latin typeface="+mn-lt"/>
                <a:ea typeface="+mn-ea"/>
                <a:cs typeface="+mn-cs"/>
              </a:rPr>
              <a:t>everybody</a:t>
            </a:r>
            <a:r>
              <a:rPr lang="en-US" sz="1200" b="0" i="0" u="none" strike="noStrike" kern="1200" dirty="0">
                <a:solidFill>
                  <a:schemeClr val="tx1"/>
                </a:solidFill>
                <a:effectLst/>
                <a:latin typeface="+mn-lt"/>
                <a:ea typeface="+mn-ea"/>
                <a:cs typeface="+mn-cs"/>
              </a:rPr>
              <a:t> on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so, </a:t>
            </a:r>
            <a:r>
              <a:rPr lang="en-US" sz="1200" b="1" i="0" u="none" strike="noStrike" kern="1200" dirty="0">
                <a:solidFill>
                  <a:schemeClr val="tx1"/>
                </a:solidFill>
                <a:effectLst/>
                <a:latin typeface="+mn-lt"/>
                <a:ea typeface="+mn-ea"/>
                <a:cs typeface="+mn-cs"/>
              </a:rPr>
              <a:t>God</a:t>
            </a:r>
            <a:r>
              <a:rPr lang="en-US" sz="1200" b="0" i="0" u="none" strike="noStrike" kern="1200" dirty="0">
                <a:solidFill>
                  <a:schemeClr val="tx1"/>
                </a:solidFill>
                <a:effectLst/>
                <a:latin typeface="+mn-lt"/>
                <a:ea typeface="+mn-ea"/>
                <a:cs typeface="+mn-cs"/>
              </a:rPr>
              <a:t> then </a:t>
            </a:r>
            <a:r>
              <a:rPr lang="en-US" sz="1200" b="1" i="1" u="none" strike="noStrike" kern="1200" dirty="0">
                <a:solidFill>
                  <a:schemeClr val="tx1"/>
                </a:solidFill>
                <a:effectLst/>
                <a:latin typeface="+mn-lt"/>
                <a:ea typeface="+mn-ea"/>
                <a:cs typeface="+mn-cs"/>
              </a:rPr>
              <a:t>gave</a:t>
            </a:r>
            <a:r>
              <a:rPr lang="en-US" sz="1200" b="0" i="0" u="none" strike="noStrike" kern="1200" dirty="0">
                <a:solidFill>
                  <a:schemeClr val="tx1"/>
                </a:solidFill>
                <a:effectLst/>
                <a:latin typeface="+mn-lt"/>
                <a:ea typeface="+mn-ea"/>
                <a:cs typeface="+mn-cs"/>
              </a:rPr>
              <a:t> an </a:t>
            </a:r>
            <a:r>
              <a:rPr lang="en-US" sz="1200" b="0" i="0" u="sng" strike="noStrike" kern="1200" dirty="0">
                <a:solidFill>
                  <a:schemeClr val="tx1"/>
                </a:solidFill>
                <a:effectLst/>
                <a:latin typeface="+mn-lt"/>
                <a:ea typeface="+mn-ea"/>
                <a:cs typeface="+mn-cs"/>
              </a:rPr>
              <a:t>eternal</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unconditional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Covenant</a:t>
            </a:r>
            <a:r>
              <a:rPr lang="en-US" sz="1200" b="0" i="0" u="none" strike="noStrike" kern="1200" dirty="0">
                <a:solidFill>
                  <a:schemeClr val="tx1"/>
                </a:solidFill>
                <a:effectLst/>
                <a:latin typeface="+mn-lt"/>
                <a:ea typeface="+mn-ea"/>
                <a:cs typeface="+mn-cs"/>
              </a:rPr>
              <a:t> to </a:t>
            </a:r>
            <a:r>
              <a:rPr lang="en-US" sz="1200" b="1" i="0" u="none" strike="noStrike" kern="1200" dirty="0">
                <a:solidFill>
                  <a:schemeClr val="tx1"/>
                </a:solidFill>
                <a:effectLst/>
                <a:latin typeface="+mn-lt"/>
                <a:ea typeface="+mn-ea"/>
                <a:cs typeface="+mn-cs"/>
              </a:rPr>
              <a:t>Abraham</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extended</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promise</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out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said</a:t>
            </a:r>
            <a:r>
              <a:rPr lang="en-US" sz="1200" b="0" i="0" u="none" strike="noStrike" kern="1200" dirty="0">
                <a:solidFill>
                  <a:schemeClr val="tx1"/>
                </a:solidFill>
                <a:effectLst/>
                <a:latin typeface="+mn-lt"/>
                <a:ea typeface="+mn-ea"/>
                <a:cs typeface="+mn-cs"/>
              </a:rPr>
              <a:t>, “I'm going to </a:t>
            </a:r>
            <a:r>
              <a:rPr lang="en-US" sz="1200" b="1" i="1" u="none" strike="noStrike" kern="1200" dirty="0">
                <a:solidFill>
                  <a:schemeClr val="tx1"/>
                </a:solidFill>
                <a:effectLst/>
                <a:latin typeface="+mn-lt"/>
                <a:ea typeface="+mn-ea"/>
                <a:cs typeface="+mn-cs"/>
              </a:rPr>
              <a:t>accomplish</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My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purposes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through</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Covenant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You</a:t>
            </a:r>
            <a:r>
              <a:rPr lang="en-US" sz="1200" b="1" i="0" u="none" strike="noStrike" kern="1200" dirty="0">
                <a:solidFill>
                  <a:schemeClr val="tx1"/>
                </a:solidFill>
                <a:effectLst/>
                <a:latin typeface="+mn-lt"/>
                <a:ea typeface="+mn-ea"/>
                <a:cs typeface="+mn-cs"/>
              </a:rPr>
              <a:t> </a:t>
            </a:r>
            <a:r>
              <a:rPr lang="en-US" sz="1200" b="0" i="0" u="none" strike="noStrike" kern="1200" dirty="0">
                <a:solidFill>
                  <a:schemeClr val="tx1"/>
                </a:solidFill>
                <a:effectLst/>
                <a:latin typeface="+mn-lt"/>
                <a:ea typeface="+mn-ea"/>
                <a:cs typeface="+mn-cs"/>
              </a:rPr>
              <a:t>are </a:t>
            </a:r>
            <a:r>
              <a:rPr lang="en-US" sz="1200" b="1" i="1" u="none" strike="noStrike" kern="1200" dirty="0">
                <a:solidFill>
                  <a:schemeClr val="tx1"/>
                </a:solidFill>
                <a:effectLst/>
                <a:latin typeface="+mn-lt"/>
                <a:ea typeface="+mn-ea"/>
                <a:cs typeface="+mn-cs"/>
              </a:rPr>
              <a:t>going</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become</a:t>
            </a:r>
            <a:r>
              <a:rPr lang="en-US" sz="1200" b="0" i="0" u="none" strike="noStrike" kern="1200" dirty="0">
                <a:solidFill>
                  <a:schemeClr val="tx1"/>
                </a:solidFill>
                <a:effectLst/>
                <a:latin typeface="+mn-lt"/>
                <a:ea typeface="+mn-ea"/>
                <a:cs typeface="+mn-cs"/>
              </a:rPr>
              <a:t> a </a:t>
            </a:r>
            <a:r>
              <a:rPr lang="en-US" sz="1200" b="0" i="0" u="sng" strike="noStrike" kern="1200" dirty="0">
                <a:solidFill>
                  <a:schemeClr val="tx1"/>
                </a:solidFill>
                <a:effectLst/>
                <a:latin typeface="+mn-lt"/>
                <a:ea typeface="+mn-ea"/>
                <a:cs typeface="+mn-cs"/>
              </a:rPr>
              <a:t>great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nation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You are </a:t>
            </a:r>
            <a:r>
              <a:rPr lang="en-US" sz="1200" b="1" i="1" u="none" strike="noStrike" kern="1200" dirty="0">
                <a:solidFill>
                  <a:schemeClr val="tx1"/>
                </a:solidFill>
                <a:effectLst/>
                <a:latin typeface="+mn-lt"/>
                <a:ea typeface="+mn-ea"/>
                <a:cs typeface="+mn-cs"/>
              </a:rPr>
              <a:t>going</a:t>
            </a:r>
            <a:r>
              <a:rPr lang="en-US" sz="1200" b="0" i="0" u="none" strike="noStrike" kern="1200" dirty="0">
                <a:solidFill>
                  <a:schemeClr val="tx1"/>
                </a:solidFill>
                <a:effectLst/>
                <a:latin typeface="+mn-lt"/>
                <a:ea typeface="+mn-ea"/>
                <a:cs typeface="+mn-cs"/>
              </a:rPr>
              <a:t> to have </a:t>
            </a:r>
            <a:r>
              <a:rPr lang="en-US" sz="1200" b="0" i="0" u="sng" strike="noStrike" kern="1200" dirty="0">
                <a:solidFill>
                  <a:schemeClr val="tx1"/>
                </a:solidFill>
                <a:effectLst/>
                <a:latin typeface="+mn-lt"/>
                <a:ea typeface="+mn-ea"/>
                <a:cs typeface="+mn-cs"/>
              </a:rPr>
              <a:t>many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people</a:t>
            </a:r>
            <a:r>
              <a:rPr lang="en-US" sz="1200" b="0" i="0" u="none" strike="noStrike" kern="1200" dirty="0">
                <a:solidFill>
                  <a:schemeClr val="tx1"/>
                </a:solidFill>
                <a:effectLst/>
                <a:latin typeface="+mn-lt"/>
                <a:ea typeface="+mn-ea"/>
                <a:cs typeface="+mn-cs"/>
              </a:rPr>
              <a:t>, and </a:t>
            </a:r>
            <a:r>
              <a:rPr lang="en-US" sz="1200" b="0" i="0" u="sng"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will be </a:t>
            </a:r>
            <a:r>
              <a:rPr lang="en-US" sz="1200" b="1" i="1" u="none" strike="noStrike" kern="1200" dirty="0">
                <a:solidFill>
                  <a:schemeClr val="tx1"/>
                </a:solidFill>
                <a:effectLst/>
                <a:latin typeface="+mn-lt"/>
                <a:ea typeface="+mn-ea"/>
                <a:cs typeface="+mn-cs"/>
              </a:rPr>
              <a:t>blessed</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through</a:t>
            </a:r>
            <a:r>
              <a:rPr lang="en-US" sz="1200" b="0" i="0" u="none" strike="noStrike" kern="1200" dirty="0">
                <a:solidFill>
                  <a:schemeClr val="tx1"/>
                </a:solidFill>
                <a:effectLst/>
                <a:latin typeface="+mn-lt"/>
                <a:ea typeface="+mn-ea"/>
                <a:cs typeface="+mn-cs"/>
              </a:rPr>
              <a:t> you…</a:t>
            </a:r>
          </a:p>
        </p:txBody>
      </p:sp>
      <p:sp>
        <p:nvSpPr>
          <p:cNvPr id="4" name="Slide Number Placeholder 3"/>
          <p:cNvSpPr>
            <a:spLocks noGrp="1"/>
          </p:cNvSpPr>
          <p:nvPr>
            <p:ph type="sldNum" sz="quarter" idx="10"/>
          </p:nvPr>
        </p:nvSpPr>
        <p:spPr/>
        <p:txBody>
          <a:bodyPr/>
          <a:lstStyle/>
          <a:p>
            <a:fld id="{9398ECE9-F199-4445-9799-9CC371946868}" type="slidenum">
              <a:rPr lang="en-US" smtClean="0"/>
              <a:t>60</a:t>
            </a:fld>
            <a:endParaRPr lang="en-US"/>
          </a:p>
        </p:txBody>
      </p:sp>
    </p:spTree>
    <p:extLst>
      <p:ext uri="{BB962C8B-B14F-4D97-AF65-F5344CB8AC3E}">
        <p14:creationId xmlns:p14="http://schemas.microsoft.com/office/powerpoint/2010/main" val="114232910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This is </a:t>
            </a:r>
            <a:r>
              <a:rPr lang="en-US" sz="1200" b="1" i="1" u="none" strike="noStrike" kern="1200" dirty="0">
                <a:solidFill>
                  <a:schemeClr val="tx1"/>
                </a:solidFill>
                <a:effectLst/>
                <a:latin typeface="+mn-lt"/>
                <a:ea typeface="+mn-ea"/>
                <a:cs typeface="+mn-cs"/>
              </a:rPr>
              <a:t>where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shifts</a:t>
            </a:r>
            <a:r>
              <a:rPr lang="en-US" sz="1200" b="0" i="0" u="none" strike="noStrike" kern="1200" dirty="0">
                <a:solidFill>
                  <a:schemeClr val="tx1"/>
                </a:solidFill>
                <a:effectLst/>
                <a:latin typeface="+mn-lt"/>
                <a:ea typeface="+mn-ea"/>
                <a:cs typeface="+mn-cs"/>
              </a:rPr>
              <a:t>, to this </a:t>
            </a:r>
            <a:r>
              <a:rPr lang="en-US" sz="1200" b="0" i="0" u="sng" strike="noStrike" kern="1200" dirty="0">
                <a:solidFill>
                  <a:schemeClr val="tx1"/>
                </a:solidFill>
                <a:effectLst/>
                <a:latin typeface="+mn-lt"/>
                <a:ea typeface="+mn-ea"/>
                <a:cs typeface="+mn-cs"/>
              </a:rPr>
              <a:t>people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group</a:t>
            </a:r>
            <a:r>
              <a:rPr lang="en-US" sz="1200" b="0" i="0" u="none" strike="noStrike" kern="1200" dirty="0">
                <a:solidFill>
                  <a:schemeClr val="tx1"/>
                </a:solidFill>
                <a:effectLst/>
                <a:latin typeface="+mn-lt"/>
                <a:ea typeface="+mn-ea"/>
                <a:cs typeface="+mn-cs"/>
              </a:rPr>
              <a:t> and to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they are </a:t>
            </a:r>
            <a:r>
              <a:rPr lang="en-US" sz="1200" b="1" i="0" u="none" strike="noStrike" kern="1200" dirty="0">
                <a:solidFill>
                  <a:schemeClr val="tx1"/>
                </a:solidFill>
                <a:effectLst/>
                <a:latin typeface="+mn-lt"/>
                <a:ea typeface="+mn-ea"/>
                <a:cs typeface="+mn-cs"/>
              </a:rPr>
              <a:t>about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a:t>
            </a:r>
            <a:r>
              <a:rPr lang="en-US" sz="1200" b="0" i="0" u="sng" strike="noStrike" kern="1200" dirty="0">
                <a:solidFill>
                  <a:schemeClr val="tx1"/>
                </a:solidFill>
                <a:effectLst/>
                <a:latin typeface="+mn-lt"/>
                <a:ea typeface="+mn-ea"/>
                <a:cs typeface="+mn-cs"/>
              </a:rPr>
              <a:t>people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group</a:t>
            </a:r>
            <a:r>
              <a:rPr lang="en-US" sz="1200" b="0" i="0" u="none" strike="noStrike" kern="1200" dirty="0">
                <a:solidFill>
                  <a:schemeClr val="tx1"/>
                </a:solidFill>
                <a:effectLst/>
                <a:latin typeface="+mn-lt"/>
                <a:ea typeface="+mn-ea"/>
                <a:cs typeface="+mn-cs"/>
              </a:rPr>
              <a:t> then </a:t>
            </a:r>
            <a:r>
              <a:rPr lang="en-US" sz="1200" b="0" i="1" u="none" strike="noStrike" kern="1200" dirty="0">
                <a:solidFill>
                  <a:schemeClr val="tx1"/>
                </a:solidFill>
                <a:effectLst/>
                <a:latin typeface="+mn-lt"/>
                <a:ea typeface="+mn-ea"/>
                <a:cs typeface="+mn-cs"/>
              </a:rPr>
              <a:t>became</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known</a:t>
            </a:r>
            <a:r>
              <a:rPr lang="en-US" sz="1200" b="0" i="0" u="none" strike="noStrike" kern="1200" dirty="0">
                <a:solidFill>
                  <a:schemeClr val="tx1"/>
                </a:solidFill>
                <a:effectLst/>
                <a:latin typeface="+mn-lt"/>
                <a:ea typeface="+mn-ea"/>
                <a:cs typeface="+mn-cs"/>
              </a:rPr>
              <a:t> as the </a:t>
            </a:r>
            <a:r>
              <a:rPr lang="en-US" sz="1200" b="1" i="0" u="none" strike="noStrike" kern="1200" dirty="0">
                <a:solidFill>
                  <a:schemeClr val="tx1"/>
                </a:solidFill>
                <a:effectLst/>
                <a:latin typeface="+mn-lt"/>
                <a:ea typeface="+mn-ea"/>
                <a:cs typeface="+mn-cs"/>
              </a:rPr>
              <a:t>Jews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have an </a:t>
            </a:r>
            <a:r>
              <a:rPr lang="en-US" sz="1200" b="0" i="0" u="sng" strike="noStrike" kern="1200" dirty="0">
                <a:solidFill>
                  <a:schemeClr val="tx1"/>
                </a:solidFill>
                <a:effectLst/>
                <a:latin typeface="+mn-lt"/>
                <a:ea typeface="+mn-ea"/>
                <a:cs typeface="+mn-cs"/>
              </a:rPr>
              <a:t>elaborate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history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One</a:t>
            </a:r>
            <a:r>
              <a:rPr lang="en-US" sz="1200" b="0" i="0" u="none" strike="noStrike" kern="1200" dirty="0">
                <a:solidFill>
                  <a:schemeClr val="tx1"/>
                </a:solidFill>
                <a:effectLst/>
                <a:latin typeface="+mn-lt"/>
                <a:ea typeface="+mn-ea"/>
                <a:cs typeface="+mn-cs"/>
              </a:rPr>
              <a:t> of the </a:t>
            </a:r>
            <a:r>
              <a:rPr lang="en-US" sz="1200" b="1" i="0" u="none" strike="noStrike" kern="1200" dirty="0">
                <a:solidFill>
                  <a:schemeClr val="tx1"/>
                </a:solidFill>
                <a:effectLst/>
                <a:latin typeface="+mn-lt"/>
                <a:ea typeface="+mn-ea"/>
                <a:cs typeface="+mn-cs"/>
              </a:rPr>
              <a:t>things</a:t>
            </a:r>
            <a:r>
              <a:rPr lang="en-US" sz="1200" b="0" i="0" u="none" strike="noStrike" kern="1200" dirty="0">
                <a:solidFill>
                  <a:schemeClr val="tx1"/>
                </a:solidFill>
                <a:effectLst/>
                <a:latin typeface="+mn-lt"/>
                <a:ea typeface="+mn-ea"/>
                <a:cs typeface="+mn-cs"/>
              </a:rPr>
              <a:t> God did was </a:t>
            </a:r>
            <a:r>
              <a:rPr lang="en-US" sz="1200" b="1" i="1" u="none" strike="noStrike" kern="1200" dirty="0">
                <a:solidFill>
                  <a:schemeClr val="tx1"/>
                </a:solidFill>
                <a:effectLst/>
                <a:latin typeface="+mn-lt"/>
                <a:ea typeface="+mn-ea"/>
                <a:cs typeface="+mn-cs"/>
              </a:rPr>
              <a:t>give</a:t>
            </a:r>
            <a:r>
              <a:rPr lang="en-US" sz="1200" b="0" i="0" u="none" strike="noStrike" kern="1200" dirty="0">
                <a:solidFill>
                  <a:schemeClr val="tx1"/>
                </a:solidFill>
                <a:effectLst/>
                <a:latin typeface="+mn-lt"/>
                <a:ea typeface="+mn-ea"/>
                <a:cs typeface="+mn-cs"/>
              </a:rPr>
              <a:t> them a </a:t>
            </a:r>
            <a:r>
              <a:rPr lang="en-US" sz="1200" b="1" i="0" u="none" strike="noStrike" kern="1200" dirty="0">
                <a:solidFill>
                  <a:schemeClr val="tx1"/>
                </a:solidFill>
                <a:effectLst/>
                <a:latin typeface="+mn-lt"/>
                <a:ea typeface="+mn-ea"/>
                <a:cs typeface="+mn-cs"/>
              </a:rPr>
              <a:t>system</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of</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religion</a:t>
            </a:r>
            <a:r>
              <a:rPr lang="en-US" sz="1200" b="0" i="0" u="none" strike="noStrike" kern="1200" dirty="0">
                <a:solidFill>
                  <a:schemeClr val="tx1"/>
                </a:solidFill>
                <a:effectLst/>
                <a:latin typeface="+mn-lt"/>
                <a:ea typeface="+mn-ea"/>
                <a:cs typeface="+mn-cs"/>
              </a:rPr>
              <a:t> that was </a:t>
            </a:r>
            <a:r>
              <a:rPr lang="en-US" sz="1200" b="1" i="1" u="none" strike="noStrike" kern="1200" dirty="0">
                <a:solidFill>
                  <a:schemeClr val="tx1"/>
                </a:solidFill>
                <a:effectLst/>
                <a:latin typeface="+mn-lt"/>
                <a:ea typeface="+mn-ea"/>
                <a:cs typeface="+mn-cs"/>
              </a:rPr>
              <a:t>unique</a:t>
            </a:r>
            <a:r>
              <a:rPr lang="en-US" sz="1200" b="0" i="0" u="none" strike="noStrike" kern="1200" dirty="0">
                <a:solidFill>
                  <a:schemeClr val="tx1"/>
                </a:solidFill>
                <a:effectLst/>
                <a:latin typeface="+mn-lt"/>
                <a:ea typeface="+mn-ea"/>
                <a:cs typeface="+mn-cs"/>
              </a:rPr>
              <a:t> to them and was </a:t>
            </a:r>
            <a:r>
              <a:rPr lang="en-US" sz="1200" b="1" i="1" u="none" strike="noStrike" kern="1200" dirty="0">
                <a:solidFill>
                  <a:schemeClr val="tx1"/>
                </a:solidFill>
                <a:effectLst/>
                <a:latin typeface="+mn-lt"/>
                <a:ea typeface="+mn-ea"/>
                <a:cs typeface="+mn-cs"/>
              </a:rPr>
              <a:t>only</a:t>
            </a:r>
            <a:r>
              <a:rPr lang="en-US" sz="1200" b="0" i="0" u="none" strike="noStrike" kern="1200" dirty="0">
                <a:solidFill>
                  <a:schemeClr val="tx1"/>
                </a:solidFill>
                <a:effectLst/>
                <a:latin typeface="+mn-lt"/>
                <a:ea typeface="+mn-ea"/>
                <a:cs typeface="+mn-cs"/>
              </a:rPr>
              <a:t> for them as they </a:t>
            </a:r>
            <a:r>
              <a:rPr lang="en-US" sz="1200" b="1" i="1" u="none" strike="noStrike" kern="1200" dirty="0">
                <a:solidFill>
                  <a:schemeClr val="tx1"/>
                </a:solidFill>
                <a:effectLst/>
                <a:latin typeface="+mn-lt"/>
                <a:ea typeface="+mn-ea"/>
                <a:cs typeface="+mn-cs"/>
              </a:rPr>
              <a:t>understood</a:t>
            </a:r>
            <a:r>
              <a:rPr lang="en-US" sz="1200" b="0" i="0" u="none" strike="noStrike" kern="1200" dirty="0">
                <a:solidFill>
                  <a:schemeClr val="tx1"/>
                </a:solidFill>
                <a:effectLst/>
                <a:latin typeface="+mn-lt"/>
                <a:ea typeface="+mn-ea"/>
                <a:cs typeface="+mn-cs"/>
              </a:rPr>
              <a:t> their </a:t>
            </a:r>
            <a:r>
              <a:rPr lang="en-US" sz="1200" b="1" i="0" u="none" strike="noStrike" kern="1200" dirty="0">
                <a:solidFill>
                  <a:schemeClr val="tx1"/>
                </a:solidFill>
                <a:effectLst/>
                <a:latin typeface="+mn-lt"/>
                <a:ea typeface="+mn-ea"/>
                <a:cs typeface="+mn-cs"/>
              </a:rPr>
              <a:t>God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Holy/10 Commandments picture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gave</a:t>
            </a:r>
            <a:r>
              <a:rPr lang="en-US" sz="1200" b="0" i="0" u="none" strike="noStrike" kern="1200" dirty="0">
                <a:solidFill>
                  <a:schemeClr val="tx1"/>
                </a:solidFill>
                <a:effectLst/>
                <a:latin typeface="+mn-lt"/>
                <a:ea typeface="+mn-ea"/>
                <a:cs typeface="+mn-cs"/>
              </a:rPr>
              <a:t> them </a:t>
            </a:r>
            <a:r>
              <a:rPr lang="en-US" sz="1200" b="0" i="0" u="sng" strike="noStrike" kern="1200" dirty="0">
                <a:solidFill>
                  <a:schemeClr val="tx1"/>
                </a:solidFill>
                <a:effectLst/>
                <a:latin typeface="+mn-lt"/>
                <a:ea typeface="+mn-ea"/>
                <a:cs typeface="+mn-cs"/>
              </a:rPr>
              <a:t>the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law</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10</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Commandments</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a:t>
            </a:r>
            <a:r>
              <a:rPr lang="en-US" sz="1200" b="0" i="0" u="sng" strike="noStrike" kern="1200" dirty="0">
                <a:solidFill>
                  <a:schemeClr val="tx1"/>
                </a:solidFill>
                <a:effectLst/>
                <a:latin typeface="+mn-lt"/>
                <a:ea typeface="+mn-ea"/>
                <a:cs typeface="+mn-cs"/>
              </a:rPr>
              <a:t>moral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law</a:t>
            </a:r>
            <a:r>
              <a:rPr lang="en-US" sz="1200" b="0" i="0" u="none" strike="noStrike" kern="1200" dirty="0">
                <a:solidFill>
                  <a:schemeClr val="tx1"/>
                </a:solidFill>
                <a:effectLst/>
                <a:latin typeface="+mn-lt"/>
                <a:ea typeface="+mn-ea"/>
                <a:cs typeface="+mn-cs"/>
              </a:rPr>
              <a:t> which </a:t>
            </a:r>
            <a:r>
              <a:rPr lang="en-US" sz="1200" b="1" i="1" u="none" strike="noStrike" kern="1200" dirty="0">
                <a:solidFill>
                  <a:schemeClr val="tx1"/>
                </a:solidFill>
                <a:effectLst/>
                <a:latin typeface="+mn-lt"/>
                <a:ea typeface="+mn-ea"/>
                <a:cs typeface="+mn-cs"/>
              </a:rPr>
              <a:t>shows</a:t>
            </a:r>
            <a:r>
              <a:rPr lang="en-US" sz="1200" b="0" i="0" u="none" strike="noStrike" kern="1200" dirty="0">
                <a:solidFill>
                  <a:schemeClr val="tx1"/>
                </a:solidFill>
                <a:effectLst/>
                <a:latin typeface="+mn-lt"/>
                <a:ea typeface="+mn-ea"/>
                <a:cs typeface="+mn-cs"/>
              </a:rPr>
              <a:t> us how </a:t>
            </a:r>
            <a:r>
              <a:rPr lang="en-US" sz="1200" b="1" i="1" u="none" strike="noStrike" kern="1200" dirty="0">
                <a:solidFill>
                  <a:schemeClr val="tx1"/>
                </a:solidFill>
                <a:effectLst/>
                <a:latin typeface="+mn-lt"/>
                <a:ea typeface="+mn-ea"/>
                <a:cs typeface="+mn-cs"/>
              </a:rPr>
              <a:t>holy</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righteous</a:t>
            </a:r>
            <a:r>
              <a:rPr lang="en-US" sz="1200" b="0" i="0" u="none" strike="noStrike" kern="1200" dirty="0">
                <a:solidFill>
                  <a:schemeClr val="tx1"/>
                </a:solidFill>
                <a:effectLst/>
                <a:latin typeface="+mn-lt"/>
                <a:ea typeface="+mn-ea"/>
                <a:cs typeface="+mn-cs"/>
              </a:rPr>
              <a:t> God </a:t>
            </a:r>
            <a:r>
              <a:rPr lang="en-US" sz="1200" b="1" i="1" u="none" strike="noStrike" kern="1200" dirty="0">
                <a:solidFill>
                  <a:schemeClr val="tx1"/>
                </a:solidFill>
                <a:effectLst/>
                <a:latin typeface="+mn-lt"/>
                <a:ea typeface="+mn-ea"/>
                <a:cs typeface="+mn-cs"/>
              </a:rPr>
              <a:t>is</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61</a:t>
            </a:fld>
            <a:endParaRPr lang="en-US"/>
          </a:p>
        </p:txBody>
      </p:sp>
    </p:spTree>
    <p:extLst>
      <p:ext uri="{BB962C8B-B14F-4D97-AF65-F5344CB8AC3E}">
        <p14:creationId xmlns:p14="http://schemas.microsoft.com/office/powerpoint/2010/main" val="333043691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You </a:t>
            </a:r>
            <a:r>
              <a:rPr lang="en-US" sz="1200" b="0" i="0" u="sng" strike="noStrike" kern="1200" dirty="0">
                <a:solidFill>
                  <a:schemeClr val="tx1"/>
                </a:solidFill>
                <a:effectLst/>
                <a:latin typeface="+mn-lt"/>
                <a:ea typeface="+mn-ea"/>
                <a:cs typeface="+mn-cs"/>
              </a:rPr>
              <a:t>shall not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steal</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you </a:t>
            </a:r>
            <a:r>
              <a:rPr lang="en-US" sz="1200" b="0" i="0" u="sng" strike="noStrike" kern="1200" dirty="0">
                <a:solidFill>
                  <a:schemeClr val="tx1"/>
                </a:solidFill>
                <a:effectLst/>
                <a:latin typeface="+mn-lt"/>
                <a:ea typeface="+mn-ea"/>
                <a:cs typeface="+mn-cs"/>
              </a:rPr>
              <a:t>shall not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lie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you </a:t>
            </a:r>
            <a:r>
              <a:rPr lang="en-US" sz="1200" b="0" i="0" u="sng" strike="noStrike" kern="1200" dirty="0">
                <a:solidFill>
                  <a:schemeClr val="tx1"/>
                </a:solidFill>
                <a:effectLst/>
                <a:latin typeface="+mn-lt"/>
                <a:ea typeface="+mn-ea"/>
                <a:cs typeface="+mn-cs"/>
              </a:rPr>
              <a:t>shall</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always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honor</a:t>
            </a:r>
            <a:r>
              <a:rPr lang="en-US" sz="1200" b="0" i="0" u="none" strike="noStrike" kern="1200" dirty="0">
                <a:solidFill>
                  <a:schemeClr val="tx1"/>
                </a:solidFill>
                <a:effectLst/>
                <a:latin typeface="+mn-lt"/>
                <a:ea typeface="+mn-ea"/>
                <a:cs typeface="+mn-cs"/>
              </a:rPr>
              <a:t> your </a:t>
            </a:r>
            <a:r>
              <a:rPr lang="en-US" sz="1200" b="1" i="0" u="none" strike="noStrike" kern="1200" dirty="0">
                <a:solidFill>
                  <a:schemeClr val="tx1"/>
                </a:solidFill>
                <a:effectLst/>
                <a:latin typeface="+mn-lt"/>
                <a:ea typeface="+mn-ea"/>
                <a:cs typeface="+mn-cs"/>
              </a:rPr>
              <a:t>mother</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father</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these</a:t>
            </a:r>
            <a:r>
              <a:rPr lang="en-US" sz="1200" b="1" i="0" u="none" strike="noStrike" kern="1200" dirty="0">
                <a:solidFill>
                  <a:schemeClr val="tx1"/>
                </a:solidFill>
                <a:effectLst/>
                <a:latin typeface="+mn-lt"/>
                <a:ea typeface="+mn-ea"/>
                <a:cs typeface="+mn-cs"/>
              </a:rPr>
              <a:t> things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show</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God, in His </a:t>
            </a:r>
            <a:r>
              <a:rPr lang="en-US" sz="1200" b="1" i="0" u="none" strike="noStrike" kern="1200" dirty="0">
                <a:solidFill>
                  <a:schemeClr val="tx1"/>
                </a:solidFill>
                <a:effectLst/>
                <a:latin typeface="+mn-lt"/>
                <a:ea typeface="+mn-ea"/>
                <a:cs typeface="+mn-cs"/>
              </a:rPr>
              <a:t>perfection</a:t>
            </a:r>
            <a:r>
              <a:rPr lang="en-US" sz="1200" b="0" i="0" u="none" strike="noStrike" kern="1200" dirty="0">
                <a:solidFill>
                  <a:schemeClr val="tx1"/>
                </a:solidFill>
                <a:effectLst/>
                <a:latin typeface="+mn-lt"/>
                <a:ea typeface="+mn-ea"/>
                <a:cs typeface="+mn-cs"/>
              </a:rPr>
              <a:t>, is </a:t>
            </a:r>
            <a:r>
              <a:rPr lang="en-US" sz="1200" b="1" i="1" u="none" strike="noStrike" kern="1200" dirty="0">
                <a:solidFill>
                  <a:schemeClr val="tx1"/>
                </a:solidFill>
                <a:effectLst/>
                <a:latin typeface="+mn-lt"/>
                <a:ea typeface="+mn-ea"/>
                <a:cs typeface="+mn-cs"/>
              </a:rPr>
              <a:t>like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were to </a:t>
            </a:r>
            <a:r>
              <a:rPr lang="en-US" sz="1200" b="1" i="1" u="none" strike="noStrike" kern="1200" dirty="0">
                <a:solidFill>
                  <a:schemeClr val="tx1"/>
                </a:solidFill>
                <a:effectLst/>
                <a:latin typeface="+mn-lt"/>
                <a:ea typeface="+mn-ea"/>
                <a:cs typeface="+mn-cs"/>
              </a:rPr>
              <a:t>observe</a:t>
            </a:r>
            <a:r>
              <a:rPr lang="en-US" sz="1200" b="0" i="0" u="none" strike="noStrike" kern="1200" dirty="0">
                <a:solidFill>
                  <a:schemeClr val="tx1"/>
                </a:solidFill>
                <a:effectLst/>
                <a:latin typeface="+mn-lt"/>
                <a:ea typeface="+mn-ea"/>
                <a:cs typeface="+mn-cs"/>
              </a:rPr>
              <a:t> what this </a:t>
            </a:r>
            <a:r>
              <a:rPr lang="en-US" sz="1200" b="1" i="1" u="none" strike="noStrike" kern="1200" dirty="0">
                <a:solidFill>
                  <a:schemeClr val="tx1"/>
                </a:solidFill>
                <a:effectLst/>
                <a:latin typeface="+mn-lt"/>
                <a:ea typeface="+mn-ea"/>
                <a:cs typeface="+mn-cs"/>
              </a:rPr>
              <a:t>teaches</a:t>
            </a:r>
            <a:r>
              <a:rPr lang="en-US" sz="1200" b="0" i="0" u="none" strike="noStrike" kern="1200" dirty="0">
                <a:solidFill>
                  <a:schemeClr val="tx1"/>
                </a:solidFill>
                <a:effectLst/>
                <a:latin typeface="+mn-lt"/>
                <a:ea typeface="+mn-ea"/>
                <a:cs typeface="+mn-cs"/>
              </a:rPr>
              <a:t> them </a:t>
            </a:r>
            <a:r>
              <a:rPr lang="en-US" sz="1200" b="1" i="1" u="none" strike="noStrike" kern="1200" dirty="0">
                <a:solidFill>
                  <a:schemeClr val="tx1"/>
                </a:solidFill>
                <a:effectLst/>
                <a:latin typeface="+mn-lt"/>
                <a:ea typeface="+mn-ea"/>
                <a:cs typeface="+mn-cs"/>
              </a:rPr>
              <a:t>about</a:t>
            </a:r>
            <a:r>
              <a:rPr lang="en-US" sz="1200" b="0" i="0" u="none" strike="noStrike" kern="1200" dirty="0">
                <a:solidFill>
                  <a:schemeClr val="tx1"/>
                </a:solidFill>
                <a:effectLst/>
                <a:latin typeface="+mn-lt"/>
                <a:ea typeface="+mn-ea"/>
                <a:cs typeface="+mn-cs"/>
              </a:rPr>
              <a:t> their God,</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was also </a:t>
            </a:r>
            <a:r>
              <a:rPr lang="en-US" sz="1200" b="1" i="1" u="none" strike="noStrike" kern="1200" dirty="0">
                <a:solidFill>
                  <a:schemeClr val="tx1"/>
                </a:solidFill>
                <a:effectLst/>
                <a:latin typeface="+mn-lt"/>
                <a:ea typeface="+mn-ea"/>
                <a:cs typeface="+mn-cs"/>
              </a:rPr>
              <a:t>lessons</a:t>
            </a:r>
            <a:r>
              <a:rPr lang="en-US" sz="1200" b="0" i="0" u="none" strike="noStrike" kern="1200" dirty="0">
                <a:solidFill>
                  <a:schemeClr val="tx1"/>
                </a:solidFill>
                <a:effectLst/>
                <a:latin typeface="+mn-lt"/>
                <a:ea typeface="+mn-ea"/>
                <a:cs typeface="+mn-cs"/>
              </a:rPr>
              <a:t> for them in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life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He </a:t>
            </a:r>
            <a:r>
              <a:rPr lang="en-US" sz="1200" b="0" i="0" u="sng" strike="noStrike" kern="1200" dirty="0">
                <a:solidFill>
                  <a:schemeClr val="tx1"/>
                </a:solidFill>
                <a:effectLst/>
                <a:latin typeface="+mn-lt"/>
                <a:ea typeface="+mn-ea"/>
                <a:cs typeface="+mn-cs"/>
              </a:rPr>
              <a:t>not only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gave</a:t>
            </a:r>
            <a:r>
              <a:rPr lang="en-US" sz="1200" b="0" i="0" u="none" strike="noStrike" kern="1200" dirty="0">
                <a:solidFill>
                  <a:schemeClr val="tx1"/>
                </a:solidFill>
                <a:effectLst/>
                <a:latin typeface="+mn-lt"/>
                <a:ea typeface="+mn-ea"/>
                <a:cs typeface="+mn-cs"/>
              </a:rPr>
              <a:t> this </a:t>
            </a:r>
            <a:r>
              <a:rPr lang="en-US" sz="1200" b="0" i="0" u="sng" strike="noStrike" kern="1200" dirty="0">
                <a:solidFill>
                  <a:schemeClr val="tx1"/>
                </a:solidFill>
                <a:effectLst/>
                <a:latin typeface="+mn-lt"/>
                <a:ea typeface="+mn-ea"/>
                <a:cs typeface="+mn-cs"/>
              </a:rPr>
              <a:t>holy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law</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also a </a:t>
            </a:r>
            <a:r>
              <a:rPr lang="en-US" sz="1200" b="1" i="0" u="none" strike="noStrike" kern="1200" dirty="0">
                <a:solidFill>
                  <a:schemeClr val="tx1"/>
                </a:solidFill>
                <a:effectLst/>
                <a:latin typeface="+mn-lt"/>
                <a:ea typeface="+mn-ea"/>
                <a:cs typeface="+mn-cs"/>
              </a:rPr>
              <a:t>system</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religion</a:t>
            </a:r>
            <a:r>
              <a:rPr lang="en-US" sz="1200" b="0" i="0" u="none" strike="noStrike" kern="1200" dirty="0">
                <a:solidFill>
                  <a:schemeClr val="tx1"/>
                </a:solidFill>
                <a:effectLst/>
                <a:latin typeface="+mn-lt"/>
                <a:ea typeface="+mn-ea"/>
                <a:cs typeface="+mn-cs"/>
              </a:rPr>
              <a:t> and an </a:t>
            </a:r>
            <a:r>
              <a:rPr lang="en-US" sz="1200" b="0" i="0" u="sng" strike="noStrike" kern="1200" dirty="0">
                <a:solidFill>
                  <a:schemeClr val="tx1"/>
                </a:solidFill>
                <a:effectLst/>
                <a:latin typeface="+mn-lt"/>
                <a:ea typeface="+mn-ea"/>
                <a:cs typeface="+mn-cs"/>
              </a:rPr>
              <a:t>elaborate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system</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substitution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Substitute for Sin picture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Of </a:t>
            </a:r>
            <a:r>
              <a:rPr lang="en-US" sz="1200" b="0" i="0" u="sng" strike="noStrike" kern="1200" dirty="0">
                <a:solidFill>
                  <a:schemeClr val="tx1"/>
                </a:solidFill>
                <a:effectLst/>
                <a:latin typeface="+mn-lt"/>
                <a:ea typeface="+mn-ea"/>
                <a:cs typeface="+mn-cs"/>
              </a:rPr>
              <a:t>animal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sacrifices</a:t>
            </a:r>
            <a:r>
              <a:rPr lang="en-US" sz="1200" b="0" i="0" u="none" strike="noStrike" kern="1200" dirty="0">
                <a:solidFill>
                  <a:schemeClr val="tx1"/>
                </a:solidFill>
                <a:effectLst/>
                <a:latin typeface="+mn-lt"/>
                <a:ea typeface="+mn-ea"/>
                <a:cs typeface="+mn-cs"/>
              </a:rPr>
              <a:t>, and the </a:t>
            </a:r>
            <a:r>
              <a:rPr lang="en-US" sz="1200" b="1" i="1" u="none" strike="noStrike" kern="1200" dirty="0">
                <a:solidFill>
                  <a:schemeClr val="tx1"/>
                </a:solidFill>
                <a:effectLst/>
                <a:latin typeface="+mn-lt"/>
                <a:ea typeface="+mn-ea"/>
                <a:cs typeface="+mn-cs"/>
              </a:rPr>
              <a:t>reason</a:t>
            </a:r>
            <a:r>
              <a:rPr lang="en-US" sz="1200" b="0" i="0" u="none" strike="noStrike" kern="1200" dirty="0">
                <a:solidFill>
                  <a:schemeClr val="tx1"/>
                </a:solidFill>
                <a:effectLst/>
                <a:latin typeface="+mn-lt"/>
                <a:ea typeface="+mn-ea"/>
                <a:cs typeface="+mn-cs"/>
              </a:rPr>
              <a:t> for them.</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of it was </a:t>
            </a:r>
            <a:r>
              <a:rPr lang="en-US" sz="1200" b="1" i="1" u="none" strike="noStrike" kern="1200" dirty="0">
                <a:solidFill>
                  <a:schemeClr val="tx1"/>
                </a:solidFill>
                <a:effectLst/>
                <a:latin typeface="+mn-lt"/>
                <a:ea typeface="+mn-ea"/>
                <a:cs typeface="+mn-cs"/>
              </a:rPr>
              <a:t>always</a:t>
            </a:r>
            <a:r>
              <a:rPr lang="en-US" sz="1200" b="0" i="0" u="none" strike="noStrike" kern="1200" dirty="0">
                <a:solidFill>
                  <a:schemeClr val="tx1"/>
                </a:solidFill>
                <a:effectLst/>
                <a:latin typeface="+mn-lt"/>
                <a:ea typeface="+mn-ea"/>
                <a:cs typeface="+mn-cs"/>
              </a:rPr>
              <a:t> an </a:t>
            </a:r>
            <a:r>
              <a:rPr lang="en-US" sz="1200" b="0" i="0" u="sng" strike="noStrike" kern="1200" dirty="0">
                <a:solidFill>
                  <a:schemeClr val="tx1"/>
                </a:solidFill>
                <a:effectLst/>
                <a:latin typeface="+mn-lt"/>
                <a:ea typeface="+mn-ea"/>
                <a:cs typeface="+mn-cs"/>
              </a:rPr>
              <a:t>innocent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being</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given</a:t>
            </a:r>
            <a:r>
              <a:rPr lang="en-US" sz="1200" b="0" i="0" u="none" strike="noStrike" kern="1200" dirty="0">
                <a:solidFill>
                  <a:schemeClr val="tx1"/>
                </a:solidFill>
                <a:effectLst/>
                <a:latin typeface="+mn-lt"/>
                <a:ea typeface="+mn-ea"/>
                <a:cs typeface="+mn-cs"/>
              </a:rPr>
              <a:t> for the </a:t>
            </a:r>
            <a:r>
              <a:rPr lang="en-US" sz="1200" b="1" i="0" u="none" strike="noStrike" kern="1200" dirty="0">
                <a:solidFill>
                  <a:schemeClr val="tx1"/>
                </a:solidFill>
                <a:effectLst/>
                <a:latin typeface="+mn-lt"/>
                <a:ea typeface="+mn-ea"/>
                <a:cs typeface="+mn-cs"/>
              </a:rPr>
              <a:t>guilty</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62</a:t>
            </a:fld>
            <a:endParaRPr lang="en-US"/>
          </a:p>
        </p:txBody>
      </p:sp>
    </p:spTree>
    <p:extLst>
      <p:ext uri="{BB962C8B-B14F-4D97-AF65-F5344CB8AC3E}">
        <p14:creationId xmlns:p14="http://schemas.microsoft.com/office/powerpoint/2010/main" val="133119103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The </a:t>
            </a:r>
            <a:r>
              <a:rPr lang="en-US" sz="1200" b="1" i="0" u="none" strike="noStrike" kern="1200" dirty="0">
                <a:solidFill>
                  <a:schemeClr val="tx1"/>
                </a:solidFill>
                <a:effectLst/>
                <a:latin typeface="+mn-lt"/>
                <a:ea typeface="+mn-ea"/>
                <a:cs typeface="+mn-cs"/>
              </a:rPr>
              <a:t>Jew</a:t>
            </a:r>
            <a:r>
              <a:rPr lang="en-US" sz="1200" b="0" i="0" u="none" strike="noStrike" kern="1200" dirty="0">
                <a:solidFill>
                  <a:schemeClr val="tx1"/>
                </a:solidFill>
                <a:effectLst/>
                <a:latin typeface="+mn-lt"/>
                <a:ea typeface="+mn-ea"/>
                <a:cs typeface="+mn-cs"/>
              </a:rPr>
              <a:t> would </a:t>
            </a:r>
            <a:r>
              <a:rPr lang="en-US" sz="1200" b="1" i="1" u="none" strike="noStrike" kern="1200" dirty="0">
                <a:solidFill>
                  <a:schemeClr val="tx1"/>
                </a:solidFill>
                <a:effectLst/>
                <a:latin typeface="+mn-lt"/>
                <a:ea typeface="+mn-ea"/>
                <a:cs typeface="+mn-cs"/>
              </a:rPr>
              <a:t>put</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their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hands</a:t>
            </a:r>
            <a:r>
              <a:rPr lang="en-US" sz="1200" b="0" i="0" u="none" strike="noStrike" kern="1200" dirty="0">
                <a:solidFill>
                  <a:schemeClr val="tx1"/>
                </a:solidFill>
                <a:effectLst/>
                <a:latin typeface="+mn-lt"/>
                <a:ea typeface="+mn-ea"/>
                <a:cs typeface="+mn-cs"/>
              </a:rPr>
              <a:t> on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animal</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bring</a:t>
            </a:r>
            <a:r>
              <a:rPr lang="en-US" sz="1200" b="0" i="0" u="none" strike="noStrike" kern="1200" dirty="0">
                <a:solidFill>
                  <a:schemeClr val="tx1"/>
                </a:solidFill>
                <a:effectLst/>
                <a:latin typeface="+mn-lt"/>
                <a:ea typeface="+mn-ea"/>
                <a:cs typeface="+mn-cs"/>
              </a:rPr>
              <a:t> it to a </a:t>
            </a:r>
            <a:r>
              <a:rPr lang="en-US" sz="1200" b="1" i="0" u="none" strike="noStrike" kern="1200" dirty="0">
                <a:solidFill>
                  <a:schemeClr val="tx1"/>
                </a:solidFill>
                <a:effectLst/>
                <a:latin typeface="+mn-lt"/>
                <a:ea typeface="+mn-ea"/>
                <a:cs typeface="+mn-cs"/>
              </a:rPr>
              <a:t>priest</a:t>
            </a:r>
            <a:r>
              <a:rPr lang="en-US" sz="1200" b="0" i="0" u="none" strike="noStrike" kern="1200" dirty="0">
                <a:solidFill>
                  <a:schemeClr val="tx1"/>
                </a:solidFill>
                <a:effectLst/>
                <a:latin typeface="+mn-lt"/>
                <a:ea typeface="+mn-ea"/>
                <a:cs typeface="+mn-cs"/>
              </a:rPr>
              <a:t> and the </a:t>
            </a:r>
            <a:r>
              <a:rPr lang="en-US" sz="1200" b="1" i="0" u="none" strike="noStrike" kern="1200" dirty="0">
                <a:solidFill>
                  <a:schemeClr val="tx1"/>
                </a:solidFill>
                <a:effectLst/>
                <a:latin typeface="+mn-lt"/>
                <a:ea typeface="+mn-ea"/>
                <a:cs typeface="+mn-cs"/>
              </a:rPr>
              <a:t>altar</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the </a:t>
            </a:r>
            <a:r>
              <a:rPr lang="en-US" sz="1200" b="1" i="0" u="none" strike="noStrike" kern="1200" dirty="0">
                <a:solidFill>
                  <a:schemeClr val="tx1"/>
                </a:solidFill>
                <a:effectLst/>
                <a:latin typeface="+mn-lt"/>
                <a:ea typeface="+mn-ea"/>
                <a:cs typeface="+mn-cs"/>
              </a:rPr>
              <a:t>priest</a:t>
            </a:r>
            <a:r>
              <a:rPr lang="en-US" sz="1200" b="0" i="0" u="none" strike="noStrike" kern="1200" dirty="0">
                <a:solidFill>
                  <a:schemeClr val="tx1"/>
                </a:solidFill>
                <a:effectLst/>
                <a:latin typeface="+mn-lt"/>
                <a:ea typeface="+mn-ea"/>
                <a:cs typeface="+mn-cs"/>
              </a:rPr>
              <a:t> would </a:t>
            </a:r>
            <a:r>
              <a:rPr lang="en-US" sz="1200" b="1" i="1" u="none" strike="noStrike" kern="1200" dirty="0">
                <a:solidFill>
                  <a:schemeClr val="tx1"/>
                </a:solidFill>
                <a:effectLst/>
                <a:latin typeface="+mn-lt"/>
                <a:ea typeface="+mn-ea"/>
                <a:cs typeface="+mn-cs"/>
              </a:rPr>
              <a:t>slice</a:t>
            </a:r>
            <a:r>
              <a:rPr lang="en-US" sz="1200" b="0" i="0" u="none" strike="noStrike" kern="1200" dirty="0">
                <a:solidFill>
                  <a:schemeClr val="tx1"/>
                </a:solidFill>
                <a:effectLst/>
                <a:latin typeface="+mn-lt"/>
                <a:ea typeface="+mn-ea"/>
                <a:cs typeface="+mn-cs"/>
              </a:rPr>
              <a:t> the </a:t>
            </a:r>
            <a:r>
              <a:rPr lang="en-US" sz="1200" b="0" i="0" u="sng" strike="noStrike" kern="1200" dirty="0">
                <a:solidFill>
                  <a:schemeClr val="tx1"/>
                </a:solidFill>
                <a:effectLst/>
                <a:latin typeface="+mn-lt"/>
                <a:ea typeface="+mn-ea"/>
                <a:cs typeface="+mn-cs"/>
              </a:rPr>
              <a:t>animal's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throat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Their </a:t>
            </a:r>
            <a:r>
              <a:rPr lang="en-US" sz="1200" b="1" i="0" u="none" strike="noStrike" kern="1200" dirty="0">
                <a:solidFill>
                  <a:schemeClr val="tx1"/>
                </a:solidFill>
                <a:effectLst/>
                <a:latin typeface="+mn-lt"/>
                <a:ea typeface="+mn-ea"/>
                <a:cs typeface="+mn-cs"/>
              </a:rPr>
              <a:t>hands</a:t>
            </a:r>
            <a:r>
              <a:rPr lang="en-US" sz="1200" b="0" i="0" u="none" strike="noStrike" kern="1200" dirty="0">
                <a:solidFill>
                  <a:schemeClr val="tx1"/>
                </a:solidFill>
                <a:effectLst/>
                <a:latin typeface="+mn-lt"/>
                <a:ea typeface="+mn-ea"/>
                <a:cs typeface="+mn-cs"/>
              </a:rPr>
              <a:t> would </a:t>
            </a:r>
            <a:r>
              <a:rPr lang="en-US" sz="1200" b="0" i="0" u="sng" strike="noStrike" kern="1200" dirty="0">
                <a:solidFill>
                  <a:schemeClr val="tx1"/>
                </a:solidFill>
                <a:effectLst/>
                <a:latin typeface="+mn-lt"/>
                <a:ea typeface="+mn-ea"/>
                <a:cs typeface="+mn-cs"/>
              </a:rPr>
              <a:t>literally</a:t>
            </a:r>
            <a:r>
              <a:rPr lang="en-US" sz="1200" b="0" i="0" u="none" strike="noStrike" kern="1200" dirty="0">
                <a:solidFill>
                  <a:schemeClr val="tx1"/>
                </a:solidFill>
                <a:effectLst/>
                <a:latin typeface="+mn-lt"/>
                <a:ea typeface="+mn-ea"/>
                <a:cs typeface="+mn-cs"/>
              </a:rPr>
              <a:t> be</a:t>
            </a:r>
            <a:r>
              <a:rPr lang="en-US" sz="1200" b="1" i="1" u="none" strike="noStrike" kern="1200" dirty="0">
                <a:solidFill>
                  <a:schemeClr val="tx1"/>
                </a:solidFill>
                <a:effectLst/>
                <a:latin typeface="+mn-lt"/>
                <a:ea typeface="+mn-ea"/>
                <a:cs typeface="+mn-cs"/>
              </a:rPr>
              <a:t> on</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animal</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identifying</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themselves</a:t>
            </a:r>
            <a:r>
              <a:rPr lang="en-US" sz="1200" b="0" i="0" u="none" strike="noStrike" kern="1200" dirty="0">
                <a:solidFill>
                  <a:schemeClr val="tx1"/>
                </a:solidFill>
                <a:effectLst/>
                <a:latin typeface="+mn-lt"/>
                <a:ea typeface="+mn-ea"/>
                <a:cs typeface="+mn-cs"/>
              </a:rPr>
              <a:t> with </a:t>
            </a:r>
            <a:r>
              <a:rPr lang="en-US" sz="1200" b="0" i="0" u="sng" strike="noStrike" kern="1200" dirty="0">
                <a:solidFill>
                  <a:schemeClr val="tx1"/>
                </a:solidFill>
                <a:effectLst/>
                <a:latin typeface="+mn-lt"/>
                <a:ea typeface="+mn-ea"/>
                <a:cs typeface="+mn-cs"/>
              </a:rPr>
              <a:t>that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animal</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a:t>
            </a:r>
            <a:r>
              <a:rPr lang="en-US" sz="1200" b="1" i="1" u="none" strike="noStrike" kern="1200" dirty="0">
                <a:solidFill>
                  <a:schemeClr val="tx1"/>
                </a:solidFill>
                <a:effectLst/>
                <a:latin typeface="+mn-lt"/>
                <a:ea typeface="+mn-ea"/>
                <a:cs typeface="+mn-cs"/>
              </a:rPr>
              <a:t>pictured</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their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guilt</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sin</a:t>
            </a:r>
            <a:r>
              <a:rPr lang="en-US" sz="1200" b="0" i="0" u="none" strike="noStrike" kern="1200" dirty="0">
                <a:solidFill>
                  <a:schemeClr val="tx1"/>
                </a:solidFill>
                <a:effectLst/>
                <a:latin typeface="+mn-lt"/>
                <a:ea typeface="+mn-ea"/>
                <a:cs typeface="+mn-cs"/>
              </a:rPr>
              <a:t> being </a:t>
            </a:r>
            <a:r>
              <a:rPr lang="en-US" sz="1200" b="1" i="1" u="none" strike="noStrike" kern="1200" dirty="0">
                <a:solidFill>
                  <a:schemeClr val="tx1"/>
                </a:solidFill>
                <a:effectLst/>
                <a:latin typeface="+mn-lt"/>
                <a:ea typeface="+mn-ea"/>
                <a:cs typeface="+mn-cs"/>
              </a:rPr>
              <a:t>transferred</a:t>
            </a:r>
            <a:r>
              <a:rPr lang="en-US" sz="1200" b="0" i="0" u="none" strike="noStrike" kern="1200" dirty="0">
                <a:solidFill>
                  <a:schemeClr val="tx1"/>
                </a:solidFill>
                <a:effectLst/>
                <a:latin typeface="+mn-lt"/>
                <a:ea typeface="+mn-ea"/>
                <a:cs typeface="+mn-cs"/>
              </a:rPr>
              <a:t> onto the </a:t>
            </a:r>
            <a:r>
              <a:rPr lang="en-US" sz="1200" b="0" i="0" u="sng" strike="noStrike" kern="1200" dirty="0">
                <a:solidFill>
                  <a:schemeClr val="tx1"/>
                </a:solidFill>
                <a:effectLst/>
                <a:latin typeface="+mn-lt"/>
                <a:ea typeface="+mn-ea"/>
                <a:cs typeface="+mn-cs"/>
              </a:rPr>
              <a:t>innocent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animal</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 </a:t>
            </a:r>
            <a:r>
              <a:rPr lang="en-US" sz="1200" b="1" i="0" u="none" strike="noStrike" kern="1200" dirty="0">
                <a:solidFill>
                  <a:schemeClr val="tx1"/>
                </a:solidFill>
                <a:effectLst/>
                <a:latin typeface="+mn-lt"/>
                <a:ea typeface="+mn-ea"/>
                <a:cs typeface="+mn-cs"/>
              </a:rPr>
              <a:t>animal</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died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there was always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 </a:t>
            </a:r>
            <a:r>
              <a:rPr lang="en-US" sz="1200" b="1" i="0" u="none" strike="noStrike" kern="1200" dirty="0">
                <a:solidFill>
                  <a:schemeClr val="tx1"/>
                </a:solidFill>
                <a:effectLst/>
                <a:latin typeface="+mn-lt"/>
                <a:ea typeface="+mn-ea"/>
                <a:cs typeface="+mn-cs"/>
              </a:rPr>
              <a:t>penalty</a:t>
            </a:r>
            <a:r>
              <a:rPr lang="en-US" sz="1200" b="0" i="0" u="none" strike="noStrike" kern="1200" dirty="0">
                <a:solidFill>
                  <a:schemeClr val="tx1"/>
                </a:solidFill>
                <a:effectLst/>
                <a:latin typeface="+mn-lt"/>
                <a:ea typeface="+mn-ea"/>
                <a:cs typeface="+mn-cs"/>
              </a:rPr>
              <a:t> for </a:t>
            </a:r>
            <a:r>
              <a:rPr lang="en-US" sz="1200" b="1" i="0" u="none" strike="noStrike" kern="1200" dirty="0">
                <a:solidFill>
                  <a:schemeClr val="tx1"/>
                </a:solidFill>
                <a:effectLst/>
                <a:latin typeface="+mn-lt"/>
                <a:ea typeface="+mn-ea"/>
                <a:cs typeface="+mn-cs"/>
              </a:rPr>
              <a:t>sin</a:t>
            </a:r>
            <a:r>
              <a:rPr lang="en-US" sz="1200" b="0" i="0" u="none" strike="noStrike" kern="1200" dirty="0">
                <a:solidFill>
                  <a:schemeClr val="tx1"/>
                </a:solidFill>
                <a:effectLst/>
                <a:latin typeface="+mn-lt"/>
                <a:ea typeface="+mn-ea"/>
                <a:cs typeface="+mn-cs"/>
              </a:rPr>
              <a:t> is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63</a:t>
            </a:fld>
            <a:endParaRPr lang="en-US"/>
          </a:p>
        </p:txBody>
      </p:sp>
    </p:spTree>
    <p:extLst>
      <p:ext uri="{BB962C8B-B14F-4D97-AF65-F5344CB8AC3E}">
        <p14:creationId xmlns:p14="http://schemas.microsoft.com/office/powerpoint/2010/main" val="204071322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1"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of the </a:t>
            </a:r>
            <a:r>
              <a:rPr lang="en-US" sz="1200" b="0" i="0" u="sng" strike="noStrike" kern="1200" dirty="0">
                <a:solidFill>
                  <a:schemeClr val="tx1"/>
                </a:solidFill>
                <a:effectLst/>
                <a:latin typeface="+mn-lt"/>
                <a:ea typeface="+mn-ea"/>
                <a:cs typeface="+mn-cs"/>
              </a:rPr>
              <a:t>other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tribes</a:t>
            </a:r>
            <a:r>
              <a:rPr lang="en-US" sz="1200" b="0" i="0" u="none" strike="noStrike" kern="1200" dirty="0">
                <a:solidFill>
                  <a:schemeClr val="tx1"/>
                </a:solidFill>
                <a:effectLst/>
                <a:latin typeface="+mn-lt"/>
                <a:ea typeface="+mn-ea"/>
                <a:cs typeface="+mn-cs"/>
              </a:rPr>
              <a:t> are </a:t>
            </a:r>
            <a:r>
              <a:rPr lang="en-US" sz="1200" b="0" i="1" u="none" strike="noStrike" kern="1200" dirty="0">
                <a:solidFill>
                  <a:schemeClr val="tx1"/>
                </a:solidFill>
                <a:effectLst/>
                <a:latin typeface="+mn-lt"/>
                <a:ea typeface="+mn-ea"/>
                <a:cs typeface="+mn-cs"/>
              </a:rPr>
              <a:t>called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Gentiles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GENTILE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 </a:t>
            </a:r>
            <a:r>
              <a:rPr lang="en-US" sz="1200" b="1" i="0" u="none" strike="noStrike" kern="1200" dirty="0">
                <a:solidFill>
                  <a:schemeClr val="tx1"/>
                </a:solidFill>
                <a:effectLst/>
                <a:latin typeface="+mn-lt"/>
                <a:ea typeface="+mn-ea"/>
                <a:cs typeface="+mn-cs"/>
              </a:rPr>
              <a:t>name</a:t>
            </a:r>
            <a:r>
              <a:rPr lang="en-US" sz="1200" b="0" i="0" u="none" strike="noStrike" kern="1200" dirty="0">
                <a:solidFill>
                  <a:schemeClr val="tx1"/>
                </a:solidFill>
                <a:effectLst/>
                <a:latin typeface="+mn-lt"/>
                <a:ea typeface="+mn-ea"/>
                <a:cs typeface="+mn-cs"/>
              </a:rPr>
              <a:t> for </a:t>
            </a:r>
            <a:r>
              <a:rPr lang="en-US" sz="1200" b="1"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humanity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JEW</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this </a:t>
            </a:r>
            <a:r>
              <a:rPr lang="en-US" sz="1200" b="0" i="0" u="sng" strike="noStrike" kern="1200" dirty="0">
                <a:solidFill>
                  <a:schemeClr val="tx1"/>
                </a:solidFill>
                <a:effectLst/>
                <a:latin typeface="+mn-lt"/>
                <a:ea typeface="+mn-ea"/>
                <a:cs typeface="+mn-cs"/>
              </a:rPr>
              <a:t>one</a:t>
            </a:r>
            <a:r>
              <a:rPr lang="en-US" sz="1200" b="1" i="0" u="none" strike="noStrike" kern="1200" dirty="0">
                <a:solidFill>
                  <a:schemeClr val="tx1"/>
                </a:solidFill>
                <a:effectLst/>
                <a:latin typeface="+mn-lt"/>
                <a:ea typeface="+mn-ea"/>
                <a:cs typeface="+mn-cs"/>
              </a:rPr>
              <a:t> tribe</a:t>
            </a:r>
            <a:r>
              <a:rPr lang="en-US" sz="1200" b="0" i="0" u="none" strike="noStrike" kern="1200" dirty="0">
                <a:solidFill>
                  <a:schemeClr val="tx1"/>
                </a:solidFill>
                <a:effectLst/>
                <a:latin typeface="+mn-lt"/>
                <a:ea typeface="+mn-ea"/>
                <a:cs typeface="+mn-cs"/>
              </a:rPr>
              <a:t> and </a:t>
            </a:r>
            <a:r>
              <a:rPr lang="en-US" sz="1200" b="0" i="0" u="sng" strike="noStrike" kern="1200" dirty="0">
                <a:solidFill>
                  <a:schemeClr val="tx1"/>
                </a:solidFill>
                <a:effectLst/>
                <a:latin typeface="+mn-lt"/>
                <a:ea typeface="+mn-ea"/>
                <a:cs typeface="+mn-cs"/>
              </a:rPr>
              <a:t>people</a:t>
            </a:r>
            <a:r>
              <a:rPr lang="en-US" sz="1200" b="1" i="0" u="none" strike="noStrike" kern="1200" dirty="0">
                <a:solidFill>
                  <a:schemeClr val="tx1"/>
                </a:solidFill>
                <a:effectLst/>
                <a:latin typeface="+mn-lt"/>
                <a:ea typeface="+mn-ea"/>
                <a:cs typeface="+mn-cs"/>
              </a:rPr>
              <a:t> group</a:t>
            </a:r>
            <a:r>
              <a:rPr lang="en-US" sz="1200" b="0" i="0" u="none" strike="noStrike" kern="1200" dirty="0">
                <a:solidFill>
                  <a:schemeClr val="tx1"/>
                </a:solidFill>
                <a:effectLst/>
                <a:latin typeface="+mn-lt"/>
                <a:ea typeface="+mn-ea"/>
                <a:cs typeface="+mn-cs"/>
              </a:rPr>
              <a:t> are </a:t>
            </a:r>
            <a:r>
              <a:rPr lang="en-US" sz="1200" b="1" i="1" u="none" strike="noStrike" kern="1200" dirty="0">
                <a:solidFill>
                  <a:schemeClr val="tx1"/>
                </a:solidFill>
                <a:effectLst/>
                <a:latin typeface="+mn-lt"/>
                <a:ea typeface="+mn-ea"/>
                <a:cs typeface="+mn-cs"/>
              </a:rPr>
              <a:t>distinct</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from</a:t>
            </a:r>
            <a:r>
              <a:rPr lang="en-US" sz="1200" b="0" i="0" u="none" strike="noStrike" kern="1200" dirty="0">
                <a:solidFill>
                  <a:schemeClr val="tx1"/>
                </a:solidFill>
                <a:effectLst/>
                <a:latin typeface="+mn-lt"/>
                <a:ea typeface="+mn-ea"/>
                <a:cs typeface="+mn-cs"/>
              </a:rPr>
              <a:t> them,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are </a:t>
            </a:r>
            <a:r>
              <a:rPr lang="en-US" sz="1200" b="1" i="1" u="none" strike="noStrike" kern="1200" dirty="0">
                <a:solidFill>
                  <a:schemeClr val="tx1"/>
                </a:solidFill>
                <a:effectLst/>
                <a:latin typeface="+mn-lt"/>
                <a:ea typeface="+mn-ea"/>
                <a:cs typeface="+mn-cs"/>
              </a:rPr>
              <a:t>called</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Jews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God </a:t>
            </a:r>
            <a:r>
              <a:rPr lang="en-US" sz="1200" b="1" i="1" u="none" strike="noStrike" kern="1200" dirty="0">
                <a:solidFill>
                  <a:schemeClr val="tx1"/>
                </a:solidFill>
                <a:effectLst/>
                <a:latin typeface="+mn-lt"/>
                <a:ea typeface="+mn-ea"/>
                <a:cs typeface="+mn-cs"/>
              </a:rPr>
              <a:t>develops</a:t>
            </a:r>
            <a:r>
              <a:rPr lang="en-US" sz="1200" b="0" i="0" u="none" strike="noStrike" kern="1200" dirty="0">
                <a:solidFill>
                  <a:schemeClr val="tx1"/>
                </a:solidFill>
                <a:effectLst/>
                <a:latin typeface="+mn-lt"/>
                <a:ea typeface="+mn-ea"/>
                <a:cs typeface="+mn-cs"/>
              </a:rPr>
              <a:t> His </a:t>
            </a:r>
            <a:r>
              <a:rPr lang="en-US" sz="1200" b="1" i="0" u="none" strike="noStrike" kern="1200" dirty="0">
                <a:solidFill>
                  <a:schemeClr val="tx1"/>
                </a:solidFill>
                <a:effectLst/>
                <a:latin typeface="+mn-lt"/>
                <a:ea typeface="+mn-ea"/>
                <a:cs typeface="+mn-cs"/>
              </a:rPr>
              <a:t>promise</a:t>
            </a:r>
            <a:r>
              <a:rPr lang="en-US" sz="1200" b="0" i="0" u="none" strike="noStrike" kern="1200" dirty="0">
                <a:solidFill>
                  <a:schemeClr val="tx1"/>
                </a:solidFill>
                <a:effectLst/>
                <a:latin typeface="+mn-lt"/>
                <a:ea typeface="+mn-ea"/>
                <a:cs typeface="+mn-cs"/>
              </a:rPr>
              <a:t> to the </a:t>
            </a:r>
            <a:r>
              <a:rPr lang="en-US" sz="1200" b="1" i="0" u="none" strike="noStrike" kern="1200" dirty="0">
                <a:solidFill>
                  <a:schemeClr val="tx1"/>
                </a:solidFill>
                <a:effectLst/>
                <a:latin typeface="+mn-lt"/>
                <a:ea typeface="+mn-ea"/>
                <a:cs typeface="+mn-cs"/>
              </a:rPr>
              <a:t>Jews</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through</a:t>
            </a:r>
            <a:r>
              <a:rPr lang="en-US" sz="1200" b="0" i="0" u="none" strike="noStrike" kern="1200" dirty="0">
                <a:solidFill>
                  <a:schemeClr val="tx1"/>
                </a:solidFill>
                <a:effectLst/>
                <a:latin typeface="+mn-lt"/>
                <a:ea typeface="+mn-ea"/>
                <a:cs typeface="+mn-cs"/>
              </a:rPr>
              <a:t> the </a:t>
            </a:r>
            <a:r>
              <a:rPr lang="en-US" sz="1200" b="0" i="0" u="sng" strike="noStrike" kern="1200" dirty="0">
                <a:solidFill>
                  <a:schemeClr val="tx1"/>
                </a:solidFill>
                <a:effectLst/>
                <a:latin typeface="+mn-lt"/>
                <a:ea typeface="+mn-ea"/>
                <a:cs typeface="+mn-cs"/>
              </a:rPr>
              <a:t>Abrahamic</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covenant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which </a:t>
            </a:r>
            <a:r>
              <a:rPr lang="en-US" sz="1200" b="1" i="1" u="none" strike="noStrike" kern="1200" dirty="0">
                <a:solidFill>
                  <a:schemeClr val="tx1"/>
                </a:solidFill>
                <a:effectLst/>
                <a:latin typeface="+mn-lt"/>
                <a:ea typeface="+mn-ea"/>
                <a:cs typeface="+mn-cs"/>
              </a:rPr>
              <a:t>includes</a:t>
            </a:r>
            <a:r>
              <a:rPr lang="en-US" sz="1200" b="0" i="0" u="none" strike="noStrike" kern="1200" dirty="0">
                <a:solidFill>
                  <a:schemeClr val="tx1"/>
                </a:solidFill>
                <a:effectLst/>
                <a:latin typeface="+mn-lt"/>
                <a:ea typeface="+mn-ea"/>
                <a:cs typeface="+mn-cs"/>
              </a:rPr>
              <a:t> a </a:t>
            </a:r>
            <a:r>
              <a:rPr lang="en-US" sz="1200" b="0" i="0" u="sng" strike="noStrike" kern="1200" dirty="0">
                <a:solidFill>
                  <a:schemeClr val="tx1"/>
                </a:solidFill>
                <a:effectLst/>
                <a:latin typeface="+mn-lt"/>
                <a:ea typeface="+mn-ea"/>
                <a:cs typeface="+mn-cs"/>
              </a:rPr>
              <a:t>religious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system</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Turn to Lev 1:3…</a:t>
            </a:r>
          </a:p>
        </p:txBody>
      </p:sp>
      <p:sp>
        <p:nvSpPr>
          <p:cNvPr id="4" name="Slide Number Placeholder 3"/>
          <p:cNvSpPr>
            <a:spLocks noGrp="1"/>
          </p:cNvSpPr>
          <p:nvPr>
            <p:ph type="sldNum" sz="quarter" idx="10"/>
          </p:nvPr>
        </p:nvSpPr>
        <p:spPr/>
        <p:txBody>
          <a:bodyPr/>
          <a:lstStyle/>
          <a:p>
            <a:fld id="{9398ECE9-F199-4445-9799-9CC371946868}" type="slidenum">
              <a:rPr lang="en-US" smtClean="0"/>
              <a:t>64</a:t>
            </a:fld>
            <a:endParaRPr lang="en-US"/>
          </a:p>
        </p:txBody>
      </p:sp>
    </p:spTree>
    <p:extLst>
      <p:ext uri="{BB962C8B-B14F-4D97-AF65-F5344CB8AC3E}">
        <p14:creationId xmlns:p14="http://schemas.microsoft.com/office/powerpoint/2010/main" val="415232980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sng" strike="noStrike" kern="1200" dirty="0">
                <a:solidFill>
                  <a:schemeClr val="tx1"/>
                </a:solidFill>
                <a:effectLst/>
                <a:latin typeface="+mn-lt"/>
                <a:ea typeface="+mn-ea"/>
                <a:cs typeface="+mn-cs"/>
              </a:rPr>
              <a:t>One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thing</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system</a:t>
            </a:r>
            <a:r>
              <a:rPr lang="en-US" sz="1200" b="0" i="0" u="none" strike="noStrike" kern="1200" dirty="0">
                <a:solidFill>
                  <a:schemeClr val="tx1"/>
                </a:solidFill>
                <a:effectLst/>
                <a:latin typeface="+mn-lt"/>
                <a:ea typeface="+mn-ea"/>
                <a:cs typeface="+mn-cs"/>
              </a:rPr>
              <a:t> had, was an </a:t>
            </a:r>
            <a:r>
              <a:rPr lang="en-US" sz="1200" b="0" i="0" u="sng" strike="noStrike" kern="1200" dirty="0">
                <a:solidFill>
                  <a:schemeClr val="tx1"/>
                </a:solidFill>
                <a:effectLst/>
                <a:latin typeface="+mn-lt"/>
                <a:ea typeface="+mn-ea"/>
                <a:cs typeface="+mn-cs"/>
              </a:rPr>
              <a:t>ultimate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sacrifice</a:t>
            </a:r>
            <a:r>
              <a:rPr lang="en-US" sz="1200" b="0" i="0" u="none" strike="noStrike" kern="1200" dirty="0">
                <a:solidFill>
                  <a:schemeClr val="tx1"/>
                </a:solidFill>
                <a:effectLst/>
                <a:latin typeface="+mn-lt"/>
                <a:ea typeface="+mn-ea"/>
                <a:cs typeface="+mn-cs"/>
              </a:rPr>
              <a:t> for </a:t>
            </a:r>
            <a:r>
              <a:rPr lang="en-US" sz="1200" b="0" i="0" u="sng" strike="noStrike" kern="1200" dirty="0">
                <a:solidFill>
                  <a:schemeClr val="tx1"/>
                </a:solidFill>
                <a:effectLst/>
                <a:latin typeface="+mn-lt"/>
                <a:ea typeface="+mn-ea"/>
                <a:cs typeface="+mn-cs"/>
              </a:rPr>
              <a:t>their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sins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Lev 1:3]</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were </a:t>
            </a:r>
            <a:r>
              <a:rPr lang="en-US" sz="1200" b="1" i="1" u="none" strike="noStrike" kern="1200" dirty="0">
                <a:solidFill>
                  <a:schemeClr val="tx1"/>
                </a:solidFill>
                <a:effectLst/>
                <a:latin typeface="+mn-lt"/>
                <a:ea typeface="+mn-ea"/>
                <a:cs typeface="+mn-cs"/>
              </a:rPr>
              <a:t>taught</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bring</a:t>
            </a:r>
            <a:r>
              <a:rPr lang="en-US" sz="1200" b="0" i="0" u="none" strike="noStrike" kern="1200" dirty="0">
                <a:solidFill>
                  <a:schemeClr val="tx1"/>
                </a:solidFill>
                <a:effectLst/>
                <a:latin typeface="+mn-lt"/>
                <a:ea typeface="+mn-ea"/>
                <a:cs typeface="+mn-cs"/>
              </a:rPr>
              <a:t> an </a:t>
            </a:r>
            <a:r>
              <a:rPr lang="en-US" sz="1200" b="0" i="0" u="sng" strike="noStrike" kern="1200" dirty="0">
                <a:solidFill>
                  <a:schemeClr val="tx1"/>
                </a:solidFill>
                <a:effectLst/>
                <a:latin typeface="+mn-lt"/>
                <a:ea typeface="+mn-ea"/>
                <a:cs typeface="+mn-cs"/>
              </a:rPr>
              <a:t>animal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sacrifice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once</a:t>
            </a:r>
            <a:r>
              <a:rPr lang="en-US" sz="1200" b="0" i="0" u="none" strike="noStrike" kern="1200" dirty="0">
                <a:solidFill>
                  <a:schemeClr val="tx1"/>
                </a:solidFill>
                <a:effectLst/>
                <a:latin typeface="+mn-lt"/>
                <a:ea typeface="+mn-ea"/>
                <a:cs typeface="+mn-cs"/>
              </a:rPr>
              <a:t> a </a:t>
            </a:r>
            <a:r>
              <a:rPr lang="en-US" sz="1200" b="1" i="0" u="none" strike="noStrike" kern="1200" dirty="0">
                <a:solidFill>
                  <a:schemeClr val="tx1"/>
                </a:solidFill>
                <a:effectLst/>
                <a:latin typeface="+mn-lt"/>
                <a:ea typeface="+mn-ea"/>
                <a:cs typeface="+mn-cs"/>
              </a:rPr>
              <a:t>year</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picture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their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sin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That </a:t>
            </a:r>
            <a:r>
              <a:rPr lang="en-US" sz="1200" b="1" i="0" u="none" strike="noStrike" kern="1200" dirty="0">
                <a:solidFill>
                  <a:schemeClr val="tx1"/>
                </a:solidFill>
                <a:effectLst/>
                <a:latin typeface="+mn-lt"/>
                <a:ea typeface="+mn-ea"/>
                <a:cs typeface="+mn-cs"/>
              </a:rPr>
              <a:t>sacrifice</a:t>
            </a:r>
            <a:r>
              <a:rPr lang="en-US" sz="1200" b="0" i="0" u="none" strike="noStrike" kern="1200" dirty="0">
                <a:solidFill>
                  <a:schemeClr val="tx1"/>
                </a:solidFill>
                <a:effectLst/>
                <a:latin typeface="+mn-lt"/>
                <a:ea typeface="+mn-ea"/>
                <a:cs typeface="+mn-cs"/>
              </a:rPr>
              <a:t> was to be a </a:t>
            </a:r>
            <a:r>
              <a:rPr lang="en-US" sz="1200" b="1" i="0" u="none" strike="noStrike" kern="1200" dirty="0">
                <a:solidFill>
                  <a:schemeClr val="tx1"/>
                </a:solidFill>
                <a:effectLst/>
                <a:latin typeface="+mn-lt"/>
                <a:ea typeface="+mn-ea"/>
                <a:cs typeface="+mn-cs"/>
              </a:rPr>
              <a:t>lamb</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without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blemish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Lamb Without Blemish</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“He 9:22”]</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That </a:t>
            </a:r>
            <a:r>
              <a:rPr lang="en-US" sz="1200" b="1" i="0" u="none" strike="noStrike" kern="1200" dirty="0">
                <a:solidFill>
                  <a:schemeClr val="tx1"/>
                </a:solidFill>
                <a:effectLst/>
                <a:latin typeface="+mn-lt"/>
                <a:ea typeface="+mn-ea"/>
                <a:cs typeface="+mn-cs"/>
              </a:rPr>
              <a:t>sacrifice</a:t>
            </a:r>
            <a:r>
              <a:rPr lang="en-US" sz="1200" b="0" i="0" u="none" strike="noStrike" kern="1200" dirty="0">
                <a:solidFill>
                  <a:schemeClr val="tx1"/>
                </a:solidFill>
                <a:effectLst/>
                <a:latin typeface="+mn-lt"/>
                <a:ea typeface="+mn-ea"/>
                <a:cs typeface="+mn-cs"/>
              </a:rPr>
              <a:t> was to </a:t>
            </a:r>
            <a:r>
              <a:rPr lang="en-US" sz="1200" b="1" i="1" u="none" strike="noStrike" kern="1200" dirty="0">
                <a:solidFill>
                  <a:schemeClr val="tx1"/>
                </a:solidFill>
                <a:effectLst/>
                <a:latin typeface="+mn-lt"/>
                <a:ea typeface="+mn-ea"/>
                <a:cs typeface="+mn-cs"/>
              </a:rPr>
              <a:t>involve</a:t>
            </a:r>
            <a:r>
              <a:rPr lang="en-US" sz="1200" b="0" i="0" u="none" strike="noStrike" kern="1200" dirty="0">
                <a:solidFill>
                  <a:schemeClr val="tx1"/>
                </a:solidFill>
                <a:effectLst/>
                <a:latin typeface="+mn-lt"/>
                <a:ea typeface="+mn-ea"/>
                <a:cs typeface="+mn-cs"/>
              </a:rPr>
              <a:t> a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 </a:t>
            </a:r>
            <a:r>
              <a:rPr lang="en-US" sz="1200" b="0" i="0" u="sng" strike="noStrike" kern="1200" dirty="0">
                <a:solidFill>
                  <a:schemeClr val="tx1"/>
                </a:solidFill>
                <a:effectLst/>
                <a:latin typeface="+mn-lt"/>
                <a:ea typeface="+mn-ea"/>
                <a:cs typeface="+mn-cs"/>
              </a:rPr>
              <a:t>sacrificial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Sacrificed</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Turn ahead to Lev 16:15.</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“Lev 16:15”]</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Leviticus </a:t>
            </a:r>
            <a:r>
              <a:rPr lang="en-US" sz="1200" b="1" i="1" u="none" strike="noStrike" kern="1200" dirty="0">
                <a:solidFill>
                  <a:schemeClr val="tx1"/>
                </a:solidFill>
                <a:effectLst/>
                <a:latin typeface="+mn-lt"/>
                <a:ea typeface="+mn-ea"/>
                <a:cs typeface="+mn-cs"/>
              </a:rPr>
              <a:t>says</a:t>
            </a:r>
            <a:r>
              <a:rPr lang="en-US" sz="1200" b="0" i="0" u="none" strike="noStrike" kern="1200" dirty="0">
                <a:solidFill>
                  <a:schemeClr val="tx1"/>
                </a:solidFill>
                <a:effectLst/>
                <a:latin typeface="+mn-lt"/>
                <a:ea typeface="+mn-ea"/>
                <a:cs typeface="+mn-cs"/>
              </a:rPr>
              <a:t>, this </a:t>
            </a:r>
            <a:r>
              <a:rPr lang="en-US" sz="1200" b="1" i="0" u="none" strike="noStrike" kern="1200" dirty="0">
                <a:solidFill>
                  <a:schemeClr val="tx1"/>
                </a:solidFill>
                <a:effectLst/>
                <a:latin typeface="+mn-lt"/>
                <a:ea typeface="+mn-ea"/>
                <a:cs typeface="+mn-cs"/>
              </a:rPr>
              <a:t>lamb/goat</a:t>
            </a:r>
            <a:r>
              <a:rPr lang="en-US" sz="1200" b="0" i="0" u="none" strike="noStrike" kern="1200" dirty="0">
                <a:solidFill>
                  <a:schemeClr val="tx1"/>
                </a:solidFill>
                <a:effectLst/>
                <a:latin typeface="+mn-lt"/>
                <a:ea typeface="+mn-ea"/>
                <a:cs typeface="+mn-cs"/>
              </a:rPr>
              <a:t> was to be the </a:t>
            </a:r>
            <a:r>
              <a:rPr lang="en-US" sz="1200" b="0" i="0" u="sng" strike="noStrike" kern="1200" dirty="0">
                <a:solidFill>
                  <a:schemeClr val="tx1"/>
                </a:solidFill>
                <a:effectLst/>
                <a:latin typeface="+mn-lt"/>
                <a:ea typeface="+mn-ea"/>
                <a:cs typeface="+mn-cs"/>
              </a:rPr>
              <a:t>sin</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offering</a:t>
            </a:r>
            <a:r>
              <a:rPr lang="en-US" sz="1200" b="0" i="0" u="none" strike="noStrike" kern="1200" dirty="0">
                <a:solidFill>
                  <a:schemeClr val="tx1"/>
                </a:solidFill>
                <a:effectLst/>
                <a:latin typeface="+mn-lt"/>
                <a:ea typeface="+mn-ea"/>
                <a:cs typeface="+mn-cs"/>
              </a:rPr>
              <a:t> “which is </a:t>
            </a:r>
            <a:r>
              <a:rPr lang="en-US" sz="1200" b="1" i="0" u="none" strike="noStrike" kern="1200" dirty="0">
                <a:solidFill>
                  <a:schemeClr val="tx1"/>
                </a:solidFill>
                <a:effectLst/>
                <a:latin typeface="+mn-lt"/>
                <a:ea typeface="+mn-ea"/>
                <a:cs typeface="+mn-cs"/>
              </a:rPr>
              <a:t>for</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people”</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65</a:t>
            </a:fld>
            <a:endParaRPr lang="en-US"/>
          </a:p>
        </p:txBody>
      </p:sp>
    </p:spTree>
    <p:extLst>
      <p:ext uri="{BB962C8B-B14F-4D97-AF65-F5344CB8AC3E}">
        <p14:creationId xmlns:p14="http://schemas.microsoft.com/office/powerpoint/2010/main" val="179563364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So, this </a:t>
            </a:r>
            <a:r>
              <a:rPr lang="en-US" sz="1200" b="1" i="0" u="none" strike="noStrike" kern="1200" dirty="0">
                <a:solidFill>
                  <a:schemeClr val="tx1"/>
                </a:solidFill>
                <a:effectLst/>
                <a:latin typeface="+mn-lt"/>
                <a:ea typeface="+mn-ea"/>
                <a:cs typeface="+mn-cs"/>
              </a:rPr>
              <a:t>lamb</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without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blemish</a:t>
            </a:r>
            <a:r>
              <a:rPr lang="en-US" sz="1200" b="0" i="0" u="none" strike="noStrike" kern="1200" dirty="0">
                <a:solidFill>
                  <a:schemeClr val="tx1"/>
                </a:solidFill>
                <a:effectLst/>
                <a:latin typeface="+mn-lt"/>
                <a:ea typeface="+mn-ea"/>
                <a:cs typeface="+mn-cs"/>
              </a:rPr>
              <a:t>, its </a:t>
            </a:r>
            <a:r>
              <a:rPr lang="en-US" sz="1200" b="0" i="0" u="sng" strike="noStrike" kern="1200" dirty="0">
                <a:solidFill>
                  <a:schemeClr val="tx1"/>
                </a:solidFill>
                <a:effectLst/>
                <a:latin typeface="+mn-lt"/>
                <a:ea typeface="+mn-ea"/>
                <a:cs typeface="+mn-cs"/>
              </a:rPr>
              <a:t>sacrificial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 was a </a:t>
            </a:r>
            <a:r>
              <a:rPr lang="en-US" sz="1200" b="1" i="1" u="none" strike="noStrike" kern="1200" dirty="0">
                <a:solidFill>
                  <a:schemeClr val="tx1"/>
                </a:solidFill>
                <a:effectLst/>
                <a:latin typeface="+mn-lt"/>
                <a:ea typeface="+mn-ea"/>
                <a:cs typeface="+mn-cs"/>
              </a:rPr>
              <a:t>substitute</a:t>
            </a:r>
            <a:r>
              <a:rPr lang="en-US" sz="1200" b="0" i="0" u="none" strike="noStrike" kern="1200" dirty="0">
                <a:solidFill>
                  <a:schemeClr val="tx1"/>
                </a:solidFill>
                <a:effectLst/>
                <a:latin typeface="+mn-lt"/>
                <a:ea typeface="+mn-ea"/>
                <a:cs typeface="+mn-cs"/>
              </a:rPr>
              <a:t> for the </a:t>
            </a:r>
            <a:r>
              <a:rPr lang="en-US" sz="1200" b="0" i="0" u="sng" strike="noStrike" kern="1200" dirty="0">
                <a:solidFill>
                  <a:schemeClr val="tx1"/>
                </a:solidFill>
                <a:effectLst/>
                <a:latin typeface="+mn-lt"/>
                <a:ea typeface="+mn-ea"/>
                <a:cs typeface="+mn-cs"/>
              </a:rPr>
              <a:t>Jewish</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people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Substitute for the Jew</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Heb 10:4]</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a:t>
            </a:r>
            <a:r>
              <a:rPr lang="en-US" sz="1200" b="0" i="1" u="none" strike="noStrike" kern="1200" dirty="0">
                <a:solidFill>
                  <a:schemeClr val="tx1"/>
                </a:solidFill>
                <a:effectLst/>
                <a:latin typeface="+mn-lt"/>
                <a:ea typeface="+mn-ea"/>
                <a:cs typeface="+mn-cs"/>
              </a:rPr>
              <a:t>covers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sins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a:t>
            </a:r>
            <a:r>
              <a:rPr lang="en-US" sz="1200" b="0" i="0" u="sng" strike="noStrike" kern="1200" dirty="0">
                <a:solidFill>
                  <a:schemeClr val="tx1"/>
                </a:solidFill>
                <a:effectLst/>
                <a:latin typeface="+mn-lt"/>
                <a:ea typeface="+mn-ea"/>
                <a:cs typeface="+mn-cs"/>
              </a:rPr>
              <a:t>does 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take</a:t>
            </a:r>
            <a:r>
              <a:rPr lang="en-US" sz="1200" b="0" i="0" u="none" strike="noStrike" kern="1200" dirty="0">
                <a:solidFill>
                  <a:schemeClr val="tx1"/>
                </a:solidFill>
                <a:effectLst/>
                <a:latin typeface="+mn-lt"/>
                <a:ea typeface="+mn-ea"/>
                <a:cs typeface="+mn-cs"/>
              </a:rPr>
              <a:t> them </a:t>
            </a:r>
            <a:r>
              <a:rPr lang="en-US" sz="1200" b="1" i="1" u="none" strike="noStrike" kern="1200" dirty="0">
                <a:solidFill>
                  <a:schemeClr val="tx1"/>
                </a:solidFill>
                <a:effectLst/>
                <a:latin typeface="+mn-lt"/>
                <a:ea typeface="+mn-ea"/>
                <a:cs typeface="+mn-cs"/>
              </a:rPr>
              <a:t>away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Sins Covered, Temporary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was </a:t>
            </a:r>
            <a:r>
              <a:rPr lang="en-US" sz="1200" b="0" i="0" u="sng" strike="noStrike" kern="1200" dirty="0">
                <a:solidFill>
                  <a:schemeClr val="tx1"/>
                </a:solidFill>
                <a:effectLst/>
                <a:latin typeface="+mn-lt"/>
                <a:ea typeface="+mn-ea"/>
                <a:cs typeface="+mn-cs"/>
              </a:rPr>
              <a:t>God's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way</a:t>
            </a:r>
            <a:r>
              <a:rPr lang="en-US" sz="1200" b="0" i="0" u="none" strike="noStrike" kern="1200" dirty="0">
                <a:solidFill>
                  <a:schemeClr val="tx1"/>
                </a:solidFill>
                <a:effectLst/>
                <a:latin typeface="+mn-lt"/>
                <a:ea typeface="+mn-ea"/>
                <a:cs typeface="+mn-cs"/>
              </a:rPr>
              <a:t> of </a:t>
            </a:r>
            <a:r>
              <a:rPr lang="en-US" sz="1200" b="1" i="1" u="none" strike="noStrike" kern="1200" dirty="0">
                <a:solidFill>
                  <a:schemeClr val="tx1"/>
                </a:solidFill>
                <a:effectLst/>
                <a:latin typeface="+mn-lt"/>
                <a:ea typeface="+mn-ea"/>
                <a:cs typeface="+mn-cs"/>
              </a:rPr>
              <a:t>using</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picture</a:t>
            </a:r>
            <a:r>
              <a:rPr lang="en-US" sz="1200" b="0" i="0" u="none" strike="noStrike" kern="1200" dirty="0">
                <a:solidFill>
                  <a:schemeClr val="tx1"/>
                </a:solidFill>
                <a:effectLst/>
                <a:latin typeface="+mn-lt"/>
                <a:ea typeface="+mn-ea"/>
                <a:cs typeface="+mn-cs"/>
              </a:rPr>
              <a:t> in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show</a:t>
            </a:r>
            <a:r>
              <a:rPr lang="en-US" sz="1200" b="0" i="0" u="none" strike="noStrike" kern="1200" dirty="0">
                <a:solidFill>
                  <a:schemeClr val="tx1"/>
                </a:solidFill>
                <a:effectLst/>
                <a:latin typeface="+mn-lt"/>
                <a:ea typeface="+mn-ea"/>
                <a:cs typeface="+mn-cs"/>
              </a:rPr>
              <a:t> them that </a:t>
            </a:r>
            <a:r>
              <a:rPr lang="en-US" sz="1200" b="1" i="0" u="none"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was </a:t>
            </a:r>
            <a:r>
              <a:rPr lang="en-US" sz="1200" b="1" i="1" u="none" strike="noStrike" kern="1200" dirty="0">
                <a:solidFill>
                  <a:schemeClr val="tx1"/>
                </a:solidFill>
                <a:effectLst/>
                <a:latin typeface="+mn-lt"/>
                <a:ea typeface="+mn-ea"/>
                <a:cs typeface="+mn-cs"/>
              </a:rPr>
              <a:t>how</a:t>
            </a:r>
            <a:r>
              <a:rPr lang="en-US" sz="1200" b="0" i="0" u="none" strike="noStrike" kern="1200" dirty="0">
                <a:solidFill>
                  <a:schemeClr val="tx1"/>
                </a:solidFill>
                <a:effectLst/>
                <a:latin typeface="+mn-lt"/>
                <a:ea typeface="+mn-ea"/>
                <a:cs typeface="+mn-cs"/>
              </a:rPr>
              <a:t> it was </a:t>
            </a:r>
            <a:r>
              <a:rPr lang="en-US" sz="1200" b="1" i="1" u="none" strike="noStrike" kern="1200" dirty="0">
                <a:solidFill>
                  <a:schemeClr val="tx1"/>
                </a:solidFill>
                <a:effectLst/>
                <a:latin typeface="+mn-lt"/>
                <a:ea typeface="+mn-ea"/>
                <a:cs typeface="+mn-cs"/>
              </a:rPr>
              <a:t>going</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work</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21.]…</a:t>
            </a:r>
          </a:p>
        </p:txBody>
      </p:sp>
      <p:sp>
        <p:nvSpPr>
          <p:cNvPr id="4" name="Slide Number Placeholder 3"/>
          <p:cNvSpPr>
            <a:spLocks noGrp="1"/>
          </p:cNvSpPr>
          <p:nvPr>
            <p:ph type="sldNum" sz="quarter" idx="10"/>
          </p:nvPr>
        </p:nvSpPr>
        <p:spPr/>
        <p:txBody>
          <a:bodyPr/>
          <a:lstStyle/>
          <a:p>
            <a:fld id="{9398ECE9-F199-4445-9799-9CC371946868}" type="slidenum">
              <a:rPr lang="en-US" smtClean="0"/>
              <a:t>66</a:t>
            </a:fld>
            <a:endParaRPr lang="en-US"/>
          </a:p>
        </p:txBody>
      </p:sp>
    </p:spTree>
    <p:extLst>
      <p:ext uri="{BB962C8B-B14F-4D97-AF65-F5344CB8AC3E}">
        <p14:creationId xmlns:p14="http://schemas.microsoft.com/office/powerpoint/2010/main" val="420482295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Again, the </a:t>
            </a:r>
            <a:r>
              <a:rPr lang="en-US" sz="1200" b="0" i="0" u="sng" strike="noStrike" kern="1200" dirty="0">
                <a:solidFill>
                  <a:schemeClr val="tx1"/>
                </a:solidFill>
                <a:effectLst/>
                <a:latin typeface="+mn-lt"/>
                <a:ea typeface="+mn-ea"/>
                <a:cs typeface="+mn-cs"/>
              </a:rPr>
              <a:t>sacrificial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lamb</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temporarily</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covered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sin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A Lamb, </a:t>
            </a:r>
            <a:r>
              <a:rPr lang="en-US" sz="1200" b="1" i="0" u="none" strike="noStrike" kern="1200" dirty="0" err="1">
                <a:solidFill>
                  <a:schemeClr val="tx1"/>
                </a:solidFill>
                <a:effectLst/>
                <a:latin typeface="+mn-lt"/>
                <a:ea typeface="+mn-ea"/>
                <a:cs typeface="+mn-cs"/>
              </a:rPr>
              <a:t>etc</a:t>
            </a:r>
            <a:r>
              <a:rPr lang="en-US" sz="1200" b="1" i="0" u="none" strike="noStrike" kern="1200" dirty="0">
                <a:solidFill>
                  <a:schemeClr val="tx1"/>
                </a:solidFill>
                <a:effectLst/>
                <a:latin typeface="+mn-lt"/>
                <a:ea typeface="+mn-ea"/>
                <a:cs typeface="+mn-cs"/>
              </a:rPr>
              <a: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 </a:t>
            </a:r>
            <a:r>
              <a:rPr lang="en-US" sz="1200" b="1" i="0" u="none" strike="noStrike" kern="1200" dirty="0">
                <a:solidFill>
                  <a:schemeClr val="tx1"/>
                </a:solidFill>
                <a:effectLst/>
                <a:latin typeface="+mn-lt"/>
                <a:ea typeface="+mn-ea"/>
                <a:cs typeface="+mn-cs"/>
              </a:rPr>
              <a:t>Jews</a:t>
            </a:r>
            <a:r>
              <a:rPr lang="en-US" sz="1200" b="0" i="0" u="none" strike="noStrike" kern="1200" dirty="0">
                <a:solidFill>
                  <a:schemeClr val="tx1"/>
                </a:solidFill>
                <a:effectLst/>
                <a:latin typeface="+mn-lt"/>
                <a:ea typeface="+mn-ea"/>
                <a:cs typeface="+mn-cs"/>
              </a:rPr>
              <a:t> were </a:t>
            </a:r>
            <a:r>
              <a:rPr lang="en-US" sz="1200" b="1" i="1" u="none" strike="noStrike" kern="1200" dirty="0">
                <a:solidFill>
                  <a:schemeClr val="tx1"/>
                </a:solidFill>
                <a:effectLst/>
                <a:latin typeface="+mn-lt"/>
                <a:ea typeface="+mn-ea"/>
                <a:cs typeface="+mn-cs"/>
              </a:rPr>
              <a:t>given</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law</a:t>
            </a:r>
            <a:r>
              <a:rPr lang="en-US" sz="1200" b="0" i="0" u="none" strike="noStrike" kern="1200" dirty="0">
                <a:solidFill>
                  <a:schemeClr val="tx1"/>
                </a:solidFill>
                <a:effectLst/>
                <a:latin typeface="+mn-lt"/>
                <a:ea typeface="+mn-ea"/>
                <a:cs typeface="+mn-cs"/>
              </a:rPr>
              <a:t> and they were </a:t>
            </a:r>
            <a:r>
              <a:rPr lang="en-US" sz="1200" b="1" i="1" u="none" strike="noStrike" kern="1200" dirty="0">
                <a:solidFill>
                  <a:schemeClr val="tx1"/>
                </a:solidFill>
                <a:effectLst/>
                <a:latin typeface="+mn-lt"/>
                <a:ea typeface="+mn-ea"/>
                <a:cs typeface="+mn-cs"/>
              </a:rPr>
              <a:t>expected</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obey</a:t>
            </a:r>
            <a:r>
              <a:rPr lang="en-US" sz="1200" b="0" i="0" u="none" strike="noStrike" kern="1200" dirty="0">
                <a:solidFill>
                  <a:schemeClr val="tx1"/>
                </a:solidFill>
                <a:effectLst/>
                <a:latin typeface="+mn-lt"/>
                <a:ea typeface="+mn-ea"/>
                <a:cs typeface="+mn-cs"/>
              </a:rPr>
              <a:t> it.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had a </a:t>
            </a:r>
            <a:r>
              <a:rPr lang="en-US" sz="1200" b="1" i="1" u="none" strike="noStrike" kern="1200" dirty="0">
                <a:solidFill>
                  <a:schemeClr val="tx1"/>
                </a:solidFill>
                <a:effectLst/>
                <a:latin typeface="+mn-lt"/>
                <a:ea typeface="+mn-ea"/>
                <a:cs typeface="+mn-cs"/>
              </a:rPr>
              <a:t>series</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kings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Many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years</a:t>
            </a:r>
            <a:r>
              <a:rPr lang="en-US" sz="1200" b="0" i="0" u="none" strike="noStrike" kern="1200" dirty="0">
                <a:solidFill>
                  <a:schemeClr val="tx1"/>
                </a:solidFill>
                <a:effectLst/>
                <a:latin typeface="+mn-lt"/>
                <a:ea typeface="+mn-ea"/>
                <a:cs typeface="+mn-cs"/>
              </a:rPr>
              <a:t> go </a:t>
            </a:r>
            <a:r>
              <a:rPr lang="en-US" sz="1200" b="1" i="1" u="none" strike="noStrike" kern="1200" dirty="0">
                <a:solidFill>
                  <a:schemeClr val="tx1"/>
                </a:solidFill>
                <a:effectLst/>
                <a:latin typeface="+mn-lt"/>
                <a:ea typeface="+mn-ea"/>
                <a:cs typeface="+mn-cs"/>
              </a:rPr>
              <a:t>by</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unfortunately</a:t>
            </a:r>
            <a:r>
              <a:rPr lang="en-US" sz="1200" b="0" i="0" u="none" strike="noStrike" kern="1200" dirty="0">
                <a:solidFill>
                  <a:schemeClr val="tx1"/>
                </a:solidFill>
                <a:effectLst/>
                <a:latin typeface="+mn-lt"/>
                <a:ea typeface="+mn-ea"/>
                <a:cs typeface="+mn-cs"/>
              </a:rPr>
              <a:t>, this </a:t>
            </a:r>
            <a:r>
              <a:rPr lang="en-US" sz="1200" b="0" i="0" u="sng" strike="noStrike" kern="1200" dirty="0">
                <a:solidFill>
                  <a:schemeClr val="tx1"/>
                </a:solidFill>
                <a:effectLst/>
                <a:latin typeface="+mn-lt"/>
                <a:ea typeface="+mn-ea"/>
                <a:cs typeface="+mn-cs"/>
              </a:rPr>
              <a:t>people</a:t>
            </a:r>
            <a:r>
              <a:rPr lang="en-US" sz="1200" b="1" i="0" u="none" strike="noStrike" kern="1200" dirty="0">
                <a:solidFill>
                  <a:schemeClr val="tx1"/>
                </a:solidFill>
                <a:effectLst/>
                <a:latin typeface="+mn-lt"/>
                <a:ea typeface="+mn-ea"/>
                <a:cs typeface="+mn-cs"/>
              </a:rPr>
              <a:t> group</a:t>
            </a:r>
            <a:r>
              <a:rPr lang="en-US" sz="1200" b="0" i="0" u="none" strike="noStrike" kern="1200" dirty="0">
                <a:solidFill>
                  <a:schemeClr val="tx1"/>
                </a:solidFill>
                <a:effectLst/>
                <a:latin typeface="+mn-lt"/>
                <a:ea typeface="+mn-ea"/>
                <a:cs typeface="+mn-cs"/>
              </a:rPr>
              <a:t>,, were </a:t>
            </a:r>
            <a:r>
              <a:rPr lang="en-US" sz="1200" b="0" i="0" u="sng" strike="noStrike" kern="1200" dirty="0">
                <a:solidFill>
                  <a:schemeClr val="tx1"/>
                </a:solidFill>
                <a:effectLst/>
                <a:latin typeface="+mn-lt"/>
                <a:ea typeface="+mn-ea"/>
                <a:cs typeface="+mn-cs"/>
              </a:rPr>
              <a:t>largely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like</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rest</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humanity</a:t>
            </a:r>
            <a:r>
              <a:rPr lang="en-US" sz="1200" b="0" i="0" u="none" strike="noStrike" kern="1200" dirty="0">
                <a:solidFill>
                  <a:schemeClr val="tx1"/>
                </a:solidFill>
                <a:effectLst/>
                <a:latin typeface="+mn-lt"/>
                <a:ea typeface="+mn-ea"/>
                <a:cs typeface="+mn-cs"/>
              </a:rPr>
              <a:t> and </a:t>
            </a:r>
            <a:r>
              <a:rPr lang="en-US" sz="1200" b="0" i="0" u="sng" strike="noStrike" kern="1200" dirty="0">
                <a:solidFill>
                  <a:schemeClr val="tx1"/>
                </a:solidFill>
                <a:effectLst/>
                <a:latin typeface="+mn-lt"/>
                <a:ea typeface="+mn-ea"/>
                <a:cs typeface="+mn-cs"/>
              </a:rPr>
              <a:t>very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unfaithful</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Faith Arrow</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Some</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them</a:t>
            </a:r>
            <a:r>
              <a:rPr lang="en-US" sz="1200" b="0" i="0" u="none" strike="noStrike" kern="1200" dirty="0">
                <a:solidFill>
                  <a:schemeClr val="tx1"/>
                </a:solidFill>
                <a:effectLst/>
                <a:latin typeface="+mn-lt"/>
                <a:ea typeface="+mn-ea"/>
                <a:cs typeface="+mn-cs"/>
              </a:rPr>
              <a:t> put </a:t>
            </a:r>
            <a:r>
              <a:rPr lang="en-US" sz="1200" b="0" i="0" u="sng" strike="noStrike" kern="1200" dirty="0">
                <a:solidFill>
                  <a:schemeClr val="tx1"/>
                </a:solidFill>
                <a:effectLst/>
                <a:latin typeface="+mn-lt"/>
                <a:ea typeface="+mn-ea"/>
                <a:cs typeface="+mn-cs"/>
              </a:rPr>
              <a:t>their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faith</a:t>
            </a:r>
            <a:r>
              <a:rPr lang="en-US" sz="1200" b="0" i="0" u="none" strike="noStrike" kern="1200" dirty="0">
                <a:solidFill>
                  <a:schemeClr val="tx1"/>
                </a:solidFill>
                <a:effectLst/>
                <a:latin typeface="+mn-lt"/>
                <a:ea typeface="+mn-ea"/>
                <a:cs typeface="+mn-cs"/>
              </a:rPr>
              <a:t> in God and in the </a:t>
            </a:r>
            <a:r>
              <a:rPr lang="en-US" sz="1200" b="1" i="0" u="none" strike="noStrike" kern="1200" dirty="0">
                <a:solidFill>
                  <a:schemeClr val="tx1"/>
                </a:solidFill>
                <a:effectLst/>
                <a:latin typeface="+mn-lt"/>
                <a:ea typeface="+mn-ea"/>
                <a:cs typeface="+mn-cs"/>
              </a:rPr>
              <a:t>provision</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in the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 that we are </a:t>
            </a:r>
            <a:r>
              <a:rPr lang="en-US" sz="1200" b="1" i="1" u="none" strike="noStrike" kern="1200" dirty="0">
                <a:solidFill>
                  <a:schemeClr val="tx1"/>
                </a:solidFill>
                <a:effectLst/>
                <a:latin typeface="+mn-lt"/>
                <a:ea typeface="+mn-ea"/>
                <a:cs typeface="+mn-cs"/>
              </a:rPr>
              <a:t>unfolding</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a:t>
            </a:r>
            <a:r>
              <a:rPr lang="en-US" sz="1200" b="1" i="0" u="none" strike="noStrike" kern="1200" dirty="0">
                <a:solidFill>
                  <a:schemeClr val="tx1"/>
                </a:solidFill>
                <a:effectLst/>
                <a:latin typeface="+mn-lt"/>
                <a:ea typeface="+mn-ea"/>
                <a:cs typeface="+mn-cs"/>
              </a:rPr>
              <a:t>many</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did not</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67</a:t>
            </a:fld>
            <a:endParaRPr lang="en-US"/>
          </a:p>
        </p:txBody>
      </p:sp>
    </p:spTree>
    <p:extLst>
      <p:ext uri="{BB962C8B-B14F-4D97-AF65-F5344CB8AC3E}">
        <p14:creationId xmlns:p14="http://schemas.microsoft.com/office/powerpoint/2010/main" val="111205973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But, </a:t>
            </a:r>
            <a:r>
              <a:rPr lang="en-US" sz="1200" b="0" i="0" u="sng" strike="noStrike" kern="1200" dirty="0">
                <a:solidFill>
                  <a:schemeClr val="tx1"/>
                </a:solidFill>
                <a:effectLst/>
                <a:latin typeface="+mn-lt"/>
                <a:ea typeface="+mn-ea"/>
                <a:cs typeface="+mn-cs"/>
              </a:rPr>
              <a:t>the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way</a:t>
            </a:r>
            <a:r>
              <a:rPr lang="en-US" sz="1200" b="0" i="0" u="none" strike="noStrike" kern="1200" dirty="0">
                <a:solidFill>
                  <a:schemeClr val="tx1"/>
                </a:solidFill>
                <a:effectLst/>
                <a:latin typeface="+mn-lt"/>
                <a:ea typeface="+mn-ea"/>
                <a:cs typeface="+mn-cs"/>
              </a:rPr>
              <a:t> that a </a:t>
            </a:r>
            <a:r>
              <a:rPr lang="en-US" sz="1200" b="1" i="0" u="none" strike="noStrike" kern="1200" dirty="0">
                <a:solidFill>
                  <a:schemeClr val="tx1"/>
                </a:solidFill>
                <a:effectLst/>
                <a:latin typeface="+mn-lt"/>
                <a:ea typeface="+mn-ea"/>
                <a:cs typeface="+mn-cs"/>
              </a:rPr>
              <a:t>Jew</a:t>
            </a:r>
            <a:r>
              <a:rPr lang="en-US" sz="1200" b="0" i="0" u="none" strike="noStrike" kern="1200" dirty="0">
                <a:solidFill>
                  <a:schemeClr val="tx1"/>
                </a:solidFill>
                <a:effectLst/>
                <a:latin typeface="+mn-lt"/>
                <a:ea typeface="+mn-ea"/>
                <a:cs typeface="+mn-cs"/>
              </a:rPr>
              <a:t> could </a:t>
            </a:r>
            <a:r>
              <a:rPr lang="en-US" sz="1200" b="1" i="1" u="none" strike="noStrike" kern="1200" dirty="0">
                <a:solidFill>
                  <a:schemeClr val="tx1"/>
                </a:solidFill>
                <a:effectLst/>
                <a:latin typeface="+mn-lt"/>
                <a:ea typeface="+mn-ea"/>
                <a:cs typeface="+mn-cs"/>
              </a:rPr>
              <a:t>enter</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Kingdom of God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have a </a:t>
            </a:r>
            <a:r>
              <a:rPr lang="en-US" sz="1200" b="1" i="1" u="none" strike="noStrike" kern="1200" dirty="0">
                <a:solidFill>
                  <a:schemeClr val="tx1"/>
                </a:solidFill>
                <a:effectLst/>
                <a:latin typeface="+mn-lt"/>
                <a:ea typeface="+mn-ea"/>
                <a:cs typeface="+mn-cs"/>
              </a:rPr>
              <a:t>restored</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right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relationship</a:t>
            </a:r>
            <a:r>
              <a:rPr lang="en-US" sz="1200" b="0" i="0" u="none" strike="noStrike" kern="1200" dirty="0">
                <a:solidFill>
                  <a:schemeClr val="tx1"/>
                </a:solidFill>
                <a:effectLst/>
                <a:latin typeface="+mn-lt"/>
                <a:ea typeface="+mn-ea"/>
                <a:cs typeface="+mn-cs"/>
              </a:rPr>
              <a:t> with God was the </a:t>
            </a:r>
            <a:r>
              <a:rPr lang="en-US" sz="1200" b="0" i="0" u="sng" strike="noStrike" kern="1200" dirty="0">
                <a:solidFill>
                  <a:schemeClr val="tx1"/>
                </a:solidFill>
                <a:effectLst/>
                <a:latin typeface="+mn-lt"/>
                <a:ea typeface="+mn-ea"/>
                <a:cs typeface="+mn-cs"/>
              </a:rPr>
              <a:t>same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way</a:t>
            </a:r>
            <a:r>
              <a:rPr lang="en-US" sz="1200" b="0" i="0" u="none" strike="noStrike" kern="1200" dirty="0">
                <a:solidFill>
                  <a:schemeClr val="tx1"/>
                </a:solidFill>
                <a:effectLst/>
                <a:latin typeface="+mn-lt"/>
                <a:ea typeface="+mn-ea"/>
                <a:cs typeface="+mn-cs"/>
              </a:rPr>
              <a:t> for the </a:t>
            </a:r>
            <a:r>
              <a:rPr lang="en-US" sz="1200" b="1" i="0" u="none" strike="noStrike" kern="1200" dirty="0">
                <a:solidFill>
                  <a:schemeClr val="tx1"/>
                </a:solidFill>
                <a:effectLst/>
                <a:latin typeface="+mn-lt"/>
                <a:ea typeface="+mn-ea"/>
                <a:cs typeface="+mn-cs"/>
              </a:rPr>
              <a:t>Gentile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was </a:t>
            </a:r>
            <a:r>
              <a:rPr lang="en-US" sz="1200" b="0" i="1" u="none" strike="noStrike" kern="1200" dirty="0">
                <a:solidFill>
                  <a:schemeClr val="tx1"/>
                </a:solidFill>
                <a:effectLst/>
                <a:latin typeface="+mn-lt"/>
                <a:ea typeface="+mn-ea"/>
                <a:cs typeface="+mn-cs"/>
              </a:rPr>
              <a:t>through</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faith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a:t>
            </a:r>
            <a:r>
              <a:rPr lang="en-US" sz="1200" b="1" i="1" u="none" strike="noStrike" kern="1200" dirty="0">
                <a:solidFill>
                  <a:schemeClr val="tx1"/>
                </a:solidFill>
                <a:effectLst/>
                <a:latin typeface="+mn-lt"/>
                <a:ea typeface="+mn-ea"/>
                <a:cs typeface="+mn-cs"/>
              </a:rPr>
              <a:t>now</a:t>
            </a:r>
            <a:r>
              <a:rPr lang="en-US" sz="1200" b="0" i="0" u="none" strike="noStrike" kern="1200" dirty="0">
                <a:solidFill>
                  <a:schemeClr val="tx1"/>
                </a:solidFill>
                <a:effectLst/>
                <a:latin typeface="+mn-lt"/>
                <a:ea typeface="+mn-ea"/>
                <a:cs typeface="+mn-cs"/>
              </a:rPr>
              <a:t> had some </a:t>
            </a:r>
            <a:r>
              <a:rPr lang="en-US" sz="1200" b="0" i="0" u="sng" strike="noStrike" kern="1200" dirty="0">
                <a:solidFill>
                  <a:schemeClr val="tx1"/>
                </a:solidFill>
                <a:effectLst/>
                <a:latin typeface="+mn-lt"/>
                <a:ea typeface="+mn-ea"/>
                <a:cs typeface="+mn-cs"/>
              </a:rPr>
              <a:t>more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specific</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information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0" u="none" strike="noStrike" kern="1200" dirty="0">
                <a:solidFill>
                  <a:schemeClr val="tx1"/>
                </a:solidFill>
                <a:effectLst/>
                <a:latin typeface="+mn-lt"/>
                <a:ea typeface="+mn-ea"/>
                <a:cs typeface="+mn-cs"/>
              </a:rPr>
              <a:t>promises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given</a:t>
            </a:r>
            <a:r>
              <a:rPr lang="en-US" sz="1200" b="0" i="0" u="none" strike="noStrike" kern="1200" dirty="0">
                <a:solidFill>
                  <a:schemeClr val="tx1"/>
                </a:solidFill>
                <a:effectLst/>
                <a:latin typeface="+mn-lt"/>
                <a:ea typeface="+mn-ea"/>
                <a:cs typeface="+mn-cs"/>
              </a:rPr>
              <a:t> to them </a:t>
            </a:r>
            <a:r>
              <a:rPr lang="en-US" sz="1200" b="1" i="1" u="none" strike="noStrike" kern="1200" dirty="0">
                <a:solidFill>
                  <a:schemeClr val="tx1"/>
                </a:solidFill>
                <a:effectLst/>
                <a:latin typeface="+mn-lt"/>
                <a:ea typeface="+mn-ea"/>
                <a:cs typeface="+mn-cs"/>
              </a:rPr>
              <a:t>through</a:t>
            </a:r>
            <a:r>
              <a:rPr lang="en-US" sz="1200" b="0" i="0" u="none" strike="noStrike" kern="1200" dirty="0">
                <a:solidFill>
                  <a:schemeClr val="tx1"/>
                </a:solidFill>
                <a:effectLst/>
                <a:latin typeface="+mn-lt"/>
                <a:ea typeface="+mn-ea"/>
                <a:cs typeface="+mn-cs"/>
              </a:rPr>
              <a:t> this </a:t>
            </a:r>
            <a:r>
              <a:rPr lang="en-US" sz="1200" b="0" i="0" u="sng" strike="noStrike" kern="1200" dirty="0">
                <a:solidFill>
                  <a:schemeClr val="tx1"/>
                </a:solidFill>
                <a:effectLst/>
                <a:latin typeface="+mn-lt"/>
                <a:ea typeface="+mn-ea"/>
                <a:cs typeface="+mn-cs"/>
              </a:rPr>
              <a:t>Covenant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system</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it was still </a:t>
            </a:r>
            <a:r>
              <a:rPr lang="en-US" sz="1200" b="1" i="1" u="none" strike="noStrike" kern="1200" dirty="0">
                <a:solidFill>
                  <a:schemeClr val="tx1"/>
                </a:solidFill>
                <a:effectLst/>
                <a:latin typeface="+mn-lt"/>
                <a:ea typeface="+mn-ea"/>
                <a:cs typeface="+mn-cs"/>
              </a:rPr>
              <a:t>always</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just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faith</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68</a:t>
            </a:fld>
            <a:endParaRPr lang="en-US"/>
          </a:p>
        </p:txBody>
      </p:sp>
    </p:spTree>
    <p:extLst>
      <p:ext uri="{BB962C8B-B14F-4D97-AF65-F5344CB8AC3E}">
        <p14:creationId xmlns:p14="http://schemas.microsoft.com/office/powerpoint/2010/main" val="346839014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So, the </a:t>
            </a:r>
            <a:r>
              <a:rPr lang="en-US" sz="1200" b="1" i="0" u="none" strike="noStrike" kern="1200" dirty="0">
                <a:solidFill>
                  <a:schemeClr val="tx1"/>
                </a:solidFill>
                <a:effectLst/>
                <a:latin typeface="+mn-lt"/>
                <a:ea typeface="+mn-ea"/>
                <a:cs typeface="+mn-cs"/>
              </a:rPr>
              <a:t>Jews</a:t>
            </a:r>
            <a:r>
              <a:rPr lang="en-US" sz="1200" b="0" i="0" u="none" strike="noStrike" kern="1200" dirty="0">
                <a:solidFill>
                  <a:schemeClr val="tx1"/>
                </a:solidFill>
                <a:effectLst/>
                <a:latin typeface="+mn-lt"/>
                <a:ea typeface="+mn-ea"/>
                <a:cs typeface="+mn-cs"/>
              </a:rPr>
              <a:t> had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system</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had </a:t>
            </a:r>
            <a:r>
              <a:rPr lang="en-US" sz="1200" b="0" i="0" u="sng" strike="noStrike" kern="1200" dirty="0">
                <a:solidFill>
                  <a:schemeClr val="tx1"/>
                </a:solidFill>
                <a:effectLst/>
                <a:latin typeface="+mn-lt"/>
                <a:ea typeface="+mn-ea"/>
                <a:cs typeface="+mn-cs"/>
              </a:rPr>
              <a:t>their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lamb</a:t>
            </a:r>
            <a:r>
              <a:rPr lang="en-US" sz="1200" b="0" i="0" u="none" strike="noStrike" kern="1200" dirty="0">
                <a:solidFill>
                  <a:schemeClr val="tx1"/>
                </a:solidFill>
                <a:effectLst/>
                <a:latin typeface="+mn-lt"/>
                <a:ea typeface="+mn-ea"/>
                <a:cs typeface="+mn-cs"/>
              </a:rPr>
              <a:t> and </a:t>
            </a:r>
            <a:r>
              <a:rPr lang="en-US" sz="1200" b="0" i="0" u="sng" strike="noStrike" kern="1200" dirty="0">
                <a:solidFill>
                  <a:schemeClr val="tx1"/>
                </a:solidFill>
                <a:effectLst/>
                <a:latin typeface="+mn-lt"/>
                <a:ea typeface="+mn-ea"/>
                <a:cs typeface="+mn-cs"/>
              </a:rPr>
              <a:t>their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sacrifices</a:t>
            </a:r>
            <a:r>
              <a:rPr lang="en-US" sz="1200" b="0" i="0" u="none" strike="noStrike" kern="1200" dirty="0">
                <a:solidFill>
                  <a:schemeClr val="tx1"/>
                </a:solidFill>
                <a:effectLst/>
                <a:latin typeface="+mn-lt"/>
                <a:ea typeface="+mn-ea"/>
                <a:cs typeface="+mn-cs"/>
              </a:rPr>
              <a:t>, and so on.</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Now, we </a:t>
            </a:r>
            <a:r>
              <a:rPr lang="en-US" sz="1200" b="1" i="1" u="none" strike="noStrike" kern="1200" dirty="0">
                <a:solidFill>
                  <a:schemeClr val="tx1"/>
                </a:solidFill>
                <a:effectLst/>
                <a:latin typeface="+mn-lt"/>
                <a:ea typeface="+mn-ea"/>
                <a:cs typeface="+mn-cs"/>
              </a:rPr>
              <a:t>enter</a:t>
            </a:r>
            <a:r>
              <a:rPr lang="en-US" sz="1200" b="0" i="0" u="none" strike="noStrike" kern="1200" dirty="0">
                <a:solidFill>
                  <a:schemeClr val="tx1"/>
                </a:solidFill>
                <a:effectLst/>
                <a:latin typeface="+mn-lt"/>
                <a:ea typeface="+mn-ea"/>
                <a:cs typeface="+mn-cs"/>
              </a:rPr>
              <a:t> our </a:t>
            </a:r>
            <a:r>
              <a:rPr lang="en-US" sz="1200" b="0" i="0" u="sng" strike="noStrike" kern="1200" dirty="0">
                <a:solidFill>
                  <a:schemeClr val="tx1"/>
                </a:solidFill>
                <a:effectLst/>
                <a:latin typeface="+mn-lt"/>
                <a:ea typeface="+mn-ea"/>
                <a:cs typeface="+mn-cs"/>
              </a:rPr>
              <a:t>modern</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day</a:t>
            </a:r>
            <a:r>
              <a:rPr lang="en-US" sz="1200" b="0" i="0" u="none" strike="noStrike" kern="1200" dirty="0">
                <a:solidFill>
                  <a:schemeClr val="tx1"/>
                </a:solidFill>
                <a:effectLst/>
                <a:latin typeface="+mn-lt"/>
                <a:ea typeface="+mn-ea"/>
                <a:cs typeface="+mn-cs"/>
              </a:rPr>
              <a:t> with </a:t>
            </a:r>
            <a:r>
              <a:rPr lang="en-US" sz="1200" b="0" i="0" u="sng" strike="noStrike" kern="1200" dirty="0">
                <a:solidFill>
                  <a:schemeClr val="tx1"/>
                </a:solidFill>
                <a:effectLst/>
                <a:latin typeface="+mn-lt"/>
                <a:ea typeface="+mn-ea"/>
                <a:cs typeface="+mn-cs"/>
              </a:rPr>
              <a:t>the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one</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named</a:t>
            </a:r>
            <a:r>
              <a:rPr lang="en-US" sz="1200" b="0" i="0" u="none" strike="noStrike" kern="1200" dirty="0">
                <a:solidFill>
                  <a:schemeClr val="tx1"/>
                </a:solidFill>
                <a:effectLst/>
                <a:latin typeface="+mn-lt"/>
                <a:ea typeface="+mn-ea"/>
                <a:cs typeface="+mn-cs"/>
              </a:rPr>
              <a:t> Jesus Christ.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Cross image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That </a:t>
            </a:r>
            <a:r>
              <a:rPr lang="en-US" sz="1200" b="1" i="0" u="none" strike="noStrike" kern="1200" dirty="0">
                <a:solidFill>
                  <a:schemeClr val="tx1"/>
                </a:solidFill>
                <a:effectLst/>
                <a:latin typeface="+mn-lt"/>
                <a:ea typeface="+mn-ea"/>
                <a:cs typeface="+mn-cs"/>
              </a:rPr>
              <a:t>promise</a:t>
            </a:r>
            <a:r>
              <a:rPr lang="en-US" sz="1200" b="0" i="0" u="none" strike="noStrike" kern="1200" dirty="0">
                <a:solidFill>
                  <a:schemeClr val="tx1"/>
                </a:solidFill>
                <a:effectLst/>
                <a:latin typeface="+mn-lt"/>
                <a:ea typeface="+mn-ea"/>
                <a:cs typeface="+mn-cs"/>
              </a:rPr>
              <a:t> of God </a:t>
            </a:r>
            <a:r>
              <a:rPr lang="en-US" sz="1200" b="1" i="1" u="none" strike="noStrike" kern="1200" dirty="0">
                <a:solidFill>
                  <a:schemeClr val="tx1"/>
                </a:solidFill>
                <a:effectLst/>
                <a:latin typeface="+mn-lt"/>
                <a:ea typeface="+mn-ea"/>
                <a:cs typeface="+mn-cs"/>
              </a:rPr>
              <a:t>going</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back</a:t>
            </a:r>
            <a:r>
              <a:rPr lang="en-US" sz="1200" b="0" i="0" u="none" strike="noStrike" kern="1200" dirty="0">
                <a:solidFill>
                  <a:schemeClr val="tx1"/>
                </a:solidFill>
                <a:effectLst/>
                <a:latin typeface="+mn-lt"/>
                <a:ea typeface="+mn-ea"/>
                <a:cs typeface="+mn-cs"/>
              </a:rPr>
              <a:t> to the </a:t>
            </a:r>
            <a:r>
              <a:rPr lang="en-US" sz="1200" b="1" i="0" u="none" strike="noStrike" kern="1200" dirty="0">
                <a:solidFill>
                  <a:schemeClr val="tx1"/>
                </a:solidFill>
                <a:effectLst/>
                <a:latin typeface="+mn-lt"/>
                <a:ea typeface="+mn-ea"/>
                <a:cs typeface="+mn-cs"/>
              </a:rPr>
              <a:t>Garden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that was </a:t>
            </a:r>
            <a:r>
              <a:rPr lang="en-US" sz="1200" b="1" i="1" u="none" strike="noStrike" kern="1200" dirty="0">
                <a:solidFill>
                  <a:schemeClr val="tx1"/>
                </a:solidFill>
                <a:effectLst/>
                <a:latin typeface="+mn-lt"/>
                <a:ea typeface="+mn-ea"/>
                <a:cs typeface="+mn-cs"/>
              </a:rPr>
              <a:t>carried out</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through</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Abraham</a:t>
            </a:r>
            <a:r>
              <a:rPr lang="en-US" sz="1200" b="0" i="0" u="none" strike="noStrike" kern="1200" dirty="0">
                <a:solidFill>
                  <a:schemeClr val="tx1"/>
                </a:solidFill>
                <a:effectLst/>
                <a:latin typeface="+mn-lt"/>
                <a:ea typeface="+mn-ea"/>
                <a:cs typeface="+mn-cs"/>
              </a:rPr>
              <a:t> and the </a:t>
            </a:r>
            <a:r>
              <a:rPr lang="en-US" sz="1200" b="1" i="0" u="none" strike="noStrike" kern="1200" dirty="0">
                <a:solidFill>
                  <a:schemeClr val="tx1"/>
                </a:solidFill>
                <a:effectLst/>
                <a:latin typeface="+mn-lt"/>
                <a:ea typeface="+mn-ea"/>
                <a:cs typeface="+mn-cs"/>
              </a:rPr>
              <a:t>Jews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found</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its</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fulfillment</a:t>
            </a:r>
            <a:r>
              <a:rPr lang="en-US" sz="1200" b="0" i="0" u="none" strike="noStrike" kern="1200" dirty="0">
                <a:solidFill>
                  <a:schemeClr val="tx1"/>
                </a:solidFill>
                <a:effectLst/>
                <a:latin typeface="+mn-lt"/>
                <a:ea typeface="+mn-ea"/>
                <a:cs typeface="+mn-cs"/>
              </a:rPr>
              <a:t>, at a </a:t>
            </a:r>
            <a:r>
              <a:rPr lang="en-US" sz="1200" b="1" i="0" u="none" strike="noStrike" kern="1200" dirty="0">
                <a:solidFill>
                  <a:schemeClr val="tx1"/>
                </a:solidFill>
                <a:effectLst/>
                <a:latin typeface="+mn-lt"/>
                <a:ea typeface="+mn-ea"/>
                <a:cs typeface="+mn-cs"/>
              </a:rPr>
              <a:t>point</a:t>
            </a:r>
            <a:r>
              <a:rPr lang="en-US" sz="1200" b="0" i="0" u="none" strike="noStrike" kern="1200" dirty="0">
                <a:solidFill>
                  <a:schemeClr val="tx1"/>
                </a:solidFill>
                <a:effectLst/>
                <a:latin typeface="+mn-lt"/>
                <a:ea typeface="+mn-ea"/>
                <a:cs typeface="+mn-cs"/>
              </a:rPr>
              <a:t> in </a:t>
            </a:r>
            <a:r>
              <a:rPr lang="en-US" sz="1200" b="1" i="0" u="none" strike="noStrike" kern="1200" dirty="0">
                <a:solidFill>
                  <a:schemeClr val="tx1"/>
                </a:solidFill>
                <a:effectLst/>
                <a:latin typeface="+mn-lt"/>
                <a:ea typeface="+mn-ea"/>
                <a:cs typeface="+mn-cs"/>
              </a:rPr>
              <a:t>time</a:t>
            </a:r>
            <a:r>
              <a:rPr lang="en-US" sz="1200" b="0" i="0" u="none" strike="noStrike" kern="1200" dirty="0">
                <a:solidFill>
                  <a:schemeClr val="tx1"/>
                </a:solidFill>
                <a:effectLst/>
                <a:latin typeface="+mn-lt"/>
                <a:ea typeface="+mn-ea"/>
                <a:cs typeface="+mn-cs"/>
              </a:rPr>
              <a:t> historically, in the Man </a:t>
            </a:r>
            <a:r>
              <a:rPr lang="en-US" sz="1200" b="1" i="1" u="none" strike="noStrike" kern="1200" dirty="0">
                <a:solidFill>
                  <a:schemeClr val="tx1"/>
                </a:solidFill>
                <a:effectLst/>
                <a:latin typeface="+mn-lt"/>
                <a:ea typeface="+mn-ea"/>
                <a:cs typeface="+mn-cs"/>
              </a:rPr>
              <a:t>called</a:t>
            </a:r>
            <a:r>
              <a:rPr lang="en-US" sz="1200" b="0" i="0" u="none" strike="noStrike" kern="1200" dirty="0">
                <a:solidFill>
                  <a:schemeClr val="tx1"/>
                </a:solidFill>
                <a:effectLst/>
                <a:latin typeface="+mn-lt"/>
                <a:ea typeface="+mn-ea"/>
                <a:cs typeface="+mn-cs"/>
              </a:rPr>
              <a:t> Jesus Christ.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At the just </a:t>
            </a:r>
            <a:r>
              <a:rPr lang="en-US" sz="1200" b="0" i="0" u="sng" strike="noStrike" kern="1200" dirty="0">
                <a:solidFill>
                  <a:schemeClr val="tx1"/>
                </a:solidFill>
                <a:effectLst/>
                <a:latin typeface="+mn-lt"/>
                <a:ea typeface="+mn-ea"/>
                <a:cs typeface="+mn-cs"/>
              </a:rPr>
              <a:t>right</a:t>
            </a:r>
            <a:r>
              <a:rPr lang="en-US" sz="1200" b="1" i="0" u="none" strike="noStrike" kern="1200" dirty="0">
                <a:solidFill>
                  <a:schemeClr val="tx1"/>
                </a:solidFill>
                <a:effectLst/>
                <a:latin typeface="+mn-lt"/>
                <a:ea typeface="+mn-ea"/>
                <a:cs typeface="+mn-cs"/>
              </a:rPr>
              <a:t> time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Jesus </a:t>
            </a:r>
            <a:r>
              <a:rPr lang="en-US" sz="1200" b="1" i="1" u="none" strike="noStrike" kern="1200" dirty="0">
                <a:solidFill>
                  <a:schemeClr val="tx1"/>
                </a:solidFill>
                <a:effectLst/>
                <a:latin typeface="+mn-lt"/>
                <a:ea typeface="+mn-ea"/>
                <a:cs typeface="+mn-cs"/>
              </a:rPr>
              <a:t>entered</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into</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world</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69</a:t>
            </a:fld>
            <a:endParaRPr lang="en-US"/>
          </a:p>
        </p:txBody>
      </p:sp>
    </p:spTree>
    <p:extLst>
      <p:ext uri="{BB962C8B-B14F-4D97-AF65-F5344CB8AC3E}">
        <p14:creationId xmlns:p14="http://schemas.microsoft.com/office/powerpoint/2010/main" val="17795989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1" i="0" u="none" strike="noStrike" kern="1200" dirty="0">
                <a:solidFill>
                  <a:schemeClr val="tx1"/>
                </a:solidFill>
                <a:effectLst/>
                <a:latin typeface="+mn-lt"/>
                <a:ea typeface="+mn-ea"/>
                <a:cs typeface="+mn-cs"/>
              </a:rPr>
              <a:t>Angels</a:t>
            </a:r>
            <a:r>
              <a:rPr lang="en-US" sz="1200" b="0" i="0" u="none" strike="noStrike" kern="1200" dirty="0">
                <a:solidFill>
                  <a:schemeClr val="tx1"/>
                </a:solidFill>
                <a:effectLst/>
                <a:latin typeface="+mn-lt"/>
                <a:ea typeface="+mn-ea"/>
                <a:cs typeface="+mn-cs"/>
              </a:rPr>
              <a:t> are like </a:t>
            </a:r>
            <a:r>
              <a:rPr lang="en-US" sz="1200" b="1" i="0" u="none" strike="noStrike" kern="1200" dirty="0">
                <a:solidFill>
                  <a:schemeClr val="tx1"/>
                </a:solidFill>
                <a:effectLst/>
                <a:latin typeface="+mn-lt"/>
                <a:ea typeface="+mn-ea"/>
                <a:cs typeface="+mn-cs"/>
              </a:rPr>
              <a:t>servants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a:t>
            </a:r>
            <a:r>
              <a:rPr lang="en-US" sz="1200" b="0" i="1" u="none" strike="noStrike" kern="1200" dirty="0">
                <a:solidFill>
                  <a:schemeClr val="tx1"/>
                </a:solidFill>
                <a:effectLst/>
                <a:latin typeface="+mn-lt"/>
                <a:ea typeface="+mn-ea"/>
                <a:cs typeface="+mn-cs"/>
              </a:rPr>
              <a:t>carry out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functions</a:t>
            </a:r>
            <a:r>
              <a:rPr lang="en-US" sz="1200" b="0" i="0" u="none" strike="noStrike" kern="1200" dirty="0">
                <a:solidFill>
                  <a:schemeClr val="tx1"/>
                </a:solidFill>
                <a:effectLst/>
                <a:latin typeface="+mn-lt"/>
                <a:ea typeface="+mn-ea"/>
                <a:cs typeface="+mn-cs"/>
              </a:rPr>
              <a:t> for God.</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have </a:t>
            </a:r>
            <a:r>
              <a:rPr lang="en-US" sz="1200" b="1" i="0" u="none" strike="noStrike" kern="1200" dirty="0">
                <a:solidFill>
                  <a:schemeClr val="tx1"/>
                </a:solidFill>
                <a:effectLst/>
                <a:latin typeface="+mn-lt"/>
                <a:ea typeface="+mn-ea"/>
                <a:cs typeface="+mn-cs"/>
              </a:rPr>
              <a:t>volition</a:t>
            </a:r>
            <a:r>
              <a:rPr lang="en-US" sz="1200" b="0" i="0" u="none" strike="noStrike" kern="1200" dirty="0">
                <a:solidFill>
                  <a:schemeClr val="tx1"/>
                </a:solidFill>
                <a:effectLst/>
                <a:latin typeface="+mn-lt"/>
                <a:ea typeface="+mn-ea"/>
                <a:cs typeface="+mn-cs"/>
              </a:rPr>
              <a:t> and they </a:t>
            </a:r>
            <a:r>
              <a:rPr lang="en-US" sz="1200" b="0" i="0" u="sng" strike="noStrike" kern="1200" dirty="0">
                <a:solidFill>
                  <a:schemeClr val="tx1"/>
                </a:solidFill>
                <a:effectLst/>
                <a:latin typeface="+mn-lt"/>
                <a:ea typeface="+mn-ea"/>
                <a:cs typeface="+mn-cs"/>
              </a:rPr>
              <a:t>are not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Earthly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They </a:t>
            </a:r>
            <a:r>
              <a:rPr lang="en-US" sz="1200" b="1" i="1" u="none" strike="noStrike" kern="1200" dirty="0">
                <a:solidFill>
                  <a:schemeClr val="tx1"/>
                </a:solidFill>
                <a:effectLst/>
                <a:latin typeface="+mn-lt"/>
                <a:ea typeface="+mn-ea"/>
                <a:cs typeface="+mn-cs"/>
              </a:rPr>
              <a:t>live</a:t>
            </a:r>
            <a:r>
              <a:rPr lang="en-US" sz="1200" b="0" i="0" u="none" strike="noStrike" kern="1200" dirty="0">
                <a:solidFill>
                  <a:schemeClr val="tx1"/>
                </a:solidFill>
                <a:effectLst/>
                <a:latin typeface="+mn-lt"/>
                <a:ea typeface="+mn-ea"/>
                <a:cs typeface="+mn-cs"/>
              </a:rPr>
              <a:t> in the </a:t>
            </a:r>
            <a:r>
              <a:rPr lang="en-US" sz="1200" b="0" i="0" u="sng" strike="noStrike" kern="1200" dirty="0">
                <a:solidFill>
                  <a:schemeClr val="tx1"/>
                </a:solidFill>
                <a:effectLst/>
                <a:latin typeface="+mn-lt"/>
                <a:ea typeface="+mn-ea"/>
                <a:cs typeface="+mn-cs"/>
              </a:rPr>
              <a:t>Heavenly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realm</a:t>
            </a:r>
            <a:r>
              <a:rPr lang="en-US" sz="1200" b="0" i="0" u="none" strike="noStrike" kern="1200" dirty="0">
                <a:solidFill>
                  <a:schemeClr val="tx1"/>
                </a:solidFill>
                <a:effectLst/>
                <a:latin typeface="+mn-lt"/>
                <a:ea typeface="+mn-ea"/>
                <a:cs typeface="+mn-cs"/>
              </a:rPr>
              <a:t> in a </a:t>
            </a:r>
            <a:r>
              <a:rPr lang="en-US" sz="1200" b="0" i="0" u="sng" strike="noStrike" kern="1200" dirty="0">
                <a:solidFill>
                  <a:schemeClr val="tx1"/>
                </a:solidFill>
                <a:effectLst/>
                <a:latin typeface="+mn-lt"/>
                <a:ea typeface="+mn-ea"/>
                <a:cs typeface="+mn-cs"/>
              </a:rPr>
              <a:t>Heavenly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dimension</a:t>
            </a:r>
            <a:r>
              <a:rPr lang="en-US" sz="1200" b="0" i="0" u="none" strike="noStrike" kern="1200" dirty="0">
                <a:solidFill>
                  <a:schemeClr val="tx1"/>
                </a:solidFill>
                <a:effectLst/>
                <a:latin typeface="+mn-lt"/>
                <a:ea typeface="+mn-ea"/>
                <a:cs typeface="+mn-cs"/>
              </a:rPr>
              <a:t> with </a:t>
            </a:r>
            <a:r>
              <a:rPr lang="en-US" sz="1200" b="1" i="0" u="none" strike="noStrike" kern="1200" dirty="0">
                <a:solidFill>
                  <a:schemeClr val="tx1"/>
                </a:solidFill>
                <a:effectLst/>
                <a:latin typeface="+mn-lt"/>
                <a:ea typeface="+mn-ea"/>
                <a:cs typeface="+mn-cs"/>
              </a:rPr>
              <a:t>God</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 </a:t>
            </a:r>
            <a:r>
              <a:rPr lang="en-US" sz="1200" b="0" i="0" u="sng" strike="noStrike" kern="1200" dirty="0">
                <a:solidFill>
                  <a:schemeClr val="tx1"/>
                </a:solidFill>
                <a:effectLst/>
                <a:latin typeface="+mn-lt"/>
                <a:ea typeface="+mn-ea"/>
                <a:cs typeface="+mn-cs"/>
              </a:rPr>
              <a:t>highest</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created</a:t>
            </a:r>
            <a:r>
              <a:rPr lang="en-US" sz="1200" b="1" i="0" u="none" strike="noStrike" kern="1200" dirty="0">
                <a:solidFill>
                  <a:schemeClr val="tx1"/>
                </a:solidFill>
                <a:effectLst/>
                <a:latin typeface="+mn-lt"/>
                <a:ea typeface="+mn-ea"/>
                <a:cs typeface="+mn-cs"/>
              </a:rPr>
              <a:t> angel</a:t>
            </a:r>
            <a:r>
              <a:rPr lang="en-US" sz="1200" b="0" i="0" u="none" strike="noStrike" kern="1200" dirty="0">
                <a:solidFill>
                  <a:schemeClr val="tx1"/>
                </a:solidFill>
                <a:effectLst/>
                <a:latin typeface="+mn-lt"/>
                <a:ea typeface="+mn-ea"/>
                <a:cs typeface="+mn-cs"/>
              </a:rPr>
              <a:t> was </a:t>
            </a:r>
            <a:r>
              <a:rPr lang="en-US" sz="1200" b="1" i="0" u="none" strike="noStrike" kern="1200" dirty="0">
                <a:solidFill>
                  <a:schemeClr val="tx1"/>
                </a:solidFill>
                <a:effectLst/>
                <a:latin typeface="+mn-lt"/>
                <a:ea typeface="+mn-ea"/>
                <a:cs typeface="+mn-cs"/>
              </a:rPr>
              <a:t>one</a:t>
            </a:r>
            <a:r>
              <a:rPr lang="en-US" sz="1200" b="0" i="0" u="none" strike="noStrike" kern="1200" dirty="0">
                <a:solidFill>
                  <a:schemeClr val="tx1"/>
                </a:solidFill>
                <a:effectLst/>
                <a:latin typeface="+mn-lt"/>
                <a:ea typeface="+mn-ea"/>
                <a:cs typeface="+mn-cs"/>
              </a:rPr>
              <a:t> that </a:t>
            </a:r>
            <a:r>
              <a:rPr lang="en-US" sz="1200" b="1" i="1" u="none" strike="noStrike" kern="1200" dirty="0">
                <a:solidFill>
                  <a:schemeClr val="tx1"/>
                </a:solidFill>
                <a:effectLst/>
                <a:latin typeface="+mn-lt"/>
                <a:ea typeface="+mn-ea"/>
                <a:cs typeface="+mn-cs"/>
              </a:rPr>
              <a:t>goes</a:t>
            </a:r>
            <a:r>
              <a:rPr lang="en-US" sz="1200" b="0" i="0" u="none" strike="noStrike" kern="1200" dirty="0">
                <a:solidFill>
                  <a:schemeClr val="tx1"/>
                </a:solidFill>
                <a:effectLst/>
                <a:latin typeface="+mn-lt"/>
                <a:ea typeface="+mn-ea"/>
                <a:cs typeface="+mn-cs"/>
              </a:rPr>
              <a:t> by the </a:t>
            </a:r>
            <a:r>
              <a:rPr lang="en-US" sz="1200" b="1" i="0" u="none" strike="noStrike" kern="1200" dirty="0">
                <a:solidFill>
                  <a:schemeClr val="tx1"/>
                </a:solidFill>
                <a:effectLst/>
                <a:latin typeface="+mn-lt"/>
                <a:ea typeface="+mn-ea"/>
                <a:cs typeface="+mn-cs"/>
              </a:rPr>
              <a:t>name</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Lucifer</a:t>
            </a:r>
            <a:r>
              <a:rPr lang="en-US" sz="1200" b="0" i="0" u="none" strike="noStrike" kern="1200" dirty="0">
                <a:solidFill>
                  <a:schemeClr val="tx1"/>
                </a:solidFill>
                <a:effectLst/>
                <a:latin typeface="+mn-lt"/>
                <a:ea typeface="+mn-ea"/>
                <a:cs typeface="+mn-cs"/>
              </a:rPr>
              <a:t> or </a:t>
            </a:r>
            <a:r>
              <a:rPr lang="en-US" sz="1200" b="1" i="0" u="none" strike="noStrike" kern="1200" dirty="0">
                <a:solidFill>
                  <a:schemeClr val="tx1"/>
                </a:solidFill>
                <a:effectLst/>
                <a:latin typeface="+mn-lt"/>
                <a:ea typeface="+mn-ea"/>
                <a:cs typeface="+mn-cs"/>
              </a:rPr>
              <a:t>Satan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was the </a:t>
            </a:r>
            <a:r>
              <a:rPr lang="en-US" sz="1200" b="0" i="0" u="sng" strike="noStrike" kern="1200" dirty="0">
                <a:solidFill>
                  <a:schemeClr val="tx1"/>
                </a:solidFill>
                <a:effectLst/>
                <a:latin typeface="+mn-lt"/>
                <a:ea typeface="+mn-ea"/>
                <a:cs typeface="+mn-cs"/>
              </a:rPr>
              <a:t>most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glorious</a:t>
            </a:r>
            <a:r>
              <a:rPr lang="en-US" sz="1200" b="0" i="0" u="none" strike="noStrike" kern="1200" dirty="0">
                <a:solidFill>
                  <a:schemeClr val="tx1"/>
                </a:solidFill>
                <a:effectLst/>
                <a:latin typeface="+mn-lt"/>
                <a:ea typeface="+mn-ea"/>
                <a:cs typeface="+mn-cs"/>
              </a:rPr>
              <a:t> of </a:t>
            </a:r>
            <a:r>
              <a:rPr lang="en-US" sz="1200" b="1"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of the </a:t>
            </a:r>
            <a:r>
              <a:rPr lang="en-US" sz="1200" b="0" i="1" u="none" strike="noStrike" kern="1200" dirty="0">
                <a:solidFill>
                  <a:schemeClr val="tx1"/>
                </a:solidFill>
                <a:effectLst/>
                <a:latin typeface="+mn-lt"/>
                <a:ea typeface="+mn-ea"/>
                <a:cs typeface="+mn-cs"/>
              </a:rPr>
              <a:t>created</a:t>
            </a:r>
            <a:r>
              <a:rPr lang="en-US" sz="1200" b="1" i="0" u="none" strike="noStrike" kern="1200" dirty="0">
                <a:solidFill>
                  <a:schemeClr val="tx1"/>
                </a:solidFill>
                <a:effectLst/>
                <a:latin typeface="+mn-lt"/>
                <a:ea typeface="+mn-ea"/>
                <a:cs typeface="+mn-cs"/>
              </a:rPr>
              <a:t> angels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was </a:t>
            </a:r>
            <a:r>
              <a:rPr lang="en-US" sz="1200" b="0" i="0" u="sng" strike="noStrike" kern="1200" dirty="0">
                <a:solidFill>
                  <a:schemeClr val="tx1"/>
                </a:solidFill>
                <a:effectLst/>
                <a:latin typeface="+mn-lt"/>
                <a:ea typeface="+mn-ea"/>
                <a:cs typeface="+mn-cs"/>
              </a:rPr>
              <a:t>very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talented</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is a </a:t>
            </a:r>
            <a:r>
              <a:rPr lang="en-US" sz="1200" b="0" i="0" u="sng" strike="noStrike" kern="1200" dirty="0">
                <a:solidFill>
                  <a:schemeClr val="tx1"/>
                </a:solidFill>
                <a:effectLst/>
                <a:latin typeface="+mn-lt"/>
                <a:ea typeface="+mn-ea"/>
                <a:cs typeface="+mn-cs"/>
              </a:rPr>
              <a:t>musical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genius</a:t>
            </a:r>
            <a:r>
              <a:rPr lang="en-US" sz="1200" b="0" i="0" u="none" strike="noStrike" kern="1200" dirty="0">
                <a:solidFill>
                  <a:schemeClr val="tx1"/>
                </a:solidFill>
                <a:effectLst/>
                <a:latin typeface="+mn-lt"/>
                <a:ea typeface="+mn-ea"/>
                <a:cs typeface="+mn-cs"/>
              </a:rPr>
              <a:t> and the </a:t>
            </a:r>
            <a:r>
              <a:rPr lang="en-US" sz="1200" b="1" i="0" u="none" strike="noStrike" kern="1200" dirty="0">
                <a:solidFill>
                  <a:schemeClr val="tx1"/>
                </a:solidFill>
                <a:effectLst/>
                <a:latin typeface="+mn-lt"/>
                <a:ea typeface="+mn-ea"/>
                <a:cs typeface="+mn-cs"/>
              </a:rPr>
              <a:t>source</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music</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was </a:t>
            </a:r>
            <a:r>
              <a:rPr lang="en-US" sz="1200" b="0" i="0" u="sng" strike="noStrike" kern="1200" dirty="0">
                <a:solidFill>
                  <a:schemeClr val="tx1"/>
                </a:solidFill>
                <a:effectLst/>
                <a:latin typeface="+mn-lt"/>
                <a:ea typeface="+mn-ea"/>
                <a:cs typeface="+mn-cs"/>
              </a:rPr>
              <a:t>very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glorious</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very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good</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look</a:t>
            </a:r>
            <a:r>
              <a:rPr lang="en-US" sz="1200" b="0" i="0" u="none" strike="noStrike" kern="1200" dirty="0">
                <a:solidFill>
                  <a:schemeClr val="tx1"/>
                </a:solidFill>
                <a:effectLst/>
                <a:latin typeface="+mn-lt"/>
                <a:ea typeface="+mn-ea"/>
                <a:cs typeface="+mn-cs"/>
              </a:rPr>
              <a:t> at, and he </a:t>
            </a:r>
            <a:r>
              <a:rPr lang="en-US" sz="1200" b="0" i="1" u="none" strike="noStrike" kern="1200" dirty="0">
                <a:solidFill>
                  <a:schemeClr val="tx1"/>
                </a:solidFill>
                <a:effectLst/>
                <a:latin typeface="+mn-lt"/>
                <a:ea typeface="+mn-ea"/>
                <a:cs typeface="+mn-cs"/>
              </a:rPr>
              <a:t>became</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taken</a:t>
            </a:r>
            <a:r>
              <a:rPr lang="en-US" sz="1200" b="0" i="0" u="none" strike="noStrike" kern="1200" dirty="0">
                <a:solidFill>
                  <a:schemeClr val="tx1"/>
                </a:solidFill>
                <a:effectLst/>
                <a:latin typeface="+mn-lt"/>
                <a:ea typeface="+mn-ea"/>
                <a:cs typeface="+mn-cs"/>
              </a:rPr>
              <a:t> with himself.</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looked</a:t>
            </a:r>
            <a:r>
              <a:rPr lang="en-US" sz="1200" b="0" i="0" u="none" strike="noStrike" kern="1200" dirty="0">
                <a:solidFill>
                  <a:schemeClr val="tx1"/>
                </a:solidFill>
                <a:effectLst/>
                <a:latin typeface="+mn-lt"/>
                <a:ea typeface="+mn-ea"/>
                <a:cs typeface="+mn-cs"/>
              </a:rPr>
              <a:t> in the </a:t>
            </a:r>
            <a:r>
              <a:rPr lang="en-US" sz="1200" b="1" i="0" u="none" strike="noStrike" kern="1200" dirty="0">
                <a:solidFill>
                  <a:schemeClr val="tx1"/>
                </a:solidFill>
                <a:effectLst/>
                <a:latin typeface="+mn-lt"/>
                <a:ea typeface="+mn-ea"/>
                <a:cs typeface="+mn-cs"/>
              </a:rPr>
              <a:t>mirror</a:t>
            </a:r>
            <a:r>
              <a:rPr lang="en-US" sz="1200" b="0" i="0" u="none" strike="noStrike" kern="1200" dirty="0">
                <a:solidFill>
                  <a:schemeClr val="tx1"/>
                </a:solidFill>
                <a:effectLst/>
                <a:latin typeface="+mn-lt"/>
                <a:ea typeface="+mn-ea"/>
                <a:cs typeface="+mn-cs"/>
              </a:rPr>
              <a:t>, so to </a:t>
            </a:r>
            <a:r>
              <a:rPr lang="en-US" sz="1200" b="1" i="1" u="none" strike="noStrike" kern="1200" dirty="0">
                <a:solidFill>
                  <a:schemeClr val="tx1"/>
                </a:solidFill>
                <a:effectLst/>
                <a:latin typeface="+mn-lt"/>
                <a:ea typeface="+mn-ea"/>
                <a:cs typeface="+mn-cs"/>
              </a:rPr>
              <a:t>speak</a:t>
            </a:r>
            <a:r>
              <a:rPr lang="en-US" sz="1200" b="0" i="0" u="none" strike="noStrike" kern="1200" dirty="0">
                <a:solidFill>
                  <a:schemeClr val="tx1"/>
                </a:solidFill>
                <a:effectLst/>
                <a:latin typeface="+mn-lt"/>
                <a:ea typeface="+mn-ea"/>
                <a:cs typeface="+mn-cs"/>
              </a:rPr>
              <a:t>, and he </a:t>
            </a:r>
            <a:r>
              <a:rPr lang="en-US" sz="1200" b="1" i="1" u="none" strike="noStrike" kern="1200" dirty="0">
                <a:solidFill>
                  <a:schemeClr val="tx1"/>
                </a:solidFill>
                <a:effectLst/>
                <a:latin typeface="+mn-lt"/>
                <a:ea typeface="+mn-ea"/>
                <a:cs typeface="+mn-cs"/>
              </a:rPr>
              <a:t>said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wow, </a:t>
            </a:r>
            <a:r>
              <a:rPr lang="en-US" sz="1200" b="0" i="1" u="none" strike="noStrike" kern="1200" dirty="0">
                <a:solidFill>
                  <a:schemeClr val="tx1"/>
                </a:solidFill>
                <a:effectLst/>
                <a:latin typeface="+mn-lt"/>
                <a:ea typeface="+mn-ea"/>
                <a:cs typeface="+mn-cs"/>
              </a:rPr>
              <a:t>looking</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good</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7</a:t>
            </a:fld>
            <a:endParaRPr lang="en-US"/>
          </a:p>
        </p:txBody>
      </p:sp>
    </p:spTree>
    <p:extLst>
      <p:ext uri="{BB962C8B-B14F-4D97-AF65-F5344CB8AC3E}">
        <p14:creationId xmlns:p14="http://schemas.microsoft.com/office/powerpoint/2010/main" val="148170191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His </a:t>
            </a:r>
            <a:r>
              <a:rPr lang="en-US" sz="1200" b="1" i="0" u="none" strike="noStrike" kern="1200" dirty="0">
                <a:solidFill>
                  <a:schemeClr val="tx1"/>
                </a:solidFill>
                <a:effectLst/>
                <a:latin typeface="+mn-lt"/>
                <a:ea typeface="+mn-ea"/>
                <a:cs typeface="+mn-cs"/>
              </a:rPr>
              <a:t>Father</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literally</a:t>
            </a:r>
            <a:r>
              <a:rPr lang="en-US" sz="1200" b="0" i="0" u="none" strike="noStrike" kern="1200" dirty="0">
                <a:solidFill>
                  <a:schemeClr val="tx1"/>
                </a:solidFill>
                <a:effectLst/>
                <a:latin typeface="+mn-lt"/>
                <a:ea typeface="+mn-ea"/>
                <a:cs typeface="+mn-cs"/>
              </a:rPr>
              <a:t> is God in the </a:t>
            </a:r>
            <a:r>
              <a:rPr lang="en-US" sz="1200" b="0" i="0" u="sng" strike="noStrike" kern="1200" dirty="0">
                <a:solidFill>
                  <a:schemeClr val="tx1"/>
                </a:solidFill>
                <a:effectLst/>
                <a:latin typeface="+mn-lt"/>
                <a:ea typeface="+mn-ea"/>
                <a:cs typeface="+mn-cs"/>
              </a:rPr>
              <a:t>spiritual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realm</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He is also </a:t>
            </a:r>
            <a:r>
              <a:rPr lang="en-US" sz="1200" b="0" i="0" u="sng" strike="noStrike" kern="1200" dirty="0">
                <a:solidFill>
                  <a:schemeClr val="tx1"/>
                </a:solidFill>
                <a:effectLst/>
                <a:latin typeface="+mn-lt"/>
                <a:ea typeface="+mn-ea"/>
                <a:cs typeface="+mn-cs"/>
              </a:rPr>
              <a:t>fully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human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so Jesus </a:t>
            </a:r>
            <a:r>
              <a:rPr lang="en-US" sz="1200" b="1" i="1" u="none" strike="noStrike" kern="1200" dirty="0">
                <a:solidFill>
                  <a:schemeClr val="tx1"/>
                </a:solidFill>
                <a:effectLst/>
                <a:latin typeface="+mn-lt"/>
                <a:ea typeface="+mn-ea"/>
                <a:cs typeface="+mn-cs"/>
              </a:rPr>
              <a:t>came</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went</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about</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was </a:t>
            </a:r>
            <a:r>
              <a:rPr lang="en-US" sz="1200" b="1" i="1" u="none" strike="noStrike" kern="1200" dirty="0">
                <a:solidFill>
                  <a:schemeClr val="tx1"/>
                </a:solidFill>
                <a:effectLst/>
                <a:latin typeface="+mn-lt"/>
                <a:ea typeface="+mn-ea"/>
                <a:cs typeface="+mn-cs"/>
              </a:rPr>
              <a:t>preaching</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teaching</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about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promise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the </a:t>
            </a:r>
            <a:r>
              <a:rPr lang="en-US" sz="1200" b="1" i="0" u="none" strike="noStrike" kern="1200" dirty="0">
                <a:solidFill>
                  <a:schemeClr val="tx1"/>
                </a:solidFill>
                <a:effectLst/>
                <a:latin typeface="+mn-lt"/>
                <a:ea typeface="+mn-ea"/>
                <a:cs typeface="+mn-cs"/>
              </a:rPr>
              <a:t>Abrahamic Covenant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0" i="0" u="sng" strike="noStrike" kern="1200" dirty="0">
                <a:solidFill>
                  <a:schemeClr val="tx1"/>
                </a:solidFill>
                <a:effectLst/>
                <a:latin typeface="+mn-lt"/>
                <a:ea typeface="+mn-ea"/>
                <a:cs typeface="+mn-cs"/>
              </a:rPr>
              <a:t>the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things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related</a:t>
            </a:r>
            <a:r>
              <a:rPr lang="en-US" sz="1200" b="0" i="0" u="none" strike="noStrike" kern="1200" dirty="0">
                <a:solidFill>
                  <a:schemeClr val="tx1"/>
                </a:solidFill>
                <a:effectLst/>
                <a:latin typeface="+mn-lt"/>
                <a:ea typeface="+mn-ea"/>
                <a:cs typeface="+mn-cs"/>
              </a:rPr>
              <a:t> to the </a:t>
            </a:r>
            <a:r>
              <a:rPr lang="en-US" sz="1200" b="1" i="0" u="none" strike="noStrike" kern="1200" dirty="0">
                <a:solidFill>
                  <a:schemeClr val="tx1"/>
                </a:solidFill>
                <a:effectLst/>
                <a:latin typeface="+mn-lt"/>
                <a:ea typeface="+mn-ea"/>
                <a:cs typeface="+mn-cs"/>
              </a:rPr>
              <a:t>Jews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He also </a:t>
            </a:r>
            <a:r>
              <a:rPr lang="en-US" sz="1200" b="1" i="1" u="none" strike="noStrike" kern="1200" dirty="0">
                <a:solidFill>
                  <a:schemeClr val="tx1"/>
                </a:solidFill>
                <a:effectLst/>
                <a:latin typeface="+mn-lt"/>
                <a:ea typeface="+mn-ea"/>
                <a:cs typeface="+mn-cs"/>
              </a:rPr>
              <a:t>came</a:t>
            </a:r>
            <a:r>
              <a:rPr lang="en-US" sz="1200" b="0" i="0" u="none" strike="noStrike" kern="1200" dirty="0">
                <a:solidFill>
                  <a:schemeClr val="tx1"/>
                </a:solidFill>
                <a:effectLst/>
                <a:latin typeface="+mn-lt"/>
                <a:ea typeface="+mn-ea"/>
                <a:cs typeface="+mn-cs"/>
              </a:rPr>
              <a:t> with a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ultimate</a:t>
            </a:r>
            <a:r>
              <a:rPr lang="en-US" sz="1200" b="1" i="1" u="none" strike="noStrike" kern="1200" dirty="0">
                <a:solidFill>
                  <a:schemeClr val="tx1"/>
                </a:solidFill>
                <a:effectLst/>
                <a:latin typeface="+mn-lt"/>
                <a:ea typeface="+mn-ea"/>
                <a:cs typeface="+mn-cs"/>
              </a:rPr>
              <a:t> victory</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yet, His </a:t>
            </a:r>
            <a:r>
              <a:rPr lang="en-US" sz="1200" b="0" i="0" u="sng" strike="noStrike" kern="1200" dirty="0">
                <a:solidFill>
                  <a:schemeClr val="tx1"/>
                </a:solidFill>
                <a:effectLst/>
                <a:latin typeface="+mn-lt"/>
                <a:ea typeface="+mn-ea"/>
                <a:cs typeface="+mn-cs"/>
              </a:rPr>
              <a:t>own</a:t>
            </a:r>
            <a:r>
              <a:rPr lang="en-US" sz="1200" b="1" i="0" u="none" strike="noStrike" kern="1200" dirty="0">
                <a:solidFill>
                  <a:schemeClr val="tx1"/>
                </a:solidFill>
                <a:effectLst/>
                <a:latin typeface="+mn-lt"/>
                <a:ea typeface="+mn-ea"/>
                <a:cs typeface="+mn-cs"/>
              </a:rPr>
              <a:t> people</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rejected</a:t>
            </a:r>
            <a:r>
              <a:rPr lang="en-US" sz="1200" b="0" i="0" u="none" strike="noStrike" kern="1200" dirty="0">
                <a:solidFill>
                  <a:schemeClr val="tx1"/>
                </a:solidFill>
                <a:effectLst/>
                <a:latin typeface="+mn-lt"/>
                <a:ea typeface="+mn-ea"/>
                <a:cs typeface="+mn-cs"/>
              </a:rPr>
              <a:t> Him,</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0" i="0" u="sng" strike="noStrike" kern="1200" dirty="0">
                <a:solidFill>
                  <a:schemeClr val="tx1"/>
                </a:solidFill>
                <a:effectLst/>
                <a:latin typeface="+mn-lt"/>
                <a:ea typeface="+mn-ea"/>
                <a:cs typeface="+mn-cs"/>
              </a:rPr>
              <a:t>did 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believe</a:t>
            </a:r>
            <a:r>
              <a:rPr lang="en-US" sz="1200" b="0" i="0" u="none" strike="noStrike" kern="1200" dirty="0">
                <a:solidFill>
                  <a:schemeClr val="tx1"/>
                </a:solidFill>
                <a:effectLst/>
                <a:latin typeface="+mn-lt"/>
                <a:ea typeface="+mn-ea"/>
                <a:cs typeface="+mn-cs"/>
              </a:rPr>
              <a:t> Him.</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In fact, they </a:t>
            </a:r>
            <a:r>
              <a:rPr lang="en-US" sz="1200" b="1" i="1" u="none" strike="noStrike" kern="1200" dirty="0">
                <a:solidFill>
                  <a:schemeClr val="tx1"/>
                </a:solidFill>
                <a:effectLst/>
                <a:latin typeface="+mn-lt"/>
                <a:ea typeface="+mn-ea"/>
                <a:cs typeface="+mn-cs"/>
              </a:rPr>
              <a:t>arranged</a:t>
            </a:r>
            <a:r>
              <a:rPr lang="en-US" sz="1200" b="0" i="0" u="none" strike="noStrike" kern="1200" dirty="0">
                <a:solidFill>
                  <a:schemeClr val="tx1"/>
                </a:solidFill>
                <a:effectLst/>
                <a:latin typeface="+mn-lt"/>
                <a:ea typeface="+mn-ea"/>
                <a:cs typeface="+mn-cs"/>
              </a:rPr>
              <a:t> to have Him </a:t>
            </a:r>
            <a:r>
              <a:rPr lang="en-US" sz="1200" b="1" i="1" u="none" strike="noStrike" kern="1200" dirty="0">
                <a:solidFill>
                  <a:schemeClr val="tx1"/>
                </a:solidFill>
                <a:effectLst/>
                <a:latin typeface="+mn-lt"/>
                <a:ea typeface="+mn-ea"/>
                <a:cs typeface="+mn-cs"/>
              </a:rPr>
              <a:t>crucified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Turn to John 1:29…</a:t>
            </a:r>
          </a:p>
        </p:txBody>
      </p:sp>
      <p:sp>
        <p:nvSpPr>
          <p:cNvPr id="4" name="Slide Number Placeholder 3"/>
          <p:cNvSpPr>
            <a:spLocks noGrp="1"/>
          </p:cNvSpPr>
          <p:nvPr>
            <p:ph type="sldNum" sz="quarter" idx="10"/>
          </p:nvPr>
        </p:nvSpPr>
        <p:spPr/>
        <p:txBody>
          <a:bodyPr/>
          <a:lstStyle/>
          <a:p>
            <a:fld id="{9398ECE9-F199-4445-9799-9CC371946868}" type="slidenum">
              <a:rPr lang="en-US" smtClean="0"/>
              <a:t>70</a:t>
            </a:fld>
            <a:endParaRPr lang="en-US"/>
          </a:p>
        </p:txBody>
      </p:sp>
    </p:spTree>
    <p:extLst>
      <p:ext uri="{BB962C8B-B14F-4D97-AF65-F5344CB8AC3E}">
        <p14:creationId xmlns:p14="http://schemas.microsoft.com/office/powerpoint/2010/main" val="342263857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And so He </a:t>
            </a:r>
            <a:r>
              <a:rPr lang="en-US" sz="1200" b="1" i="1" u="none" strike="noStrike" kern="1200" dirty="0">
                <a:solidFill>
                  <a:schemeClr val="tx1"/>
                </a:solidFill>
                <a:effectLst/>
                <a:latin typeface="+mn-lt"/>
                <a:ea typeface="+mn-ea"/>
                <a:cs typeface="+mn-cs"/>
              </a:rPr>
              <a:t>went</a:t>
            </a:r>
            <a:r>
              <a:rPr lang="en-US" sz="1200" b="0" i="0" u="none" strike="noStrike" kern="1200" dirty="0">
                <a:solidFill>
                  <a:schemeClr val="tx1"/>
                </a:solidFill>
                <a:effectLst/>
                <a:latin typeface="+mn-lt"/>
                <a:ea typeface="+mn-ea"/>
                <a:cs typeface="+mn-cs"/>
              </a:rPr>
              <a:t> to a </a:t>
            </a:r>
            <a:r>
              <a:rPr lang="en-US" sz="1200" b="1" i="0" u="none" strike="noStrike" kern="1200" dirty="0">
                <a:solidFill>
                  <a:schemeClr val="tx1"/>
                </a:solidFill>
                <a:effectLst/>
                <a:latin typeface="+mn-lt"/>
                <a:ea typeface="+mn-ea"/>
                <a:cs typeface="+mn-cs"/>
              </a:rPr>
              <a:t>cross</a:t>
            </a:r>
            <a:r>
              <a:rPr lang="en-US" sz="1200" b="0" i="0" u="none" strike="noStrike" kern="1200" dirty="0">
                <a:solidFill>
                  <a:schemeClr val="tx1"/>
                </a:solidFill>
                <a:effectLst/>
                <a:latin typeface="+mn-lt"/>
                <a:ea typeface="+mn-ea"/>
                <a:cs typeface="+mn-cs"/>
              </a:rPr>
              <a:t> and He </a:t>
            </a:r>
            <a:r>
              <a:rPr lang="en-US" sz="1200" b="1" i="1" u="none" strike="noStrike" kern="1200" dirty="0">
                <a:solidFill>
                  <a:schemeClr val="tx1"/>
                </a:solidFill>
                <a:effectLst/>
                <a:latin typeface="+mn-lt"/>
                <a:ea typeface="+mn-ea"/>
                <a:cs typeface="+mn-cs"/>
              </a:rPr>
              <a:t>died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John 1:29]</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When He </a:t>
            </a:r>
            <a:r>
              <a:rPr lang="en-US" sz="1200" b="1" i="1" u="none" strike="noStrike" kern="1200" dirty="0">
                <a:solidFill>
                  <a:schemeClr val="tx1"/>
                </a:solidFill>
                <a:effectLst/>
                <a:latin typeface="+mn-lt"/>
                <a:ea typeface="+mn-ea"/>
                <a:cs typeface="+mn-cs"/>
              </a:rPr>
              <a:t>died</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was </a:t>
            </a:r>
            <a:r>
              <a:rPr lang="en-US" sz="1200" b="1" i="1" u="none" strike="noStrike" kern="1200" dirty="0">
                <a:solidFill>
                  <a:schemeClr val="tx1"/>
                </a:solidFill>
                <a:effectLst/>
                <a:latin typeface="+mn-lt"/>
                <a:ea typeface="+mn-ea"/>
                <a:cs typeface="+mn-cs"/>
              </a:rPr>
              <a:t>fulfilling</a:t>
            </a:r>
            <a:r>
              <a:rPr lang="en-US" sz="1200" b="0" i="0" u="none" strike="noStrike" kern="1200" dirty="0">
                <a:solidFill>
                  <a:schemeClr val="tx1"/>
                </a:solidFill>
                <a:effectLst/>
                <a:latin typeface="+mn-lt"/>
                <a:ea typeface="+mn-ea"/>
                <a:cs typeface="+mn-cs"/>
              </a:rPr>
              <a:t> the </a:t>
            </a:r>
            <a:r>
              <a:rPr lang="en-US" sz="1200" b="0" i="0" u="sng" strike="noStrike" kern="1200" dirty="0">
                <a:solidFill>
                  <a:schemeClr val="tx1"/>
                </a:solidFill>
                <a:effectLst/>
                <a:latin typeface="+mn-lt"/>
                <a:ea typeface="+mn-ea"/>
                <a:cs typeface="+mn-cs"/>
              </a:rPr>
              <a:t>very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things</a:t>
            </a:r>
            <a:r>
              <a:rPr lang="en-US" sz="1200" b="0" i="0" u="none" strike="noStrike" kern="1200" dirty="0">
                <a:solidFill>
                  <a:schemeClr val="tx1"/>
                </a:solidFill>
                <a:effectLst/>
                <a:latin typeface="+mn-lt"/>
                <a:ea typeface="+mn-ea"/>
                <a:cs typeface="+mn-cs"/>
              </a:rPr>
              <a:t> that the </a:t>
            </a:r>
            <a:r>
              <a:rPr lang="en-US" sz="1200" b="0" i="0" u="sng" strike="noStrike" kern="1200" dirty="0">
                <a:solidFill>
                  <a:schemeClr val="tx1"/>
                </a:solidFill>
                <a:effectLst/>
                <a:latin typeface="+mn-lt"/>
                <a:ea typeface="+mn-ea"/>
                <a:cs typeface="+mn-cs"/>
              </a:rPr>
              <a:t>Jewish</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Covenant</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insisted</a:t>
            </a:r>
            <a:r>
              <a:rPr lang="en-US" sz="1200" b="0" i="0" u="none" strike="noStrike" kern="1200" dirty="0">
                <a:solidFill>
                  <a:schemeClr val="tx1"/>
                </a:solidFill>
                <a:effectLst/>
                <a:latin typeface="+mn-lt"/>
                <a:ea typeface="+mn-ea"/>
                <a:cs typeface="+mn-cs"/>
              </a:rPr>
              <a:t> about the </a:t>
            </a:r>
            <a:r>
              <a:rPr lang="en-US" sz="1200" b="1" i="1" u="none" strike="noStrike" kern="1200" dirty="0">
                <a:solidFill>
                  <a:schemeClr val="tx1"/>
                </a:solidFill>
                <a:effectLst/>
                <a:latin typeface="+mn-lt"/>
                <a:ea typeface="+mn-ea"/>
                <a:cs typeface="+mn-cs"/>
              </a:rPr>
              <a:t>sacrifice</a:t>
            </a:r>
            <a:r>
              <a:rPr lang="en-US" sz="1200" b="0" i="0" u="none" strike="noStrike" kern="1200" dirty="0">
                <a:solidFill>
                  <a:schemeClr val="tx1"/>
                </a:solidFill>
                <a:effectLst/>
                <a:latin typeface="+mn-lt"/>
                <a:ea typeface="+mn-ea"/>
                <a:cs typeface="+mn-cs"/>
              </a:rPr>
              <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The Lamb of God</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is </a:t>
            </a:r>
            <a:r>
              <a:rPr lang="en-US" sz="1200" b="1" i="1" u="none" strike="noStrike" kern="1200" dirty="0">
                <a:solidFill>
                  <a:schemeClr val="tx1"/>
                </a:solidFill>
                <a:effectLst/>
                <a:latin typeface="+mn-lt"/>
                <a:ea typeface="+mn-ea"/>
                <a:cs typeface="+mn-cs"/>
              </a:rPr>
              <a:t>called</a:t>
            </a:r>
            <a:r>
              <a:rPr lang="en-US" sz="1200" b="0" i="0" u="none" strike="noStrike" kern="1200" dirty="0">
                <a:solidFill>
                  <a:schemeClr val="tx1"/>
                </a:solidFill>
                <a:effectLst/>
                <a:latin typeface="+mn-lt"/>
                <a:ea typeface="+mn-ea"/>
                <a:cs typeface="+mn-cs"/>
              </a:rPr>
              <a:t> the </a:t>
            </a:r>
            <a:r>
              <a:rPr lang="en-US" sz="1200" b="0" i="0" u="sng" strike="noStrike" kern="1200" dirty="0">
                <a:solidFill>
                  <a:schemeClr val="tx1"/>
                </a:solidFill>
                <a:effectLst/>
                <a:latin typeface="+mn-lt"/>
                <a:ea typeface="+mn-ea"/>
                <a:cs typeface="+mn-cs"/>
              </a:rPr>
              <a:t>very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Lamb </a:t>
            </a:r>
            <a:r>
              <a:rPr lang="en-US" sz="1200" b="0" i="0" u="none" strike="noStrike" kern="1200" dirty="0">
                <a:solidFill>
                  <a:schemeClr val="tx1"/>
                </a:solidFill>
                <a:effectLst/>
                <a:latin typeface="+mn-lt"/>
                <a:ea typeface="+mn-ea"/>
                <a:cs typeface="+mn-cs"/>
              </a:rPr>
              <a:t>of</a:t>
            </a:r>
            <a:r>
              <a:rPr lang="en-US" sz="1200" b="1" i="0" u="none" strike="noStrike" kern="1200" dirty="0">
                <a:solidFill>
                  <a:schemeClr val="tx1"/>
                </a:solidFill>
                <a:effectLst/>
                <a:latin typeface="+mn-lt"/>
                <a:ea typeface="+mn-ea"/>
                <a:cs typeface="+mn-cs"/>
              </a:rPr>
              <a:t> God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who</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takes away</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sins</a:t>
            </a:r>
            <a:r>
              <a:rPr lang="en-US" sz="1200" b="0" i="0" u="none" strike="noStrike" kern="1200" dirty="0">
                <a:solidFill>
                  <a:schemeClr val="tx1"/>
                </a:solidFill>
                <a:effectLst/>
                <a:latin typeface="+mn-lt"/>
                <a:ea typeface="+mn-ea"/>
                <a:cs typeface="+mn-cs"/>
              </a:rPr>
              <a:t> of the </a:t>
            </a:r>
            <a:r>
              <a:rPr lang="en-US" sz="1200" b="1" i="0" u="none" strike="noStrike" kern="1200" dirty="0">
                <a:solidFill>
                  <a:schemeClr val="tx1"/>
                </a:solidFill>
                <a:effectLst/>
                <a:latin typeface="+mn-lt"/>
                <a:ea typeface="+mn-ea"/>
                <a:cs typeface="+mn-cs"/>
              </a:rPr>
              <a:t>world</a:t>
            </a:r>
            <a:r>
              <a:rPr lang="en-US" sz="1200" b="0" i="0" u="none" strike="noStrike" kern="1200" dirty="0">
                <a:solidFill>
                  <a:schemeClr val="tx1"/>
                </a:solidFill>
                <a:effectLst/>
                <a:latin typeface="+mn-lt"/>
                <a:ea typeface="+mn-ea"/>
                <a:cs typeface="+mn-cs"/>
              </a:rPr>
              <a:t> by John the Baptist.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Turn to 1 Pet 1:18.</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1 Peter 1:18-20]</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Peter </a:t>
            </a:r>
            <a:r>
              <a:rPr lang="en-US" sz="1200" b="0" i="0" u="sng" strike="noStrike" kern="1200" dirty="0">
                <a:solidFill>
                  <a:schemeClr val="tx1"/>
                </a:solidFill>
                <a:effectLst/>
                <a:latin typeface="+mn-lt"/>
                <a:ea typeface="+mn-ea"/>
                <a:cs typeface="+mn-cs"/>
              </a:rPr>
              <a:t>later</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talked</a:t>
            </a:r>
            <a:r>
              <a:rPr lang="en-US" sz="1200" b="0" i="0" u="none" strike="noStrike" kern="1200" dirty="0">
                <a:solidFill>
                  <a:schemeClr val="tx1"/>
                </a:solidFill>
                <a:effectLst/>
                <a:latin typeface="+mn-lt"/>
                <a:ea typeface="+mn-ea"/>
                <a:cs typeface="+mn-cs"/>
              </a:rPr>
              <a:t> about </a:t>
            </a:r>
            <a:r>
              <a:rPr lang="en-US" sz="1200" b="1" i="1" u="none" strike="noStrike" kern="1200" dirty="0">
                <a:solidFill>
                  <a:schemeClr val="tx1"/>
                </a:solidFill>
                <a:effectLst/>
                <a:latin typeface="+mn-lt"/>
                <a:ea typeface="+mn-ea"/>
                <a:cs typeface="+mn-cs"/>
              </a:rPr>
              <a:t>how</a:t>
            </a:r>
            <a:r>
              <a:rPr lang="en-US" sz="1200" b="0" i="0" u="none" strike="noStrike" kern="1200" dirty="0">
                <a:solidFill>
                  <a:schemeClr val="tx1"/>
                </a:solidFill>
                <a:effectLst/>
                <a:latin typeface="+mn-lt"/>
                <a:ea typeface="+mn-ea"/>
                <a:cs typeface="+mn-cs"/>
              </a:rPr>
              <a:t> the </a:t>
            </a:r>
            <a:r>
              <a:rPr lang="en-US" sz="1200" b="0" i="0" u="sng" strike="noStrike" kern="1200" dirty="0">
                <a:solidFill>
                  <a:schemeClr val="tx1"/>
                </a:solidFill>
                <a:effectLst/>
                <a:latin typeface="+mn-lt"/>
                <a:ea typeface="+mn-ea"/>
                <a:cs typeface="+mn-cs"/>
              </a:rPr>
              <a:t>precious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blood</a:t>
            </a:r>
            <a:r>
              <a:rPr lang="en-US" sz="1200" b="0" i="0" u="none" strike="noStrike" kern="1200" dirty="0">
                <a:solidFill>
                  <a:schemeClr val="tx1"/>
                </a:solidFill>
                <a:effectLst/>
                <a:latin typeface="+mn-lt"/>
                <a:ea typeface="+mn-ea"/>
                <a:cs typeface="+mn-cs"/>
              </a:rPr>
              <a:t> of Christ </a:t>
            </a:r>
            <a:r>
              <a:rPr lang="en-US" sz="1200" b="1" i="1" u="none" strike="noStrike" kern="1200" dirty="0">
                <a:solidFill>
                  <a:schemeClr val="tx1"/>
                </a:solidFill>
                <a:effectLst/>
                <a:latin typeface="+mn-lt"/>
                <a:ea typeface="+mn-ea"/>
                <a:cs typeface="+mn-cs"/>
              </a:rPr>
              <a:t>redeems</a:t>
            </a:r>
            <a:r>
              <a:rPr lang="en-US" sz="1200" b="0" i="0" u="none" strike="noStrike" kern="1200" dirty="0">
                <a:solidFill>
                  <a:schemeClr val="tx1"/>
                </a:solidFill>
                <a:effectLst/>
                <a:latin typeface="+mn-lt"/>
                <a:ea typeface="+mn-ea"/>
                <a:cs typeface="+mn-cs"/>
              </a:rPr>
              <a:t> us.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is a </a:t>
            </a:r>
            <a:r>
              <a:rPr lang="en-US" sz="1200" b="1" i="0" u="none" strike="noStrike" kern="1200" dirty="0">
                <a:solidFill>
                  <a:schemeClr val="tx1"/>
                </a:solidFill>
                <a:effectLst/>
                <a:latin typeface="+mn-lt"/>
                <a:ea typeface="+mn-ea"/>
                <a:cs typeface="+mn-cs"/>
              </a:rPr>
              <a:t>lamb</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without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blemish</a:t>
            </a:r>
            <a:r>
              <a:rPr lang="en-US" sz="1200" b="0" i="0" u="none" strike="noStrike" kern="1200" dirty="0">
                <a:solidFill>
                  <a:schemeClr val="tx1"/>
                </a:solidFill>
                <a:effectLst/>
                <a:latin typeface="+mn-lt"/>
                <a:ea typeface="+mn-ea"/>
                <a:cs typeface="+mn-cs"/>
              </a:rPr>
              <a:t> and </a:t>
            </a:r>
            <a:r>
              <a:rPr lang="en-US" sz="1200" b="0" i="0" u="sng" strike="noStrike" kern="1200" dirty="0">
                <a:solidFill>
                  <a:schemeClr val="tx1"/>
                </a:solidFill>
                <a:effectLst/>
                <a:latin typeface="+mn-lt"/>
                <a:ea typeface="+mn-ea"/>
                <a:cs typeface="+mn-cs"/>
              </a:rPr>
              <a:t>without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spot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Jesus was </a:t>
            </a:r>
            <a:r>
              <a:rPr lang="en-US" sz="1200" b="1" i="1" u="none" strike="noStrike" kern="1200" dirty="0">
                <a:solidFill>
                  <a:schemeClr val="tx1"/>
                </a:solidFill>
                <a:effectLst/>
                <a:latin typeface="+mn-lt"/>
                <a:ea typeface="+mn-ea"/>
                <a:cs typeface="+mn-cs"/>
              </a:rPr>
              <a:t>sinless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Sinless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was God </a:t>
            </a:r>
            <a:r>
              <a:rPr lang="en-US" sz="1200" b="1" i="1" u="none" strike="noStrike" kern="1200" dirty="0">
                <a:solidFill>
                  <a:schemeClr val="tx1"/>
                </a:solidFill>
                <a:effectLst/>
                <a:latin typeface="+mn-lt"/>
                <a:ea typeface="+mn-ea"/>
                <a:cs typeface="+mn-cs"/>
              </a:rPr>
              <a:t>come</a:t>
            </a:r>
            <a:r>
              <a:rPr lang="en-US" sz="1200" b="0" i="0" u="none" strike="noStrike" kern="1200" dirty="0">
                <a:solidFill>
                  <a:schemeClr val="tx1"/>
                </a:solidFill>
                <a:effectLst/>
                <a:latin typeface="+mn-lt"/>
                <a:ea typeface="+mn-ea"/>
                <a:cs typeface="+mn-cs"/>
              </a:rPr>
              <a:t> in </a:t>
            </a:r>
            <a:r>
              <a:rPr lang="en-US" sz="1200" b="0" i="0" u="sng" strike="noStrike" kern="1200" dirty="0">
                <a:solidFill>
                  <a:schemeClr val="tx1"/>
                </a:solidFill>
                <a:effectLst/>
                <a:latin typeface="+mn-lt"/>
                <a:ea typeface="+mn-ea"/>
                <a:cs typeface="+mn-cs"/>
              </a:rPr>
              <a:t>the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flesh</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lived</a:t>
            </a:r>
            <a:r>
              <a:rPr lang="en-US" sz="1200" b="0" i="0" u="none" strike="noStrike" kern="1200" dirty="0">
                <a:solidFill>
                  <a:schemeClr val="tx1"/>
                </a:solidFill>
                <a:effectLst/>
                <a:latin typeface="+mn-lt"/>
                <a:ea typeface="+mn-ea"/>
                <a:cs typeface="+mn-cs"/>
              </a:rPr>
              <a:t> a </a:t>
            </a:r>
            <a:r>
              <a:rPr lang="en-US" sz="1200" b="0" i="0" u="sng" strike="noStrike" kern="1200" dirty="0">
                <a:solidFill>
                  <a:schemeClr val="tx1"/>
                </a:solidFill>
                <a:effectLst/>
                <a:latin typeface="+mn-lt"/>
                <a:ea typeface="+mn-ea"/>
                <a:cs typeface="+mn-cs"/>
              </a:rPr>
              <a:t>perfect</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holy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life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Turn to Rev 5:8…</a:t>
            </a:r>
          </a:p>
        </p:txBody>
      </p:sp>
      <p:sp>
        <p:nvSpPr>
          <p:cNvPr id="4" name="Slide Number Placeholder 3"/>
          <p:cNvSpPr>
            <a:spLocks noGrp="1"/>
          </p:cNvSpPr>
          <p:nvPr>
            <p:ph type="sldNum" sz="quarter" idx="10"/>
          </p:nvPr>
        </p:nvSpPr>
        <p:spPr/>
        <p:txBody>
          <a:bodyPr/>
          <a:lstStyle/>
          <a:p>
            <a:fld id="{9398ECE9-F199-4445-9799-9CC371946868}" type="slidenum">
              <a:rPr lang="en-US" smtClean="0"/>
              <a:t>71</a:t>
            </a:fld>
            <a:endParaRPr lang="en-US"/>
          </a:p>
        </p:txBody>
      </p:sp>
    </p:spTree>
    <p:extLst>
      <p:ext uri="{BB962C8B-B14F-4D97-AF65-F5344CB8AC3E}">
        <p14:creationId xmlns:p14="http://schemas.microsoft.com/office/powerpoint/2010/main" val="176284305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[Read v8-9]</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a:t>
            </a:r>
            <a:r>
              <a:rPr lang="en-US" sz="1200" b="1" i="1" u="none" strike="noStrike" kern="1200" dirty="0">
                <a:solidFill>
                  <a:schemeClr val="tx1"/>
                </a:solidFill>
                <a:effectLst/>
                <a:latin typeface="+mn-lt"/>
                <a:ea typeface="+mn-ea"/>
                <a:cs typeface="+mn-cs"/>
              </a:rPr>
              <a:t>see</a:t>
            </a:r>
            <a:r>
              <a:rPr lang="en-US" sz="1200" b="0" i="0" u="none" strike="noStrike" kern="1200" dirty="0">
                <a:solidFill>
                  <a:schemeClr val="tx1"/>
                </a:solidFill>
                <a:effectLst/>
                <a:latin typeface="+mn-lt"/>
                <a:ea typeface="+mn-ea"/>
                <a:cs typeface="+mn-cs"/>
              </a:rPr>
              <a:t> from Rev that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lamb</a:t>
            </a:r>
            <a:r>
              <a:rPr lang="en-US" sz="1200" b="0" i="0" u="none" strike="noStrike" kern="1200" dirty="0">
                <a:solidFill>
                  <a:schemeClr val="tx1"/>
                </a:solidFill>
                <a:effectLst/>
                <a:latin typeface="+mn-lt"/>
                <a:ea typeface="+mn-ea"/>
                <a:cs typeface="+mn-cs"/>
              </a:rPr>
              <a:t>, in the </a:t>
            </a:r>
            <a:r>
              <a:rPr lang="en-US" sz="1200" b="1" i="0" u="none" strike="noStrike" kern="1200" dirty="0">
                <a:solidFill>
                  <a:schemeClr val="tx1"/>
                </a:solidFill>
                <a:effectLst/>
                <a:latin typeface="+mn-lt"/>
                <a:ea typeface="+mn-ea"/>
                <a:cs typeface="+mn-cs"/>
              </a:rPr>
              <a:t>future</a:t>
            </a:r>
            <a:r>
              <a:rPr lang="en-US" sz="1200" b="0" i="0" u="none" strike="noStrike" kern="1200" dirty="0">
                <a:solidFill>
                  <a:schemeClr val="tx1"/>
                </a:solidFill>
                <a:effectLst/>
                <a:latin typeface="+mn-lt"/>
                <a:ea typeface="+mn-ea"/>
                <a:cs typeface="+mn-cs"/>
              </a:rPr>
              <a:t>, will be </a:t>
            </a:r>
            <a:r>
              <a:rPr lang="en-US" sz="1200" b="1" i="1" u="none" strike="noStrike" kern="1200" dirty="0">
                <a:solidFill>
                  <a:schemeClr val="tx1"/>
                </a:solidFill>
                <a:effectLst/>
                <a:latin typeface="+mn-lt"/>
                <a:ea typeface="+mn-ea"/>
                <a:cs typeface="+mn-cs"/>
              </a:rPr>
              <a:t>seen</a:t>
            </a:r>
            <a:r>
              <a:rPr lang="en-US" sz="1200" b="0" i="0" u="none" strike="noStrike" kern="1200" dirty="0">
                <a:solidFill>
                  <a:schemeClr val="tx1"/>
                </a:solidFill>
                <a:effectLst/>
                <a:latin typeface="+mn-lt"/>
                <a:ea typeface="+mn-ea"/>
                <a:cs typeface="+mn-cs"/>
              </a:rPr>
              <a:t> by </a:t>
            </a:r>
            <a:r>
              <a:rPr lang="en-US" sz="1200" b="0"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of those who are in the </a:t>
            </a:r>
            <a:r>
              <a:rPr lang="en-US" sz="1200" b="1" i="0" u="none" strike="noStrike" kern="1200" dirty="0">
                <a:solidFill>
                  <a:schemeClr val="tx1"/>
                </a:solidFill>
                <a:effectLst/>
                <a:latin typeface="+mn-lt"/>
                <a:ea typeface="+mn-ea"/>
                <a:cs typeface="+mn-cs"/>
              </a:rPr>
              <a:t>Kingdom of God</a:t>
            </a:r>
            <a:r>
              <a:rPr lang="en-US" sz="1200" b="0" i="0" u="none" strike="noStrike" kern="1200" dirty="0">
                <a:solidFill>
                  <a:schemeClr val="tx1"/>
                </a:solidFill>
                <a:effectLst/>
                <a:latin typeface="+mn-lt"/>
                <a:ea typeface="+mn-ea"/>
                <a:cs typeface="+mn-cs"/>
              </a:rPr>
              <a:t> as </a:t>
            </a:r>
            <a:r>
              <a:rPr lang="en-US" sz="1200" b="1" i="1" u="none" strike="noStrike" kern="1200" dirty="0">
                <a:solidFill>
                  <a:schemeClr val="tx1"/>
                </a:solidFill>
                <a:effectLst/>
                <a:latin typeface="+mn-lt"/>
                <a:ea typeface="+mn-ea"/>
                <a:cs typeface="+mn-cs"/>
              </a:rPr>
              <a:t>slain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how</a:t>
            </a:r>
            <a:r>
              <a:rPr lang="en-US" sz="1200" b="0" i="0" u="none" strike="noStrike" kern="1200" dirty="0">
                <a:solidFill>
                  <a:schemeClr val="tx1"/>
                </a:solidFill>
                <a:effectLst/>
                <a:latin typeface="+mn-lt"/>
                <a:ea typeface="+mn-ea"/>
                <a:cs typeface="+mn-cs"/>
              </a:rPr>
              <a:t> it is </a:t>
            </a:r>
            <a:r>
              <a:rPr lang="en-US" sz="1200" b="1" i="1" u="none" strike="noStrike" kern="1200" dirty="0">
                <a:solidFill>
                  <a:schemeClr val="tx1"/>
                </a:solidFill>
                <a:effectLst/>
                <a:latin typeface="+mn-lt"/>
                <a:ea typeface="+mn-ea"/>
                <a:cs typeface="+mn-cs"/>
              </a:rPr>
              <a:t>through</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His</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redemption</a:t>
            </a:r>
            <a:r>
              <a:rPr lang="en-US" sz="1200" b="0" i="0" u="none" strike="noStrike" kern="1200" dirty="0">
                <a:solidFill>
                  <a:schemeClr val="tx1"/>
                </a:solidFill>
                <a:effectLst/>
                <a:latin typeface="+mn-lt"/>
                <a:ea typeface="+mn-ea"/>
                <a:cs typeface="+mn-cs"/>
              </a:rPr>
              <a:t> that they are </a:t>
            </a:r>
            <a:r>
              <a:rPr lang="en-US" sz="1200" b="1" i="1" u="none" strike="noStrike" kern="1200" dirty="0">
                <a:solidFill>
                  <a:schemeClr val="tx1"/>
                </a:solidFill>
                <a:effectLst/>
                <a:latin typeface="+mn-lt"/>
                <a:ea typeface="+mn-ea"/>
                <a:cs typeface="+mn-cs"/>
              </a:rPr>
              <a:t>there</a:t>
            </a:r>
            <a:r>
              <a:rPr lang="en-US" sz="1200" b="0" i="0" u="none" strike="noStrike" kern="1200" dirty="0">
                <a:solidFill>
                  <a:schemeClr val="tx1"/>
                </a:solidFill>
                <a:effectLst/>
                <a:latin typeface="+mn-lt"/>
                <a:ea typeface="+mn-ea"/>
                <a:cs typeface="+mn-cs"/>
              </a:rPr>
              <a:t> in the </a:t>
            </a:r>
            <a:r>
              <a:rPr lang="en-US" sz="1200" b="0" i="0" u="sng" strike="noStrike" kern="1200" dirty="0">
                <a:solidFill>
                  <a:schemeClr val="tx1"/>
                </a:solidFill>
                <a:effectLst/>
                <a:latin typeface="+mn-lt"/>
                <a:ea typeface="+mn-ea"/>
                <a:cs typeface="+mn-cs"/>
              </a:rPr>
              <a:t>eternal</a:t>
            </a:r>
            <a:r>
              <a:rPr lang="en-US" sz="1200" b="1" i="0" u="none" strike="noStrike" kern="1200" dirty="0">
                <a:solidFill>
                  <a:schemeClr val="tx1"/>
                </a:solidFill>
                <a:effectLst/>
                <a:latin typeface="+mn-lt"/>
                <a:ea typeface="+mn-ea"/>
                <a:cs typeface="+mn-cs"/>
              </a:rPr>
              <a:t> state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Sacrificed text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redeemed</a:t>
            </a:r>
            <a:r>
              <a:rPr lang="en-US" sz="1200" b="0" i="0" u="none" strike="noStrike" kern="1200" dirty="0">
                <a:solidFill>
                  <a:schemeClr val="tx1"/>
                </a:solidFill>
                <a:effectLst/>
                <a:latin typeface="+mn-lt"/>
                <a:ea typeface="+mn-ea"/>
                <a:cs typeface="+mn-cs"/>
              </a:rPr>
              <a:t> us by His </a:t>
            </a:r>
            <a:r>
              <a:rPr lang="en-US" sz="1200" b="0" i="0" u="sng" strike="noStrike" kern="1200" dirty="0">
                <a:solidFill>
                  <a:schemeClr val="tx1"/>
                </a:solidFill>
                <a:effectLst/>
                <a:latin typeface="+mn-lt"/>
                <a:ea typeface="+mn-ea"/>
                <a:cs typeface="+mn-cs"/>
              </a:rPr>
              <a:t>blood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sacrifice</a:t>
            </a:r>
            <a:r>
              <a:rPr lang="en-US" sz="1200" b="0" i="0" u="none" strike="noStrike" kern="1200" dirty="0">
                <a:solidFill>
                  <a:schemeClr val="tx1"/>
                </a:solidFill>
                <a:effectLst/>
                <a:latin typeface="+mn-lt"/>
                <a:ea typeface="+mn-ea"/>
                <a:cs typeface="+mn-cs"/>
              </a:rPr>
              <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u="none" strike="noStrike" kern="1200" dirty="0">
                <a:solidFill>
                  <a:schemeClr val="tx1"/>
                </a:solidFill>
                <a:effectLst/>
                <a:latin typeface="+mn-lt"/>
                <a:ea typeface="+mn-ea"/>
                <a:cs typeface="+mn-cs"/>
              </a:rPr>
              <a:t>His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 was </a:t>
            </a:r>
            <a:r>
              <a:rPr lang="en-US" sz="1200" b="1" i="1" u="none" strike="noStrike" kern="1200" dirty="0">
                <a:solidFill>
                  <a:schemeClr val="tx1"/>
                </a:solidFill>
                <a:effectLst/>
                <a:latin typeface="+mn-lt"/>
                <a:ea typeface="+mn-ea"/>
                <a:cs typeface="+mn-cs"/>
              </a:rPr>
              <a:t>considered</a:t>
            </a:r>
            <a:r>
              <a:rPr lang="en-US" sz="1200" b="0" i="0" u="none" strike="noStrike" kern="1200" dirty="0">
                <a:solidFill>
                  <a:schemeClr val="tx1"/>
                </a:solidFill>
                <a:effectLst/>
                <a:latin typeface="+mn-lt"/>
                <a:ea typeface="+mn-ea"/>
                <a:cs typeface="+mn-cs"/>
              </a:rPr>
              <a:t> that </a:t>
            </a:r>
            <a:r>
              <a:rPr lang="en-US" sz="1200" b="0" i="0" u="sng" strike="noStrike" kern="1200" dirty="0">
                <a:solidFill>
                  <a:schemeClr val="tx1"/>
                </a:solidFill>
                <a:effectLst/>
                <a:latin typeface="+mn-lt"/>
                <a:ea typeface="+mn-ea"/>
                <a:cs typeface="+mn-cs"/>
              </a:rPr>
              <a:t>ultimate</a:t>
            </a:r>
            <a:r>
              <a:rPr lang="en-US" sz="1200" b="1" i="0" u="none" strike="noStrike" kern="1200" dirty="0">
                <a:solidFill>
                  <a:schemeClr val="tx1"/>
                </a:solidFill>
                <a:effectLst/>
                <a:latin typeface="+mn-lt"/>
                <a:ea typeface="+mn-ea"/>
                <a:cs typeface="+mn-cs"/>
              </a:rPr>
              <a:t> sacrifice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Turn to Heb 10:12…</a:t>
            </a:r>
          </a:p>
        </p:txBody>
      </p:sp>
      <p:sp>
        <p:nvSpPr>
          <p:cNvPr id="4" name="Slide Number Placeholder 3"/>
          <p:cNvSpPr>
            <a:spLocks noGrp="1"/>
          </p:cNvSpPr>
          <p:nvPr>
            <p:ph type="sldNum" sz="quarter" idx="10"/>
          </p:nvPr>
        </p:nvSpPr>
        <p:spPr/>
        <p:txBody>
          <a:bodyPr/>
          <a:lstStyle/>
          <a:p>
            <a:fld id="{9398ECE9-F199-4445-9799-9CC371946868}" type="slidenum">
              <a:rPr lang="en-US" smtClean="0"/>
              <a:t>72</a:t>
            </a:fld>
            <a:endParaRPr lang="en-US"/>
          </a:p>
        </p:txBody>
      </p:sp>
    </p:spTree>
    <p:extLst>
      <p:ext uri="{BB962C8B-B14F-4D97-AF65-F5344CB8AC3E}">
        <p14:creationId xmlns:p14="http://schemas.microsoft.com/office/powerpoint/2010/main" val="105820709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[Read Heb 10:12]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Substitute for the World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is a </a:t>
            </a:r>
            <a:r>
              <a:rPr lang="en-US" sz="1200" b="1" i="0" u="none" strike="noStrike" kern="1200" dirty="0">
                <a:solidFill>
                  <a:schemeClr val="tx1"/>
                </a:solidFill>
                <a:effectLst/>
                <a:latin typeface="+mn-lt"/>
                <a:ea typeface="+mn-ea"/>
                <a:cs typeface="+mn-cs"/>
              </a:rPr>
              <a:t>substitute</a:t>
            </a:r>
            <a:r>
              <a:rPr lang="en-US" sz="1200" b="0" i="0" u="none" strike="noStrike" kern="1200" dirty="0">
                <a:solidFill>
                  <a:schemeClr val="tx1"/>
                </a:solidFill>
                <a:effectLst/>
                <a:latin typeface="+mn-lt"/>
                <a:ea typeface="+mn-ea"/>
                <a:cs typeface="+mn-cs"/>
              </a:rPr>
              <a:t> for the </a:t>
            </a:r>
            <a:r>
              <a:rPr lang="en-US" sz="1200" b="0" i="0" u="sng" strike="noStrike" kern="1200" dirty="0">
                <a:solidFill>
                  <a:schemeClr val="tx1"/>
                </a:solidFill>
                <a:effectLst/>
                <a:latin typeface="+mn-lt"/>
                <a:ea typeface="+mn-ea"/>
                <a:cs typeface="+mn-cs"/>
              </a:rPr>
              <a:t>whole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world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Turn to John 19:30…</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John 19:30]</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cried out</a:t>
            </a:r>
            <a:r>
              <a:rPr lang="en-US" sz="1200" b="0" i="0" u="none" strike="noStrike" kern="1200" dirty="0">
                <a:solidFill>
                  <a:schemeClr val="tx1"/>
                </a:solidFill>
                <a:effectLst/>
                <a:latin typeface="+mn-lt"/>
                <a:ea typeface="+mn-ea"/>
                <a:cs typeface="+mn-cs"/>
              </a:rPr>
              <a:t> on that </a:t>
            </a:r>
            <a:r>
              <a:rPr lang="en-US" sz="1200" b="1" i="0" u="none" strike="noStrike" kern="1200" dirty="0">
                <a:solidFill>
                  <a:schemeClr val="tx1"/>
                </a:solidFill>
                <a:effectLst/>
                <a:latin typeface="+mn-lt"/>
                <a:ea typeface="+mn-ea"/>
                <a:cs typeface="+mn-cs"/>
              </a:rPr>
              <a:t>cross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It is finished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Sins Taken Away Forever</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made</a:t>
            </a:r>
            <a:r>
              <a:rPr lang="en-US" sz="1200" b="0" i="0" u="none" strike="noStrike" kern="1200" dirty="0">
                <a:solidFill>
                  <a:schemeClr val="tx1"/>
                </a:solidFill>
                <a:effectLst/>
                <a:latin typeface="+mn-lt"/>
                <a:ea typeface="+mn-ea"/>
                <a:cs typeface="+mn-cs"/>
              </a:rPr>
              <a:t> a </a:t>
            </a:r>
            <a:r>
              <a:rPr lang="en-US" sz="1200" b="1" i="0" u="none" strike="noStrike" kern="1200" dirty="0">
                <a:solidFill>
                  <a:schemeClr val="tx1"/>
                </a:solidFill>
                <a:effectLst/>
                <a:latin typeface="+mn-lt"/>
                <a:ea typeface="+mn-ea"/>
                <a:cs typeface="+mn-cs"/>
              </a:rPr>
              <a:t>payment</a:t>
            </a:r>
            <a:r>
              <a:rPr lang="en-US" sz="1200" b="0" i="0" u="none" strike="noStrike" kern="1200" dirty="0">
                <a:solidFill>
                  <a:schemeClr val="tx1"/>
                </a:solidFill>
                <a:effectLst/>
                <a:latin typeface="+mn-lt"/>
                <a:ea typeface="+mn-ea"/>
                <a:cs typeface="+mn-cs"/>
              </a:rPr>
              <a:t> when He </a:t>
            </a:r>
            <a:r>
              <a:rPr lang="en-US" sz="1200" b="1" i="1" u="none" strike="noStrike" kern="1200" dirty="0">
                <a:solidFill>
                  <a:schemeClr val="tx1"/>
                </a:solidFill>
                <a:effectLst/>
                <a:latin typeface="+mn-lt"/>
                <a:ea typeface="+mn-ea"/>
                <a:cs typeface="+mn-cs"/>
              </a:rPr>
              <a:t>died</a:t>
            </a:r>
            <a:r>
              <a:rPr lang="en-US" sz="1200" b="0" i="0" u="none" strike="noStrike" kern="1200" dirty="0">
                <a:solidFill>
                  <a:schemeClr val="tx1"/>
                </a:solidFill>
                <a:effectLst/>
                <a:latin typeface="+mn-lt"/>
                <a:ea typeface="+mn-ea"/>
                <a:cs typeface="+mn-cs"/>
              </a:rPr>
              <a:t> on the </a:t>
            </a:r>
            <a:r>
              <a:rPr lang="en-US" sz="1200" b="1" i="0" u="none" strike="noStrike" kern="1200" dirty="0">
                <a:solidFill>
                  <a:schemeClr val="tx1"/>
                </a:solidFill>
                <a:effectLst/>
                <a:latin typeface="+mn-lt"/>
                <a:ea typeface="+mn-ea"/>
                <a:cs typeface="+mn-cs"/>
              </a:rPr>
              <a:t>cross</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that </a:t>
            </a:r>
            <a:r>
              <a:rPr lang="en-US" sz="1200" b="0" i="0" u="sng" strike="noStrike" kern="1200" dirty="0">
                <a:solidFill>
                  <a:schemeClr val="tx1"/>
                </a:solidFill>
                <a:effectLst/>
                <a:latin typeface="+mn-lt"/>
                <a:ea typeface="+mn-ea"/>
                <a:cs typeface="+mn-cs"/>
              </a:rPr>
              <a:t>permanently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takes away</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guilt</a:t>
            </a:r>
            <a:r>
              <a:rPr lang="en-US" sz="1200" b="0" i="0" u="none" strike="noStrike" kern="1200" dirty="0">
                <a:solidFill>
                  <a:schemeClr val="tx1"/>
                </a:solidFill>
                <a:effectLst/>
                <a:latin typeface="+mn-lt"/>
                <a:ea typeface="+mn-ea"/>
                <a:cs typeface="+mn-cs"/>
              </a:rPr>
              <a:t> and the </a:t>
            </a:r>
            <a:r>
              <a:rPr lang="en-US" sz="1200" b="1" i="0" u="none" strike="noStrike" kern="1200" dirty="0">
                <a:solidFill>
                  <a:schemeClr val="tx1"/>
                </a:solidFill>
                <a:effectLst/>
                <a:latin typeface="+mn-lt"/>
                <a:ea typeface="+mn-ea"/>
                <a:cs typeface="+mn-cs"/>
              </a:rPr>
              <a:t>shame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of </a:t>
            </a:r>
            <a:r>
              <a:rPr lang="en-US" sz="1200" b="0" i="0" u="sng"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sin</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people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So, we have…</a:t>
            </a:r>
          </a:p>
        </p:txBody>
      </p:sp>
      <p:sp>
        <p:nvSpPr>
          <p:cNvPr id="4" name="Slide Number Placeholder 3"/>
          <p:cNvSpPr>
            <a:spLocks noGrp="1"/>
          </p:cNvSpPr>
          <p:nvPr>
            <p:ph type="sldNum" sz="quarter" idx="10"/>
          </p:nvPr>
        </p:nvSpPr>
        <p:spPr/>
        <p:txBody>
          <a:bodyPr/>
          <a:lstStyle/>
          <a:p>
            <a:fld id="{9398ECE9-F199-4445-9799-9CC371946868}" type="slidenum">
              <a:rPr lang="en-US" smtClean="0"/>
              <a:t>73</a:t>
            </a:fld>
            <a:endParaRPr lang="en-US"/>
          </a:p>
        </p:txBody>
      </p:sp>
    </p:spTree>
    <p:extLst>
      <p:ext uri="{BB962C8B-B14F-4D97-AF65-F5344CB8AC3E}">
        <p14:creationId xmlns:p14="http://schemas.microsoft.com/office/powerpoint/2010/main" val="3668044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[Read 1</a:t>
            </a:r>
            <a:r>
              <a:rPr lang="en-US" sz="1200" b="0" i="0" u="none" strike="noStrike" kern="1200" baseline="30000" dirty="0">
                <a:solidFill>
                  <a:schemeClr val="tx1"/>
                </a:solidFill>
                <a:effectLst/>
                <a:latin typeface="+mn-lt"/>
                <a:ea typeface="+mn-ea"/>
                <a:cs typeface="+mn-cs"/>
              </a:rPr>
              <a:t>st</a:t>
            </a:r>
            <a:r>
              <a:rPr lang="en-US" sz="1200" b="0" i="0" u="none" strike="noStrike" kern="1200" dirty="0">
                <a:solidFill>
                  <a:schemeClr val="tx1"/>
                </a:solidFill>
                <a:effectLst/>
                <a:latin typeface="+mn-lt"/>
                <a:ea typeface="+mn-ea"/>
                <a:cs typeface="+mn-cs"/>
              </a:rPr>
              <a:t> box]</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[4 Clicks]…</a:t>
            </a:r>
          </a:p>
        </p:txBody>
      </p:sp>
      <p:sp>
        <p:nvSpPr>
          <p:cNvPr id="4" name="Slide Number Placeholder 3"/>
          <p:cNvSpPr>
            <a:spLocks noGrp="1"/>
          </p:cNvSpPr>
          <p:nvPr>
            <p:ph type="sldNum" sz="quarter" idx="10"/>
          </p:nvPr>
        </p:nvSpPr>
        <p:spPr/>
        <p:txBody>
          <a:bodyPr/>
          <a:lstStyle/>
          <a:p>
            <a:fld id="{9398ECE9-F199-4445-9799-9CC371946868}" type="slidenum">
              <a:rPr lang="en-US" smtClean="0"/>
              <a:t>74</a:t>
            </a:fld>
            <a:endParaRPr lang="en-US"/>
          </a:p>
        </p:txBody>
      </p:sp>
    </p:spTree>
    <p:extLst>
      <p:ext uri="{BB962C8B-B14F-4D97-AF65-F5344CB8AC3E}">
        <p14:creationId xmlns:p14="http://schemas.microsoft.com/office/powerpoint/2010/main" val="100306977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EF80E2-C7F1-7E3A-9711-296F5645774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EFA61E1-62B4-2756-B403-72BC011A8745}"/>
              </a:ext>
            </a:extLst>
          </p:cNvPr>
          <p:cNvSpPr>
            <a:spLocks noGrp="1" noRot="1" noChangeAspect="1"/>
          </p:cNvSpPr>
          <p:nvPr>
            <p:ph type="sldImg"/>
          </p:nvPr>
        </p:nvSpPr>
        <p:spPr>
          <a:xfrm>
            <a:off x="649288" y="1158875"/>
            <a:ext cx="5559425" cy="3127375"/>
          </a:xfrm>
        </p:spPr>
      </p:sp>
      <p:sp>
        <p:nvSpPr>
          <p:cNvPr id="3" name="Notes Placeholder 2">
            <a:extLst>
              <a:ext uri="{FF2B5EF4-FFF2-40B4-BE49-F238E27FC236}">
                <a16:creationId xmlns:a16="http://schemas.microsoft.com/office/drawing/2014/main" id="{5D0EE958-B0CF-DA88-97C4-6808203E47FB}"/>
              </a:ext>
            </a:extLst>
          </p:cNvPr>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And God </a:t>
            </a:r>
            <a:r>
              <a:rPr lang="en-US" sz="1200" b="1" i="1" u="none" strike="noStrike" kern="1200" dirty="0">
                <a:solidFill>
                  <a:schemeClr val="tx1"/>
                </a:solidFill>
                <a:effectLst/>
                <a:latin typeface="+mn-lt"/>
                <a:ea typeface="+mn-ea"/>
                <a:cs typeface="+mn-cs"/>
              </a:rPr>
              <a:t>poured out</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wrath</a:t>
            </a:r>
            <a:r>
              <a:rPr lang="en-US" sz="1200" b="0" i="0" u="none" strike="noStrike" kern="1200" dirty="0">
                <a:solidFill>
                  <a:schemeClr val="tx1"/>
                </a:solidFill>
                <a:effectLst/>
                <a:latin typeface="+mn-lt"/>
                <a:ea typeface="+mn-ea"/>
                <a:cs typeface="+mn-cs"/>
              </a:rPr>
              <a:t> on this </a:t>
            </a:r>
            <a:r>
              <a:rPr lang="en-US" sz="1200" b="0" i="0" u="sng" strike="noStrike" kern="1200" dirty="0">
                <a:solidFill>
                  <a:schemeClr val="tx1"/>
                </a:solidFill>
                <a:effectLst/>
                <a:latin typeface="+mn-lt"/>
                <a:ea typeface="+mn-ea"/>
                <a:cs typeface="+mn-cs"/>
              </a:rPr>
              <a:t>perfect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substitute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a:t>
            </a:r>
            <a:r>
              <a:rPr lang="en-US" sz="1200" b="1" i="0" u="none" strike="noStrike" kern="1200" dirty="0">
                <a:solidFill>
                  <a:schemeClr val="tx1"/>
                </a:solidFill>
                <a:effectLst/>
                <a:latin typeface="+mn-lt"/>
                <a:ea typeface="+mn-ea"/>
                <a:cs typeface="+mn-cs"/>
              </a:rPr>
              <a:t>One</a:t>
            </a:r>
            <a:r>
              <a:rPr lang="en-US" sz="1200" b="0" i="0" u="none" strike="noStrike" kern="1200" dirty="0">
                <a:solidFill>
                  <a:schemeClr val="tx1"/>
                </a:solidFill>
                <a:effectLst/>
                <a:latin typeface="+mn-lt"/>
                <a:ea typeface="+mn-ea"/>
                <a:cs typeface="+mn-cs"/>
              </a:rPr>
              <a:t> from </a:t>
            </a:r>
            <a:r>
              <a:rPr lang="en-US" sz="1200" b="1" i="0" u="none" strike="noStrike" kern="1200" dirty="0">
                <a:solidFill>
                  <a:schemeClr val="tx1"/>
                </a:solidFill>
                <a:effectLst/>
                <a:latin typeface="+mn-lt"/>
                <a:ea typeface="+mn-ea"/>
                <a:cs typeface="+mn-cs"/>
              </a:rPr>
              <a:t>Heaven</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a:t>
            </a:r>
            <a:r>
              <a:rPr lang="en-US" sz="1200" b="0" i="0" u="sng" strike="noStrike" kern="1200" dirty="0">
                <a:solidFill>
                  <a:schemeClr val="tx1"/>
                </a:solidFill>
                <a:effectLst/>
                <a:latin typeface="+mn-lt"/>
                <a:ea typeface="+mn-ea"/>
                <a:cs typeface="+mn-cs"/>
              </a:rPr>
              <a:t>holy</a:t>
            </a:r>
            <a:r>
              <a:rPr lang="en-US" sz="1200" b="0" i="0" u="none" strike="noStrike" kern="1200" dirty="0">
                <a:solidFill>
                  <a:schemeClr val="tx1"/>
                </a:solidFill>
                <a:effectLst/>
                <a:latin typeface="+mn-lt"/>
                <a:ea typeface="+mn-ea"/>
                <a:cs typeface="+mn-cs"/>
              </a:rPr>
              <a:t> Jesus,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He </a:t>
            </a:r>
            <a:r>
              <a:rPr lang="en-US" sz="1200" b="1" i="1" u="none" strike="noStrike" kern="1200" dirty="0">
                <a:solidFill>
                  <a:schemeClr val="tx1"/>
                </a:solidFill>
                <a:effectLst/>
                <a:latin typeface="+mn-lt"/>
                <a:ea typeface="+mn-ea"/>
                <a:cs typeface="+mn-cs"/>
              </a:rPr>
              <a:t>died</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Just </a:t>
            </a:r>
            <a:r>
              <a:rPr lang="en-US" sz="1200" b="1" i="1" u="none" strike="noStrike" kern="1200" dirty="0">
                <a:solidFill>
                  <a:schemeClr val="tx1"/>
                </a:solidFill>
                <a:effectLst/>
                <a:latin typeface="+mn-lt"/>
                <a:ea typeface="+mn-ea"/>
                <a:cs typeface="+mn-cs"/>
              </a:rPr>
              <a:t>like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picture</a:t>
            </a:r>
            <a:r>
              <a:rPr lang="en-US" sz="1200" b="0" i="0" u="none" strike="noStrike" kern="1200" dirty="0">
                <a:solidFill>
                  <a:schemeClr val="tx1"/>
                </a:solidFill>
                <a:effectLst/>
                <a:latin typeface="+mn-lt"/>
                <a:ea typeface="+mn-ea"/>
                <a:cs typeface="+mn-cs"/>
              </a:rPr>
              <a:t> has been </a:t>
            </a:r>
            <a:r>
              <a:rPr lang="en-US" sz="1200" b="1" i="0" u="none" strike="noStrike" kern="1200" dirty="0">
                <a:solidFill>
                  <a:schemeClr val="tx1"/>
                </a:solidFill>
                <a:effectLst/>
                <a:latin typeface="+mn-lt"/>
                <a:ea typeface="+mn-ea"/>
                <a:cs typeface="+mn-cs"/>
              </a:rPr>
              <a:t>developed</a:t>
            </a:r>
            <a:r>
              <a:rPr lang="en-US" sz="1200" b="0" i="0" u="none" strike="noStrike" kern="1200" dirty="0">
                <a:solidFill>
                  <a:schemeClr val="tx1"/>
                </a:solidFill>
                <a:effectLst/>
                <a:latin typeface="+mn-lt"/>
                <a:ea typeface="+mn-ea"/>
                <a:cs typeface="+mn-cs"/>
              </a:rPr>
              <a:t> from the </a:t>
            </a:r>
            <a:r>
              <a:rPr lang="en-US" sz="1200" b="1" i="0" u="none" strike="noStrike" kern="1200" dirty="0">
                <a:solidFill>
                  <a:schemeClr val="tx1"/>
                </a:solidFill>
                <a:effectLst/>
                <a:latin typeface="+mn-lt"/>
                <a:ea typeface="+mn-ea"/>
                <a:cs typeface="+mn-cs"/>
              </a:rPr>
              <a:t>coats</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skin</a:t>
            </a:r>
            <a:r>
              <a:rPr lang="en-US" sz="1200" b="0" i="0" u="none" strike="noStrike" kern="1200" dirty="0">
                <a:solidFill>
                  <a:schemeClr val="tx1"/>
                </a:solidFill>
                <a:effectLst/>
                <a:latin typeface="+mn-lt"/>
                <a:ea typeface="+mn-ea"/>
                <a:cs typeface="+mn-cs"/>
              </a:rPr>
              <a:t>, and so. on</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“THE PICTURE”]</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“JESUS”]</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Jesus is </a:t>
            </a:r>
            <a:r>
              <a:rPr lang="en-US" sz="1200" b="0" i="0" u="sng" strike="noStrike" kern="1200" dirty="0">
                <a:solidFill>
                  <a:schemeClr val="tx1"/>
                </a:solidFill>
                <a:effectLst/>
                <a:latin typeface="+mn-lt"/>
                <a:ea typeface="+mn-ea"/>
                <a:cs typeface="+mn-cs"/>
              </a:rPr>
              <a:t>the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reality</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Jesus became </a:t>
            </a:r>
            <a:r>
              <a:rPr lang="en-US" sz="1200" b="0" i="0" u="sng" strike="noStrike" kern="1200" dirty="0">
                <a:solidFill>
                  <a:schemeClr val="tx1"/>
                </a:solidFill>
                <a:effectLst/>
                <a:latin typeface="+mn-lt"/>
                <a:ea typeface="+mn-ea"/>
                <a:cs typeface="+mn-cs"/>
              </a:rPr>
              <a:t>the</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fulfillment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0" u="none" strike="noStrike" kern="1200" dirty="0">
                <a:solidFill>
                  <a:schemeClr val="tx1"/>
                </a:solidFill>
                <a:effectLst/>
                <a:latin typeface="+mn-lt"/>
                <a:ea typeface="+mn-ea"/>
                <a:cs typeface="+mn-cs"/>
              </a:rPr>
              <a:t>He</a:t>
            </a:r>
            <a:r>
              <a:rPr lang="en-US" sz="1200" b="0" i="0" u="none" strike="noStrike" kern="1200" dirty="0">
                <a:solidFill>
                  <a:schemeClr val="tx1"/>
                </a:solidFill>
                <a:effectLst/>
                <a:latin typeface="+mn-lt"/>
                <a:ea typeface="+mn-ea"/>
                <a:cs typeface="+mn-cs"/>
              </a:rPr>
              <a:t> is the </a:t>
            </a:r>
            <a:r>
              <a:rPr lang="en-US" sz="1200" b="0" i="0" u="sng" strike="noStrike" kern="1200" dirty="0">
                <a:solidFill>
                  <a:schemeClr val="tx1"/>
                </a:solidFill>
                <a:effectLst/>
                <a:latin typeface="+mn-lt"/>
                <a:ea typeface="+mn-ea"/>
                <a:cs typeface="+mn-cs"/>
              </a:rPr>
              <a:t>center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point</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a:t>
            </a:r>
          </a:p>
        </p:txBody>
      </p:sp>
      <p:sp>
        <p:nvSpPr>
          <p:cNvPr id="4" name="Slide Number Placeholder 3">
            <a:extLst>
              <a:ext uri="{FF2B5EF4-FFF2-40B4-BE49-F238E27FC236}">
                <a16:creationId xmlns:a16="http://schemas.microsoft.com/office/drawing/2014/main" id="{E9A4F5CC-7A57-E443-67DD-91217EBB0C14}"/>
              </a:ext>
            </a:extLst>
          </p:cNvPr>
          <p:cNvSpPr>
            <a:spLocks noGrp="1"/>
          </p:cNvSpPr>
          <p:nvPr>
            <p:ph type="sldNum" sz="quarter" idx="10"/>
          </p:nvPr>
        </p:nvSpPr>
        <p:spPr/>
        <p:txBody>
          <a:bodyPr/>
          <a:lstStyle/>
          <a:p>
            <a:fld id="{9398ECE9-F199-4445-9799-9CC371946868}" type="slidenum">
              <a:rPr lang="en-US" smtClean="0"/>
              <a:t>75</a:t>
            </a:fld>
            <a:endParaRPr lang="en-US"/>
          </a:p>
        </p:txBody>
      </p:sp>
    </p:spTree>
    <p:extLst>
      <p:ext uri="{BB962C8B-B14F-4D97-AF65-F5344CB8AC3E}">
        <p14:creationId xmlns:p14="http://schemas.microsoft.com/office/powerpoint/2010/main" val="243458821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dirty="0"/>
              <a:t>[Click “</a:t>
            </a:r>
            <a:r>
              <a:rPr lang="en-US" b="1" dirty="0"/>
              <a:t>The Lamb of God, </a:t>
            </a:r>
            <a:r>
              <a:rPr lang="en-US" b="1" dirty="0" err="1"/>
              <a:t>etc</a:t>
            </a:r>
            <a:r>
              <a:rPr lang="en-US" b="1" dirty="0"/>
              <a:t> list</a:t>
            </a:r>
            <a:r>
              <a:rPr lang="en-US" dirty="0"/>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is the </a:t>
            </a:r>
            <a:r>
              <a:rPr lang="en-US" sz="1200" b="1" i="0" u="none" strike="noStrike" kern="1200" dirty="0">
                <a:solidFill>
                  <a:schemeClr val="tx1"/>
                </a:solidFill>
                <a:effectLst/>
                <a:latin typeface="+mn-lt"/>
                <a:ea typeface="+mn-ea"/>
                <a:cs typeface="+mn-cs"/>
              </a:rPr>
              <a:t>Lamb of God</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sinless</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sacrificed</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substitute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takes away</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sins</a:t>
            </a:r>
            <a:r>
              <a:rPr lang="en-US" sz="1200" b="0" i="0" u="none" strike="noStrike" kern="1200" dirty="0">
                <a:solidFill>
                  <a:schemeClr val="tx1"/>
                </a:solidFill>
                <a:effectLst/>
                <a:latin typeface="+mn-lt"/>
                <a:ea typeface="+mn-ea"/>
                <a:cs typeface="+mn-cs"/>
              </a:rPr>
              <a:t> of the </a:t>
            </a:r>
            <a:r>
              <a:rPr lang="en-US" sz="1200" b="1" i="0" u="none" strike="noStrike" kern="1200" dirty="0">
                <a:solidFill>
                  <a:schemeClr val="tx1"/>
                </a:solidFill>
                <a:effectLst/>
                <a:latin typeface="+mn-lt"/>
                <a:ea typeface="+mn-ea"/>
                <a:cs typeface="+mn-cs"/>
              </a:rPr>
              <a:t>world</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then </a:t>
            </a:r>
            <a:r>
              <a:rPr lang="en-US" sz="1200" b="1" i="1" u="none" strike="noStrike" kern="1200" dirty="0">
                <a:solidFill>
                  <a:schemeClr val="tx1"/>
                </a:solidFill>
                <a:effectLst/>
                <a:latin typeface="+mn-lt"/>
                <a:ea typeface="+mn-ea"/>
                <a:cs typeface="+mn-cs"/>
              </a:rPr>
              <a:t>rises </a:t>
            </a:r>
            <a:r>
              <a:rPr lang="en-US" sz="1200" b="0" i="0" u="sng" strike="noStrike" kern="1200" dirty="0">
                <a:solidFill>
                  <a:schemeClr val="tx1"/>
                </a:solidFill>
                <a:effectLst/>
                <a:latin typeface="+mn-lt"/>
                <a:ea typeface="+mn-ea"/>
                <a:cs typeface="+mn-cs"/>
              </a:rPr>
              <a:t>again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Rising Up Arrow</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is an </a:t>
            </a:r>
            <a:r>
              <a:rPr lang="en-US" sz="1200" b="0" i="0" u="sng" strike="noStrike" kern="1200" dirty="0">
                <a:solidFill>
                  <a:schemeClr val="tx1"/>
                </a:solidFill>
                <a:effectLst/>
                <a:latin typeface="+mn-lt"/>
                <a:ea typeface="+mn-ea"/>
                <a:cs typeface="+mn-cs"/>
              </a:rPr>
              <a:t>amazing</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0" i="0" u="sng" strike="noStrike" kern="1200" dirty="0">
                <a:solidFill>
                  <a:schemeClr val="tx1"/>
                </a:solidFill>
                <a:effectLst/>
                <a:latin typeface="+mn-lt"/>
                <a:ea typeface="+mn-ea"/>
                <a:cs typeface="+mn-cs"/>
              </a:rPr>
              <a:t>does not</a:t>
            </a:r>
            <a:r>
              <a:rPr lang="en-US" sz="1200" b="0" i="0" u="none" strike="noStrike" kern="1200" dirty="0">
                <a:solidFill>
                  <a:schemeClr val="tx1"/>
                </a:solidFill>
                <a:effectLst/>
                <a:latin typeface="+mn-lt"/>
                <a:ea typeface="+mn-ea"/>
                <a:cs typeface="+mn-cs"/>
              </a:rPr>
              <a:t> just </a:t>
            </a:r>
            <a:r>
              <a:rPr lang="en-US" sz="1200" b="1" i="1" u="none" strike="noStrike" kern="1200" dirty="0">
                <a:solidFill>
                  <a:schemeClr val="tx1"/>
                </a:solidFill>
                <a:effectLst/>
                <a:latin typeface="+mn-lt"/>
                <a:ea typeface="+mn-ea"/>
                <a:cs typeface="+mn-cs"/>
              </a:rPr>
              <a:t>die</a:t>
            </a:r>
            <a:r>
              <a:rPr lang="en-US" sz="1200" b="0" i="0" u="none" strike="noStrike" kern="1200" dirty="0">
                <a:solidFill>
                  <a:schemeClr val="tx1"/>
                </a:solidFill>
                <a:effectLst/>
                <a:latin typeface="+mn-lt"/>
                <a:ea typeface="+mn-ea"/>
                <a:cs typeface="+mn-cs"/>
              </a:rPr>
              <a:t> and </a:t>
            </a:r>
            <a:r>
              <a:rPr lang="en-US" sz="1200" b="0" i="1" u="none" strike="noStrike" kern="1200" dirty="0">
                <a:solidFill>
                  <a:schemeClr val="tx1"/>
                </a:solidFill>
                <a:effectLst/>
                <a:latin typeface="+mn-lt"/>
                <a:ea typeface="+mn-ea"/>
                <a:cs typeface="+mn-cs"/>
              </a:rPr>
              <a:t>remain</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dead</a:t>
            </a:r>
            <a:r>
              <a:rPr lang="en-US" sz="1200" b="0" i="0" u="none" strike="noStrike" kern="1200" dirty="0">
                <a:solidFill>
                  <a:schemeClr val="tx1"/>
                </a:solidFill>
                <a:effectLst/>
                <a:latin typeface="+mn-lt"/>
                <a:ea typeface="+mn-ea"/>
                <a:cs typeface="+mn-cs"/>
              </a:rPr>
              <a:t> forever .</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Three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days</a:t>
            </a:r>
            <a:r>
              <a:rPr lang="en-US" sz="1200" b="0" i="0" u="none" strike="noStrike" kern="1200" dirty="0">
                <a:solidFill>
                  <a:schemeClr val="tx1"/>
                </a:solidFill>
                <a:effectLst/>
                <a:latin typeface="+mn-lt"/>
                <a:ea typeface="+mn-ea"/>
                <a:cs typeface="+mn-cs"/>
              </a:rPr>
              <a:t> later, He </a:t>
            </a:r>
            <a:r>
              <a:rPr lang="en-US" sz="1200" b="1" i="1" u="none" strike="noStrike" kern="1200" dirty="0">
                <a:solidFill>
                  <a:schemeClr val="tx1"/>
                </a:solidFill>
                <a:effectLst/>
                <a:latin typeface="+mn-lt"/>
                <a:ea typeface="+mn-ea"/>
                <a:cs typeface="+mn-cs"/>
              </a:rPr>
              <a:t>became</a:t>
            </a:r>
            <a:r>
              <a:rPr lang="en-US" sz="1200" b="0" i="0" u="none" strike="noStrike" kern="1200" dirty="0">
                <a:solidFill>
                  <a:schemeClr val="tx1"/>
                </a:solidFill>
                <a:effectLst/>
                <a:latin typeface="+mn-lt"/>
                <a:ea typeface="+mn-ea"/>
                <a:cs typeface="+mn-cs"/>
              </a:rPr>
              <a:t> the </a:t>
            </a:r>
            <a:r>
              <a:rPr lang="en-US" sz="1200" b="0" i="0" u="sng" strike="noStrike" kern="1200" dirty="0">
                <a:solidFill>
                  <a:schemeClr val="tx1"/>
                </a:solidFill>
                <a:effectLst/>
                <a:latin typeface="+mn-lt"/>
                <a:ea typeface="+mn-ea"/>
                <a:cs typeface="+mn-cs"/>
              </a:rPr>
              <a:t>resurrected</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living</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Savior</a:t>
            </a:r>
            <a:r>
              <a:rPr lang="en-US" sz="1200" b="0" i="0" u="none" strike="noStrike" kern="1200" dirty="0">
                <a:solidFill>
                  <a:schemeClr val="tx1"/>
                </a:solidFill>
                <a:effectLst/>
                <a:latin typeface="+mn-lt"/>
                <a:ea typeface="+mn-ea"/>
                <a:cs typeface="+mn-cs"/>
              </a:rPr>
              <a:t>, once again.</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Totally </a:t>
            </a:r>
            <a:r>
              <a:rPr lang="en-US" sz="1200" b="1" i="1" u="none" strike="noStrike" kern="1200" dirty="0">
                <a:solidFill>
                  <a:schemeClr val="tx1"/>
                </a:solidFill>
                <a:effectLst/>
                <a:latin typeface="+mn-lt"/>
                <a:ea typeface="+mn-ea"/>
                <a:cs typeface="+mn-cs"/>
              </a:rPr>
              <a:t>giving</a:t>
            </a:r>
            <a:r>
              <a:rPr lang="en-US" sz="1200" b="0" i="0" u="none" strike="noStrike" kern="1200" dirty="0">
                <a:solidFill>
                  <a:schemeClr val="tx1"/>
                </a:solidFill>
                <a:effectLst/>
                <a:latin typeface="+mn-lt"/>
                <a:ea typeface="+mn-ea"/>
                <a:cs typeface="+mn-cs"/>
              </a:rPr>
              <a:t> a </a:t>
            </a:r>
            <a:r>
              <a:rPr lang="en-US" sz="1200" b="0" i="0" u="sng" strike="noStrike" kern="1200" dirty="0">
                <a:solidFill>
                  <a:schemeClr val="tx1"/>
                </a:solidFill>
                <a:effectLst/>
                <a:latin typeface="+mn-lt"/>
                <a:ea typeface="+mn-ea"/>
                <a:cs typeface="+mn-cs"/>
              </a:rPr>
              <a:t>victory</a:t>
            </a:r>
            <a:r>
              <a:rPr lang="en-US" sz="1200" b="1" i="0" u="none" strike="noStrike" kern="1200" dirty="0">
                <a:solidFill>
                  <a:schemeClr val="tx1"/>
                </a:solidFill>
                <a:effectLst/>
                <a:latin typeface="+mn-lt"/>
                <a:ea typeface="+mn-ea"/>
                <a:cs typeface="+mn-cs"/>
              </a:rPr>
              <a:t> blow</a:t>
            </a:r>
            <a:r>
              <a:rPr lang="en-US" sz="1200" b="0" i="0" u="none" strike="noStrike" kern="1200" dirty="0">
                <a:solidFill>
                  <a:schemeClr val="tx1"/>
                </a:solidFill>
                <a:effectLst/>
                <a:latin typeface="+mn-lt"/>
                <a:ea typeface="+mn-ea"/>
                <a:cs typeface="+mn-cs"/>
              </a:rPr>
              <a:t> to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 and to </a:t>
            </a:r>
            <a:r>
              <a:rPr lang="en-US" sz="1200" b="1" i="0" u="none" strike="noStrike" kern="1200" dirty="0">
                <a:solidFill>
                  <a:schemeClr val="tx1"/>
                </a:solidFill>
                <a:effectLst/>
                <a:latin typeface="+mn-lt"/>
                <a:ea typeface="+mn-ea"/>
                <a:cs typeface="+mn-cs"/>
              </a:rPr>
              <a:t>Satan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It is Finished text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cried out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It is finished</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76</a:t>
            </a:fld>
            <a:endParaRPr lang="en-US"/>
          </a:p>
        </p:txBody>
      </p:sp>
    </p:spTree>
    <p:extLst>
      <p:ext uri="{BB962C8B-B14F-4D97-AF65-F5344CB8AC3E}">
        <p14:creationId xmlns:p14="http://schemas.microsoft.com/office/powerpoint/2010/main" val="359807517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It has </a:t>
            </a:r>
            <a:r>
              <a:rPr lang="en-US" sz="1200" b="1"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been </a:t>
            </a:r>
            <a:r>
              <a:rPr lang="en-US" sz="1200" b="1" i="1" u="none" strike="noStrike" kern="1200" dirty="0">
                <a:solidFill>
                  <a:schemeClr val="tx1"/>
                </a:solidFill>
                <a:effectLst/>
                <a:latin typeface="+mn-lt"/>
                <a:ea typeface="+mn-ea"/>
                <a:cs typeface="+mn-cs"/>
              </a:rPr>
              <a:t>accomplished</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[Read Judge Hammer and 22.]</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Turn to Heb 2:14…</a:t>
            </a:r>
          </a:p>
        </p:txBody>
      </p:sp>
      <p:sp>
        <p:nvSpPr>
          <p:cNvPr id="4" name="Slide Number Placeholder 3"/>
          <p:cNvSpPr>
            <a:spLocks noGrp="1"/>
          </p:cNvSpPr>
          <p:nvPr>
            <p:ph type="sldNum" sz="quarter" idx="10"/>
          </p:nvPr>
        </p:nvSpPr>
        <p:spPr/>
        <p:txBody>
          <a:bodyPr/>
          <a:lstStyle/>
          <a:p>
            <a:fld id="{9398ECE9-F199-4445-9799-9CC371946868}" type="slidenum">
              <a:rPr lang="en-US" smtClean="0"/>
              <a:t>77</a:t>
            </a:fld>
            <a:endParaRPr lang="en-US"/>
          </a:p>
        </p:txBody>
      </p:sp>
    </p:spTree>
    <p:extLst>
      <p:ext uri="{BB962C8B-B14F-4D97-AF65-F5344CB8AC3E}">
        <p14:creationId xmlns:p14="http://schemas.microsoft.com/office/powerpoint/2010/main" val="250054710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[Read v14-15]</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Man</a:t>
            </a:r>
            <a:r>
              <a:rPr lang="en-US" sz="1200" b="0" i="0" u="none" strike="noStrike" kern="1200" dirty="0">
                <a:solidFill>
                  <a:schemeClr val="tx1"/>
                </a:solidFill>
                <a:effectLst/>
                <a:latin typeface="+mn-lt"/>
                <a:ea typeface="+mn-ea"/>
                <a:cs typeface="+mn-cs"/>
              </a:rPr>
              <a:t> and </a:t>
            </a:r>
            <a:r>
              <a:rPr lang="en-US" sz="1200" b="0" i="0" u="sng" strike="noStrike" kern="1200" dirty="0">
                <a:solidFill>
                  <a:schemeClr val="tx1"/>
                </a:solidFill>
                <a:effectLst/>
                <a:latin typeface="+mn-lt"/>
                <a:ea typeface="+mn-ea"/>
                <a:cs typeface="+mn-cs"/>
              </a:rPr>
              <a: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religion</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always</a:t>
            </a:r>
            <a:r>
              <a:rPr lang="en-US" sz="1200" b="0" i="0" u="none" strike="noStrike" kern="1200" dirty="0">
                <a:solidFill>
                  <a:schemeClr val="tx1"/>
                </a:solidFill>
                <a:effectLst/>
                <a:latin typeface="+mn-lt"/>
                <a:ea typeface="+mn-ea"/>
                <a:cs typeface="+mn-cs"/>
              </a:rPr>
              <a:t> has a </a:t>
            </a:r>
            <a:r>
              <a:rPr lang="en-US" sz="1200" b="1" i="0" u="none" strike="noStrike" kern="1200" dirty="0">
                <a:solidFill>
                  <a:schemeClr val="tx1"/>
                </a:solidFill>
                <a:effectLst/>
                <a:latin typeface="+mn-lt"/>
                <a:ea typeface="+mn-ea"/>
                <a:cs typeface="+mn-cs"/>
              </a:rPr>
              <a:t>fear</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There is </a:t>
            </a:r>
            <a:r>
              <a:rPr lang="en-US" sz="1200" b="0" i="0" u="sng" strike="noStrike" kern="1200" dirty="0">
                <a:solidFill>
                  <a:schemeClr val="tx1"/>
                </a:solidFill>
                <a:effectLst/>
                <a:latin typeface="+mn-lt"/>
                <a:ea typeface="+mn-ea"/>
                <a:cs typeface="+mn-cs"/>
              </a:rPr>
              <a:t>no</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assurance</a:t>
            </a:r>
            <a:r>
              <a:rPr lang="en-US" sz="1200" b="0" i="0" u="none" strike="noStrike" kern="1200" dirty="0">
                <a:solidFill>
                  <a:schemeClr val="tx1"/>
                </a:solidFill>
                <a:effectLst/>
                <a:latin typeface="+mn-lt"/>
                <a:ea typeface="+mn-ea"/>
                <a:cs typeface="+mn-cs"/>
              </a:rPr>
              <a:t> in </a:t>
            </a:r>
            <a:r>
              <a:rPr lang="en-US" sz="1200" b="1" i="0" u="none" strike="noStrike" kern="1200" dirty="0">
                <a:solidFill>
                  <a:schemeClr val="tx1"/>
                </a:solidFill>
                <a:effectLst/>
                <a:latin typeface="+mn-lt"/>
                <a:ea typeface="+mn-ea"/>
                <a:cs typeface="+mn-cs"/>
              </a:rPr>
              <a:t>religion</a:t>
            </a:r>
            <a:r>
              <a:rPr lang="en-US" sz="1200" b="0" i="0" u="none" strike="noStrike" kern="1200" dirty="0">
                <a:solidFill>
                  <a:schemeClr val="tx1"/>
                </a:solidFill>
                <a:effectLst/>
                <a:latin typeface="+mn-lt"/>
                <a:ea typeface="+mn-ea"/>
                <a:cs typeface="+mn-cs"/>
              </a:rPr>
              <a:t>, </a:t>
            </a:r>
          </a:p>
          <a:p>
            <a:pPr marL="171450" indent="-171450" algn="l">
              <a:buFont typeface="Arial" panose="020B0604020202020204" pitchFamily="34" charset="0"/>
              <a:buChar char="•"/>
            </a:pPr>
            <a:r>
              <a:rPr lang="en-US" sz="1200" b="0" i="0" u="none" strike="noStrike" kern="1200" dirty="0">
                <a:solidFill>
                  <a:schemeClr val="tx1"/>
                </a:solidFill>
                <a:effectLst/>
                <a:latin typeface="+mn-lt"/>
                <a:ea typeface="+mn-ea"/>
                <a:cs typeface="+mn-cs"/>
              </a:rPr>
              <a:t>and so there is </a:t>
            </a:r>
            <a:r>
              <a:rPr lang="en-US" sz="1200" b="1" i="1" u="none" strike="noStrike" kern="1200" dirty="0">
                <a:solidFill>
                  <a:schemeClr val="tx1"/>
                </a:solidFill>
                <a:effectLst/>
                <a:latin typeface="+mn-lt"/>
                <a:ea typeface="+mn-ea"/>
                <a:cs typeface="+mn-cs"/>
              </a:rPr>
              <a:t>always</a:t>
            </a:r>
            <a:r>
              <a:rPr lang="en-US" sz="1200" b="0" i="0" u="none" strike="noStrike" kern="1200" dirty="0">
                <a:solidFill>
                  <a:schemeClr val="tx1"/>
                </a:solidFill>
                <a:effectLst/>
                <a:latin typeface="+mn-lt"/>
                <a:ea typeface="+mn-ea"/>
                <a:cs typeface="+mn-cs"/>
              </a:rPr>
              <a:t> a </a:t>
            </a:r>
            <a:r>
              <a:rPr lang="en-US" sz="1200" b="1" i="0" u="none" strike="noStrike" kern="1200" dirty="0">
                <a:solidFill>
                  <a:schemeClr val="tx1"/>
                </a:solidFill>
                <a:effectLst/>
                <a:latin typeface="+mn-lt"/>
                <a:ea typeface="+mn-ea"/>
                <a:cs typeface="+mn-cs"/>
              </a:rPr>
              <a:t>time</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grief</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sorrow</a:t>
            </a:r>
            <a:r>
              <a:rPr lang="en-US" sz="1200" b="0" i="0" u="none" strike="noStrike" kern="1200" dirty="0">
                <a:solidFill>
                  <a:schemeClr val="tx1"/>
                </a:solidFill>
                <a:effectLst/>
                <a:latin typeface="+mn-lt"/>
                <a:ea typeface="+mn-ea"/>
                <a:cs typeface="+mn-cs"/>
              </a:rPr>
              <a:t> when there is a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because you </a:t>
            </a:r>
            <a:r>
              <a:rPr lang="en-US" sz="1200" b="0" i="0" u="sng" strike="noStrike" kern="1200" dirty="0">
                <a:solidFill>
                  <a:schemeClr val="tx1"/>
                </a:solidFill>
                <a:effectLst/>
                <a:latin typeface="+mn-lt"/>
                <a:ea typeface="+mn-ea"/>
                <a:cs typeface="+mn-cs"/>
              </a:rPr>
              <a:t>do not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know</a:t>
            </a:r>
            <a:r>
              <a:rPr lang="en-US" sz="1200" b="0" i="0" u="none" strike="noStrike" kern="1200" dirty="0">
                <a:solidFill>
                  <a:schemeClr val="tx1"/>
                </a:solidFill>
                <a:effectLst/>
                <a:latin typeface="+mn-lt"/>
                <a:ea typeface="+mn-ea"/>
                <a:cs typeface="+mn-cs"/>
              </a:rPr>
              <a:t> for </a:t>
            </a:r>
            <a:r>
              <a:rPr lang="en-US" sz="1200" b="0" i="1" u="none" strike="noStrike" kern="1200" dirty="0">
                <a:solidFill>
                  <a:schemeClr val="tx1"/>
                </a:solidFill>
                <a:effectLst/>
                <a:latin typeface="+mn-lt"/>
                <a:ea typeface="+mn-ea"/>
                <a:cs typeface="+mn-cs"/>
              </a:rPr>
              <a:t>sure</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happened to </a:t>
            </a:r>
            <a:r>
              <a:rPr lang="en-US" sz="1200" b="0" i="0" u="none" strike="noStrike" kern="1200" dirty="0">
                <a:solidFill>
                  <a:schemeClr val="tx1"/>
                </a:solidFill>
                <a:effectLst/>
                <a:latin typeface="+mn-lt"/>
                <a:ea typeface="+mn-ea"/>
                <a:cs typeface="+mn-cs"/>
              </a:rPr>
              <a:t>the </a:t>
            </a:r>
            <a:r>
              <a:rPr lang="en-US" sz="1200" b="1" i="0" u="none" strike="noStrike" kern="1200" dirty="0">
                <a:solidFill>
                  <a:schemeClr val="tx1"/>
                </a:solidFill>
                <a:effectLst/>
                <a:latin typeface="+mn-lt"/>
                <a:ea typeface="+mn-ea"/>
                <a:cs typeface="+mn-cs"/>
              </a:rPr>
              <a:t>person</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Jesus</a:t>
            </a:r>
            <a:r>
              <a:rPr lang="en-US" sz="1200" b="0" i="0" u="none" strike="noStrike" kern="1200" dirty="0">
                <a:solidFill>
                  <a:schemeClr val="tx1"/>
                </a:solidFill>
                <a:effectLst/>
                <a:latin typeface="+mn-lt"/>
                <a:ea typeface="+mn-ea"/>
                <a:cs typeface="+mn-cs"/>
              </a:rPr>
              <a:t> on the </a:t>
            </a:r>
            <a:r>
              <a:rPr lang="en-US" sz="1200" b="1" i="0" u="none" strike="noStrike" kern="1200" dirty="0">
                <a:solidFill>
                  <a:schemeClr val="tx1"/>
                </a:solidFill>
                <a:effectLst/>
                <a:latin typeface="+mn-lt"/>
                <a:ea typeface="+mn-ea"/>
                <a:cs typeface="+mn-cs"/>
              </a:rPr>
              <a:t>cross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eliminates</a:t>
            </a:r>
            <a:r>
              <a:rPr lang="en-US" sz="1200" b="0" i="0" u="none" strike="noStrike" kern="1200" dirty="0">
                <a:solidFill>
                  <a:schemeClr val="tx1"/>
                </a:solidFill>
                <a:effectLst/>
                <a:latin typeface="+mn-lt"/>
                <a:ea typeface="+mn-ea"/>
                <a:cs typeface="+mn-cs"/>
              </a:rPr>
              <a:t> that </a:t>
            </a:r>
            <a:r>
              <a:rPr lang="en-US" sz="1200" b="1" i="0" u="none" strike="noStrike" kern="1200" dirty="0">
                <a:solidFill>
                  <a:schemeClr val="tx1"/>
                </a:solidFill>
                <a:effectLst/>
                <a:latin typeface="+mn-lt"/>
                <a:ea typeface="+mn-ea"/>
                <a:cs typeface="+mn-cs"/>
              </a:rPr>
              <a:t>fear</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destroying</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power</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Satan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1 Cor 15:55]..</a:t>
            </a:r>
          </a:p>
        </p:txBody>
      </p:sp>
      <p:sp>
        <p:nvSpPr>
          <p:cNvPr id="4" name="Slide Number Placeholder 3"/>
          <p:cNvSpPr>
            <a:spLocks noGrp="1"/>
          </p:cNvSpPr>
          <p:nvPr>
            <p:ph type="sldNum" sz="quarter" idx="10"/>
          </p:nvPr>
        </p:nvSpPr>
        <p:spPr/>
        <p:txBody>
          <a:bodyPr/>
          <a:lstStyle/>
          <a:p>
            <a:fld id="{9398ECE9-F199-4445-9799-9CC371946868}" type="slidenum">
              <a:rPr lang="en-US" smtClean="0"/>
              <a:t>78</a:t>
            </a:fld>
            <a:endParaRPr lang="en-US"/>
          </a:p>
        </p:txBody>
      </p:sp>
    </p:spTree>
    <p:extLst>
      <p:ext uri="{BB962C8B-B14F-4D97-AF65-F5344CB8AC3E}">
        <p14:creationId xmlns:p14="http://schemas.microsoft.com/office/powerpoint/2010/main" val="73772640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So, this is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we </a:t>
            </a:r>
            <a:r>
              <a:rPr lang="en-US" sz="1200" b="1" i="1" u="none" strike="noStrike" kern="1200" dirty="0">
                <a:solidFill>
                  <a:schemeClr val="tx1"/>
                </a:solidFill>
                <a:effectLst/>
                <a:latin typeface="+mn-lt"/>
                <a:ea typeface="+mn-ea"/>
                <a:cs typeface="+mn-cs"/>
              </a:rPr>
              <a:t>see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Defeats Arrow/Text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Jesus </a:t>
            </a:r>
            <a:r>
              <a:rPr lang="en-US" sz="1200" b="1" i="1" u="none" strike="noStrike" kern="1200" dirty="0">
                <a:solidFill>
                  <a:schemeClr val="tx1"/>
                </a:solidFill>
                <a:effectLst/>
                <a:latin typeface="+mn-lt"/>
                <a:ea typeface="+mn-ea"/>
                <a:cs typeface="+mn-cs"/>
              </a:rPr>
              <a:t>defeats</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Kingdom of Satan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On that </a:t>
            </a:r>
            <a:r>
              <a:rPr lang="en-US" sz="1200" b="1" i="0" u="none" strike="noStrike" kern="1200" dirty="0">
                <a:solidFill>
                  <a:schemeClr val="tx1"/>
                </a:solidFill>
                <a:effectLst/>
                <a:latin typeface="+mn-lt"/>
                <a:ea typeface="+mn-ea"/>
                <a:cs typeface="+mn-cs"/>
              </a:rPr>
              <a:t>cross</a:t>
            </a:r>
            <a:r>
              <a:rPr lang="en-US" sz="1200" b="0" i="0" u="none" strike="noStrike" kern="1200" dirty="0">
                <a:solidFill>
                  <a:schemeClr val="tx1"/>
                </a:solidFill>
                <a:effectLst/>
                <a:latin typeface="+mn-lt"/>
                <a:ea typeface="+mn-ea"/>
                <a:cs typeface="+mn-cs"/>
              </a:rPr>
              <a:t>, they </a:t>
            </a:r>
            <a:r>
              <a:rPr lang="en-US" sz="1200" b="1" i="1" u="none" strike="noStrike" kern="1200" dirty="0">
                <a:solidFill>
                  <a:schemeClr val="tx1"/>
                </a:solidFill>
                <a:effectLst/>
                <a:latin typeface="+mn-lt"/>
                <a:ea typeface="+mn-ea"/>
                <a:cs typeface="+mn-cs"/>
              </a:rPr>
              <a:t>get</a:t>
            </a:r>
            <a:r>
              <a:rPr lang="en-US" sz="1200" b="0" i="0" u="none" strike="noStrike" kern="1200" dirty="0">
                <a:solidFill>
                  <a:schemeClr val="tx1"/>
                </a:solidFill>
                <a:effectLst/>
                <a:latin typeface="+mn-lt"/>
                <a:ea typeface="+mn-ea"/>
                <a:cs typeface="+mn-cs"/>
              </a:rPr>
              <a:t> their </a:t>
            </a:r>
            <a:r>
              <a:rPr lang="en-US" sz="1200" b="0" i="0" u="sng" strike="noStrike" kern="1200" dirty="0">
                <a:solidFill>
                  <a:schemeClr val="tx1"/>
                </a:solidFill>
                <a:effectLst/>
                <a:latin typeface="+mn-lt"/>
                <a:ea typeface="+mn-ea"/>
                <a:cs typeface="+mn-cs"/>
              </a:rPr>
              <a:t>crushing</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blow</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now </a:t>
            </a:r>
            <a:r>
              <a:rPr lang="en-US" sz="1200" b="1" i="1" u="none" strike="noStrike" kern="1200" dirty="0">
                <a:solidFill>
                  <a:schemeClr val="tx1"/>
                </a:solidFill>
                <a:effectLst/>
                <a:latin typeface="+mn-lt"/>
                <a:ea typeface="+mn-ea"/>
                <a:cs typeface="+mn-cs"/>
              </a:rPr>
              <a:t>puts</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heel</a:t>
            </a:r>
            <a:r>
              <a:rPr lang="en-US" sz="1200" b="0" i="0" u="none" strike="noStrike" kern="1200" dirty="0">
                <a:solidFill>
                  <a:schemeClr val="tx1"/>
                </a:solidFill>
                <a:effectLst/>
                <a:latin typeface="+mn-lt"/>
                <a:ea typeface="+mn-ea"/>
                <a:cs typeface="+mn-cs"/>
              </a:rPr>
              <a:t> on the </a:t>
            </a:r>
            <a:r>
              <a:rPr lang="en-US" sz="1200" b="1" i="0" u="none" strike="noStrike" kern="1200" dirty="0">
                <a:solidFill>
                  <a:schemeClr val="tx1"/>
                </a:solidFill>
                <a:effectLst/>
                <a:latin typeface="+mn-lt"/>
                <a:ea typeface="+mn-ea"/>
                <a:cs typeface="+mn-cs"/>
              </a:rPr>
              <a:t>head</a:t>
            </a:r>
            <a:r>
              <a:rPr lang="en-US" sz="1200" b="0" i="0" u="none" strike="noStrike" kern="1200" dirty="0">
                <a:solidFill>
                  <a:schemeClr val="tx1"/>
                </a:solidFill>
                <a:effectLst/>
                <a:latin typeface="+mn-lt"/>
                <a:ea typeface="+mn-ea"/>
                <a:cs typeface="+mn-cs"/>
              </a:rPr>
              <a:t> and </a:t>
            </a:r>
            <a:r>
              <a:rPr lang="en-US" sz="1200" b="0" i="0" u="sng" strike="noStrike" kern="1200" dirty="0">
                <a:solidFill>
                  <a:schemeClr val="tx1"/>
                </a:solidFill>
                <a:effectLst/>
                <a:latin typeface="+mn-lt"/>
                <a:ea typeface="+mn-ea"/>
                <a:cs typeface="+mn-cs"/>
              </a:rPr>
              <a:t>permanently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defeats</a:t>
            </a:r>
            <a:r>
              <a:rPr lang="en-US" sz="1200" b="0" i="0" u="none" strike="noStrike" kern="1200" dirty="0">
                <a:solidFill>
                  <a:schemeClr val="tx1"/>
                </a:solidFill>
                <a:effectLst/>
                <a:latin typeface="+mn-lt"/>
                <a:ea typeface="+mn-ea"/>
                <a:cs typeface="+mn-cs"/>
              </a:rPr>
              <a:t> Satan.</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That is the </a:t>
            </a:r>
            <a:r>
              <a:rPr lang="en-US" sz="1200" b="0" i="0" u="sng" strike="noStrike" kern="1200" dirty="0">
                <a:solidFill>
                  <a:schemeClr val="tx1"/>
                </a:solidFill>
                <a:effectLst/>
                <a:latin typeface="+mn-lt"/>
                <a:ea typeface="+mn-ea"/>
                <a:cs typeface="+mn-cs"/>
              </a:rPr>
              <a:t>good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news</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23.]</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you </a:t>
            </a:r>
            <a:r>
              <a:rPr lang="en-US" sz="1200" b="1" i="1" u="none" strike="noStrike" kern="1200" dirty="0">
                <a:solidFill>
                  <a:schemeClr val="tx1"/>
                </a:solidFill>
                <a:effectLst/>
                <a:latin typeface="+mn-lt"/>
                <a:ea typeface="+mn-ea"/>
                <a:cs typeface="+mn-cs"/>
              </a:rPr>
              <a:t>must</a:t>
            </a:r>
            <a:r>
              <a:rPr lang="en-US" sz="1200" b="0" i="0" u="none" strike="noStrike" kern="1200" dirty="0">
                <a:solidFill>
                  <a:schemeClr val="tx1"/>
                </a:solidFill>
                <a:effectLst/>
                <a:latin typeface="+mn-lt"/>
                <a:ea typeface="+mn-ea"/>
                <a:cs typeface="+mn-cs"/>
              </a:rPr>
              <a:t> be </a:t>
            </a:r>
            <a:r>
              <a:rPr lang="en-US" sz="1200" b="0" i="0" u="sng" strike="noStrike" kern="1200" dirty="0">
                <a:solidFill>
                  <a:schemeClr val="tx1"/>
                </a:solidFill>
                <a:effectLst/>
                <a:latin typeface="+mn-lt"/>
                <a:ea typeface="+mn-ea"/>
                <a:cs typeface="+mn-cs"/>
              </a:rPr>
              <a:t>personally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convinced</a:t>
            </a:r>
            <a:r>
              <a:rPr lang="en-US" sz="1200" b="0" i="0" u="none" strike="noStrike" kern="1200" dirty="0">
                <a:solidFill>
                  <a:schemeClr val="tx1"/>
                </a:solidFill>
                <a:effectLst/>
                <a:latin typeface="+mn-lt"/>
                <a:ea typeface="+mn-ea"/>
                <a:cs typeface="+mn-cs"/>
              </a:rPr>
              <a:t> of this.</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Turn to Col 2:13…</a:t>
            </a:r>
          </a:p>
        </p:txBody>
      </p:sp>
      <p:sp>
        <p:nvSpPr>
          <p:cNvPr id="4" name="Slide Number Placeholder 3"/>
          <p:cNvSpPr>
            <a:spLocks noGrp="1"/>
          </p:cNvSpPr>
          <p:nvPr>
            <p:ph type="sldNum" sz="quarter" idx="10"/>
          </p:nvPr>
        </p:nvSpPr>
        <p:spPr/>
        <p:txBody>
          <a:bodyPr/>
          <a:lstStyle/>
          <a:p>
            <a:fld id="{9398ECE9-F199-4445-9799-9CC371946868}" type="slidenum">
              <a:rPr lang="en-US" smtClean="0"/>
              <a:t>79</a:t>
            </a:fld>
            <a:endParaRPr lang="en-US"/>
          </a:p>
        </p:txBody>
      </p:sp>
    </p:spTree>
    <p:extLst>
      <p:ext uri="{BB962C8B-B14F-4D97-AF65-F5344CB8AC3E}">
        <p14:creationId xmlns:p14="http://schemas.microsoft.com/office/powerpoint/2010/main" val="90231912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1" i="0" u="none" strike="noStrike" kern="1200" dirty="0">
                <a:solidFill>
                  <a:schemeClr val="tx1"/>
                </a:solidFill>
                <a:effectLst/>
                <a:latin typeface="+mn-lt"/>
                <a:ea typeface="+mn-ea"/>
                <a:cs typeface="+mn-cs"/>
              </a:rPr>
              <a:t>Satan</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fell</a:t>
            </a:r>
            <a:r>
              <a:rPr lang="en-US" sz="1200" b="0" i="0" u="none" strike="noStrike" kern="1200" dirty="0">
                <a:solidFill>
                  <a:schemeClr val="tx1"/>
                </a:solidFill>
                <a:effectLst/>
                <a:latin typeface="+mn-lt"/>
                <a:ea typeface="+mn-ea"/>
                <a:cs typeface="+mn-cs"/>
              </a:rPr>
              <a:t> in </a:t>
            </a:r>
            <a:r>
              <a:rPr lang="en-US" sz="1200" b="1" i="1" u="none" strike="noStrike" kern="1200" dirty="0">
                <a:solidFill>
                  <a:schemeClr val="tx1"/>
                </a:solidFill>
                <a:effectLst/>
                <a:latin typeface="+mn-lt"/>
                <a:ea typeface="+mn-ea"/>
                <a:cs typeface="+mn-cs"/>
              </a:rPr>
              <a:t>love</a:t>
            </a:r>
            <a:r>
              <a:rPr lang="en-US" sz="1200" b="0" i="0" u="none" strike="noStrike" kern="1200" dirty="0">
                <a:solidFill>
                  <a:schemeClr val="tx1"/>
                </a:solidFill>
                <a:effectLst/>
                <a:latin typeface="+mn-lt"/>
                <a:ea typeface="+mn-ea"/>
                <a:cs typeface="+mn-cs"/>
              </a:rPr>
              <a:t> with </a:t>
            </a:r>
            <a:r>
              <a:rPr lang="en-US" sz="1200" b="1" i="0" u="none" strike="noStrike" kern="1200" dirty="0">
                <a:solidFill>
                  <a:schemeClr val="tx1"/>
                </a:solidFill>
                <a:effectLst/>
                <a:latin typeface="+mn-lt"/>
                <a:ea typeface="+mn-ea"/>
                <a:cs typeface="+mn-cs"/>
              </a:rPr>
              <a:t>himself</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developed</a:t>
            </a:r>
            <a:r>
              <a:rPr lang="en-US" sz="1200" b="0" i="0" u="none" strike="noStrike" kern="1200" dirty="0">
                <a:solidFill>
                  <a:schemeClr val="tx1"/>
                </a:solidFill>
                <a:effectLst/>
                <a:latin typeface="+mn-lt"/>
                <a:ea typeface="+mn-ea"/>
                <a:cs typeface="+mn-cs"/>
              </a:rPr>
              <a:t>, in </a:t>
            </a:r>
            <a:r>
              <a:rPr lang="en-US" sz="1200" b="0" i="0" u="sng" strike="noStrike" kern="1200" dirty="0">
                <a:solidFill>
                  <a:schemeClr val="tx1"/>
                </a:solidFill>
                <a:effectLst/>
                <a:latin typeface="+mn-lt"/>
                <a:ea typeface="+mn-ea"/>
                <a:cs typeface="+mn-cs"/>
              </a:rPr>
              <a: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heart</a:t>
            </a:r>
            <a:r>
              <a:rPr lang="en-US" sz="1200" b="0" i="0" u="none" strike="noStrike" kern="1200" dirty="0">
                <a:solidFill>
                  <a:schemeClr val="tx1"/>
                </a:solidFill>
                <a:effectLst/>
                <a:latin typeface="+mn-lt"/>
                <a:ea typeface="+mn-ea"/>
                <a:cs typeface="+mn-cs"/>
              </a:rPr>
              <a:t>, a </a:t>
            </a:r>
            <a:r>
              <a:rPr lang="en-US" sz="1200" b="1" i="1" u="none" strike="noStrike" kern="1200" dirty="0">
                <a:solidFill>
                  <a:schemeClr val="tx1"/>
                </a:solidFill>
                <a:effectLst/>
                <a:latin typeface="+mn-lt"/>
                <a:ea typeface="+mn-ea"/>
                <a:cs typeface="+mn-cs"/>
              </a:rPr>
              <a:t>desire</a:t>
            </a:r>
            <a:r>
              <a:rPr lang="en-US" sz="1200" b="0" i="0" u="none" strike="noStrike" kern="1200" dirty="0">
                <a:solidFill>
                  <a:schemeClr val="tx1"/>
                </a:solidFill>
                <a:effectLst/>
                <a:latin typeface="+mn-lt"/>
                <a:ea typeface="+mn-ea"/>
                <a:cs typeface="+mn-cs"/>
              </a:rPr>
              <a:t> to be </a:t>
            </a:r>
            <a:r>
              <a:rPr lang="en-US" sz="1200" b="1" i="1" u="none" strike="noStrike" kern="1200" dirty="0">
                <a:solidFill>
                  <a:schemeClr val="tx1"/>
                </a:solidFill>
                <a:effectLst/>
                <a:latin typeface="+mn-lt"/>
                <a:ea typeface="+mn-ea"/>
                <a:cs typeface="+mn-cs"/>
              </a:rPr>
              <a:t>independent</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from</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God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 </a:t>
            </a:r>
            <a:r>
              <a:rPr lang="en-US" sz="1200" b="0" i="0" u="sng" strike="noStrike" kern="1200" dirty="0">
                <a:solidFill>
                  <a:schemeClr val="tx1"/>
                </a:solidFill>
                <a:effectLst/>
                <a:latin typeface="+mn-lt"/>
                <a:ea typeface="+mn-ea"/>
                <a:cs typeface="+mn-cs"/>
              </a:rPr>
              <a:t>don't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want</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have</a:t>
            </a:r>
            <a:r>
              <a:rPr lang="en-US" sz="1200" b="0" i="0" u="none" strike="noStrike" kern="1200" dirty="0">
                <a:solidFill>
                  <a:schemeClr val="tx1"/>
                </a:solidFill>
                <a:effectLst/>
                <a:latin typeface="+mn-lt"/>
                <a:ea typeface="+mn-ea"/>
                <a:cs typeface="+mn-cs"/>
              </a:rPr>
              <a:t> to be </a:t>
            </a:r>
            <a:r>
              <a:rPr lang="en-US" sz="1200" b="0" i="1" u="none" strike="noStrike" kern="1200" dirty="0">
                <a:solidFill>
                  <a:schemeClr val="tx1"/>
                </a:solidFill>
                <a:effectLst/>
                <a:latin typeface="+mn-lt"/>
                <a:ea typeface="+mn-ea"/>
                <a:cs typeface="+mn-cs"/>
              </a:rPr>
              <a:t>told</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do</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 </a:t>
            </a:r>
            <a:r>
              <a:rPr lang="en-US" sz="1200" b="0" i="0" u="sng" strike="noStrike" kern="1200" dirty="0">
                <a:solidFill>
                  <a:schemeClr val="tx1"/>
                </a:solidFill>
                <a:effectLst/>
                <a:latin typeface="+mn-lt"/>
                <a:ea typeface="+mn-ea"/>
                <a:cs typeface="+mn-cs"/>
              </a:rPr>
              <a:t>don't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want</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just</a:t>
            </a:r>
            <a:r>
              <a:rPr lang="en-US" sz="1200" b="0" i="0" u="none" strike="noStrike" kern="1200" dirty="0">
                <a:solidFill>
                  <a:schemeClr val="tx1"/>
                </a:solidFill>
                <a:effectLst/>
                <a:latin typeface="+mn-lt"/>
                <a:ea typeface="+mn-ea"/>
                <a:cs typeface="+mn-cs"/>
              </a:rPr>
              <a:t> be a </a:t>
            </a:r>
            <a:r>
              <a:rPr lang="en-US" sz="1200" b="0" i="0" u="sng" strike="noStrike" kern="1200" dirty="0">
                <a:solidFill>
                  <a:schemeClr val="tx1"/>
                </a:solidFill>
                <a:effectLst/>
                <a:latin typeface="+mn-lt"/>
                <a:ea typeface="+mn-ea"/>
                <a:cs typeface="+mn-cs"/>
              </a:rPr>
              <a:t>ministering</a:t>
            </a:r>
            <a:r>
              <a:rPr lang="en-US" sz="1200" b="1" i="0" u="none" strike="noStrike" kern="1200" dirty="0">
                <a:solidFill>
                  <a:schemeClr val="tx1"/>
                </a:solidFill>
                <a:effectLst/>
                <a:latin typeface="+mn-lt"/>
                <a:ea typeface="+mn-ea"/>
                <a:cs typeface="+mn-cs"/>
              </a:rPr>
              <a:t> servant</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 </a:t>
            </a:r>
            <a:r>
              <a:rPr lang="en-US" sz="1200" b="1" i="1" u="none" strike="noStrike" kern="1200" dirty="0">
                <a:solidFill>
                  <a:schemeClr val="tx1"/>
                </a:solidFill>
                <a:effectLst/>
                <a:latin typeface="+mn-lt"/>
                <a:ea typeface="+mn-ea"/>
                <a:cs typeface="+mn-cs"/>
              </a:rPr>
              <a:t>want</a:t>
            </a:r>
            <a:r>
              <a:rPr lang="en-US" sz="1200" b="0" i="0" u="none" strike="noStrike" kern="1200" dirty="0">
                <a:solidFill>
                  <a:schemeClr val="tx1"/>
                </a:solidFill>
                <a:effectLst/>
                <a:latin typeface="+mn-lt"/>
                <a:ea typeface="+mn-ea"/>
                <a:cs typeface="+mn-cs"/>
              </a:rPr>
              <a:t> to be the </a:t>
            </a:r>
            <a:r>
              <a:rPr lang="en-US" sz="1200" b="0" i="0" u="sng" strike="noStrike" kern="1200" dirty="0">
                <a:solidFill>
                  <a:schemeClr val="tx1"/>
                </a:solidFill>
                <a:effectLst/>
                <a:latin typeface="+mn-lt"/>
                <a:ea typeface="+mn-ea"/>
                <a:cs typeface="+mn-cs"/>
              </a:rPr>
              <a:t>most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high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 </a:t>
            </a:r>
            <a:r>
              <a:rPr lang="en-US" sz="1200" b="1" i="1" u="none" strike="noStrike" kern="1200" dirty="0">
                <a:solidFill>
                  <a:schemeClr val="tx1"/>
                </a:solidFill>
                <a:effectLst/>
                <a:latin typeface="+mn-lt"/>
                <a:ea typeface="+mn-ea"/>
                <a:cs typeface="+mn-cs"/>
              </a:rPr>
              <a:t>want</a:t>
            </a:r>
            <a:r>
              <a:rPr lang="en-US" sz="1200" b="0" i="0" u="none" strike="noStrike" kern="1200" dirty="0">
                <a:solidFill>
                  <a:schemeClr val="tx1"/>
                </a:solidFill>
                <a:effectLst/>
                <a:latin typeface="+mn-lt"/>
                <a:ea typeface="+mn-ea"/>
                <a:cs typeface="+mn-cs"/>
              </a:rPr>
              <a:t> to be </a:t>
            </a:r>
            <a:r>
              <a:rPr lang="en-US" sz="1200" b="1" i="1" u="none" strike="noStrike" kern="1200" dirty="0">
                <a:solidFill>
                  <a:schemeClr val="tx1"/>
                </a:solidFill>
                <a:effectLst/>
                <a:latin typeface="+mn-lt"/>
                <a:ea typeface="+mn-ea"/>
                <a:cs typeface="+mn-cs"/>
              </a:rPr>
              <a:t>like</a:t>
            </a:r>
            <a:r>
              <a:rPr lang="en-US" sz="1200" b="0" i="0" u="none" strike="noStrike" kern="1200" dirty="0">
                <a:solidFill>
                  <a:schemeClr val="tx1"/>
                </a:solidFill>
                <a:effectLst/>
                <a:latin typeface="+mn-lt"/>
                <a:ea typeface="+mn-ea"/>
                <a:cs typeface="+mn-cs"/>
              </a:rPr>
              <a:t> God.”</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With this </a:t>
            </a:r>
            <a:r>
              <a:rPr lang="en-US" sz="1200" b="0" i="0" u="sng" strike="noStrike" kern="1200" dirty="0">
                <a:solidFill>
                  <a:schemeClr val="tx1"/>
                </a:solidFill>
                <a:effectLst/>
                <a:latin typeface="+mn-lt"/>
                <a:ea typeface="+mn-ea"/>
                <a:cs typeface="+mn-cs"/>
              </a:rPr>
              <a:t>exaggerated</a:t>
            </a:r>
            <a:r>
              <a:rPr lang="en-US" sz="1200" b="0" i="0" u="none" strike="noStrike" kern="1200" dirty="0">
                <a:solidFill>
                  <a:schemeClr val="tx1"/>
                </a:solidFill>
                <a:effectLst/>
                <a:latin typeface="+mn-lt"/>
                <a:ea typeface="+mn-ea"/>
                <a:cs typeface="+mn-cs"/>
              </a:rPr>
              <a:t> and </a:t>
            </a:r>
            <a:r>
              <a:rPr lang="en-US" sz="1200" b="0" i="0" u="sng" strike="noStrike" kern="1200" dirty="0">
                <a:solidFill>
                  <a:schemeClr val="tx1"/>
                </a:solidFill>
                <a:effectLst/>
                <a:latin typeface="+mn-lt"/>
                <a:ea typeface="+mn-ea"/>
                <a:cs typeface="+mn-cs"/>
              </a:rPr>
              <a:t>unrealistic</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view</a:t>
            </a:r>
            <a:r>
              <a:rPr lang="en-US" sz="1200" b="0" i="0" u="none" strike="noStrike" kern="1200" dirty="0">
                <a:solidFill>
                  <a:schemeClr val="tx1"/>
                </a:solidFill>
                <a:effectLst/>
                <a:latin typeface="+mn-lt"/>
                <a:ea typeface="+mn-ea"/>
                <a:cs typeface="+mn-cs"/>
              </a:rPr>
              <a:t> of himself,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because he </a:t>
            </a:r>
            <a:r>
              <a:rPr lang="en-US" sz="1200" b="1" i="1" u="none" strike="noStrike" kern="1200" dirty="0">
                <a:solidFill>
                  <a:schemeClr val="tx1"/>
                </a:solidFill>
                <a:effectLst/>
                <a:latin typeface="+mn-lt"/>
                <a:ea typeface="+mn-ea"/>
                <a:cs typeface="+mn-cs"/>
              </a:rPr>
              <a:t>forgot</a:t>
            </a:r>
            <a:r>
              <a:rPr lang="en-US" sz="1200" b="0" i="0" u="none" strike="noStrike" kern="1200" dirty="0">
                <a:solidFill>
                  <a:schemeClr val="tx1"/>
                </a:solidFill>
                <a:effectLst/>
                <a:latin typeface="+mn-lt"/>
                <a:ea typeface="+mn-ea"/>
                <a:cs typeface="+mn-cs"/>
              </a:rPr>
              <a:t> that he was </a:t>
            </a:r>
            <a:r>
              <a:rPr lang="en-US" sz="1200" b="1" i="0" u="none" strike="noStrike" kern="1200" dirty="0">
                <a:solidFill>
                  <a:schemeClr val="tx1"/>
                </a:solidFill>
                <a:effectLst/>
                <a:latin typeface="+mn-lt"/>
                <a:ea typeface="+mn-ea"/>
                <a:cs typeface="+mn-cs"/>
              </a:rPr>
              <a:t>created</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obviously</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Creator</a:t>
            </a:r>
            <a:r>
              <a:rPr lang="en-US" sz="1200" b="0" i="0" u="none" strike="noStrike" kern="1200" dirty="0">
                <a:solidFill>
                  <a:schemeClr val="tx1"/>
                </a:solidFill>
                <a:effectLst/>
                <a:latin typeface="+mn-lt"/>
                <a:ea typeface="+mn-ea"/>
                <a:cs typeface="+mn-cs"/>
              </a:rPr>
              <a:t> is </a:t>
            </a:r>
            <a:r>
              <a:rPr lang="en-US" sz="1200" b="1" i="0" u="none" strike="noStrike" kern="1200" dirty="0">
                <a:solidFill>
                  <a:schemeClr val="tx1"/>
                </a:solidFill>
                <a:effectLst/>
                <a:latin typeface="+mn-lt"/>
                <a:ea typeface="+mn-ea"/>
                <a:cs typeface="+mn-cs"/>
              </a:rPr>
              <a:t>greater</a:t>
            </a:r>
            <a:r>
              <a:rPr lang="en-US" sz="1200" b="0" i="0" u="none" strike="noStrike" kern="1200" dirty="0">
                <a:solidFill>
                  <a:schemeClr val="tx1"/>
                </a:solidFill>
                <a:effectLst/>
                <a:latin typeface="+mn-lt"/>
                <a:ea typeface="+mn-ea"/>
                <a:cs typeface="+mn-cs"/>
              </a:rPr>
              <a:t> than him,…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6.]…</a:t>
            </a:r>
          </a:p>
        </p:txBody>
      </p:sp>
      <p:sp>
        <p:nvSpPr>
          <p:cNvPr id="4" name="Slide Number Placeholder 3"/>
          <p:cNvSpPr>
            <a:spLocks noGrp="1"/>
          </p:cNvSpPr>
          <p:nvPr>
            <p:ph type="sldNum" sz="quarter" idx="10"/>
          </p:nvPr>
        </p:nvSpPr>
        <p:spPr/>
        <p:txBody>
          <a:bodyPr/>
          <a:lstStyle/>
          <a:p>
            <a:fld id="{9398ECE9-F199-4445-9799-9CC371946868}" type="slidenum">
              <a:rPr lang="en-US" smtClean="0"/>
              <a:t>8</a:t>
            </a:fld>
            <a:endParaRPr lang="en-US"/>
          </a:p>
        </p:txBody>
      </p:sp>
    </p:spTree>
    <p:extLst>
      <p:ext uri="{BB962C8B-B14F-4D97-AF65-F5344CB8AC3E}">
        <p14:creationId xmlns:p14="http://schemas.microsoft.com/office/powerpoint/2010/main" val="36440084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[Read v13-15] </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Notice</a:t>
            </a:r>
            <a:r>
              <a:rPr lang="en-US" sz="1200" b="0" i="0" u="none" strike="noStrike" kern="1200" dirty="0">
                <a:solidFill>
                  <a:schemeClr val="tx1"/>
                </a:solidFill>
                <a:effectLst/>
                <a:latin typeface="+mn-lt"/>
                <a:ea typeface="+mn-ea"/>
                <a:cs typeface="+mn-cs"/>
              </a:rPr>
              <a:t> the </a:t>
            </a:r>
            <a:r>
              <a:rPr lang="en-US" sz="1200" b="1" i="1" u="none" strike="noStrike" kern="1200" dirty="0">
                <a:solidFill>
                  <a:schemeClr val="tx1"/>
                </a:solidFill>
                <a:effectLst/>
                <a:latin typeface="+mn-lt"/>
                <a:ea typeface="+mn-ea"/>
                <a:cs typeface="+mn-cs"/>
              </a:rPr>
              <a:t>result</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box]</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 </a:t>
            </a:r>
            <a:r>
              <a:rPr lang="en-US" sz="1200" b="1" i="0" u="none" strike="noStrike" kern="1200" dirty="0">
                <a:solidFill>
                  <a:schemeClr val="tx1"/>
                </a:solidFill>
                <a:effectLst/>
                <a:latin typeface="+mn-lt"/>
                <a:ea typeface="+mn-ea"/>
                <a:cs typeface="+mn-cs"/>
              </a:rPr>
              <a:t>cross</a:t>
            </a:r>
            <a:r>
              <a:rPr lang="en-US" sz="1200" b="0" i="0" u="none" strike="noStrike" kern="1200" dirty="0">
                <a:solidFill>
                  <a:schemeClr val="tx1"/>
                </a:solidFill>
                <a:effectLst/>
                <a:latin typeface="+mn-lt"/>
                <a:ea typeface="+mn-ea"/>
                <a:cs typeface="+mn-cs"/>
              </a:rPr>
              <a:t> is the </a:t>
            </a:r>
            <a:r>
              <a:rPr lang="en-US" sz="1200" b="1" i="0" u="none" strike="noStrike" kern="1200" dirty="0">
                <a:solidFill>
                  <a:schemeClr val="tx1"/>
                </a:solidFill>
                <a:effectLst/>
                <a:latin typeface="+mn-lt"/>
                <a:ea typeface="+mn-ea"/>
                <a:cs typeface="+mn-cs"/>
              </a:rPr>
              <a:t>language</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triumph</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victory</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Satan</a:t>
            </a:r>
            <a:r>
              <a:rPr lang="en-US" sz="1200" b="0" i="0" u="none" strike="noStrike" kern="1200" dirty="0">
                <a:solidFill>
                  <a:schemeClr val="tx1"/>
                </a:solidFill>
                <a:effectLst/>
                <a:latin typeface="+mn-lt"/>
                <a:ea typeface="+mn-ea"/>
                <a:cs typeface="+mn-cs"/>
              </a:rPr>
              <a:t> is a </a:t>
            </a:r>
            <a:r>
              <a:rPr lang="en-US" sz="1200" b="0" i="0" u="sng" strike="noStrike" kern="1200" dirty="0">
                <a:solidFill>
                  <a:schemeClr val="tx1"/>
                </a:solidFill>
                <a:effectLst/>
                <a:latin typeface="+mn-lt"/>
                <a:ea typeface="+mn-ea"/>
                <a:cs typeface="+mn-cs"/>
              </a:rPr>
              <a:t>defeated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enemy</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0" i="0" u="sng" strike="noStrike" kern="1200" dirty="0">
                <a:solidFill>
                  <a:schemeClr val="tx1"/>
                </a:solidFill>
                <a:effectLst/>
                <a:latin typeface="+mn-lt"/>
                <a:ea typeface="+mn-ea"/>
                <a:cs typeface="+mn-cs"/>
              </a:rPr>
              <a:t>has no</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power</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0" i="0" u="sng" strike="noStrike" kern="1200" dirty="0">
                <a:solidFill>
                  <a:schemeClr val="tx1"/>
                </a:solidFill>
                <a:effectLst/>
                <a:latin typeface="+mn-lt"/>
                <a:ea typeface="+mn-ea"/>
                <a:cs typeface="+mn-cs"/>
              </a:rPr>
              <a:t>has no</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authority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when you </a:t>
            </a:r>
            <a:r>
              <a:rPr lang="en-US" sz="1200" b="1" i="0" u="none" strike="noStrike" kern="1200" dirty="0">
                <a:solidFill>
                  <a:schemeClr val="tx1"/>
                </a:solidFill>
                <a:effectLst/>
                <a:latin typeface="+mn-lt"/>
                <a:ea typeface="+mn-ea"/>
                <a:cs typeface="+mn-cs"/>
              </a:rPr>
              <a:t>choose</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believe</a:t>
            </a:r>
            <a:r>
              <a:rPr lang="en-US" sz="1200" b="0" i="0" u="none" strike="noStrike" kern="1200" dirty="0">
                <a:solidFill>
                  <a:schemeClr val="tx1"/>
                </a:solidFill>
                <a:effectLst/>
                <a:latin typeface="+mn-lt"/>
                <a:ea typeface="+mn-ea"/>
                <a:cs typeface="+mn-cs"/>
              </a:rPr>
              <a:t> this, </a:t>
            </a:r>
            <a:r>
              <a:rPr lang="en-US" sz="1200" b="1" i="1" u="none" strike="noStrike" kern="1200" dirty="0">
                <a:solidFill>
                  <a:schemeClr val="tx1"/>
                </a:solidFill>
                <a:effectLst/>
                <a:latin typeface="+mn-lt"/>
                <a:ea typeface="+mn-ea"/>
                <a:cs typeface="+mn-cs"/>
              </a:rPr>
              <a:t>notice</a:t>
            </a:r>
            <a:r>
              <a:rPr lang="en-US" sz="1200" b="0" i="0" u="none" strike="noStrike" kern="1200" dirty="0">
                <a:solidFill>
                  <a:schemeClr val="tx1"/>
                </a:solidFill>
                <a:effectLst/>
                <a:latin typeface="+mn-lt"/>
                <a:ea typeface="+mn-ea"/>
                <a:cs typeface="+mn-cs"/>
              </a:rPr>
              <a:t> that Col 1:12 </a:t>
            </a:r>
            <a:r>
              <a:rPr lang="en-US" sz="1200" b="1" i="1" u="none" strike="noStrike" kern="1200" dirty="0">
                <a:solidFill>
                  <a:schemeClr val="tx1"/>
                </a:solidFill>
                <a:effectLst/>
                <a:latin typeface="+mn-lt"/>
                <a:ea typeface="+mn-ea"/>
                <a:cs typeface="+mn-cs"/>
              </a:rPr>
              <a:t>says</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80</a:t>
            </a:fld>
            <a:endParaRPr lang="en-US"/>
          </a:p>
        </p:txBody>
      </p:sp>
    </p:spTree>
    <p:extLst>
      <p:ext uri="{BB962C8B-B14F-4D97-AF65-F5344CB8AC3E}">
        <p14:creationId xmlns:p14="http://schemas.microsoft.com/office/powerpoint/2010/main" val="287559340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[Read v13-14]</a:t>
            </a:r>
          </a:p>
          <a:p>
            <a:pPr marL="171450" indent="-171450" algn="l">
              <a:buFont typeface="Arial" panose="020B0604020202020204" pitchFamily="34" charset="0"/>
              <a:buChar char="•"/>
            </a:pPr>
            <a:r>
              <a:rPr lang="en-US" sz="1200" b="0" i="0" u="none" strike="noStrike" kern="1200" dirty="0">
                <a:solidFill>
                  <a:schemeClr val="tx1"/>
                </a:solidFill>
                <a:effectLst/>
                <a:latin typeface="+mn-lt"/>
                <a:ea typeface="+mn-ea"/>
                <a:cs typeface="+mn-cs"/>
              </a:rPr>
              <a:t>That is the </a:t>
            </a:r>
            <a:r>
              <a:rPr lang="en-US" sz="1200" b="0" i="0" u="sng" strike="noStrike" kern="1200" dirty="0">
                <a:solidFill>
                  <a:schemeClr val="tx1"/>
                </a:solidFill>
                <a:effectLst/>
                <a:latin typeface="+mn-lt"/>
                <a:ea typeface="+mn-ea"/>
                <a:cs typeface="+mn-cs"/>
              </a:rPr>
              <a:t>amazing</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message</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81</a:t>
            </a:fld>
            <a:endParaRPr lang="en-US"/>
          </a:p>
        </p:txBody>
      </p:sp>
    </p:spTree>
    <p:extLst>
      <p:ext uri="{BB962C8B-B14F-4D97-AF65-F5344CB8AC3E}">
        <p14:creationId xmlns:p14="http://schemas.microsoft.com/office/powerpoint/2010/main" val="153787813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1" i="0" u="none" strike="noStrike" kern="1200" dirty="0">
                <a:solidFill>
                  <a:schemeClr val="tx1"/>
                </a:solidFill>
                <a:effectLst/>
                <a:latin typeface="+mn-lt"/>
                <a:ea typeface="+mn-ea"/>
                <a:cs typeface="+mn-cs"/>
              </a:rPr>
              <a:t>Everyone </a:t>
            </a:r>
            <a:r>
              <a:rPr lang="en-US" sz="1200" b="0" i="0" u="none" strike="noStrike" kern="1200" dirty="0">
                <a:solidFill>
                  <a:schemeClr val="tx1"/>
                </a:solidFill>
                <a:effectLst/>
                <a:latin typeface="+mn-lt"/>
                <a:ea typeface="+mn-ea"/>
                <a:cs typeface="+mn-cs"/>
              </a:rPr>
              <a:t>on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today is in the </a:t>
            </a:r>
            <a:r>
              <a:rPr lang="en-US" sz="1200" b="0" i="0" u="sng" strike="noStrike" kern="1200" dirty="0">
                <a:solidFill>
                  <a:schemeClr val="tx1"/>
                </a:solidFill>
                <a:effectLst/>
                <a:latin typeface="+mn-lt"/>
                <a:ea typeface="+mn-ea"/>
                <a:cs typeface="+mn-cs"/>
              </a:rPr>
              <a:t>post-cross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part</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 including </a:t>
            </a:r>
            <a:r>
              <a:rPr lang="en-US" sz="1200" b="1" i="0" u="none" strike="noStrike" kern="1200" dirty="0">
                <a:solidFill>
                  <a:schemeClr val="tx1"/>
                </a:solidFill>
                <a:effectLst/>
                <a:latin typeface="+mn-lt"/>
                <a:ea typeface="+mn-ea"/>
                <a:cs typeface="+mn-cs"/>
              </a:rPr>
              <a:t>you</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me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People image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When</a:t>
            </a:r>
            <a:r>
              <a:rPr lang="en-US" sz="1200" b="0" i="0" u="none" strike="noStrike" kern="1200" dirty="0">
                <a:solidFill>
                  <a:schemeClr val="tx1"/>
                </a:solidFill>
                <a:effectLst/>
                <a:latin typeface="+mn-lt"/>
                <a:ea typeface="+mn-ea"/>
                <a:cs typeface="+mn-cs"/>
              </a:rPr>
              <a:t> we </a:t>
            </a:r>
            <a:r>
              <a:rPr lang="en-US" sz="1200" b="1" i="1" u="none" strike="noStrike" kern="1200" dirty="0">
                <a:solidFill>
                  <a:schemeClr val="tx1"/>
                </a:solidFill>
                <a:effectLst/>
                <a:latin typeface="+mn-lt"/>
                <a:ea typeface="+mn-ea"/>
                <a:cs typeface="+mn-cs"/>
              </a:rPr>
              <a:t>choose</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believe</a:t>
            </a:r>
            <a:r>
              <a:rPr lang="en-US" sz="1200" b="0" i="0" u="none" strike="noStrike" kern="1200" dirty="0">
                <a:solidFill>
                  <a:schemeClr val="tx1"/>
                </a:solidFill>
                <a:effectLst/>
                <a:latin typeface="+mn-lt"/>
                <a:ea typeface="+mn-ea"/>
                <a:cs typeface="+mn-cs"/>
              </a:rPr>
              <a:t> that He has </a:t>
            </a:r>
            <a:r>
              <a:rPr lang="en-US" sz="1200" b="1" i="1" u="none" strike="noStrike" kern="1200" dirty="0">
                <a:solidFill>
                  <a:schemeClr val="tx1"/>
                </a:solidFill>
                <a:effectLst/>
                <a:latin typeface="+mn-lt"/>
                <a:ea typeface="+mn-ea"/>
                <a:cs typeface="+mn-cs"/>
              </a:rPr>
              <a:t>delivered</a:t>
            </a:r>
            <a:r>
              <a:rPr lang="en-US" sz="1200" b="0" i="0" u="none" strike="noStrike" kern="1200" dirty="0">
                <a:solidFill>
                  <a:schemeClr val="tx1"/>
                </a:solidFill>
                <a:effectLst/>
                <a:latin typeface="+mn-lt"/>
                <a:ea typeface="+mn-ea"/>
                <a:cs typeface="+mn-cs"/>
              </a:rPr>
              <a:t> us,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that He </a:t>
            </a:r>
            <a:r>
              <a:rPr lang="en-US" sz="1200" b="1" i="1" u="none" strike="noStrike" kern="1200" dirty="0">
                <a:solidFill>
                  <a:schemeClr val="tx1"/>
                </a:solidFill>
                <a:effectLst/>
                <a:latin typeface="+mn-lt"/>
                <a:ea typeface="+mn-ea"/>
                <a:cs typeface="+mn-cs"/>
              </a:rPr>
              <a:t>died</a:t>
            </a:r>
            <a:r>
              <a:rPr lang="en-US" sz="1200" b="0" i="0" u="none" strike="noStrike" kern="1200" dirty="0">
                <a:solidFill>
                  <a:schemeClr val="tx1"/>
                </a:solidFill>
                <a:effectLst/>
                <a:latin typeface="+mn-lt"/>
                <a:ea typeface="+mn-ea"/>
                <a:cs typeface="+mn-cs"/>
              </a:rPr>
              <a:t> for </a:t>
            </a:r>
            <a:r>
              <a:rPr lang="en-US" sz="1200" b="1" i="0" u="none" strike="noStrike" kern="1200" dirty="0">
                <a:solidFill>
                  <a:schemeClr val="tx1"/>
                </a:solidFill>
                <a:effectLst/>
                <a:latin typeface="+mn-lt"/>
                <a:ea typeface="+mn-ea"/>
                <a:cs typeface="+mn-cs"/>
              </a:rPr>
              <a:t>us</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that He is </a:t>
            </a:r>
            <a:r>
              <a:rPr lang="en-US" sz="1200" b="1" i="1" u="none" strike="noStrike" kern="1200" dirty="0">
                <a:solidFill>
                  <a:schemeClr val="tx1"/>
                </a:solidFill>
                <a:effectLst/>
                <a:latin typeface="+mn-lt"/>
                <a:ea typeface="+mn-ea"/>
                <a:cs typeface="+mn-cs"/>
              </a:rPr>
              <a:t>resurrected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When</a:t>
            </a:r>
            <a:r>
              <a:rPr lang="en-US" sz="1200" b="0" i="0" u="none" strike="noStrike" kern="1200" dirty="0">
                <a:solidFill>
                  <a:schemeClr val="tx1"/>
                </a:solidFill>
                <a:effectLst/>
                <a:latin typeface="+mn-lt"/>
                <a:ea typeface="+mn-ea"/>
                <a:cs typeface="+mn-cs"/>
              </a:rPr>
              <a:t> you </a:t>
            </a:r>
            <a:r>
              <a:rPr lang="en-US" sz="1200" b="1" i="1" u="none" strike="noStrike" kern="1200" dirty="0">
                <a:solidFill>
                  <a:schemeClr val="tx1"/>
                </a:solidFill>
                <a:effectLst/>
                <a:latin typeface="+mn-lt"/>
                <a:ea typeface="+mn-ea"/>
                <a:cs typeface="+mn-cs"/>
              </a:rPr>
              <a:t>believe</a:t>
            </a:r>
            <a:r>
              <a:rPr lang="en-US" sz="1200" b="0" i="0" u="none" strike="noStrike" kern="1200" dirty="0">
                <a:solidFill>
                  <a:schemeClr val="tx1"/>
                </a:solidFill>
                <a:effectLst/>
                <a:latin typeface="+mn-lt"/>
                <a:ea typeface="+mn-ea"/>
                <a:cs typeface="+mn-cs"/>
              </a:rPr>
              <a:t> in this </a:t>
            </a:r>
            <a:r>
              <a:rPr lang="en-US" sz="1200" b="0" i="0" u="sng" strike="noStrike" kern="1200" dirty="0">
                <a:solidFill>
                  <a:schemeClr val="tx1"/>
                </a:solidFill>
                <a:effectLst/>
                <a:latin typeface="+mn-lt"/>
                <a:ea typeface="+mn-ea"/>
                <a:cs typeface="+mn-cs"/>
              </a:rPr>
              <a:t>promised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provision</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you, then </a:t>
            </a:r>
            <a:r>
              <a:rPr lang="en-US" sz="1200" b="1" i="1" u="none" strike="noStrike" kern="1200" dirty="0">
                <a:solidFill>
                  <a:schemeClr val="tx1"/>
                </a:solidFill>
                <a:effectLst/>
                <a:latin typeface="+mn-lt"/>
                <a:ea typeface="+mn-ea"/>
                <a:cs typeface="+mn-cs"/>
              </a:rPr>
              <a:t>enter</a:t>
            </a:r>
            <a:r>
              <a:rPr lang="en-US" sz="1200" b="0" i="0" u="none" strike="noStrike" kern="1200" dirty="0">
                <a:solidFill>
                  <a:schemeClr val="tx1"/>
                </a:solidFill>
                <a:effectLst/>
                <a:latin typeface="+mn-lt"/>
                <a:ea typeface="+mn-ea"/>
                <a:cs typeface="+mn-cs"/>
              </a:rPr>
              <a:t> into the </a:t>
            </a:r>
            <a:r>
              <a:rPr lang="en-US" sz="1200" b="1" i="0" u="none" strike="noStrike" kern="1200" dirty="0">
                <a:solidFill>
                  <a:schemeClr val="tx1"/>
                </a:solidFill>
                <a:effectLst/>
                <a:latin typeface="+mn-lt"/>
                <a:ea typeface="+mn-ea"/>
                <a:cs typeface="+mn-cs"/>
              </a:rPr>
              <a:t>Kingdom of God </a:t>
            </a:r>
            <a:r>
              <a:rPr lang="en-US" sz="1200" b="0" i="0" u="none" strike="noStrike" kern="1200" dirty="0">
                <a:solidFill>
                  <a:schemeClr val="tx1"/>
                </a:solidFill>
                <a:effectLst/>
                <a:latin typeface="+mn-lt"/>
                <a:ea typeface="+mn-ea"/>
                <a:cs typeface="+mn-cs"/>
              </a:rPr>
              <a:t>by </a:t>
            </a:r>
            <a:r>
              <a:rPr lang="en-US" sz="1200" b="1" i="1" u="none" strike="noStrike" kern="1200" dirty="0">
                <a:solidFill>
                  <a:schemeClr val="tx1"/>
                </a:solidFill>
                <a:effectLst/>
                <a:latin typeface="+mn-lt"/>
                <a:ea typeface="+mn-ea"/>
                <a:cs typeface="+mn-cs"/>
              </a:rPr>
              <a:t>faith</a:t>
            </a:r>
            <a:r>
              <a:rPr lang="en-US" sz="1200" b="0" i="0" u="none" strike="noStrike" kern="1200" dirty="0">
                <a:solidFill>
                  <a:schemeClr val="tx1"/>
                </a:solidFill>
                <a:effectLst/>
                <a:latin typeface="+mn-lt"/>
                <a:ea typeface="+mn-ea"/>
                <a:cs typeface="+mn-cs"/>
              </a:rPr>
              <a:t>,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Faith3</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just </a:t>
            </a:r>
            <a:r>
              <a:rPr lang="en-US" sz="1200" b="1" i="1" u="none" strike="noStrike" kern="1200" dirty="0">
                <a:solidFill>
                  <a:schemeClr val="tx1"/>
                </a:solidFill>
                <a:effectLst/>
                <a:latin typeface="+mn-lt"/>
                <a:ea typeface="+mn-ea"/>
                <a:cs typeface="+mn-cs"/>
              </a:rPr>
              <a:t>like</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others</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82</a:t>
            </a:fld>
            <a:endParaRPr lang="en-US"/>
          </a:p>
        </p:txBody>
      </p:sp>
    </p:spTree>
    <p:extLst>
      <p:ext uri="{BB962C8B-B14F-4D97-AF65-F5344CB8AC3E}">
        <p14:creationId xmlns:p14="http://schemas.microsoft.com/office/powerpoint/2010/main" val="347199155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You have been </a:t>
            </a:r>
            <a:r>
              <a:rPr lang="en-US" sz="1200" b="1" i="1" u="none" strike="noStrike" kern="1200" dirty="0">
                <a:solidFill>
                  <a:schemeClr val="tx1"/>
                </a:solidFill>
                <a:effectLst/>
                <a:latin typeface="+mn-lt"/>
                <a:ea typeface="+mn-ea"/>
                <a:cs typeface="+mn-cs"/>
              </a:rPr>
              <a:t>conveyed</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out</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one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realm</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into</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another</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Satan</a:t>
            </a:r>
            <a:r>
              <a:rPr lang="en-US" sz="1200" b="0" i="0" u="none" strike="noStrike" kern="1200" dirty="0">
                <a:solidFill>
                  <a:schemeClr val="tx1"/>
                </a:solidFill>
                <a:effectLst/>
                <a:latin typeface="+mn-lt"/>
                <a:ea typeface="+mn-ea"/>
                <a:cs typeface="+mn-cs"/>
              </a:rPr>
              <a:t> has </a:t>
            </a:r>
            <a:r>
              <a:rPr lang="en-US" sz="1200" b="0" i="0" u="sng" strike="noStrike" kern="1200" dirty="0">
                <a:solidFill>
                  <a:schemeClr val="tx1"/>
                </a:solidFill>
                <a:effectLst/>
                <a:latin typeface="+mn-lt"/>
                <a:ea typeface="+mn-ea"/>
                <a:cs typeface="+mn-cs"/>
              </a:rPr>
              <a:t>no</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claim</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whatsoever</a:t>
            </a:r>
            <a:r>
              <a:rPr lang="en-US" sz="1200" b="0" i="0" u="none" strike="noStrike" kern="1200" dirty="0">
                <a:solidFill>
                  <a:schemeClr val="tx1"/>
                </a:solidFill>
                <a:effectLst/>
                <a:latin typeface="+mn-lt"/>
                <a:ea typeface="+mn-ea"/>
                <a:cs typeface="+mn-cs"/>
              </a:rPr>
              <a:t> on the </a:t>
            </a:r>
            <a:r>
              <a:rPr lang="en-US" sz="1200" b="1" i="0" u="none" strike="noStrike" kern="1200" dirty="0">
                <a:solidFill>
                  <a:schemeClr val="tx1"/>
                </a:solidFill>
                <a:effectLst/>
                <a:latin typeface="+mn-lt"/>
                <a:ea typeface="+mn-ea"/>
                <a:cs typeface="+mn-cs"/>
              </a:rPr>
              <a:t>believer</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No </a:t>
            </a:r>
            <a:r>
              <a:rPr lang="en-US" sz="1200" b="1" i="0" u="none" strike="noStrike" kern="1200" dirty="0">
                <a:solidFill>
                  <a:schemeClr val="tx1"/>
                </a:solidFill>
                <a:effectLst/>
                <a:latin typeface="+mn-lt"/>
                <a:ea typeface="+mn-ea"/>
                <a:cs typeface="+mn-cs"/>
              </a:rPr>
              <a:t>authority</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No </a:t>
            </a:r>
            <a:r>
              <a:rPr lang="en-US" sz="1200" b="1" i="0" u="none" strike="noStrike" kern="1200" dirty="0">
                <a:solidFill>
                  <a:schemeClr val="tx1"/>
                </a:solidFill>
                <a:effectLst/>
                <a:latin typeface="+mn-lt"/>
                <a:ea typeface="+mn-ea"/>
                <a:cs typeface="+mn-cs"/>
              </a:rPr>
              <a:t>power</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You are </a:t>
            </a:r>
            <a:r>
              <a:rPr lang="en-US" sz="1200" b="0" i="0" u="sng" strike="noStrike" kern="1200" dirty="0">
                <a:solidFill>
                  <a:schemeClr val="tx1"/>
                </a:solidFill>
                <a:effectLst/>
                <a:latin typeface="+mn-lt"/>
                <a:ea typeface="+mn-ea"/>
                <a:cs typeface="+mn-cs"/>
              </a:rPr>
              <a:t>totally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free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there is </a:t>
            </a:r>
            <a:r>
              <a:rPr lang="en-US" sz="1200" b="0" i="0" u="sng" strike="noStrike" kern="1200" dirty="0">
                <a:solidFill>
                  <a:schemeClr val="tx1"/>
                </a:solidFill>
                <a:effectLst/>
                <a:latin typeface="+mn-lt"/>
                <a:ea typeface="+mn-ea"/>
                <a:cs typeface="+mn-cs"/>
              </a:rPr>
              <a:t>no</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bondage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is the </a:t>
            </a:r>
            <a:r>
              <a:rPr lang="en-US" sz="1200" b="1" i="0" u="none" strike="noStrike" kern="1200" dirty="0">
                <a:solidFill>
                  <a:schemeClr val="tx1"/>
                </a:solidFill>
                <a:effectLst/>
                <a:latin typeface="+mn-lt"/>
                <a:ea typeface="+mn-ea"/>
                <a:cs typeface="+mn-cs"/>
              </a:rPr>
              <a:t>message</a:t>
            </a:r>
            <a:r>
              <a:rPr lang="en-US" sz="1200" b="0" i="0" u="none" strike="noStrike" kern="1200" dirty="0">
                <a:solidFill>
                  <a:schemeClr val="tx1"/>
                </a:solidFill>
                <a:effectLst/>
                <a:latin typeface="+mn-lt"/>
                <a:ea typeface="+mn-ea"/>
                <a:cs typeface="+mn-cs"/>
              </a:rPr>
              <a:t> that the </a:t>
            </a:r>
            <a:r>
              <a:rPr lang="en-US" sz="1200" b="1" i="0" u="none" strike="noStrike" kern="1200" dirty="0">
                <a:solidFill>
                  <a:schemeClr val="tx1"/>
                </a:solidFill>
                <a:effectLst/>
                <a:latin typeface="+mn-lt"/>
                <a:ea typeface="+mn-ea"/>
                <a:cs typeface="+mn-cs"/>
              </a:rPr>
              <a:t>world</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needs</a:t>
            </a:r>
            <a:r>
              <a:rPr lang="en-US" sz="1200" b="0" i="0" u="none" strike="noStrike" kern="1200" dirty="0">
                <a:solidFill>
                  <a:schemeClr val="tx1"/>
                </a:solidFill>
                <a:effectLst/>
                <a:latin typeface="+mn-lt"/>
                <a:ea typeface="+mn-ea"/>
                <a:cs typeface="+mn-cs"/>
              </a:rPr>
              <a:t> to </a:t>
            </a:r>
            <a:r>
              <a:rPr lang="en-US" sz="1200" b="1" i="0" u="none" strike="noStrike" kern="1200" dirty="0">
                <a:solidFill>
                  <a:schemeClr val="tx1"/>
                </a:solidFill>
                <a:effectLst/>
                <a:latin typeface="+mn-lt"/>
                <a:ea typeface="+mn-ea"/>
                <a:cs typeface="+mn-cs"/>
              </a:rPr>
              <a:t>hear</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That this is </a:t>
            </a:r>
            <a:r>
              <a:rPr lang="en-US" sz="1200" b="1" i="1" u="none" strike="noStrike" kern="1200" dirty="0">
                <a:solidFill>
                  <a:schemeClr val="tx1"/>
                </a:solidFill>
                <a:effectLst/>
                <a:latin typeface="+mn-lt"/>
                <a:ea typeface="+mn-ea"/>
                <a:cs typeface="+mn-cs"/>
              </a:rPr>
              <a:t>available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That God made a </a:t>
            </a:r>
            <a:r>
              <a:rPr lang="en-US" sz="1200" b="1" i="1" u="none" strike="noStrike" kern="1200" dirty="0">
                <a:solidFill>
                  <a:schemeClr val="tx1"/>
                </a:solidFill>
                <a:effectLst/>
                <a:latin typeface="+mn-lt"/>
                <a:ea typeface="+mn-ea"/>
                <a:cs typeface="+mn-cs"/>
              </a:rPr>
              <a:t>provision</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PROVISION text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is </a:t>
            </a:r>
            <a:r>
              <a:rPr lang="en-US" sz="1200" b="0" i="0" u="sng" strike="noStrike" kern="1200" dirty="0">
                <a:solidFill>
                  <a:schemeClr val="tx1"/>
                </a:solidFill>
                <a:effectLst/>
                <a:latin typeface="+mn-lt"/>
                <a:ea typeface="+mn-ea"/>
                <a:cs typeface="+mn-cs"/>
              </a:rPr>
              <a:t>the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provision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 </a:t>
            </a:r>
            <a:r>
              <a:rPr lang="en-US" sz="1200" b="1" i="0" u="none" strike="noStrike" kern="1200" dirty="0">
                <a:solidFill>
                  <a:schemeClr val="tx1"/>
                </a:solidFill>
                <a:effectLst/>
                <a:latin typeface="+mn-lt"/>
                <a:ea typeface="+mn-ea"/>
                <a:cs typeface="+mn-cs"/>
              </a:rPr>
              <a:t>promise</a:t>
            </a:r>
            <a:r>
              <a:rPr lang="en-US" sz="1200" b="0" i="0" u="none" strike="noStrike" kern="1200" dirty="0">
                <a:solidFill>
                  <a:schemeClr val="tx1"/>
                </a:solidFill>
                <a:effectLst/>
                <a:latin typeface="+mn-lt"/>
                <a:ea typeface="+mn-ea"/>
                <a:cs typeface="+mn-cs"/>
              </a:rPr>
              <a:t> is </a:t>
            </a:r>
            <a:r>
              <a:rPr lang="en-US" sz="1200" b="1" i="1" u="none" strike="noStrike" kern="1200" dirty="0">
                <a:solidFill>
                  <a:schemeClr val="tx1"/>
                </a:solidFill>
                <a:effectLst/>
                <a:latin typeface="+mn-lt"/>
                <a:ea typeface="+mn-ea"/>
                <a:cs typeface="+mn-cs"/>
              </a:rPr>
              <a:t>now</a:t>
            </a:r>
            <a:r>
              <a:rPr lang="en-US" sz="1200" b="0" i="0" u="none" strike="noStrike" kern="1200" dirty="0">
                <a:solidFill>
                  <a:schemeClr val="tx1"/>
                </a:solidFill>
                <a:effectLst/>
                <a:latin typeface="+mn-lt"/>
                <a:ea typeface="+mn-ea"/>
                <a:cs typeface="+mn-cs"/>
              </a:rPr>
              <a:t> a </a:t>
            </a:r>
            <a:r>
              <a:rPr lang="en-US" sz="1200" b="1" i="0" u="none" strike="noStrike" kern="1200" dirty="0">
                <a:solidFill>
                  <a:schemeClr val="tx1"/>
                </a:solidFill>
                <a:effectLst/>
                <a:latin typeface="+mn-lt"/>
                <a:ea typeface="+mn-ea"/>
                <a:cs typeface="+mn-cs"/>
              </a:rPr>
              <a:t>reality</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83</a:t>
            </a:fld>
            <a:endParaRPr lang="en-US"/>
          </a:p>
        </p:txBody>
      </p:sp>
    </p:spTree>
    <p:extLst>
      <p:ext uri="{BB962C8B-B14F-4D97-AF65-F5344CB8AC3E}">
        <p14:creationId xmlns:p14="http://schemas.microsoft.com/office/powerpoint/2010/main" val="360387237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1" i="1" u="none" strike="noStrike" kern="1200" dirty="0">
                <a:solidFill>
                  <a:schemeClr val="tx1"/>
                </a:solidFill>
                <a:effectLst/>
                <a:latin typeface="+mn-lt"/>
                <a:ea typeface="+mn-ea"/>
                <a:cs typeface="+mn-cs"/>
              </a:rPr>
              <a:t>When</a:t>
            </a:r>
            <a:r>
              <a:rPr lang="en-US" sz="1200" b="0" i="0" u="none" strike="noStrike" kern="1200" dirty="0">
                <a:solidFill>
                  <a:schemeClr val="tx1"/>
                </a:solidFill>
                <a:effectLst/>
                <a:latin typeface="+mn-lt"/>
                <a:ea typeface="+mn-ea"/>
                <a:cs typeface="+mn-cs"/>
              </a:rPr>
              <a:t> you </a:t>
            </a:r>
            <a:r>
              <a:rPr lang="en-US" sz="1200" b="1" i="1" u="none" strike="noStrike" kern="1200" dirty="0">
                <a:solidFill>
                  <a:schemeClr val="tx1"/>
                </a:solidFill>
                <a:effectLst/>
                <a:latin typeface="+mn-lt"/>
                <a:ea typeface="+mn-ea"/>
                <a:cs typeface="+mn-cs"/>
              </a:rPr>
              <a:t>choose</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believe</a:t>
            </a:r>
            <a:r>
              <a:rPr lang="en-US" sz="1200" b="0" i="0" u="none" strike="noStrike" kern="1200" dirty="0">
                <a:solidFill>
                  <a:schemeClr val="tx1"/>
                </a:solidFill>
                <a:effectLst/>
                <a:latin typeface="+mn-lt"/>
                <a:ea typeface="+mn-ea"/>
                <a:cs typeface="+mn-cs"/>
              </a:rPr>
              <a:t> on that </a:t>
            </a:r>
            <a:r>
              <a:rPr lang="en-US" sz="1200" b="1" i="0" u="none" strike="noStrike" kern="1200" dirty="0">
                <a:solidFill>
                  <a:schemeClr val="tx1"/>
                </a:solidFill>
                <a:effectLst/>
                <a:latin typeface="+mn-lt"/>
                <a:ea typeface="+mn-ea"/>
                <a:cs typeface="+mn-cs"/>
              </a:rPr>
              <a:t>provision</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you </a:t>
            </a:r>
            <a:r>
              <a:rPr lang="en-US" sz="1200" b="1" i="1" u="none" strike="noStrike" kern="1200" dirty="0">
                <a:solidFill>
                  <a:schemeClr val="tx1"/>
                </a:solidFill>
                <a:effectLst/>
                <a:latin typeface="+mn-lt"/>
                <a:ea typeface="+mn-ea"/>
                <a:cs typeface="+mn-cs"/>
              </a:rPr>
              <a:t>become</a:t>
            </a:r>
            <a:r>
              <a:rPr lang="en-US" sz="1200" b="0" i="0" u="none" strike="noStrike" kern="1200" dirty="0">
                <a:solidFill>
                  <a:schemeClr val="tx1"/>
                </a:solidFill>
                <a:effectLst/>
                <a:latin typeface="+mn-lt"/>
                <a:ea typeface="+mn-ea"/>
                <a:cs typeface="+mn-cs"/>
              </a:rPr>
              <a:t> a </a:t>
            </a:r>
            <a:r>
              <a:rPr lang="en-US" sz="1200" b="1" i="0" u="none" strike="noStrike" kern="1200" dirty="0">
                <a:solidFill>
                  <a:schemeClr val="tx1"/>
                </a:solidFill>
                <a:effectLst/>
                <a:latin typeface="+mn-lt"/>
                <a:ea typeface="+mn-ea"/>
                <a:cs typeface="+mn-cs"/>
              </a:rPr>
              <a:t>member</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His</a:t>
            </a:r>
            <a:r>
              <a:rPr lang="en-US" sz="1200" b="1" i="0" u="none" strike="noStrike" kern="1200" dirty="0">
                <a:solidFill>
                  <a:schemeClr val="tx1"/>
                </a:solidFill>
                <a:effectLst/>
                <a:latin typeface="+mn-lt"/>
                <a:ea typeface="+mn-ea"/>
                <a:cs typeface="+mn-cs"/>
              </a:rPr>
              <a:t> Kingdom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you </a:t>
            </a:r>
            <a:r>
              <a:rPr lang="en-US" sz="1200" b="0" i="0" u="sng" strike="noStrike" kern="1200" dirty="0">
                <a:solidFill>
                  <a:schemeClr val="tx1"/>
                </a:solidFill>
                <a:effectLst/>
                <a:latin typeface="+mn-lt"/>
                <a:ea typeface="+mn-ea"/>
                <a:cs typeface="+mn-cs"/>
              </a:rPr>
              <a:t>are now</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part</a:t>
            </a:r>
            <a:r>
              <a:rPr lang="en-US" sz="1200" b="0" i="0" u="none" strike="noStrike" kern="1200" dirty="0">
                <a:solidFill>
                  <a:schemeClr val="tx1"/>
                </a:solidFill>
                <a:effectLst/>
                <a:latin typeface="+mn-lt"/>
                <a:ea typeface="+mn-ea"/>
                <a:cs typeface="+mn-cs"/>
              </a:rPr>
              <a:t> of the </a:t>
            </a:r>
            <a:r>
              <a:rPr lang="en-US" sz="1200" b="0" i="0" u="sng" strike="noStrike" kern="1200" dirty="0">
                <a:solidFill>
                  <a:schemeClr val="tx1"/>
                </a:solidFill>
                <a:effectLst/>
                <a:latin typeface="+mn-lt"/>
                <a:ea typeface="+mn-ea"/>
                <a:cs typeface="+mn-cs"/>
              </a:rPr>
              <a:t>universal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Church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a:t>
            </a:r>
            <a:r>
              <a:rPr lang="en-US" sz="1200" b="0" i="1" u="none" strike="noStrike" kern="1200" dirty="0">
                <a:solidFill>
                  <a:schemeClr val="tx1"/>
                </a:solidFill>
                <a:effectLst/>
                <a:latin typeface="+mn-lt"/>
                <a:ea typeface="+mn-ea"/>
                <a:cs typeface="+mn-cs"/>
              </a:rPr>
              <a:t>includes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Americans</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0" u="none" strike="noStrike" kern="1200" dirty="0">
                <a:solidFill>
                  <a:schemeClr val="tx1"/>
                </a:solidFill>
                <a:effectLst/>
                <a:latin typeface="+mn-lt"/>
                <a:ea typeface="+mn-ea"/>
                <a:cs typeface="+mn-cs"/>
              </a:rPr>
              <a:t>people</a:t>
            </a:r>
            <a:r>
              <a:rPr lang="en-US" sz="1200" b="0" i="0" u="none" strike="noStrike" kern="1200" dirty="0">
                <a:solidFill>
                  <a:schemeClr val="tx1"/>
                </a:solidFill>
                <a:effectLst/>
                <a:latin typeface="+mn-lt"/>
                <a:ea typeface="+mn-ea"/>
                <a:cs typeface="+mn-cs"/>
              </a:rPr>
              <a:t> from </a:t>
            </a:r>
            <a:r>
              <a:rPr lang="en-US" sz="1200" b="1" i="0" u="none" strike="noStrike" kern="1200" dirty="0">
                <a:solidFill>
                  <a:schemeClr val="tx1"/>
                </a:solidFill>
                <a:effectLst/>
                <a:latin typeface="+mn-lt"/>
                <a:ea typeface="+mn-ea"/>
                <a:cs typeface="+mn-cs"/>
              </a:rPr>
              <a:t>Europe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0" u="none" strike="noStrike" kern="1200" dirty="0">
                <a:solidFill>
                  <a:schemeClr val="tx1"/>
                </a:solidFill>
                <a:effectLst/>
                <a:latin typeface="+mn-lt"/>
                <a:ea typeface="+mn-ea"/>
                <a:cs typeface="+mn-cs"/>
              </a:rPr>
              <a:t>people</a:t>
            </a:r>
            <a:r>
              <a:rPr lang="en-US" sz="1200" b="0" i="0" u="none" strike="noStrike" kern="1200" dirty="0">
                <a:solidFill>
                  <a:schemeClr val="tx1"/>
                </a:solidFill>
                <a:effectLst/>
                <a:latin typeface="+mn-lt"/>
                <a:ea typeface="+mn-ea"/>
                <a:cs typeface="+mn-cs"/>
              </a:rPr>
              <a:t> from </a:t>
            </a:r>
            <a:r>
              <a:rPr lang="en-US" sz="1200" b="1" i="0" u="none" strike="noStrike" kern="1200" dirty="0">
                <a:solidFill>
                  <a:schemeClr val="tx1"/>
                </a:solidFill>
                <a:effectLst/>
                <a:latin typeface="+mn-lt"/>
                <a:ea typeface="+mn-ea"/>
                <a:cs typeface="+mn-cs"/>
              </a:rPr>
              <a:t>Asia</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0" u="none" strike="noStrike" kern="1200" dirty="0">
                <a:solidFill>
                  <a:schemeClr val="tx1"/>
                </a:solidFill>
                <a:effectLst/>
                <a:latin typeface="+mn-lt"/>
                <a:ea typeface="+mn-ea"/>
                <a:cs typeface="+mn-cs"/>
              </a:rPr>
              <a:t>people</a:t>
            </a:r>
            <a:r>
              <a:rPr lang="en-US" sz="1200" b="0" i="0" u="none" strike="noStrike" kern="1200" dirty="0">
                <a:solidFill>
                  <a:schemeClr val="tx1"/>
                </a:solidFill>
                <a:effectLst/>
                <a:latin typeface="+mn-lt"/>
                <a:ea typeface="+mn-ea"/>
                <a:cs typeface="+mn-cs"/>
              </a:rPr>
              <a:t> from </a:t>
            </a:r>
            <a:r>
              <a:rPr lang="en-US" sz="1200" b="1" i="0" u="none" strike="noStrike" kern="1200" dirty="0">
                <a:solidFill>
                  <a:schemeClr val="tx1"/>
                </a:solidFill>
                <a:effectLst/>
                <a:latin typeface="+mn-lt"/>
                <a:ea typeface="+mn-ea"/>
                <a:cs typeface="+mn-cs"/>
              </a:rPr>
              <a:t>Africa</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a:t>
            </a:r>
            <a:r>
              <a:rPr lang="en-US" sz="1200" b="0" i="1" u="none" strike="noStrike" kern="1200" dirty="0">
                <a:solidFill>
                  <a:schemeClr val="tx1"/>
                </a:solidFill>
                <a:effectLst/>
                <a:latin typeface="+mn-lt"/>
                <a:ea typeface="+mn-ea"/>
                <a:cs typeface="+mn-cs"/>
              </a:rPr>
              <a:t>includes</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nations</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people</a:t>
            </a:r>
            <a:r>
              <a:rPr lang="en-US" sz="1200" b="1" i="0" u="none" strike="noStrike" kern="1200" dirty="0">
                <a:solidFill>
                  <a:schemeClr val="tx1"/>
                </a:solidFill>
                <a:effectLst/>
                <a:latin typeface="+mn-lt"/>
                <a:ea typeface="+mn-ea"/>
                <a:cs typeface="+mn-cs"/>
              </a:rPr>
              <a:t> groups</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84</a:t>
            </a:fld>
            <a:endParaRPr lang="en-US"/>
          </a:p>
        </p:txBody>
      </p:sp>
    </p:spTree>
    <p:extLst>
      <p:ext uri="{BB962C8B-B14F-4D97-AF65-F5344CB8AC3E}">
        <p14:creationId xmlns:p14="http://schemas.microsoft.com/office/powerpoint/2010/main" val="169332268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citizenship</a:t>
            </a:r>
            <a:r>
              <a:rPr lang="en-US" sz="1200" b="0" i="0" u="none" strike="noStrike" kern="1200" dirty="0">
                <a:solidFill>
                  <a:schemeClr val="tx1"/>
                </a:solidFill>
                <a:effectLst/>
                <a:latin typeface="+mn-lt"/>
                <a:ea typeface="+mn-ea"/>
                <a:cs typeface="+mn-cs"/>
              </a:rPr>
              <a:t> is in </a:t>
            </a:r>
            <a:r>
              <a:rPr lang="en-US" sz="1200" b="1" i="0" u="none" strike="noStrike" kern="1200" dirty="0">
                <a:solidFill>
                  <a:schemeClr val="tx1"/>
                </a:solidFill>
                <a:effectLst/>
                <a:latin typeface="+mn-lt"/>
                <a:ea typeface="+mn-ea"/>
                <a:cs typeface="+mn-cs"/>
              </a:rPr>
              <a:t>Heaven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we are </a:t>
            </a:r>
            <a:r>
              <a:rPr lang="en-US" sz="1200" b="1" i="1" u="none" strike="noStrike" kern="1200" dirty="0">
                <a:solidFill>
                  <a:schemeClr val="tx1"/>
                </a:solidFill>
                <a:effectLst/>
                <a:latin typeface="+mn-lt"/>
                <a:ea typeface="+mn-ea"/>
                <a:cs typeface="+mn-cs"/>
              </a:rPr>
              <a:t>now</a:t>
            </a:r>
            <a:r>
              <a:rPr lang="en-US" sz="1200" b="0" i="0" u="none" strike="noStrike" kern="1200" dirty="0">
                <a:solidFill>
                  <a:schemeClr val="tx1"/>
                </a:solidFill>
                <a:effectLst/>
                <a:latin typeface="+mn-lt"/>
                <a:ea typeface="+mn-ea"/>
                <a:cs typeface="+mn-cs"/>
              </a:rPr>
              <a:t> part of this </a:t>
            </a:r>
            <a:r>
              <a:rPr lang="en-US" sz="1200" b="0" i="0" u="sng" strike="noStrike" kern="1200" dirty="0">
                <a:solidFill>
                  <a:schemeClr val="tx1"/>
                </a:solidFill>
                <a:effectLst/>
                <a:latin typeface="+mn-lt"/>
                <a:ea typeface="+mn-ea"/>
                <a:cs typeface="+mn-cs"/>
              </a:rPr>
              <a:t>ultimate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spiritual reality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is by </a:t>
            </a:r>
            <a:r>
              <a:rPr lang="en-US" sz="1200" b="1" i="1" u="none" strike="noStrike" kern="1200" dirty="0">
                <a:solidFill>
                  <a:schemeClr val="tx1"/>
                </a:solidFill>
                <a:effectLst/>
                <a:latin typeface="+mn-lt"/>
                <a:ea typeface="+mn-ea"/>
                <a:cs typeface="+mn-cs"/>
              </a:rPr>
              <a:t>faith</a:t>
            </a:r>
            <a:r>
              <a:rPr lang="en-US" sz="1200" b="0" i="0" u="none" strike="noStrike" kern="1200" dirty="0">
                <a:solidFill>
                  <a:schemeClr val="tx1"/>
                </a:solidFill>
                <a:effectLst/>
                <a:latin typeface="+mn-lt"/>
                <a:ea typeface="+mn-ea"/>
                <a:cs typeface="+mn-cs"/>
              </a:rPr>
              <a:t> in the </a:t>
            </a:r>
            <a:r>
              <a:rPr lang="en-US" sz="1200" b="1" i="1" u="none" strike="noStrike" kern="1200" dirty="0">
                <a:solidFill>
                  <a:schemeClr val="tx1"/>
                </a:solidFill>
                <a:effectLst/>
                <a:latin typeface="+mn-lt"/>
                <a:ea typeface="+mn-ea"/>
                <a:cs typeface="+mn-cs"/>
              </a:rPr>
              <a:t>provision</a:t>
            </a:r>
            <a:r>
              <a:rPr lang="en-US" sz="1200" b="0" i="0" u="none" strike="noStrike" kern="1200" dirty="0">
                <a:solidFill>
                  <a:schemeClr val="tx1"/>
                </a:solidFill>
                <a:effectLst/>
                <a:latin typeface="+mn-lt"/>
                <a:ea typeface="+mn-ea"/>
                <a:cs typeface="+mn-cs"/>
              </a:rPr>
              <a:t> of Christ.</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 is </a:t>
            </a:r>
            <a:r>
              <a:rPr lang="en-US" sz="1200" b="0" i="0" u="sng" strike="noStrike" kern="1200" dirty="0">
                <a:solidFill>
                  <a:schemeClr val="tx1"/>
                </a:solidFill>
                <a:effectLst/>
                <a:latin typeface="+mn-lt"/>
                <a:ea typeface="+mn-ea"/>
                <a:cs typeface="+mn-cs"/>
              </a:rPr>
              <a:t>almost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finished</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85</a:t>
            </a:fld>
            <a:endParaRPr lang="en-US"/>
          </a:p>
        </p:txBody>
      </p:sp>
    </p:spTree>
    <p:extLst>
      <p:ext uri="{BB962C8B-B14F-4D97-AF65-F5344CB8AC3E}">
        <p14:creationId xmlns:p14="http://schemas.microsoft.com/office/powerpoint/2010/main" val="227172943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But we </a:t>
            </a:r>
            <a:r>
              <a:rPr lang="en-US" sz="1200" b="0" i="1" u="none" strike="noStrike" kern="1200" dirty="0">
                <a:solidFill>
                  <a:schemeClr val="tx1"/>
                </a:solidFill>
                <a:effectLst/>
                <a:latin typeface="+mn-lt"/>
                <a:ea typeface="+mn-ea"/>
                <a:cs typeface="+mn-cs"/>
              </a:rPr>
              <a:t>need</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understand </a:t>
            </a:r>
            <a:r>
              <a:rPr lang="en-US" sz="1200" b="0" i="0" u="none" strike="noStrike" kern="1200" dirty="0">
                <a:solidFill>
                  <a:schemeClr val="tx1"/>
                </a:solidFill>
                <a:effectLst/>
                <a:latin typeface="+mn-lt"/>
                <a:ea typeface="+mn-ea"/>
                <a:cs typeface="+mn-cs"/>
              </a:rPr>
              <a:t>that: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Jesus is the </a:t>
            </a:r>
            <a:r>
              <a:rPr lang="en-US" sz="1200" b="0" i="0" u="sng" strike="noStrike" kern="1200" dirty="0">
                <a:solidFill>
                  <a:schemeClr val="tx1"/>
                </a:solidFill>
                <a:effectLst/>
                <a:latin typeface="+mn-lt"/>
                <a:ea typeface="+mn-ea"/>
                <a:cs typeface="+mn-cs"/>
              </a:rPr>
              <a:t>rightful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King</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will </a:t>
            </a:r>
            <a:r>
              <a:rPr lang="en-US" sz="1200" b="1" i="1" u="none" strike="noStrike" kern="1200" dirty="0">
                <a:solidFill>
                  <a:schemeClr val="tx1"/>
                </a:solidFill>
                <a:effectLst/>
                <a:latin typeface="+mn-lt"/>
                <a:ea typeface="+mn-ea"/>
                <a:cs typeface="+mn-cs"/>
              </a:rPr>
              <a:t>take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place</a:t>
            </a:r>
            <a:r>
              <a:rPr lang="en-US" sz="1200" b="0" i="0" u="none" strike="noStrike" kern="1200" dirty="0">
                <a:solidFill>
                  <a:schemeClr val="tx1"/>
                </a:solidFill>
                <a:effectLst/>
                <a:latin typeface="+mn-lt"/>
                <a:ea typeface="+mn-ea"/>
                <a:cs typeface="+mn-cs"/>
              </a:rPr>
              <a:t> on the </a:t>
            </a:r>
            <a:r>
              <a:rPr lang="en-US" sz="1200" b="1" i="0" u="none" strike="noStrike" kern="1200" dirty="0">
                <a:solidFill>
                  <a:schemeClr val="tx1"/>
                </a:solidFill>
                <a:effectLst/>
                <a:latin typeface="+mn-lt"/>
                <a:ea typeface="+mn-ea"/>
                <a:cs typeface="+mn-cs"/>
              </a:rPr>
              <a:t>throne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He </a:t>
            </a:r>
            <a:r>
              <a:rPr lang="en-US" sz="1200" b="0" i="0" u="sng" strike="noStrike" kern="1200" dirty="0">
                <a:solidFill>
                  <a:schemeClr val="tx1"/>
                </a:solidFill>
                <a:effectLst/>
                <a:latin typeface="+mn-lt"/>
                <a:ea typeface="+mn-ea"/>
                <a:cs typeface="+mn-cs"/>
              </a:rPr>
              <a:t>has 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taken</a:t>
            </a:r>
            <a:r>
              <a:rPr lang="en-US" sz="1200" b="0" i="0" u="none" strike="noStrike" kern="1200" dirty="0">
                <a:solidFill>
                  <a:schemeClr val="tx1"/>
                </a:solidFill>
                <a:effectLst/>
                <a:latin typeface="+mn-lt"/>
                <a:ea typeface="+mn-ea"/>
                <a:cs typeface="+mn-cs"/>
              </a:rPr>
              <a:t> it </a:t>
            </a:r>
            <a:r>
              <a:rPr lang="en-US" sz="1200" b="1" i="1" u="none" strike="noStrike" kern="1200" dirty="0">
                <a:solidFill>
                  <a:schemeClr val="tx1"/>
                </a:solidFill>
                <a:effectLst/>
                <a:latin typeface="+mn-lt"/>
                <a:ea typeface="+mn-ea"/>
                <a:cs typeface="+mn-cs"/>
              </a:rPr>
              <a:t>yet</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0" i="0" u="sng" strike="noStrike" kern="1200" dirty="0">
                <a:solidFill>
                  <a:schemeClr val="tx1"/>
                </a:solidFill>
                <a:effectLst/>
                <a:latin typeface="+mn-lt"/>
                <a:ea typeface="+mn-ea"/>
                <a:cs typeface="+mn-cs"/>
              </a:rPr>
              <a:t>has 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eliminated</a:t>
            </a:r>
            <a:r>
              <a:rPr lang="en-US" sz="1200" b="0" i="0" u="none" strike="noStrike" kern="1200" dirty="0">
                <a:solidFill>
                  <a:schemeClr val="tx1"/>
                </a:solidFill>
                <a:effectLst/>
                <a:latin typeface="+mn-lt"/>
                <a:ea typeface="+mn-ea"/>
                <a:cs typeface="+mn-cs"/>
              </a:rPr>
              <a:t> Satan </a:t>
            </a:r>
            <a:r>
              <a:rPr lang="en-US" sz="1200" b="1" i="1" u="none" strike="noStrike" kern="1200" dirty="0">
                <a:solidFill>
                  <a:schemeClr val="tx1"/>
                </a:solidFill>
                <a:effectLst/>
                <a:latin typeface="+mn-lt"/>
                <a:ea typeface="+mn-ea"/>
                <a:cs typeface="+mn-cs"/>
              </a:rPr>
              <a:t>yet</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Why?</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There is this </a:t>
            </a:r>
            <a:r>
              <a:rPr lang="en-US" sz="1200" b="1" i="0" u="none" strike="noStrike" kern="1200" dirty="0">
                <a:solidFill>
                  <a:schemeClr val="tx1"/>
                </a:solidFill>
                <a:effectLst/>
                <a:latin typeface="+mn-lt"/>
                <a:ea typeface="+mn-ea"/>
                <a:cs typeface="+mn-cs"/>
              </a:rPr>
              <a:t>period</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delay</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Remove Throne picture add Delay text</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You and I are </a:t>
            </a:r>
            <a:r>
              <a:rPr lang="en-US" sz="1200" b="1" i="1" u="none" strike="noStrike" kern="1200" dirty="0">
                <a:solidFill>
                  <a:schemeClr val="tx1"/>
                </a:solidFill>
                <a:effectLst/>
                <a:latin typeface="+mn-lt"/>
                <a:ea typeface="+mn-ea"/>
                <a:cs typeface="+mn-cs"/>
              </a:rPr>
              <a:t>living</a:t>
            </a:r>
            <a:r>
              <a:rPr lang="en-US" sz="1200" b="0" i="0" u="none" strike="noStrike" kern="1200" dirty="0">
                <a:solidFill>
                  <a:schemeClr val="tx1"/>
                </a:solidFill>
                <a:effectLst/>
                <a:latin typeface="+mn-lt"/>
                <a:ea typeface="+mn-ea"/>
                <a:cs typeface="+mn-cs"/>
              </a:rPr>
              <a:t> today </a:t>
            </a:r>
            <a:r>
              <a:rPr lang="en-US" sz="1200" b="1" i="1" u="none" strike="noStrike" kern="1200" dirty="0">
                <a:solidFill>
                  <a:schemeClr val="tx1"/>
                </a:solidFill>
                <a:effectLst/>
                <a:latin typeface="+mn-lt"/>
                <a:ea typeface="+mn-ea"/>
                <a:cs typeface="+mn-cs"/>
              </a:rPr>
              <a:t>during</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delay</a:t>
            </a:r>
            <a:r>
              <a:rPr lang="en-US" sz="1200" b="0" i="0" u="none" strike="noStrike" kern="1200" dirty="0">
                <a:solidFill>
                  <a:schemeClr val="tx1"/>
                </a:solidFill>
                <a:effectLst/>
                <a:latin typeface="+mn-lt"/>
                <a:ea typeface="+mn-ea"/>
                <a:cs typeface="+mn-cs"/>
              </a:rPr>
              <a:t> while He is </a:t>
            </a:r>
            <a:r>
              <a:rPr lang="en-US" sz="1200" b="1" i="1" u="none" strike="noStrike" kern="1200" dirty="0">
                <a:solidFill>
                  <a:schemeClr val="tx1"/>
                </a:solidFill>
                <a:effectLst/>
                <a:latin typeface="+mn-lt"/>
                <a:ea typeface="+mn-ea"/>
                <a:cs typeface="+mn-cs"/>
              </a:rPr>
              <a:t>waiting</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come back</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86</a:t>
            </a:fld>
            <a:endParaRPr lang="en-US"/>
          </a:p>
        </p:txBody>
      </p:sp>
    </p:spTree>
    <p:extLst>
      <p:ext uri="{BB962C8B-B14F-4D97-AF65-F5344CB8AC3E}">
        <p14:creationId xmlns:p14="http://schemas.microsoft.com/office/powerpoint/2010/main" val="116787178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This </a:t>
            </a:r>
            <a:r>
              <a:rPr lang="en-US" sz="1200" b="1" i="0" u="none" strike="noStrike" kern="1200" dirty="0">
                <a:solidFill>
                  <a:schemeClr val="tx1"/>
                </a:solidFill>
                <a:effectLst/>
                <a:latin typeface="+mn-lt"/>
                <a:ea typeface="+mn-ea"/>
                <a:cs typeface="+mn-cs"/>
              </a:rPr>
              <a:t>delay</a:t>
            </a:r>
            <a:r>
              <a:rPr lang="en-US" sz="1200" b="0" i="0" u="none" strike="noStrike" kern="1200" dirty="0">
                <a:solidFill>
                  <a:schemeClr val="tx1"/>
                </a:solidFill>
                <a:effectLst/>
                <a:latin typeface="+mn-lt"/>
                <a:ea typeface="+mn-ea"/>
                <a:cs typeface="+mn-cs"/>
              </a:rPr>
              <a:t> is </a:t>
            </a:r>
            <a:r>
              <a:rPr lang="en-US" sz="1200" b="1" i="0" u="none" strike="noStrike" kern="1200" dirty="0">
                <a:solidFill>
                  <a:schemeClr val="tx1"/>
                </a:solidFill>
                <a:effectLst/>
                <a:latin typeface="+mn-lt"/>
                <a:ea typeface="+mn-ea"/>
                <a:cs typeface="+mn-cs"/>
              </a:rPr>
              <a:t>The Church Age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Where</a:t>
            </a:r>
            <a:r>
              <a:rPr lang="en-US" sz="1200" b="0" i="0" u="none" strike="noStrike" kern="1200" dirty="0">
                <a:solidFill>
                  <a:schemeClr val="tx1"/>
                </a:solidFill>
                <a:effectLst/>
                <a:latin typeface="+mn-lt"/>
                <a:ea typeface="+mn-ea"/>
                <a:cs typeface="+mn-cs"/>
              </a:rPr>
              <a:t> God is </a:t>
            </a:r>
            <a:r>
              <a:rPr lang="en-US" sz="1200" b="1" i="1" u="none" strike="noStrike" kern="1200" dirty="0">
                <a:solidFill>
                  <a:schemeClr val="tx1"/>
                </a:solidFill>
                <a:effectLst/>
                <a:latin typeface="+mn-lt"/>
                <a:ea typeface="+mn-ea"/>
                <a:cs typeface="+mn-cs"/>
              </a:rPr>
              <a:t>desiring</a:t>
            </a:r>
            <a:r>
              <a:rPr lang="en-US" sz="1200" b="0" i="0" u="none" strike="noStrike" kern="1200" dirty="0">
                <a:solidFill>
                  <a:schemeClr val="tx1"/>
                </a:solidFill>
                <a:effectLst/>
                <a:latin typeface="+mn-lt"/>
                <a:ea typeface="+mn-ea"/>
                <a:cs typeface="+mn-cs"/>
              </a:rPr>
              <a:t> for </a:t>
            </a:r>
            <a:r>
              <a:rPr lang="en-US" sz="1200" b="1"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those</a:t>
            </a:r>
            <a:r>
              <a:rPr lang="en-US" sz="1200" b="0" i="0" u="none" strike="noStrike" kern="1200" dirty="0">
                <a:solidFill>
                  <a:schemeClr val="tx1"/>
                </a:solidFill>
                <a:effectLst/>
                <a:latin typeface="+mn-lt"/>
                <a:ea typeface="+mn-ea"/>
                <a:cs typeface="+mn-cs"/>
              </a:rPr>
              <a:t> who are </a:t>
            </a:r>
            <a:r>
              <a:rPr lang="en-US" sz="1200" b="1" i="1" u="none" strike="noStrike" kern="1200" dirty="0">
                <a:solidFill>
                  <a:schemeClr val="tx1"/>
                </a:solidFill>
                <a:effectLst/>
                <a:latin typeface="+mn-lt"/>
                <a:ea typeface="+mn-ea"/>
                <a:cs typeface="+mn-cs"/>
              </a:rPr>
              <a:t>saved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have </a:t>
            </a:r>
            <a:r>
              <a:rPr lang="en-US" sz="1200" b="1" i="0" u="none" strike="noStrike" kern="1200" dirty="0">
                <a:solidFill>
                  <a:schemeClr val="tx1"/>
                </a:solidFill>
                <a:effectLst/>
                <a:latin typeface="+mn-lt"/>
                <a:ea typeface="+mn-ea"/>
                <a:cs typeface="+mn-cs"/>
              </a:rPr>
              <a:t>life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are in the </a:t>
            </a:r>
            <a:r>
              <a:rPr lang="en-US" sz="1200" b="1" i="0" u="none" strike="noStrike" kern="1200" dirty="0">
                <a:solidFill>
                  <a:schemeClr val="tx1"/>
                </a:solidFill>
                <a:effectLst/>
                <a:latin typeface="+mn-lt"/>
                <a:ea typeface="+mn-ea"/>
                <a:cs typeface="+mn-cs"/>
              </a:rPr>
              <a:t>Kingdom of God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are </a:t>
            </a:r>
            <a:r>
              <a:rPr lang="en-US" sz="1200" b="1" i="0" u="none" strike="noStrike" kern="1200" dirty="0">
                <a:solidFill>
                  <a:schemeClr val="tx1"/>
                </a:solidFill>
                <a:effectLst/>
                <a:latin typeface="+mn-lt"/>
                <a:ea typeface="+mn-ea"/>
                <a:cs typeface="+mn-cs"/>
              </a:rPr>
              <a:t>Christians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belong</a:t>
            </a:r>
            <a:r>
              <a:rPr lang="en-US" sz="1200" b="1" i="0" u="none" strike="noStrike" kern="1200" dirty="0">
                <a:solidFill>
                  <a:schemeClr val="tx1"/>
                </a:solidFill>
                <a:effectLst/>
                <a:latin typeface="+mn-lt"/>
                <a:ea typeface="+mn-ea"/>
                <a:cs typeface="+mn-cs"/>
              </a:rPr>
              <a:t> </a:t>
            </a:r>
            <a:r>
              <a:rPr lang="en-US" sz="1200" b="0" i="0" u="none" strike="noStrike" kern="1200" dirty="0">
                <a:solidFill>
                  <a:schemeClr val="tx1"/>
                </a:solidFill>
                <a:effectLst/>
                <a:latin typeface="+mn-lt"/>
                <a:ea typeface="+mn-ea"/>
                <a:cs typeface="+mn-cs"/>
              </a:rPr>
              <a:t>to Jesus,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(all these words are synonymous),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to </a:t>
            </a:r>
            <a:r>
              <a:rPr lang="en-US" sz="1200" b="1" i="1" u="none" strike="noStrike" kern="1200" dirty="0">
                <a:solidFill>
                  <a:schemeClr val="tx1"/>
                </a:solidFill>
                <a:effectLst/>
                <a:latin typeface="+mn-lt"/>
                <a:ea typeface="+mn-ea"/>
                <a:cs typeface="+mn-cs"/>
              </a:rPr>
              <a:t>share</a:t>
            </a:r>
            <a:r>
              <a:rPr lang="en-US" sz="1200" b="0" i="0" u="none" strike="noStrike" kern="1200" dirty="0">
                <a:solidFill>
                  <a:schemeClr val="tx1"/>
                </a:solidFill>
                <a:effectLst/>
                <a:latin typeface="+mn-lt"/>
                <a:ea typeface="+mn-ea"/>
                <a:cs typeface="+mn-cs"/>
              </a:rPr>
              <a:t> this </a:t>
            </a:r>
            <a:r>
              <a:rPr lang="en-US" sz="1200" b="0" i="0" u="sng" strike="noStrike" kern="1200" dirty="0">
                <a:solidFill>
                  <a:schemeClr val="tx1"/>
                </a:solidFill>
                <a:effectLst/>
                <a:latin typeface="+mn-lt"/>
                <a:ea typeface="+mn-ea"/>
                <a:cs typeface="+mn-cs"/>
              </a:rPr>
              <a:t>good</a:t>
            </a:r>
            <a:r>
              <a:rPr lang="en-US" sz="1200" b="1"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news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message</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87</a:t>
            </a:fld>
            <a:endParaRPr lang="en-US"/>
          </a:p>
        </p:txBody>
      </p:sp>
    </p:spTree>
    <p:extLst>
      <p:ext uri="{BB962C8B-B14F-4D97-AF65-F5344CB8AC3E}">
        <p14:creationId xmlns:p14="http://schemas.microsoft.com/office/powerpoint/2010/main" val="415899440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To </a:t>
            </a:r>
            <a:r>
              <a:rPr lang="en-US" sz="1200" b="0" i="1" u="none" strike="noStrike" kern="1200" dirty="0">
                <a:solidFill>
                  <a:schemeClr val="tx1"/>
                </a:solidFill>
                <a:effectLst/>
                <a:latin typeface="+mn-lt"/>
                <a:ea typeface="+mn-ea"/>
                <a:cs typeface="+mn-cs"/>
              </a:rPr>
              <a:t>tell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others</a:t>
            </a:r>
            <a:r>
              <a:rPr lang="en-US" sz="1200" b="0" i="0" u="none" strike="noStrike" kern="1200" dirty="0">
                <a:solidFill>
                  <a:schemeClr val="tx1"/>
                </a:solidFill>
                <a:effectLst/>
                <a:latin typeface="+mn-lt"/>
                <a:ea typeface="+mn-ea"/>
                <a:cs typeface="+mn-cs"/>
              </a:rPr>
              <a:t> the </a:t>
            </a:r>
            <a:r>
              <a:rPr lang="en-US" sz="1200" b="0" i="0" u="sng" strike="noStrike" kern="1200" dirty="0">
                <a:solidFill>
                  <a:schemeClr val="tx1"/>
                </a:solidFill>
                <a:effectLst/>
                <a:latin typeface="+mn-lt"/>
                <a:ea typeface="+mn-ea"/>
                <a:cs typeface="+mn-cs"/>
              </a:rPr>
              <a:t>good</a:t>
            </a:r>
            <a:r>
              <a:rPr lang="en-US" sz="1200" b="1" i="0" u="none" strike="noStrike" kern="1200" dirty="0">
                <a:solidFill>
                  <a:schemeClr val="tx1"/>
                </a:solidFill>
                <a:effectLst/>
                <a:latin typeface="+mn-lt"/>
                <a:ea typeface="+mn-ea"/>
                <a:cs typeface="+mn-cs"/>
              </a:rPr>
              <a:t> news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how</a:t>
            </a:r>
            <a:r>
              <a:rPr lang="en-US" sz="1200" b="0" i="0" u="none" strike="noStrike" kern="1200" dirty="0">
                <a:solidFill>
                  <a:schemeClr val="tx1"/>
                </a:solidFill>
                <a:effectLst/>
                <a:latin typeface="+mn-lt"/>
                <a:ea typeface="+mn-ea"/>
                <a:cs typeface="+mn-cs"/>
              </a:rPr>
              <a:t> they </a:t>
            </a:r>
            <a:r>
              <a:rPr lang="en-US" sz="1200" b="0" i="0" u="sng" strike="noStrike" kern="1200" dirty="0">
                <a:solidFill>
                  <a:schemeClr val="tx1"/>
                </a:solidFill>
                <a:effectLst/>
                <a:latin typeface="+mn-lt"/>
                <a:ea typeface="+mn-ea"/>
                <a:cs typeface="+mn-cs"/>
              </a:rPr>
              <a:t>are 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under</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domain</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Satan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How</a:t>
            </a:r>
            <a:r>
              <a:rPr lang="en-US" sz="1200" b="0" i="0" u="none" strike="noStrike" kern="1200" dirty="0">
                <a:solidFill>
                  <a:schemeClr val="tx1"/>
                </a:solidFill>
                <a:effectLst/>
                <a:latin typeface="+mn-lt"/>
                <a:ea typeface="+mn-ea"/>
                <a:cs typeface="+mn-cs"/>
              </a:rPr>
              <a:t> they can be </a:t>
            </a:r>
            <a:r>
              <a:rPr lang="en-US" sz="1200" b="1" i="1" u="none" strike="noStrike" kern="1200" dirty="0">
                <a:solidFill>
                  <a:schemeClr val="tx1"/>
                </a:solidFill>
                <a:effectLst/>
                <a:latin typeface="+mn-lt"/>
                <a:ea typeface="+mn-ea"/>
                <a:cs typeface="+mn-cs"/>
              </a:rPr>
              <a:t>released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How</a:t>
            </a:r>
            <a:r>
              <a:rPr lang="en-US" sz="1200" b="0" i="0" u="none" strike="noStrike" kern="1200" dirty="0">
                <a:solidFill>
                  <a:schemeClr val="tx1"/>
                </a:solidFill>
                <a:effectLst/>
                <a:latin typeface="+mn-lt"/>
                <a:ea typeface="+mn-ea"/>
                <a:cs typeface="+mn-cs"/>
              </a:rPr>
              <a:t> there is </a:t>
            </a:r>
            <a:r>
              <a:rPr lang="en-US" sz="1200" b="1" i="0" u="none" strike="noStrike" kern="1200" dirty="0">
                <a:solidFill>
                  <a:schemeClr val="tx1"/>
                </a:solidFill>
                <a:effectLst/>
                <a:latin typeface="+mn-lt"/>
                <a:ea typeface="+mn-ea"/>
                <a:cs typeface="+mn-cs"/>
              </a:rPr>
              <a:t>life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There is </a:t>
            </a:r>
            <a:r>
              <a:rPr lang="en-US" sz="1200" b="1" i="1" u="none" strike="noStrike" kern="1200" dirty="0">
                <a:solidFill>
                  <a:schemeClr val="tx1"/>
                </a:solidFill>
                <a:effectLst/>
                <a:latin typeface="+mn-lt"/>
                <a:ea typeface="+mn-ea"/>
                <a:cs typeface="+mn-cs"/>
              </a:rPr>
              <a:t>restoring</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There is </a:t>
            </a:r>
            <a:r>
              <a:rPr lang="en-US" sz="1200" b="1" i="1" u="none" strike="noStrike" kern="1200" dirty="0">
                <a:solidFill>
                  <a:schemeClr val="tx1"/>
                </a:solidFill>
                <a:effectLst/>
                <a:latin typeface="+mn-lt"/>
                <a:ea typeface="+mn-ea"/>
                <a:cs typeface="+mn-cs"/>
              </a:rPr>
              <a:t>forgiveness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There is </a:t>
            </a:r>
            <a:r>
              <a:rPr lang="en-US" sz="1200" b="1" i="1" u="none" strike="noStrike" kern="1200" dirty="0">
                <a:solidFill>
                  <a:schemeClr val="tx1"/>
                </a:solidFill>
                <a:effectLst/>
                <a:latin typeface="+mn-lt"/>
                <a:ea typeface="+mn-ea"/>
                <a:cs typeface="+mn-cs"/>
              </a:rPr>
              <a:t>cleansing</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There is the </a:t>
            </a:r>
            <a:r>
              <a:rPr lang="en-US" sz="1200" b="1" i="0" u="none" strike="noStrike" kern="1200" dirty="0">
                <a:solidFill>
                  <a:schemeClr val="tx1"/>
                </a:solidFill>
                <a:effectLst/>
                <a:latin typeface="+mn-lt"/>
                <a:ea typeface="+mn-ea"/>
                <a:cs typeface="+mn-cs"/>
              </a:rPr>
              <a:t>love</a:t>
            </a:r>
            <a:r>
              <a:rPr lang="en-US" sz="1200" b="0" i="0" u="none" strike="noStrike" kern="1200" dirty="0">
                <a:solidFill>
                  <a:schemeClr val="tx1"/>
                </a:solidFill>
                <a:effectLst/>
                <a:latin typeface="+mn-lt"/>
                <a:ea typeface="+mn-ea"/>
                <a:cs typeface="+mn-cs"/>
              </a:rPr>
              <a:t> of God and you can </a:t>
            </a:r>
            <a:r>
              <a:rPr lang="en-US" sz="1200" b="1" i="1" u="none" strike="noStrike" kern="1200" dirty="0">
                <a:solidFill>
                  <a:schemeClr val="tx1"/>
                </a:solidFill>
                <a:effectLst/>
                <a:latin typeface="+mn-lt"/>
                <a:ea typeface="+mn-ea"/>
                <a:cs typeface="+mn-cs"/>
              </a:rPr>
              <a:t>now</a:t>
            </a:r>
            <a:r>
              <a:rPr lang="en-US" sz="1200" b="0" i="0" u="none" strike="noStrike" kern="1200" dirty="0">
                <a:solidFill>
                  <a:schemeClr val="tx1"/>
                </a:solidFill>
                <a:effectLst/>
                <a:latin typeface="+mn-lt"/>
                <a:ea typeface="+mn-ea"/>
                <a:cs typeface="+mn-cs"/>
              </a:rPr>
              <a:t> have a </a:t>
            </a:r>
            <a:r>
              <a:rPr lang="en-US" sz="1200" b="0" i="0" u="sng" strike="noStrike" kern="1200" dirty="0">
                <a:solidFill>
                  <a:schemeClr val="tx1"/>
                </a:solidFill>
                <a:effectLst/>
                <a:latin typeface="+mn-lt"/>
                <a:ea typeface="+mn-ea"/>
                <a:cs typeface="+mn-cs"/>
              </a:rPr>
              <a:t>restored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relationship</a:t>
            </a:r>
            <a:r>
              <a:rPr lang="en-US" sz="1200" b="0" i="0" u="none" strike="noStrike" kern="1200" dirty="0">
                <a:solidFill>
                  <a:schemeClr val="tx1"/>
                </a:solidFill>
                <a:effectLst/>
                <a:latin typeface="+mn-lt"/>
                <a:ea typeface="+mn-ea"/>
                <a:cs typeface="+mn-cs"/>
              </a:rPr>
              <a:t> with Him.</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enjoy</a:t>
            </a:r>
            <a:r>
              <a:rPr lang="en-US" sz="1200" b="0" i="0" u="none" strike="noStrike" kern="1200" dirty="0">
                <a:solidFill>
                  <a:schemeClr val="tx1"/>
                </a:solidFill>
                <a:effectLst/>
                <a:latin typeface="+mn-lt"/>
                <a:ea typeface="+mn-ea"/>
                <a:cs typeface="+mn-cs"/>
              </a:rPr>
              <a:t> Him.</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learn</a:t>
            </a:r>
            <a:r>
              <a:rPr lang="en-US" sz="1200" b="0" i="0" u="none" strike="noStrike" kern="1200" dirty="0">
                <a:solidFill>
                  <a:schemeClr val="tx1"/>
                </a:solidFill>
                <a:effectLst/>
                <a:latin typeface="+mn-lt"/>
                <a:ea typeface="+mn-ea"/>
                <a:cs typeface="+mn-cs"/>
              </a:rPr>
              <a:t> from Him.</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know</a:t>
            </a:r>
            <a:r>
              <a:rPr lang="en-US" sz="1200" b="0" i="0" u="none" strike="noStrike" kern="1200" dirty="0">
                <a:solidFill>
                  <a:schemeClr val="tx1"/>
                </a:solidFill>
                <a:effectLst/>
                <a:latin typeface="+mn-lt"/>
                <a:ea typeface="+mn-ea"/>
                <a:cs typeface="+mn-cs"/>
              </a:rPr>
              <a:t> Him.</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relate</a:t>
            </a:r>
            <a:r>
              <a:rPr lang="en-US" sz="1200" b="0" i="0" u="none" strike="noStrike" kern="1200" dirty="0">
                <a:solidFill>
                  <a:schemeClr val="tx1"/>
                </a:solidFill>
                <a:effectLst/>
                <a:latin typeface="+mn-lt"/>
                <a:ea typeface="+mn-ea"/>
                <a:cs typeface="+mn-cs"/>
              </a:rPr>
              <a:t> to Him.</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is </a:t>
            </a:r>
            <a:r>
              <a:rPr lang="en-US" sz="1200" b="0" i="1" u="none" strike="noStrike" kern="1200" dirty="0">
                <a:solidFill>
                  <a:schemeClr val="tx1"/>
                </a:solidFill>
                <a:effectLst/>
                <a:latin typeface="+mn-lt"/>
                <a:ea typeface="+mn-ea"/>
                <a:cs typeface="+mn-cs"/>
              </a:rPr>
              <a:t>now</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yours</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88</a:t>
            </a:fld>
            <a:endParaRPr lang="en-US"/>
          </a:p>
        </p:txBody>
      </p:sp>
    </p:spTree>
    <p:extLst>
      <p:ext uri="{BB962C8B-B14F-4D97-AF65-F5344CB8AC3E}">
        <p14:creationId xmlns:p14="http://schemas.microsoft.com/office/powerpoint/2010/main" val="70509652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This </a:t>
            </a:r>
            <a:r>
              <a:rPr lang="en-US" sz="1200" b="1" i="0" u="none" strike="noStrike" kern="1200" dirty="0">
                <a:solidFill>
                  <a:schemeClr val="tx1"/>
                </a:solidFill>
                <a:effectLst/>
                <a:latin typeface="+mn-lt"/>
                <a:ea typeface="+mn-ea"/>
                <a:cs typeface="+mn-cs"/>
              </a:rPr>
              <a:t>victory</a:t>
            </a:r>
            <a:r>
              <a:rPr lang="en-US" sz="1200" b="0" i="0" u="none" strike="noStrike" kern="1200" dirty="0">
                <a:solidFill>
                  <a:schemeClr val="tx1"/>
                </a:solidFill>
                <a:effectLst/>
                <a:latin typeface="+mn-lt"/>
                <a:ea typeface="+mn-ea"/>
                <a:cs typeface="+mn-cs"/>
              </a:rPr>
              <a:t> was </a:t>
            </a:r>
            <a:r>
              <a:rPr lang="en-US" sz="1200" b="1" i="0" u="none" strike="noStrike" kern="1200" dirty="0">
                <a:solidFill>
                  <a:schemeClr val="tx1"/>
                </a:solidFill>
                <a:effectLst/>
                <a:latin typeface="+mn-lt"/>
                <a:ea typeface="+mn-ea"/>
                <a:cs typeface="+mn-cs"/>
              </a:rPr>
              <a:t>won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was </a:t>
            </a:r>
            <a:r>
              <a:rPr lang="en-US" sz="1200" b="1" i="1" u="none" strike="noStrike" kern="1200" dirty="0">
                <a:solidFill>
                  <a:schemeClr val="tx1"/>
                </a:solidFill>
                <a:effectLst/>
                <a:latin typeface="+mn-lt"/>
                <a:ea typeface="+mn-ea"/>
                <a:cs typeface="+mn-cs"/>
              </a:rPr>
              <a:t>accomplished</a:t>
            </a:r>
            <a:r>
              <a:rPr lang="en-US" sz="1200" b="0" i="0" u="none" strike="noStrike" kern="1200" dirty="0">
                <a:solidFill>
                  <a:schemeClr val="tx1"/>
                </a:solidFill>
                <a:effectLst/>
                <a:latin typeface="+mn-lt"/>
                <a:ea typeface="+mn-ea"/>
                <a:cs typeface="+mn-cs"/>
              </a:rPr>
              <a:t>, and He </a:t>
            </a:r>
            <a:r>
              <a:rPr lang="en-US" sz="1200" b="1" i="1" u="none" strike="noStrike" kern="1200" dirty="0">
                <a:solidFill>
                  <a:schemeClr val="tx1"/>
                </a:solidFill>
                <a:effectLst/>
                <a:latin typeface="+mn-lt"/>
                <a:ea typeface="+mn-ea"/>
                <a:cs typeface="+mn-cs"/>
              </a:rPr>
              <a:t>wants</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use</a:t>
            </a:r>
            <a:r>
              <a:rPr lang="en-US" sz="1200" b="0" i="0" u="none" strike="noStrike" kern="1200" dirty="0">
                <a:solidFill>
                  <a:schemeClr val="tx1"/>
                </a:solidFill>
                <a:effectLst/>
                <a:latin typeface="+mn-lt"/>
                <a:ea typeface="+mn-ea"/>
                <a:cs typeface="+mn-cs"/>
              </a:rPr>
              <a:t> you and I to </a:t>
            </a:r>
            <a:r>
              <a:rPr lang="en-US" sz="1200" b="1" i="1" u="none" strike="noStrike" kern="1200" dirty="0">
                <a:solidFill>
                  <a:schemeClr val="tx1"/>
                </a:solidFill>
                <a:effectLst/>
                <a:latin typeface="+mn-lt"/>
                <a:ea typeface="+mn-ea"/>
                <a:cs typeface="+mn-cs"/>
              </a:rPr>
              <a:t>tell</a:t>
            </a:r>
            <a:r>
              <a:rPr lang="en-US" sz="1200" b="0" i="0" u="none" strike="noStrike" kern="1200" dirty="0">
                <a:solidFill>
                  <a:schemeClr val="tx1"/>
                </a:solidFill>
                <a:effectLst/>
                <a:latin typeface="+mn-lt"/>
                <a:ea typeface="+mn-ea"/>
                <a:cs typeface="+mn-cs"/>
              </a:rPr>
              <a:t> the </a:t>
            </a:r>
            <a:r>
              <a:rPr lang="en-US" sz="1200" b="0" i="0" u="sng" strike="noStrike" kern="1200" dirty="0">
                <a:solidFill>
                  <a:schemeClr val="tx1"/>
                </a:solidFill>
                <a:effectLst/>
                <a:latin typeface="+mn-lt"/>
                <a:ea typeface="+mn-ea"/>
                <a:cs typeface="+mn-cs"/>
              </a:rPr>
              <a:t>whole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world</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Circle Delay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are in this </a:t>
            </a:r>
            <a:r>
              <a:rPr lang="en-US" sz="1200" b="1" i="0" u="none" strike="noStrike" kern="1200" dirty="0">
                <a:solidFill>
                  <a:schemeClr val="tx1"/>
                </a:solidFill>
                <a:effectLst/>
                <a:latin typeface="+mn-lt"/>
                <a:ea typeface="+mn-ea"/>
                <a:cs typeface="+mn-cs"/>
              </a:rPr>
              <a:t>time</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delay</a:t>
            </a:r>
            <a:r>
              <a:rPr lang="en-US" sz="1200" b="0" i="0" u="none" strike="noStrike" kern="1200" dirty="0">
                <a:solidFill>
                  <a:schemeClr val="tx1"/>
                </a:solidFill>
                <a:effectLst/>
                <a:latin typeface="+mn-lt"/>
                <a:ea typeface="+mn-ea"/>
                <a:cs typeface="+mn-cs"/>
              </a:rPr>
              <a:t> with a </a:t>
            </a:r>
            <a:r>
              <a:rPr lang="en-US" sz="1200" b="1" i="0" u="none" strike="noStrike" kern="1200" dirty="0">
                <a:solidFill>
                  <a:schemeClr val="tx1"/>
                </a:solidFill>
                <a:effectLst/>
                <a:latin typeface="+mn-lt"/>
                <a:ea typeface="+mn-ea"/>
                <a:cs typeface="+mn-cs"/>
              </a:rPr>
              <a:t>purpose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God is </a:t>
            </a:r>
            <a:r>
              <a:rPr lang="en-US" sz="1200" b="1" i="1" u="none" strike="noStrike" kern="1200" dirty="0">
                <a:solidFill>
                  <a:schemeClr val="tx1"/>
                </a:solidFill>
                <a:effectLst/>
                <a:latin typeface="+mn-lt"/>
                <a:ea typeface="+mn-ea"/>
                <a:cs typeface="+mn-cs"/>
              </a:rPr>
              <a:t>building</a:t>
            </a:r>
            <a:r>
              <a:rPr lang="en-US" sz="1200" b="0" i="0" u="none" strike="noStrike" kern="1200" dirty="0">
                <a:solidFill>
                  <a:schemeClr val="tx1"/>
                </a:solidFill>
                <a:effectLst/>
                <a:latin typeface="+mn-lt"/>
                <a:ea typeface="+mn-ea"/>
                <a:cs typeface="+mn-cs"/>
              </a:rPr>
              <a:t> His </a:t>
            </a:r>
            <a:r>
              <a:rPr lang="en-US" sz="1200" b="1" i="0" u="none" strike="noStrike" kern="1200" dirty="0">
                <a:solidFill>
                  <a:schemeClr val="tx1"/>
                </a:solidFill>
                <a:effectLst/>
                <a:latin typeface="+mn-lt"/>
                <a:ea typeface="+mn-ea"/>
                <a:cs typeface="+mn-cs"/>
              </a:rPr>
              <a:t>Church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is </a:t>
            </a:r>
            <a:r>
              <a:rPr lang="en-US" sz="1200" b="1" i="1" u="none" strike="noStrike" kern="1200" dirty="0">
                <a:solidFill>
                  <a:schemeClr val="tx1"/>
                </a:solidFill>
                <a:effectLst/>
                <a:latin typeface="+mn-lt"/>
                <a:ea typeface="+mn-ea"/>
                <a:cs typeface="+mn-cs"/>
              </a:rPr>
              <a:t>using</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time</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prove</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of the </a:t>
            </a:r>
            <a:r>
              <a:rPr lang="en-US" sz="1200" b="1" i="0" u="none" strike="noStrike" kern="1200" dirty="0">
                <a:solidFill>
                  <a:schemeClr val="tx1"/>
                </a:solidFill>
                <a:effectLst/>
                <a:latin typeface="+mn-lt"/>
                <a:ea typeface="+mn-ea"/>
                <a:cs typeface="+mn-cs"/>
              </a:rPr>
              <a:t>world</a:t>
            </a:r>
            <a:r>
              <a:rPr lang="en-US" sz="1200" b="0" i="0" u="none" strike="noStrike" kern="1200" dirty="0">
                <a:solidFill>
                  <a:schemeClr val="tx1"/>
                </a:solidFill>
                <a:effectLst/>
                <a:latin typeface="+mn-lt"/>
                <a:ea typeface="+mn-ea"/>
                <a:cs typeface="+mn-cs"/>
              </a:rPr>
              <a:t> and to </a:t>
            </a:r>
            <a:r>
              <a:rPr lang="en-US" sz="1200" b="1" i="0" u="none" strike="noStrike" kern="1200" dirty="0">
                <a:solidFill>
                  <a:schemeClr val="tx1"/>
                </a:solidFill>
                <a:effectLst/>
                <a:latin typeface="+mn-lt"/>
                <a:ea typeface="+mn-ea"/>
                <a:cs typeface="+mn-cs"/>
              </a:rPr>
              <a:t>Satan</a:t>
            </a:r>
            <a:r>
              <a:rPr lang="en-US" sz="1200" b="0" i="0" u="none" strike="noStrike" kern="1200" dirty="0">
                <a:solidFill>
                  <a:schemeClr val="tx1"/>
                </a:solidFill>
                <a:effectLst/>
                <a:latin typeface="+mn-lt"/>
                <a:ea typeface="+mn-ea"/>
                <a:cs typeface="+mn-cs"/>
              </a:rPr>
              <a:t> that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24.]…</a:t>
            </a:r>
          </a:p>
        </p:txBody>
      </p:sp>
      <p:sp>
        <p:nvSpPr>
          <p:cNvPr id="4" name="Slide Number Placeholder 3"/>
          <p:cNvSpPr>
            <a:spLocks noGrp="1"/>
          </p:cNvSpPr>
          <p:nvPr>
            <p:ph type="sldNum" sz="quarter" idx="10"/>
          </p:nvPr>
        </p:nvSpPr>
        <p:spPr/>
        <p:txBody>
          <a:bodyPr/>
          <a:lstStyle/>
          <a:p>
            <a:fld id="{9398ECE9-F199-4445-9799-9CC371946868}" type="slidenum">
              <a:rPr lang="en-US" smtClean="0"/>
              <a:t>89</a:t>
            </a:fld>
            <a:endParaRPr lang="en-US"/>
          </a:p>
        </p:txBody>
      </p:sp>
    </p:spTree>
    <p:extLst>
      <p:ext uri="{BB962C8B-B14F-4D97-AF65-F5344CB8AC3E}">
        <p14:creationId xmlns:p14="http://schemas.microsoft.com/office/powerpoint/2010/main" val="411315997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1" i="0" u="none" strike="noStrike" kern="1200" dirty="0">
                <a:solidFill>
                  <a:schemeClr val="tx1"/>
                </a:solidFill>
                <a:effectLst/>
                <a:latin typeface="+mn-lt"/>
                <a:ea typeface="+mn-ea"/>
                <a:cs typeface="+mn-cs"/>
              </a:rPr>
              <a:t>1/3</a:t>
            </a:r>
            <a:r>
              <a:rPr lang="en-US" sz="1200" b="0" i="0" u="none" strike="noStrike" kern="1200" dirty="0">
                <a:solidFill>
                  <a:schemeClr val="tx1"/>
                </a:solidFill>
                <a:effectLst/>
                <a:latin typeface="+mn-lt"/>
                <a:ea typeface="+mn-ea"/>
                <a:cs typeface="+mn-cs"/>
              </a:rPr>
              <a:t> of the </a:t>
            </a:r>
            <a:r>
              <a:rPr lang="en-US" sz="1200" b="1" i="0" u="none" strike="noStrike" kern="1200" dirty="0">
                <a:solidFill>
                  <a:schemeClr val="tx1"/>
                </a:solidFill>
                <a:effectLst/>
                <a:latin typeface="+mn-lt"/>
                <a:ea typeface="+mn-ea"/>
                <a:cs typeface="+mn-cs"/>
              </a:rPr>
              <a:t>angels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followed</a:t>
            </a:r>
            <a:r>
              <a:rPr lang="en-US" sz="1200" b="0" i="0" u="none" strike="noStrike" kern="1200" dirty="0">
                <a:solidFill>
                  <a:schemeClr val="tx1"/>
                </a:solidFill>
                <a:effectLst/>
                <a:latin typeface="+mn-lt"/>
                <a:ea typeface="+mn-ea"/>
                <a:cs typeface="+mn-cs"/>
              </a:rPr>
              <a:t> him in this </a:t>
            </a:r>
            <a:r>
              <a:rPr lang="en-US" sz="1200" b="0" i="0" u="sng" strike="noStrike" kern="1200" dirty="0">
                <a:solidFill>
                  <a:schemeClr val="tx1"/>
                </a:solidFill>
                <a:effectLst/>
                <a:latin typeface="+mn-lt"/>
                <a:ea typeface="+mn-ea"/>
                <a:cs typeface="+mn-cs"/>
              </a:rPr>
              <a:t>heavenly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rebellion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Kingdom of Satan</a:t>
            </a:r>
            <a:r>
              <a:rPr lang="en-US" sz="1200" b="0" i="0" u="none" strike="noStrike" kern="1200" dirty="0">
                <a:solidFill>
                  <a:schemeClr val="tx1"/>
                </a:solidFill>
                <a:effectLst/>
                <a:latin typeface="+mn-lt"/>
                <a:ea typeface="+mn-ea"/>
                <a:cs typeface="+mn-cs"/>
              </a:rPr>
              <a:t>” and arrow]</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 </a:t>
            </a:r>
            <a:r>
              <a:rPr lang="en-US" sz="1200" b="1" i="0" u="none" strike="noStrike" kern="1200" dirty="0">
                <a:solidFill>
                  <a:schemeClr val="tx1"/>
                </a:solidFill>
                <a:effectLst/>
                <a:latin typeface="+mn-lt"/>
                <a:ea typeface="+mn-ea"/>
                <a:cs typeface="+mn-cs"/>
              </a:rPr>
              <a:t>Kingdom of Satan</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entered</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scene</a:t>
            </a:r>
            <a:r>
              <a:rPr lang="en-US" sz="1200" b="0" i="0" u="none" strike="noStrike" kern="1200" dirty="0">
                <a:solidFill>
                  <a:schemeClr val="tx1"/>
                </a:solidFill>
                <a:effectLst/>
                <a:latin typeface="+mn-lt"/>
                <a:ea typeface="+mn-ea"/>
                <a:cs typeface="+mn-cs"/>
              </a:rPr>
              <a:t> as God </a:t>
            </a:r>
            <a:r>
              <a:rPr lang="en-US" sz="1200" b="0" i="1" u="none" strike="noStrike" kern="1200" dirty="0">
                <a:solidFill>
                  <a:schemeClr val="tx1"/>
                </a:solidFill>
                <a:effectLst/>
                <a:latin typeface="+mn-lt"/>
                <a:ea typeface="+mn-ea"/>
                <a:cs typeface="+mn-cs"/>
              </a:rPr>
              <a:t>tossed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Satan</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out</a:t>
            </a:r>
            <a:r>
              <a:rPr lang="en-US" sz="1200" b="0" i="0" u="none" strike="noStrike" kern="1200" dirty="0">
                <a:solidFill>
                  <a:schemeClr val="tx1"/>
                </a:solidFill>
                <a:effectLst/>
                <a:latin typeface="+mn-lt"/>
                <a:ea typeface="+mn-ea"/>
                <a:cs typeface="+mn-cs"/>
              </a:rPr>
              <a:t> of His </a:t>
            </a:r>
            <a:r>
              <a:rPr lang="en-US" sz="1200" b="0" i="0" u="sng" strike="noStrike" kern="1200" dirty="0">
                <a:solidFill>
                  <a:schemeClr val="tx1"/>
                </a:solidFill>
                <a:effectLst/>
                <a:latin typeface="+mn-lt"/>
                <a:ea typeface="+mn-ea"/>
                <a:cs typeface="+mn-cs"/>
              </a:rPr>
              <a:t>holy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presence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relegating</a:t>
            </a:r>
            <a:r>
              <a:rPr lang="en-US" sz="1200" b="0" i="0" u="none" strike="noStrike" kern="1200" dirty="0">
                <a:solidFill>
                  <a:schemeClr val="tx1"/>
                </a:solidFill>
                <a:effectLst/>
                <a:latin typeface="+mn-lt"/>
                <a:ea typeface="+mn-ea"/>
                <a:cs typeface="+mn-cs"/>
              </a:rPr>
              <a:t> him to an </a:t>
            </a:r>
            <a:r>
              <a:rPr lang="en-US" sz="1200" b="1" i="0" u="none" strike="noStrike" kern="1200" dirty="0">
                <a:solidFill>
                  <a:schemeClr val="tx1"/>
                </a:solidFill>
                <a:effectLst/>
                <a:latin typeface="+mn-lt"/>
                <a:ea typeface="+mn-ea"/>
                <a:cs typeface="+mn-cs"/>
              </a:rPr>
              <a:t>area</a:t>
            </a:r>
            <a:r>
              <a:rPr lang="en-US" sz="1200" b="0" i="0" u="none" strike="noStrike" kern="1200" dirty="0">
                <a:solidFill>
                  <a:schemeClr val="tx1"/>
                </a:solidFill>
                <a:effectLst/>
                <a:latin typeface="+mn-lt"/>
                <a:ea typeface="+mn-ea"/>
                <a:cs typeface="+mn-cs"/>
              </a:rPr>
              <a:t> of </a:t>
            </a:r>
            <a:r>
              <a:rPr lang="en-US" sz="1200" b="1" i="1" u="none" strike="noStrike" kern="1200" dirty="0">
                <a:solidFill>
                  <a:schemeClr val="tx1"/>
                </a:solidFill>
                <a:effectLst/>
                <a:latin typeface="+mn-lt"/>
                <a:ea typeface="+mn-ea"/>
                <a:cs typeface="+mn-cs"/>
              </a:rPr>
              <a:t>separation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was </a:t>
            </a:r>
            <a:r>
              <a:rPr lang="en-US" sz="1200" b="1" i="1" u="none" strike="noStrike" kern="1200" dirty="0">
                <a:solidFill>
                  <a:schemeClr val="tx1"/>
                </a:solidFill>
                <a:effectLst/>
                <a:latin typeface="+mn-lt"/>
                <a:ea typeface="+mn-ea"/>
                <a:cs typeface="+mn-cs"/>
              </a:rPr>
              <a:t>formed</a:t>
            </a:r>
            <a:r>
              <a:rPr lang="en-US" sz="1200" b="0" i="0" u="none" strike="noStrike" kern="1200" dirty="0">
                <a:solidFill>
                  <a:schemeClr val="tx1"/>
                </a:solidFill>
                <a:effectLst/>
                <a:latin typeface="+mn-lt"/>
                <a:ea typeface="+mn-ea"/>
                <a:cs typeface="+mn-cs"/>
              </a:rPr>
              <a:t> with </a:t>
            </a:r>
            <a:r>
              <a:rPr lang="en-US" sz="1200" b="0" i="0" u="sng" strike="noStrike" kern="1200" dirty="0">
                <a:solidFill>
                  <a:schemeClr val="tx1"/>
                </a:solidFill>
                <a:effectLst/>
                <a:latin typeface="+mn-lt"/>
                <a:ea typeface="+mn-ea"/>
                <a:cs typeface="+mn-cs"/>
              </a:rPr>
              <a:t>1/3</a:t>
            </a:r>
            <a:r>
              <a:rPr lang="en-US" sz="1200" b="0" i="0" u="none" strike="noStrike" kern="1200" dirty="0">
                <a:solidFill>
                  <a:schemeClr val="tx1"/>
                </a:solidFill>
                <a:effectLst/>
                <a:latin typeface="+mn-lt"/>
                <a:ea typeface="+mn-ea"/>
                <a:cs typeface="+mn-cs"/>
              </a:rPr>
              <a:t> of the </a:t>
            </a:r>
            <a:r>
              <a:rPr lang="en-US" sz="1200" b="1" i="0" u="none" strike="noStrike" kern="1200" dirty="0">
                <a:solidFill>
                  <a:schemeClr val="tx1"/>
                </a:solidFill>
                <a:effectLst/>
                <a:latin typeface="+mn-lt"/>
                <a:ea typeface="+mn-ea"/>
                <a:cs typeface="+mn-cs"/>
              </a:rPr>
              <a:t>angels,</a:t>
            </a:r>
            <a:r>
              <a:rPr lang="en-US" sz="1200" b="0" i="0" u="none" strike="noStrike" kern="1200" dirty="0">
                <a:solidFill>
                  <a:schemeClr val="tx1"/>
                </a:solidFill>
                <a:effectLst/>
                <a:latin typeface="+mn-lt"/>
                <a:ea typeface="+mn-ea"/>
                <a:cs typeface="+mn-cs"/>
              </a:rPr>
              <a:t> now </a:t>
            </a:r>
            <a:r>
              <a:rPr lang="en-US" sz="1200" b="0" i="1" u="none" strike="noStrike" kern="1200" dirty="0">
                <a:solidFill>
                  <a:schemeClr val="tx1"/>
                </a:solidFill>
                <a:effectLst/>
                <a:latin typeface="+mn-lt"/>
                <a:ea typeface="+mn-ea"/>
                <a:cs typeface="+mn-cs"/>
              </a:rPr>
              <a:t>called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demons,</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establishing</a:t>
            </a:r>
            <a:r>
              <a:rPr lang="en-US" sz="1200" b="0" i="0" u="none" strike="noStrike" kern="1200" dirty="0">
                <a:solidFill>
                  <a:schemeClr val="tx1"/>
                </a:solidFill>
                <a:effectLst/>
                <a:latin typeface="+mn-lt"/>
                <a:ea typeface="+mn-ea"/>
                <a:cs typeface="+mn-cs"/>
              </a:rPr>
              <a:t> a </a:t>
            </a:r>
            <a:r>
              <a:rPr lang="en-US" sz="1200" b="0" i="0" u="sng" strike="noStrike" kern="1200" dirty="0">
                <a:solidFill>
                  <a:schemeClr val="tx1"/>
                </a:solidFill>
                <a:effectLst/>
                <a:latin typeface="+mn-lt"/>
                <a:ea typeface="+mn-ea"/>
                <a:cs typeface="+mn-cs"/>
              </a:rPr>
              <a:t>competing</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enemy</a:t>
            </a:r>
            <a:r>
              <a:rPr lang="en-US" sz="1200" b="1" i="0" u="none" strike="noStrike" kern="1200" dirty="0">
                <a:solidFill>
                  <a:schemeClr val="tx1"/>
                </a:solidFill>
                <a:effectLst/>
                <a:latin typeface="+mn-lt"/>
                <a:ea typeface="+mn-ea"/>
                <a:cs typeface="+mn-cs"/>
              </a:rPr>
              <a:t> kingdom</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God </a:t>
            </a:r>
            <a:r>
              <a:rPr lang="en-US" sz="1200" b="1" i="1" u="none" strike="noStrike" kern="1200" dirty="0">
                <a:solidFill>
                  <a:schemeClr val="tx1"/>
                </a:solidFill>
                <a:effectLst/>
                <a:latin typeface="+mn-lt"/>
                <a:ea typeface="+mn-ea"/>
                <a:cs typeface="+mn-cs"/>
              </a:rPr>
              <a:t>could</a:t>
            </a:r>
            <a:r>
              <a:rPr lang="en-US" sz="1200" b="0" i="0" u="none" strike="noStrike" kern="1200" dirty="0">
                <a:solidFill>
                  <a:schemeClr val="tx1"/>
                </a:solidFill>
                <a:effectLst/>
                <a:latin typeface="+mn-lt"/>
                <a:ea typeface="+mn-ea"/>
                <a:cs typeface="+mn-cs"/>
              </a:rPr>
              <a:t> have just </a:t>
            </a:r>
            <a:r>
              <a:rPr lang="en-US" sz="1200" b="0" i="1" u="none" strike="noStrike" kern="1200" dirty="0">
                <a:solidFill>
                  <a:schemeClr val="tx1"/>
                </a:solidFill>
                <a:effectLst/>
                <a:latin typeface="+mn-lt"/>
                <a:ea typeface="+mn-ea"/>
                <a:cs typeface="+mn-cs"/>
              </a:rPr>
              <a:t>destroyed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Satan</a:t>
            </a:r>
            <a:r>
              <a:rPr lang="en-US" sz="1200" b="0" i="0" u="none" strike="noStrike" kern="1200" dirty="0">
                <a:solidFill>
                  <a:schemeClr val="tx1"/>
                </a:solidFill>
                <a:effectLst/>
                <a:latin typeface="+mn-lt"/>
                <a:ea typeface="+mn-ea"/>
                <a:cs typeface="+mn-cs"/>
              </a:rPr>
              <a:t> right </a:t>
            </a:r>
            <a:r>
              <a:rPr lang="en-US" sz="1200" b="1" i="0" u="none" strike="noStrike" kern="1200" dirty="0">
                <a:solidFill>
                  <a:schemeClr val="tx1"/>
                </a:solidFill>
                <a:effectLst/>
                <a:latin typeface="+mn-lt"/>
                <a:ea typeface="+mn-ea"/>
                <a:cs typeface="+mn-cs"/>
              </a:rPr>
              <a:t>then</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there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a:t>
            </a:r>
            <a:r>
              <a:rPr lang="en-US" sz="1200" b="1" i="1" u="none" strike="noStrike" kern="1200" dirty="0">
                <a:solidFill>
                  <a:schemeClr val="tx1"/>
                </a:solidFill>
                <a:effectLst/>
                <a:latin typeface="+mn-lt"/>
                <a:ea typeface="+mn-ea"/>
                <a:cs typeface="+mn-cs"/>
              </a:rPr>
              <a:t>could</a:t>
            </a:r>
            <a:r>
              <a:rPr lang="en-US" sz="1200" b="0" i="0" u="none" strike="noStrike" kern="1200" dirty="0">
                <a:solidFill>
                  <a:schemeClr val="tx1"/>
                </a:solidFill>
                <a:effectLst/>
                <a:latin typeface="+mn-lt"/>
                <a:ea typeface="+mn-ea"/>
                <a:cs typeface="+mn-cs"/>
              </a:rPr>
              <a:t> have just said “</a:t>
            </a:r>
            <a:r>
              <a:rPr lang="en-US" sz="1200" b="1" i="1" u="none" strike="noStrike" kern="1200" dirty="0">
                <a:solidFill>
                  <a:schemeClr val="tx1"/>
                </a:solidFill>
                <a:effectLst/>
                <a:latin typeface="+mn-lt"/>
                <a:ea typeface="+mn-ea"/>
                <a:cs typeface="+mn-cs"/>
              </a:rPr>
              <a:t>that's it</a:t>
            </a:r>
            <a:r>
              <a:rPr lang="en-US" sz="1200" b="0" i="0" u="none" strike="noStrike" kern="1200" dirty="0">
                <a:solidFill>
                  <a:schemeClr val="tx1"/>
                </a:solidFill>
                <a:effectLst/>
                <a:latin typeface="+mn-lt"/>
                <a:ea typeface="+mn-ea"/>
                <a:cs typeface="+mn-cs"/>
              </a:rPr>
              <a:t>” – </a:t>
            </a:r>
            <a:r>
              <a:rPr lang="en-US" sz="1200" b="1" i="1" u="none" strike="noStrike" kern="1200" dirty="0">
                <a:solidFill>
                  <a:schemeClr val="tx1"/>
                </a:solidFill>
                <a:effectLst/>
                <a:latin typeface="+mn-lt"/>
                <a:ea typeface="+mn-ea"/>
                <a:cs typeface="+mn-cs"/>
              </a:rPr>
              <a:t>destroy</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of the </a:t>
            </a:r>
            <a:r>
              <a:rPr lang="en-US" sz="1200" b="1" i="0" u="none" strike="noStrike" kern="1200" dirty="0">
                <a:solidFill>
                  <a:schemeClr val="tx1"/>
                </a:solidFill>
                <a:effectLst/>
                <a:latin typeface="+mn-lt"/>
                <a:ea typeface="+mn-ea"/>
                <a:cs typeface="+mn-cs"/>
              </a:rPr>
              <a:t>angels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is </a:t>
            </a:r>
            <a:r>
              <a:rPr lang="en-US" sz="1200" b="0" i="0" u="sng" strike="noStrike" kern="1200" dirty="0">
                <a:solidFill>
                  <a:schemeClr val="tx1"/>
                </a:solidFill>
                <a:effectLst/>
                <a:latin typeface="+mn-lt"/>
                <a:ea typeface="+mn-ea"/>
                <a:cs typeface="+mn-cs"/>
              </a:rPr>
              <a:t>all</a:t>
            </a:r>
            <a:r>
              <a:rPr lang="en-US" sz="1200" b="1" i="0" u="none" strike="noStrike" kern="1200" dirty="0">
                <a:solidFill>
                  <a:schemeClr val="tx1"/>
                </a:solidFill>
                <a:effectLst/>
                <a:latin typeface="+mn-lt"/>
                <a:ea typeface="+mn-ea"/>
                <a:cs typeface="+mn-cs"/>
              </a:rPr>
              <a:t> powerful</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able</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do</a:t>
            </a:r>
            <a:r>
              <a:rPr lang="en-US" sz="1200" b="0" i="0" u="none" strike="noStrike" kern="1200" dirty="0">
                <a:solidFill>
                  <a:schemeClr val="tx1"/>
                </a:solidFill>
                <a:effectLst/>
                <a:latin typeface="+mn-lt"/>
                <a:ea typeface="+mn-ea"/>
                <a:cs typeface="+mn-cs"/>
              </a:rPr>
              <a:t> that,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but He </a:t>
            </a:r>
            <a:r>
              <a:rPr lang="en-US" sz="1200" b="0" i="0" u="sng" strike="noStrike" kern="1200" dirty="0">
                <a:solidFill>
                  <a:schemeClr val="tx1"/>
                </a:solidFill>
                <a:effectLst/>
                <a:latin typeface="+mn-lt"/>
                <a:ea typeface="+mn-ea"/>
                <a:cs typeface="+mn-cs"/>
              </a:rPr>
              <a:t>did not</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9</a:t>
            </a:fld>
            <a:endParaRPr lang="en-US"/>
          </a:p>
        </p:txBody>
      </p:sp>
    </p:spTree>
    <p:extLst>
      <p:ext uri="{BB962C8B-B14F-4D97-AF65-F5344CB8AC3E}">
        <p14:creationId xmlns:p14="http://schemas.microsoft.com/office/powerpoint/2010/main" val="358319306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dirty="0"/>
              <a:t>We will </a:t>
            </a:r>
            <a:r>
              <a:rPr lang="en-US" b="1" i="1" dirty="0"/>
              <a:t>surpass</a:t>
            </a:r>
            <a:r>
              <a:rPr lang="en-US" dirty="0"/>
              <a:t> what </a:t>
            </a:r>
            <a:r>
              <a:rPr lang="en-US" b="1" dirty="0"/>
              <a:t>angels</a:t>
            </a:r>
            <a:r>
              <a:rPr lang="en-US" dirty="0"/>
              <a:t> could ever </a:t>
            </a:r>
            <a:r>
              <a:rPr lang="en-US" b="1" i="1" dirty="0"/>
              <a:t>achieve</a:t>
            </a:r>
            <a:r>
              <a:rPr lang="en-US" dirty="0"/>
              <a:t> on </a:t>
            </a:r>
            <a:r>
              <a:rPr lang="en-US" u="sng" dirty="0"/>
              <a:t>their</a:t>
            </a:r>
            <a:r>
              <a:rPr lang="en-US" dirty="0"/>
              <a:t> </a:t>
            </a:r>
            <a:r>
              <a:rPr lang="en-US" b="1" dirty="0"/>
              <a:t>own</a:t>
            </a:r>
            <a:r>
              <a:rPr lang="en-US" dirty="0"/>
              <a:t>. </a:t>
            </a:r>
          </a:p>
          <a:p>
            <a:pPr marL="171450" indent="-171450">
              <a:buFont typeface="Arial" panose="020B0604020202020204" pitchFamily="34" charset="0"/>
              <a:buChar char="•"/>
            </a:pPr>
            <a:r>
              <a:rPr lang="en-US" dirty="0"/>
              <a:t>This is the </a:t>
            </a:r>
            <a:r>
              <a:rPr lang="en-US" b="1" dirty="0"/>
              <a:t>purpose</a:t>
            </a:r>
            <a:r>
              <a:rPr lang="en-US" dirty="0"/>
              <a:t> that God </a:t>
            </a:r>
            <a:r>
              <a:rPr lang="en-US" b="1" i="1" dirty="0"/>
              <a:t>wants</a:t>
            </a:r>
            <a:r>
              <a:rPr lang="en-US" dirty="0"/>
              <a:t> to </a:t>
            </a:r>
            <a:r>
              <a:rPr lang="en-US" b="1" i="1" dirty="0"/>
              <a:t>reveal</a:t>
            </a:r>
            <a:r>
              <a:rPr lang="en-US" dirty="0"/>
              <a:t> to the </a:t>
            </a:r>
            <a:r>
              <a:rPr lang="en-US" b="1" dirty="0"/>
              <a:t>world</a:t>
            </a:r>
            <a:r>
              <a:rPr lang="en-US" dirty="0"/>
              <a:t>. </a:t>
            </a:r>
          </a:p>
          <a:p>
            <a:pPr marL="171450" indent="-171450">
              <a:buFont typeface="Arial" panose="020B0604020202020204" pitchFamily="34" charset="0"/>
              <a:buChar char="•"/>
            </a:pPr>
            <a:r>
              <a:rPr lang="en-US" dirty="0"/>
              <a:t>That's </a:t>
            </a:r>
            <a:r>
              <a:rPr lang="en-US" b="1" i="1" dirty="0"/>
              <a:t>why</a:t>
            </a:r>
            <a:r>
              <a:rPr lang="en-US" dirty="0"/>
              <a:t> we are still </a:t>
            </a:r>
            <a:r>
              <a:rPr lang="en-US" b="1" dirty="0"/>
              <a:t>here</a:t>
            </a:r>
            <a:r>
              <a:rPr lang="en-US" dirty="0"/>
              <a:t>—</a:t>
            </a:r>
          </a:p>
          <a:p>
            <a:pPr marL="171450" indent="-171450">
              <a:buFont typeface="Arial" panose="020B0604020202020204" pitchFamily="34" charset="0"/>
              <a:buChar char="•"/>
            </a:pPr>
            <a:r>
              <a:rPr lang="en-US" u="sng" dirty="0"/>
              <a:t>not</a:t>
            </a:r>
            <a:r>
              <a:rPr lang="en-US" dirty="0"/>
              <a:t> because God </a:t>
            </a:r>
            <a:r>
              <a:rPr lang="en-US" i="1" dirty="0"/>
              <a:t>lacks</a:t>
            </a:r>
            <a:r>
              <a:rPr lang="en-US" dirty="0"/>
              <a:t> </a:t>
            </a:r>
            <a:r>
              <a:rPr lang="en-US" b="1" dirty="0"/>
              <a:t>strength</a:t>
            </a:r>
            <a:r>
              <a:rPr lang="en-US" dirty="0"/>
              <a:t> or because Satan </a:t>
            </a:r>
            <a:r>
              <a:rPr lang="en-US" i="1" dirty="0"/>
              <a:t>holds</a:t>
            </a:r>
            <a:r>
              <a:rPr lang="en-US" dirty="0"/>
              <a:t> </a:t>
            </a:r>
            <a:r>
              <a:rPr lang="en-US" b="1" dirty="0"/>
              <a:t>power</a:t>
            </a:r>
            <a:r>
              <a:rPr lang="en-US" dirty="0"/>
              <a:t>, </a:t>
            </a:r>
          </a:p>
          <a:p>
            <a:pPr marL="171450" indent="-171450">
              <a:buFont typeface="Arial" panose="020B0604020202020204" pitchFamily="34" charset="0"/>
              <a:buChar char="•"/>
            </a:pPr>
            <a:r>
              <a:rPr lang="en-US" dirty="0"/>
              <a:t>but because God </a:t>
            </a:r>
            <a:r>
              <a:rPr lang="en-US" b="1" i="1" dirty="0"/>
              <a:t>desires</a:t>
            </a:r>
            <a:r>
              <a:rPr lang="en-US" dirty="0"/>
              <a:t> to </a:t>
            </a:r>
            <a:r>
              <a:rPr lang="en-US" b="1" i="1" dirty="0"/>
              <a:t>extend</a:t>
            </a:r>
            <a:r>
              <a:rPr lang="en-US" dirty="0"/>
              <a:t> His </a:t>
            </a:r>
            <a:r>
              <a:rPr lang="en-US" b="1" dirty="0"/>
              <a:t>love</a:t>
            </a:r>
            <a:r>
              <a:rPr lang="en-US" dirty="0"/>
              <a:t> and </a:t>
            </a:r>
            <a:r>
              <a:rPr lang="en-US" b="1" i="1" dirty="0"/>
              <a:t>include</a:t>
            </a:r>
            <a:r>
              <a:rPr lang="en-US" dirty="0"/>
              <a:t> as </a:t>
            </a:r>
            <a:r>
              <a:rPr lang="en-US" u="sng" dirty="0"/>
              <a:t>many</a:t>
            </a:r>
            <a:r>
              <a:rPr lang="en-US" dirty="0"/>
              <a:t> </a:t>
            </a:r>
            <a:r>
              <a:rPr lang="en-US" b="1" dirty="0"/>
              <a:t>people</a:t>
            </a:r>
            <a:r>
              <a:rPr lang="en-US" dirty="0"/>
              <a:t> as possible into a </a:t>
            </a:r>
            <a:r>
              <a:rPr lang="en-US" b="1" dirty="0"/>
              <a:t>relationship</a:t>
            </a:r>
            <a:r>
              <a:rPr lang="en-US" dirty="0"/>
              <a:t> with Him. </a:t>
            </a:r>
          </a:p>
          <a:p>
            <a:pPr marL="171450" indent="-171450">
              <a:buFont typeface="Arial" panose="020B0604020202020204" pitchFamily="34" charset="0"/>
              <a:buChar char="•"/>
            </a:pPr>
            <a:r>
              <a:rPr lang="en-US" dirty="0"/>
              <a:t>As John 3:16 says...</a:t>
            </a:r>
            <a:endParaRPr lang="en-US" sz="1200" b="0" i="0" u="none" strike="noStrike"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9398ECE9-F199-4445-9799-9CC371946868}" type="slidenum">
              <a:rPr lang="en-US" smtClean="0"/>
              <a:t>90</a:t>
            </a:fld>
            <a:endParaRPr lang="en-US"/>
          </a:p>
        </p:txBody>
      </p:sp>
    </p:spTree>
    <p:extLst>
      <p:ext uri="{BB962C8B-B14F-4D97-AF65-F5344CB8AC3E}">
        <p14:creationId xmlns:p14="http://schemas.microsoft.com/office/powerpoint/2010/main" val="5156525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[Read v16]</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Jesus is the </a:t>
            </a:r>
            <a:r>
              <a:rPr lang="en-US" sz="1200" b="1" i="1" u="none" strike="noStrike" kern="1200" dirty="0">
                <a:solidFill>
                  <a:schemeClr val="tx1"/>
                </a:solidFill>
                <a:effectLst/>
                <a:latin typeface="+mn-lt"/>
                <a:ea typeface="+mn-ea"/>
                <a:cs typeface="+mn-cs"/>
              </a:rPr>
              <a:t>provision</a:t>
            </a:r>
            <a:r>
              <a:rPr lang="en-US" sz="1200" b="0" i="0" u="none" strike="noStrike" kern="1200" dirty="0">
                <a:solidFill>
                  <a:schemeClr val="tx1"/>
                </a:solidFill>
                <a:effectLst/>
                <a:latin typeface="+mn-lt"/>
                <a:ea typeface="+mn-ea"/>
                <a:cs typeface="+mn-cs"/>
              </a:rPr>
              <a:t> of </a:t>
            </a:r>
            <a:r>
              <a:rPr lang="en-US" sz="1200" b="0" i="0" u="sng" strike="noStrike" kern="1200" dirty="0">
                <a:solidFill>
                  <a:schemeClr val="tx1"/>
                </a:solidFill>
                <a:effectLst/>
                <a:latin typeface="+mn-lt"/>
                <a:ea typeface="+mn-ea"/>
                <a:cs typeface="+mn-cs"/>
              </a:rPr>
              <a:t>the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promise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“that </a:t>
            </a:r>
            <a:r>
              <a:rPr lang="en-US" sz="1200" b="0" i="1" u="none" strike="noStrike" kern="1200" dirty="0">
                <a:solidFill>
                  <a:schemeClr val="tx1"/>
                </a:solidFill>
                <a:effectLst/>
                <a:latin typeface="+mn-lt"/>
                <a:ea typeface="+mn-ea"/>
                <a:cs typeface="+mn-cs"/>
              </a:rPr>
              <a:t>whoever</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believes</a:t>
            </a:r>
            <a:r>
              <a:rPr lang="en-US" sz="1200" b="0" i="0" u="none" strike="noStrike" kern="1200" dirty="0">
                <a:solidFill>
                  <a:schemeClr val="tx1"/>
                </a:solidFill>
                <a:effectLst/>
                <a:latin typeface="+mn-lt"/>
                <a:ea typeface="+mn-ea"/>
                <a:cs typeface="+mn-cs"/>
              </a:rPr>
              <a:t> in Him,”</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not</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religion</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not</a:t>
            </a:r>
            <a:r>
              <a:rPr lang="en-US" sz="1200" b="0" i="0" u="none" strike="noStrike" kern="1200" dirty="0">
                <a:solidFill>
                  <a:schemeClr val="tx1"/>
                </a:solidFill>
                <a:effectLst/>
                <a:latin typeface="+mn-lt"/>
                <a:ea typeface="+mn-ea"/>
                <a:cs typeface="+mn-cs"/>
              </a:rPr>
              <a:t> their </a:t>
            </a:r>
            <a:r>
              <a:rPr lang="en-US" sz="1200" b="1" i="0" u="none" strike="noStrike" kern="1200" dirty="0">
                <a:solidFill>
                  <a:schemeClr val="tx1"/>
                </a:solidFill>
                <a:effectLst/>
                <a:latin typeface="+mn-lt"/>
                <a:ea typeface="+mn-ea"/>
                <a:cs typeface="+mn-cs"/>
              </a:rPr>
              <a:t>works</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just </a:t>
            </a:r>
            <a:r>
              <a:rPr lang="en-US" sz="1200" b="1" i="0" u="none" strike="noStrike" kern="1200" dirty="0">
                <a:solidFill>
                  <a:schemeClr val="tx1"/>
                </a:solidFill>
                <a:effectLst/>
                <a:latin typeface="+mn-lt"/>
                <a:ea typeface="+mn-ea"/>
                <a:cs typeface="+mn-cs"/>
              </a:rPr>
              <a:t>faith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“should </a:t>
            </a:r>
            <a:r>
              <a:rPr lang="en-US" sz="1200" b="0" i="0" u="sng" strike="noStrike" kern="1200" dirty="0">
                <a:solidFill>
                  <a:schemeClr val="tx1"/>
                </a:solidFill>
                <a:effectLst/>
                <a:latin typeface="+mn-lt"/>
                <a:ea typeface="+mn-ea"/>
                <a:cs typeface="+mn-cs"/>
              </a:rPr>
              <a:t>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perish</a:t>
            </a:r>
            <a:r>
              <a:rPr lang="en-US" sz="1200" b="0" i="0" u="none" strike="noStrike" kern="1200" dirty="0">
                <a:solidFill>
                  <a:schemeClr val="tx1"/>
                </a:solidFill>
                <a:effectLst/>
                <a:latin typeface="+mn-lt"/>
                <a:ea typeface="+mn-ea"/>
                <a:cs typeface="+mn-cs"/>
              </a:rPr>
              <a:t> but have </a:t>
            </a:r>
            <a:r>
              <a:rPr lang="en-US" sz="1200" b="0" i="0" u="sng" strike="noStrike" kern="1200" dirty="0">
                <a:solidFill>
                  <a:schemeClr val="tx1"/>
                </a:solidFill>
                <a:effectLst/>
                <a:latin typeface="+mn-lt"/>
                <a:ea typeface="+mn-ea"/>
                <a:cs typeface="+mn-cs"/>
              </a:rPr>
              <a:t>everlasting</a:t>
            </a:r>
            <a:r>
              <a:rPr lang="en-US" sz="1200" b="1" i="0" u="none" strike="noStrike" kern="1200" dirty="0">
                <a:solidFill>
                  <a:schemeClr val="tx1"/>
                </a:solidFill>
                <a:effectLst/>
                <a:latin typeface="+mn-lt"/>
                <a:ea typeface="+mn-ea"/>
                <a:cs typeface="+mn-cs"/>
              </a:rPr>
              <a:t> life”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 </a:t>
            </a:r>
            <a:r>
              <a:rPr lang="en-US" sz="1200" b="1" i="0" u="none" strike="noStrike" kern="1200" dirty="0">
                <a:solidFill>
                  <a:schemeClr val="tx1"/>
                </a:solidFill>
                <a:effectLst/>
                <a:latin typeface="+mn-lt"/>
                <a:ea typeface="+mn-ea"/>
                <a:cs typeface="+mn-cs"/>
              </a:rPr>
              <a:t>relationship</a:t>
            </a:r>
            <a:r>
              <a:rPr lang="en-US" sz="1200" b="0" i="0" u="none" strike="noStrike" kern="1200" dirty="0">
                <a:solidFill>
                  <a:schemeClr val="tx1"/>
                </a:solidFill>
                <a:effectLst/>
                <a:latin typeface="+mn-lt"/>
                <a:ea typeface="+mn-ea"/>
                <a:cs typeface="+mn-cs"/>
              </a:rPr>
              <a:t> with Him.</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Turn to Acts 4:12, our final verse,…</a:t>
            </a:r>
          </a:p>
        </p:txBody>
      </p:sp>
      <p:sp>
        <p:nvSpPr>
          <p:cNvPr id="4" name="Slide Number Placeholder 3"/>
          <p:cNvSpPr>
            <a:spLocks noGrp="1"/>
          </p:cNvSpPr>
          <p:nvPr>
            <p:ph type="sldNum" sz="quarter" idx="10"/>
          </p:nvPr>
        </p:nvSpPr>
        <p:spPr/>
        <p:txBody>
          <a:bodyPr/>
          <a:lstStyle/>
          <a:p>
            <a:fld id="{9398ECE9-F199-4445-9799-9CC371946868}" type="slidenum">
              <a:rPr lang="en-US" smtClean="0"/>
              <a:t>91</a:t>
            </a:fld>
            <a:endParaRPr lang="en-US"/>
          </a:p>
        </p:txBody>
      </p:sp>
    </p:spTree>
    <p:extLst>
      <p:ext uri="{BB962C8B-B14F-4D97-AF65-F5344CB8AC3E}">
        <p14:creationId xmlns:p14="http://schemas.microsoft.com/office/powerpoint/2010/main" val="360441559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[Read v12]</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Salvation</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only</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comes</a:t>
            </a:r>
            <a:r>
              <a:rPr lang="en-US" sz="1200" b="1" i="1" u="none" strike="noStrike" kern="1200" dirty="0">
                <a:solidFill>
                  <a:schemeClr val="tx1"/>
                </a:solidFill>
                <a:effectLst/>
                <a:latin typeface="+mn-lt"/>
                <a:ea typeface="+mn-ea"/>
                <a:cs typeface="+mn-cs"/>
              </a:rPr>
              <a:t> through</a:t>
            </a:r>
            <a:r>
              <a:rPr lang="en-US" sz="1200" b="0" i="0" u="none" strike="noStrike" kern="1200" dirty="0">
                <a:solidFill>
                  <a:schemeClr val="tx1"/>
                </a:solidFill>
                <a:effectLst/>
                <a:latin typeface="+mn-lt"/>
                <a:ea typeface="+mn-ea"/>
                <a:cs typeface="+mn-cs"/>
              </a:rPr>
              <a:t> Him because the </a:t>
            </a:r>
            <a:r>
              <a:rPr lang="en-US" sz="1200" b="1" i="0" u="none" strike="noStrike" kern="1200" dirty="0">
                <a:solidFill>
                  <a:schemeClr val="tx1"/>
                </a:solidFill>
                <a:effectLst/>
                <a:latin typeface="+mn-lt"/>
                <a:ea typeface="+mn-ea"/>
                <a:cs typeface="+mn-cs"/>
              </a:rPr>
              <a:t>penalty</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sin</a:t>
            </a:r>
            <a:r>
              <a:rPr lang="en-US" sz="1200" b="0" i="0" u="none" strike="noStrike" kern="1200" dirty="0">
                <a:solidFill>
                  <a:schemeClr val="tx1"/>
                </a:solidFill>
                <a:effectLst/>
                <a:latin typeface="+mn-lt"/>
                <a:ea typeface="+mn-ea"/>
                <a:cs typeface="+mn-cs"/>
              </a:rPr>
              <a:t> is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You </a:t>
            </a:r>
            <a:r>
              <a:rPr lang="en-US" sz="1200" b="1" i="1" u="none" strike="noStrike" kern="1200" dirty="0">
                <a:solidFill>
                  <a:schemeClr val="tx1"/>
                </a:solidFill>
                <a:effectLst/>
                <a:latin typeface="+mn-lt"/>
                <a:ea typeface="+mn-ea"/>
                <a:cs typeface="+mn-cs"/>
              </a:rPr>
              <a:t>must</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find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someone</a:t>
            </a:r>
            <a:r>
              <a:rPr lang="en-US" sz="1200" b="0" i="0" u="none" strike="noStrike" kern="1200" dirty="0">
                <a:solidFill>
                  <a:schemeClr val="tx1"/>
                </a:solidFill>
                <a:effectLst/>
                <a:latin typeface="+mn-lt"/>
                <a:ea typeface="+mn-ea"/>
                <a:cs typeface="+mn-cs"/>
              </a:rPr>
              <a:t> to be </a:t>
            </a:r>
            <a:r>
              <a:rPr lang="en-US" sz="1200" b="0" i="0" u="sng" strike="noStrike" kern="1200" dirty="0">
                <a:solidFill>
                  <a:schemeClr val="tx1"/>
                </a:solidFill>
                <a:effectLst/>
                <a:latin typeface="+mn-lt"/>
                <a:ea typeface="+mn-ea"/>
                <a:cs typeface="+mn-cs"/>
              </a:rPr>
              <a:t>your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substitute</a:t>
            </a:r>
            <a:r>
              <a:rPr lang="en-US" sz="1200" b="0" i="0" u="none" strike="noStrike" kern="1200" dirty="0">
                <a:solidFill>
                  <a:schemeClr val="tx1"/>
                </a:solidFill>
                <a:effectLst/>
                <a:latin typeface="+mn-lt"/>
                <a:ea typeface="+mn-ea"/>
                <a:cs typeface="+mn-cs"/>
              </a:rPr>
              <a:t> in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 in </a:t>
            </a:r>
            <a:r>
              <a:rPr lang="en-US" sz="1200" b="1" i="1" u="none" strike="noStrike" kern="1200" dirty="0">
                <a:solidFill>
                  <a:schemeClr val="tx1"/>
                </a:solidFill>
                <a:effectLst/>
                <a:latin typeface="+mn-lt"/>
                <a:ea typeface="+mn-ea"/>
                <a:cs typeface="+mn-cs"/>
              </a:rPr>
              <a:t>order</a:t>
            </a:r>
            <a:r>
              <a:rPr lang="en-US" sz="1200" b="0" i="0" u="none" strike="noStrike" kern="1200" dirty="0">
                <a:solidFill>
                  <a:schemeClr val="tx1"/>
                </a:solidFill>
                <a:effectLst/>
                <a:latin typeface="+mn-lt"/>
                <a:ea typeface="+mn-ea"/>
                <a:cs typeface="+mn-cs"/>
              </a:rPr>
              <a:t> to </a:t>
            </a:r>
            <a:r>
              <a:rPr lang="en-US" sz="1200" b="0" i="1" u="none" strike="noStrike" kern="1200" dirty="0">
                <a:solidFill>
                  <a:schemeClr val="tx1"/>
                </a:solidFill>
                <a:effectLst/>
                <a:latin typeface="+mn-lt"/>
                <a:ea typeface="+mn-ea"/>
                <a:cs typeface="+mn-cs"/>
              </a:rPr>
              <a:t>have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life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That is the </a:t>
            </a:r>
            <a:r>
              <a:rPr lang="en-US" sz="1200" b="0" i="0" u="sng" strike="noStrike" kern="1200" dirty="0">
                <a:solidFill>
                  <a:schemeClr val="tx1"/>
                </a:solidFill>
                <a:effectLst/>
                <a:latin typeface="+mn-lt"/>
                <a:ea typeface="+mn-ea"/>
                <a:cs typeface="+mn-cs"/>
              </a:rPr>
              <a:t>only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way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There are </a:t>
            </a:r>
            <a:r>
              <a:rPr lang="en-US" sz="1200" b="0" i="0" u="sng" strike="noStrike" kern="1200" dirty="0">
                <a:solidFill>
                  <a:schemeClr val="tx1"/>
                </a:solidFill>
                <a:effectLst/>
                <a:latin typeface="+mn-lt"/>
                <a:ea typeface="+mn-ea"/>
                <a:cs typeface="+mn-cs"/>
              </a:rPr>
              <a:t>no</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works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available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You have to </a:t>
            </a:r>
            <a:r>
              <a:rPr lang="en-US" sz="1200" b="0" i="1" u="none" strike="noStrike" kern="1200" dirty="0">
                <a:solidFill>
                  <a:schemeClr val="tx1"/>
                </a:solidFill>
                <a:effectLst/>
                <a:latin typeface="+mn-lt"/>
                <a:ea typeface="+mn-ea"/>
                <a:cs typeface="+mn-cs"/>
              </a:rPr>
              <a:t>find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someone</a:t>
            </a:r>
            <a:r>
              <a:rPr lang="en-US" sz="1200" b="0" i="0" u="none" strike="noStrike" kern="1200" dirty="0">
                <a:solidFill>
                  <a:schemeClr val="tx1"/>
                </a:solidFill>
                <a:effectLst/>
                <a:latin typeface="+mn-lt"/>
                <a:ea typeface="+mn-ea"/>
                <a:cs typeface="+mn-cs"/>
              </a:rPr>
              <a:t> who is </a:t>
            </a:r>
            <a:r>
              <a:rPr lang="en-US" sz="1200" b="1" i="0" u="none" strike="noStrike" kern="1200" dirty="0">
                <a:solidFill>
                  <a:schemeClr val="tx1"/>
                </a:solidFill>
                <a:effectLst/>
                <a:latin typeface="+mn-lt"/>
                <a:ea typeface="+mn-ea"/>
                <a:cs typeface="+mn-cs"/>
              </a:rPr>
              <a:t>perfect</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holy</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pure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who is </a:t>
            </a:r>
            <a:r>
              <a:rPr lang="en-US" sz="1200" b="1" i="1" u="none" strike="noStrike" kern="1200" dirty="0">
                <a:solidFill>
                  <a:schemeClr val="tx1"/>
                </a:solidFill>
                <a:effectLst/>
                <a:latin typeface="+mn-lt"/>
                <a:ea typeface="+mn-ea"/>
                <a:cs typeface="+mn-cs"/>
              </a:rPr>
              <a:t>willing</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exchange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their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life</a:t>
            </a:r>
            <a:r>
              <a:rPr lang="en-US" sz="1200" b="0" i="0" u="none" strike="noStrike" kern="1200" dirty="0">
                <a:solidFill>
                  <a:schemeClr val="tx1"/>
                </a:solidFill>
                <a:effectLst/>
                <a:latin typeface="+mn-lt"/>
                <a:ea typeface="+mn-ea"/>
                <a:cs typeface="+mn-cs"/>
              </a:rPr>
              <a:t> for </a:t>
            </a:r>
            <a:r>
              <a:rPr lang="en-US" sz="1200" b="0" i="0" u="sng" strike="noStrike" kern="1200" dirty="0">
                <a:solidFill>
                  <a:schemeClr val="tx1"/>
                </a:solidFill>
                <a:effectLst/>
                <a:latin typeface="+mn-lt"/>
                <a:ea typeface="+mn-ea"/>
                <a:cs typeface="+mn-cs"/>
              </a:rPr>
              <a:t>your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death</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92</a:t>
            </a:fld>
            <a:endParaRPr lang="en-US"/>
          </a:p>
        </p:txBody>
      </p:sp>
    </p:spTree>
    <p:extLst>
      <p:ext uri="{BB962C8B-B14F-4D97-AF65-F5344CB8AC3E}">
        <p14:creationId xmlns:p14="http://schemas.microsoft.com/office/powerpoint/2010/main" val="419992275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is </a:t>
            </a:r>
            <a:r>
              <a:rPr lang="en-US" sz="1200" b="1" i="1" u="none" strike="noStrike" kern="1200" dirty="0">
                <a:solidFill>
                  <a:schemeClr val="tx1"/>
                </a:solidFill>
                <a:effectLst/>
                <a:latin typeface="+mn-lt"/>
                <a:ea typeface="+mn-ea"/>
                <a:cs typeface="+mn-cs"/>
              </a:rPr>
              <a:t>amazing</a:t>
            </a:r>
            <a:r>
              <a:rPr lang="en-US" sz="1200" b="0" i="0" u="none" strike="noStrike" kern="1200" dirty="0">
                <a:solidFill>
                  <a:schemeClr val="tx1"/>
                </a:solidFill>
                <a:effectLst/>
                <a:latin typeface="+mn-lt"/>
                <a:ea typeface="+mn-ea"/>
                <a:cs typeface="+mn-cs"/>
              </a:rPr>
              <a:t> is that you </a:t>
            </a:r>
            <a:r>
              <a:rPr lang="en-US" sz="1200" b="0" i="0" u="sng" strike="noStrike" kern="1200" dirty="0">
                <a:solidFill>
                  <a:schemeClr val="tx1"/>
                </a:solidFill>
                <a:effectLst/>
                <a:latin typeface="+mn-lt"/>
                <a:ea typeface="+mn-ea"/>
                <a:cs typeface="+mn-cs"/>
              </a:rPr>
              <a:t>do not</a:t>
            </a:r>
            <a:r>
              <a:rPr lang="en-US" sz="1200" b="0" i="0" u="none" strike="noStrike" kern="1200" dirty="0">
                <a:solidFill>
                  <a:schemeClr val="tx1"/>
                </a:solidFill>
                <a:effectLst/>
                <a:latin typeface="+mn-lt"/>
                <a:ea typeface="+mn-ea"/>
                <a:cs typeface="+mn-cs"/>
              </a:rPr>
              <a:t> have to </a:t>
            </a:r>
            <a:r>
              <a:rPr lang="en-US" sz="1200" b="1" i="1" u="none" strike="noStrike" kern="1200" dirty="0">
                <a:solidFill>
                  <a:schemeClr val="tx1"/>
                </a:solidFill>
                <a:effectLst/>
                <a:latin typeface="+mn-lt"/>
                <a:ea typeface="+mn-ea"/>
                <a:cs typeface="+mn-cs"/>
              </a:rPr>
              <a:t>find</a:t>
            </a:r>
            <a:r>
              <a:rPr lang="en-US" sz="1200" b="0" i="0" u="none" strike="noStrike" kern="1200" dirty="0">
                <a:solidFill>
                  <a:schemeClr val="tx1"/>
                </a:solidFill>
                <a:effectLst/>
                <a:latin typeface="+mn-lt"/>
                <a:ea typeface="+mn-ea"/>
                <a:cs typeface="+mn-cs"/>
              </a:rPr>
              <a:t> Him.</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u="none" strike="noStrike" kern="1200" dirty="0">
                <a:solidFill>
                  <a:schemeClr val="tx1"/>
                </a:solidFill>
                <a:effectLst/>
                <a:latin typeface="+mn-lt"/>
                <a:ea typeface="+mn-ea"/>
                <a:cs typeface="+mn-cs"/>
              </a:rPr>
              <a:t>He has </a:t>
            </a:r>
            <a:r>
              <a:rPr lang="en-US" sz="1200" b="0" i="0" u="sng" strike="noStrike" kern="1200" dirty="0">
                <a:solidFill>
                  <a:schemeClr val="tx1"/>
                </a:solidFill>
                <a:effectLst/>
                <a:latin typeface="+mn-lt"/>
                <a:ea typeface="+mn-ea"/>
                <a:cs typeface="+mn-cs"/>
              </a:rPr>
              <a:t>already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found</a:t>
            </a:r>
            <a:r>
              <a:rPr lang="en-US" sz="1200" b="0" i="0" u="none" strike="noStrike" kern="1200" dirty="0">
                <a:solidFill>
                  <a:schemeClr val="tx1"/>
                </a:solidFill>
                <a:effectLst/>
                <a:latin typeface="+mn-lt"/>
                <a:ea typeface="+mn-ea"/>
                <a:cs typeface="+mn-cs"/>
              </a:rPr>
              <a:t> us.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u="none" strike="noStrike" kern="1200" dirty="0">
                <a:solidFill>
                  <a:schemeClr val="tx1"/>
                </a:solidFill>
                <a:effectLst/>
                <a:latin typeface="+mn-lt"/>
                <a:ea typeface="+mn-ea"/>
                <a:cs typeface="+mn-cs"/>
              </a:rPr>
              <a:t>That is the </a:t>
            </a:r>
            <a:r>
              <a:rPr lang="en-US" sz="1200" b="1" i="0" u="none" strike="noStrike" kern="1200" dirty="0">
                <a:solidFill>
                  <a:schemeClr val="tx1"/>
                </a:solidFill>
                <a:effectLst/>
                <a:latin typeface="+mn-lt"/>
                <a:ea typeface="+mn-ea"/>
                <a:cs typeface="+mn-cs"/>
              </a:rPr>
              <a:t>love</a:t>
            </a:r>
            <a:r>
              <a:rPr lang="en-US" sz="1200" b="0" i="0" u="none" strike="noStrike" kern="1200" dirty="0">
                <a:solidFill>
                  <a:schemeClr val="tx1"/>
                </a:solidFill>
                <a:effectLst/>
                <a:latin typeface="+mn-lt"/>
                <a:ea typeface="+mn-ea"/>
                <a:cs typeface="+mn-cs"/>
              </a:rPr>
              <a:t> of God </a:t>
            </a:r>
            <a:r>
              <a:rPr lang="en-US" sz="1200" b="1" i="1" u="none" strike="noStrike" kern="1200" dirty="0">
                <a:solidFill>
                  <a:schemeClr val="tx1"/>
                </a:solidFill>
                <a:effectLst/>
                <a:latin typeface="+mn-lt"/>
                <a:ea typeface="+mn-ea"/>
                <a:cs typeface="+mn-cs"/>
              </a:rPr>
              <a:t>demonstrated</a:t>
            </a:r>
            <a:r>
              <a:rPr lang="en-US" sz="1200" b="0" i="0" u="none" strike="noStrike" kern="1200" dirty="0">
                <a:solidFill>
                  <a:schemeClr val="tx1"/>
                </a:solidFill>
                <a:effectLst/>
                <a:latin typeface="+mn-lt"/>
                <a:ea typeface="+mn-ea"/>
                <a:cs typeface="+mn-cs"/>
              </a:rPr>
              <a:t> at Calvary.</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Arrow to Eternal Life/Death</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Line Through Eternal Death</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Instead</a:t>
            </a:r>
            <a:r>
              <a:rPr lang="en-US" sz="1200" b="0" i="0" u="none" strike="noStrike" kern="1200" dirty="0">
                <a:solidFill>
                  <a:schemeClr val="tx1"/>
                </a:solidFill>
                <a:effectLst/>
                <a:latin typeface="+mn-lt"/>
                <a:ea typeface="+mn-ea"/>
                <a:cs typeface="+mn-cs"/>
              </a:rPr>
              <a:t> of having </a:t>
            </a:r>
            <a:r>
              <a:rPr lang="en-US" sz="1200" b="1" i="0" u="none" strike="noStrike" kern="1200" dirty="0">
                <a:solidFill>
                  <a:schemeClr val="tx1"/>
                </a:solidFill>
                <a:effectLst/>
                <a:latin typeface="+mn-lt"/>
                <a:ea typeface="+mn-ea"/>
                <a:cs typeface="+mn-cs"/>
              </a:rPr>
              <a:t>Eternal Death</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separation</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from</a:t>
            </a:r>
            <a:r>
              <a:rPr lang="en-US" sz="1200" b="0" i="0" u="none" strike="noStrike" kern="1200" dirty="0">
                <a:solidFill>
                  <a:schemeClr val="tx1"/>
                </a:solidFill>
                <a:effectLst/>
                <a:latin typeface="+mn-lt"/>
                <a:ea typeface="+mn-ea"/>
                <a:cs typeface="+mn-cs"/>
              </a:rPr>
              <a:t> God,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at the </a:t>
            </a:r>
            <a:r>
              <a:rPr lang="en-US" sz="1200" b="1" i="0" u="none" strike="noStrike" kern="1200" dirty="0">
                <a:solidFill>
                  <a:schemeClr val="tx1"/>
                </a:solidFill>
                <a:effectLst/>
                <a:latin typeface="+mn-lt"/>
                <a:ea typeface="+mn-ea"/>
                <a:cs typeface="+mn-cs"/>
              </a:rPr>
              <a:t>point</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faith</a:t>
            </a:r>
            <a:r>
              <a:rPr lang="en-US" sz="1200" b="0" i="0" u="none" strike="noStrike" kern="1200" dirty="0">
                <a:solidFill>
                  <a:schemeClr val="tx1"/>
                </a:solidFill>
                <a:effectLst/>
                <a:latin typeface="+mn-lt"/>
                <a:ea typeface="+mn-ea"/>
                <a:cs typeface="+mn-cs"/>
              </a:rPr>
              <a:t> we have </a:t>
            </a:r>
            <a:r>
              <a:rPr lang="en-US" sz="1200" b="1" i="0" u="none" strike="noStrike" kern="1200" dirty="0">
                <a:solidFill>
                  <a:schemeClr val="tx1"/>
                </a:solidFill>
                <a:effectLst/>
                <a:latin typeface="+mn-lt"/>
                <a:ea typeface="+mn-ea"/>
                <a:cs typeface="+mn-cs"/>
              </a:rPr>
              <a:t>Eternal Life</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when</a:t>
            </a:r>
            <a:r>
              <a:rPr lang="en-US" sz="1200" b="0" i="0" u="none" strike="noStrike" kern="1200" dirty="0">
                <a:solidFill>
                  <a:schemeClr val="tx1"/>
                </a:solidFill>
                <a:effectLst/>
                <a:latin typeface="+mn-lt"/>
                <a:ea typeface="+mn-ea"/>
                <a:cs typeface="+mn-cs"/>
              </a:rPr>
              <a:t> we </a:t>
            </a:r>
            <a:r>
              <a:rPr lang="en-US" sz="1200" b="1" i="1" u="none" strike="noStrike" kern="1200" dirty="0">
                <a:solidFill>
                  <a:schemeClr val="tx1"/>
                </a:solidFill>
                <a:effectLst/>
                <a:latin typeface="+mn-lt"/>
                <a:ea typeface="+mn-ea"/>
                <a:cs typeface="+mn-cs"/>
              </a:rPr>
              <a:t>die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physically</a:t>
            </a:r>
            <a:r>
              <a:rPr lang="en-US" sz="1200" b="0" i="0" u="none" strike="noStrike" kern="1200" dirty="0">
                <a:solidFill>
                  <a:schemeClr val="tx1"/>
                </a:solidFill>
                <a:effectLst/>
                <a:latin typeface="+mn-lt"/>
                <a:ea typeface="+mn-ea"/>
                <a:cs typeface="+mn-cs"/>
              </a:rPr>
              <a:t>, we will </a:t>
            </a:r>
            <a:r>
              <a:rPr lang="en-US" sz="1200" b="0" i="1" u="none" strike="noStrike" kern="1200" dirty="0">
                <a:solidFill>
                  <a:schemeClr val="tx1"/>
                </a:solidFill>
                <a:effectLst/>
                <a:latin typeface="+mn-lt"/>
                <a:ea typeface="+mn-ea"/>
                <a:cs typeface="+mn-cs"/>
              </a:rPr>
              <a:t>spend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eternity</a:t>
            </a:r>
            <a:r>
              <a:rPr lang="en-US" sz="1200" b="0" i="0" u="none" strike="noStrike" kern="1200" dirty="0">
                <a:solidFill>
                  <a:schemeClr val="tx1"/>
                </a:solidFill>
                <a:effectLst/>
                <a:latin typeface="+mn-lt"/>
                <a:ea typeface="+mn-ea"/>
                <a:cs typeface="+mn-cs"/>
              </a:rPr>
              <a:t> with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Savior</a:t>
            </a:r>
            <a:r>
              <a:rPr lang="en-US" sz="1200" b="0" i="0" u="none" strike="noStrike" kern="1200" dirty="0">
                <a:solidFill>
                  <a:schemeClr val="tx1"/>
                </a:solidFill>
                <a:effectLst/>
                <a:latin typeface="+mn-lt"/>
                <a:ea typeface="+mn-ea"/>
                <a:cs typeface="+mn-cs"/>
              </a:rPr>
              <a:t> in a </a:t>
            </a:r>
            <a:r>
              <a:rPr lang="en-US" sz="1200" b="0" i="0" u="sng" strike="noStrike" kern="1200" dirty="0">
                <a:solidFill>
                  <a:schemeClr val="tx1"/>
                </a:solidFill>
                <a:effectLst/>
                <a:latin typeface="+mn-lt"/>
                <a:ea typeface="+mn-ea"/>
                <a:cs typeface="+mn-cs"/>
              </a:rPr>
              <a:t>perfect</a:t>
            </a:r>
            <a:r>
              <a:rPr lang="en-US" sz="1200" b="1" i="0" u="none" strike="noStrike" kern="1200" dirty="0">
                <a:solidFill>
                  <a:schemeClr val="tx1"/>
                </a:solidFill>
                <a:effectLst/>
                <a:latin typeface="+mn-lt"/>
                <a:ea typeface="+mn-ea"/>
                <a:cs typeface="+mn-cs"/>
              </a:rPr>
              <a:t> paradise</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93</a:t>
            </a:fld>
            <a:endParaRPr lang="en-US"/>
          </a:p>
        </p:txBody>
      </p:sp>
    </p:spTree>
    <p:extLst>
      <p:ext uri="{BB962C8B-B14F-4D97-AF65-F5344CB8AC3E}">
        <p14:creationId xmlns:p14="http://schemas.microsoft.com/office/powerpoint/2010/main" val="337984074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So it is </a:t>
            </a:r>
            <a:r>
              <a:rPr lang="en-US" sz="1200" b="1" i="1" u="none" strike="noStrike" kern="1200" dirty="0">
                <a:solidFill>
                  <a:schemeClr val="tx1"/>
                </a:solidFill>
                <a:effectLst/>
                <a:latin typeface="+mn-lt"/>
                <a:ea typeface="+mn-ea"/>
                <a:cs typeface="+mn-cs"/>
              </a:rPr>
              <a:t>up</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you</a:t>
            </a:r>
            <a:r>
              <a:rPr lang="en-US" sz="1200" b="0" i="0" u="none" strike="noStrike" kern="1200" dirty="0">
                <a:solidFill>
                  <a:schemeClr val="tx1"/>
                </a:solidFill>
                <a:effectLst/>
                <a:latin typeface="+mn-lt"/>
                <a:ea typeface="+mn-ea"/>
                <a:cs typeface="+mn-cs"/>
              </a:rPr>
              <a:t>, the </a:t>
            </a:r>
            <a:r>
              <a:rPr lang="en-US" sz="1200" b="1" i="1" u="none" strike="noStrike" kern="1200" dirty="0">
                <a:solidFill>
                  <a:schemeClr val="tx1"/>
                </a:solidFill>
                <a:effectLst/>
                <a:latin typeface="+mn-lt"/>
                <a:ea typeface="+mn-ea"/>
                <a:cs typeface="+mn-cs"/>
              </a:rPr>
              <a:t>choice</a:t>
            </a:r>
            <a:r>
              <a:rPr lang="en-US" sz="1200" b="0" i="0" u="none" strike="noStrike" kern="1200" dirty="0">
                <a:solidFill>
                  <a:schemeClr val="tx1"/>
                </a:solidFill>
                <a:effectLst/>
                <a:latin typeface="+mn-lt"/>
                <a:ea typeface="+mn-ea"/>
                <a:cs typeface="+mn-cs"/>
              </a:rPr>
              <a:t> is </a:t>
            </a:r>
            <a:r>
              <a:rPr lang="en-US" sz="1200" b="1" i="1" u="none" strike="noStrike" kern="1200" dirty="0">
                <a:solidFill>
                  <a:schemeClr val="tx1"/>
                </a:solidFill>
                <a:effectLst/>
                <a:latin typeface="+mn-lt"/>
                <a:ea typeface="+mn-ea"/>
                <a:cs typeface="+mn-cs"/>
              </a:rPr>
              <a:t>yours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You can </a:t>
            </a:r>
            <a:r>
              <a:rPr lang="en-US" sz="1200" b="1" i="1" u="none" strike="noStrike" kern="1200" dirty="0">
                <a:solidFill>
                  <a:schemeClr val="tx1"/>
                </a:solidFill>
                <a:effectLst/>
                <a:latin typeface="+mn-lt"/>
                <a:ea typeface="+mn-ea"/>
                <a:cs typeface="+mn-cs"/>
              </a:rPr>
              <a:t>choose</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believe</a:t>
            </a:r>
            <a:r>
              <a:rPr lang="en-US" sz="1200" b="0" i="0" u="none" strike="noStrike" kern="1200" dirty="0">
                <a:solidFill>
                  <a:schemeClr val="tx1"/>
                </a:solidFill>
                <a:effectLst/>
                <a:latin typeface="+mn-lt"/>
                <a:ea typeface="+mn-ea"/>
                <a:cs typeface="+mn-cs"/>
              </a:rPr>
              <a:t> in Jesus </a:t>
            </a:r>
            <a:r>
              <a:rPr lang="en-US" sz="1200" b="1" i="1" u="none" strike="noStrike" kern="1200" dirty="0">
                <a:solidFill>
                  <a:schemeClr val="tx1"/>
                </a:solidFill>
                <a:effectLst/>
                <a:latin typeface="+mn-lt"/>
                <a:ea typeface="+mn-ea"/>
                <a:cs typeface="+mn-cs"/>
              </a:rPr>
              <a:t>alone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1" u="none" strike="noStrike" kern="1200" dirty="0">
                <a:solidFill>
                  <a:schemeClr val="tx1"/>
                </a:solidFill>
                <a:effectLst/>
                <a:latin typeface="+mn-lt"/>
                <a:ea typeface="+mn-ea"/>
                <a:cs typeface="+mn-cs"/>
              </a:rPr>
              <a:t>what</a:t>
            </a:r>
            <a:r>
              <a:rPr lang="en-US" sz="1200" b="0" i="0" u="none" strike="noStrike" kern="1200" dirty="0">
                <a:solidFill>
                  <a:schemeClr val="tx1"/>
                </a:solidFill>
                <a:effectLst/>
                <a:latin typeface="+mn-lt"/>
                <a:ea typeface="+mn-ea"/>
                <a:cs typeface="+mn-cs"/>
              </a:rPr>
              <a:t> God has </a:t>
            </a:r>
            <a:r>
              <a:rPr lang="en-US" sz="1200" b="1" i="1" u="none" strike="noStrike" kern="1200" dirty="0">
                <a:solidFill>
                  <a:schemeClr val="tx1"/>
                </a:solidFill>
                <a:effectLst/>
                <a:latin typeface="+mn-lt"/>
                <a:ea typeface="+mn-ea"/>
                <a:cs typeface="+mn-cs"/>
              </a:rPr>
              <a:t>provided</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sng" strike="noStrike" kern="1200" dirty="0">
                <a:solidFill>
                  <a:schemeClr val="tx1"/>
                </a:solidFill>
                <a:effectLst/>
                <a:latin typeface="+mn-lt"/>
                <a:ea typeface="+mn-ea"/>
                <a:cs typeface="+mn-cs"/>
              </a:rPr>
              <a:t>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relying</a:t>
            </a:r>
            <a:r>
              <a:rPr lang="en-US" sz="1200" b="0" i="0" u="none" strike="noStrike" kern="1200" dirty="0">
                <a:solidFill>
                  <a:schemeClr val="tx1"/>
                </a:solidFill>
                <a:effectLst/>
                <a:latin typeface="+mn-lt"/>
                <a:ea typeface="+mn-ea"/>
                <a:cs typeface="+mn-cs"/>
              </a:rPr>
              <a:t> on </a:t>
            </a:r>
            <a:r>
              <a:rPr lang="en-US" sz="1200" b="0" i="0" u="sng" strike="noStrike" kern="1200" dirty="0">
                <a:solidFill>
                  <a:schemeClr val="tx1"/>
                </a:solidFill>
                <a:effectLst/>
                <a:latin typeface="+mn-lt"/>
                <a:ea typeface="+mn-ea"/>
                <a:cs typeface="+mn-cs"/>
              </a:rPr>
              <a:t>your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works</a:t>
            </a:r>
            <a:r>
              <a:rPr lang="en-US" sz="1200" b="0" i="0" u="none" strike="noStrike" kern="1200" dirty="0">
                <a:solidFill>
                  <a:schemeClr val="tx1"/>
                </a:solidFill>
                <a:effectLst/>
                <a:latin typeface="+mn-lt"/>
                <a:ea typeface="+mn-ea"/>
                <a:cs typeface="+mn-cs"/>
              </a:rPr>
              <a:t> in </a:t>
            </a:r>
            <a:r>
              <a:rPr lang="en-US" sz="1200" b="0" i="0" u="sng" strike="noStrike" kern="1200" dirty="0">
                <a:solidFill>
                  <a:schemeClr val="tx1"/>
                </a:solidFill>
                <a:effectLst/>
                <a:latin typeface="+mn-lt"/>
                <a:ea typeface="+mn-ea"/>
                <a:cs typeface="+mn-cs"/>
              </a:rPr>
              <a:t>any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capacity</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whether</a:t>
            </a:r>
            <a:r>
              <a:rPr lang="en-US" sz="1200" b="0" i="0" u="none" strike="noStrike" kern="1200" dirty="0">
                <a:solidFill>
                  <a:schemeClr val="tx1"/>
                </a:solidFill>
                <a:effectLst/>
                <a:latin typeface="+mn-lt"/>
                <a:ea typeface="+mn-ea"/>
                <a:cs typeface="+mn-cs"/>
              </a:rPr>
              <a:t> they are </a:t>
            </a:r>
            <a:r>
              <a:rPr lang="en-US" sz="1200" b="1" i="1" u="none" strike="noStrike" kern="1200" dirty="0">
                <a:solidFill>
                  <a:schemeClr val="tx1"/>
                </a:solidFill>
                <a:effectLst/>
                <a:latin typeface="+mn-lt"/>
                <a:ea typeface="+mn-ea"/>
                <a:cs typeface="+mn-cs"/>
              </a:rPr>
              <a:t>done</a:t>
            </a:r>
            <a:r>
              <a:rPr lang="en-US" sz="1200" b="0" i="0" u="none" strike="noStrike" kern="1200" dirty="0">
                <a:solidFill>
                  <a:schemeClr val="tx1"/>
                </a:solidFill>
                <a:effectLst/>
                <a:latin typeface="+mn-lt"/>
                <a:ea typeface="+mn-ea"/>
                <a:cs typeface="+mn-cs"/>
              </a:rPr>
              <a:t> in the </a:t>
            </a:r>
            <a:r>
              <a:rPr lang="en-US" sz="1200" b="1" i="0" u="none" strike="noStrike" kern="1200" dirty="0">
                <a:solidFill>
                  <a:schemeClr val="tx1"/>
                </a:solidFill>
                <a:effectLst/>
                <a:latin typeface="+mn-lt"/>
                <a:ea typeface="+mn-ea"/>
                <a:cs typeface="+mn-cs"/>
              </a:rPr>
              <a:t>church</a:t>
            </a:r>
            <a:r>
              <a:rPr lang="en-US" sz="1200" b="0" i="0" u="none" strike="noStrike" kern="1200" dirty="0">
                <a:solidFill>
                  <a:schemeClr val="tx1"/>
                </a:solidFill>
                <a:effectLst/>
                <a:latin typeface="+mn-lt"/>
                <a:ea typeface="+mn-ea"/>
                <a:cs typeface="+mn-cs"/>
              </a:rPr>
              <a:t> or </a:t>
            </a:r>
            <a:r>
              <a:rPr lang="en-US" sz="1200" b="0" i="0" u="sng" strike="noStrike" kern="1200" dirty="0">
                <a:solidFill>
                  <a:schemeClr val="tx1"/>
                </a:solidFill>
                <a:effectLst/>
                <a:latin typeface="+mn-lt"/>
                <a:ea typeface="+mn-ea"/>
                <a:cs typeface="+mn-cs"/>
              </a:rPr>
              <a:t>anywhere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else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You </a:t>
            </a:r>
            <a:r>
              <a:rPr lang="en-US" sz="1200" b="1" i="1" u="none" strike="noStrike" kern="1200" dirty="0">
                <a:solidFill>
                  <a:schemeClr val="tx1"/>
                </a:solidFill>
                <a:effectLst/>
                <a:latin typeface="+mn-lt"/>
                <a:ea typeface="+mn-ea"/>
                <a:cs typeface="+mn-cs"/>
              </a:rPr>
              <a:t>trust</a:t>
            </a:r>
            <a:r>
              <a:rPr lang="en-US" sz="1200" b="0" i="0" u="none" strike="noStrike" kern="1200" dirty="0">
                <a:solidFill>
                  <a:schemeClr val="tx1"/>
                </a:solidFill>
                <a:effectLst/>
                <a:latin typeface="+mn-lt"/>
                <a:ea typeface="+mn-ea"/>
                <a:cs typeface="+mn-cs"/>
              </a:rPr>
              <a:t> in the </a:t>
            </a:r>
            <a:r>
              <a:rPr lang="en-US" sz="1200" b="1" i="1" u="none" strike="noStrike" kern="1200" dirty="0">
                <a:solidFill>
                  <a:schemeClr val="tx1"/>
                </a:solidFill>
                <a:effectLst/>
                <a:latin typeface="+mn-lt"/>
                <a:ea typeface="+mn-ea"/>
                <a:cs typeface="+mn-cs"/>
              </a:rPr>
              <a:t>provision</a:t>
            </a:r>
            <a:r>
              <a:rPr lang="en-US" sz="1200" b="0" i="0" u="none" strike="noStrike" kern="1200" dirty="0">
                <a:solidFill>
                  <a:schemeClr val="tx1"/>
                </a:solidFill>
                <a:effectLst/>
                <a:latin typeface="+mn-lt"/>
                <a:ea typeface="+mn-ea"/>
                <a:cs typeface="+mn-cs"/>
              </a:rPr>
              <a:t> of Christ….</a:t>
            </a:r>
          </a:p>
        </p:txBody>
      </p:sp>
      <p:sp>
        <p:nvSpPr>
          <p:cNvPr id="4" name="Slide Number Placeholder 3"/>
          <p:cNvSpPr>
            <a:spLocks noGrp="1"/>
          </p:cNvSpPr>
          <p:nvPr>
            <p:ph type="sldNum" sz="quarter" idx="10"/>
          </p:nvPr>
        </p:nvSpPr>
        <p:spPr/>
        <p:txBody>
          <a:bodyPr/>
          <a:lstStyle/>
          <a:p>
            <a:fld id="{9398ECE9-F199-4445-9799-9CC371946868}" type="slidenum">
              <a:rPr lang="en-US" smtClean="0"/>
              <a:t>94</a:t>
            </a:fld>
            <a:endParaRPr lang="en-US"/>
          </a:p>
        </p:txBody>
      </p:sp>
    </p:spTree>
    <p:extLst>
      <p:ext uri="{BB962C8B-B14F-4D97-AF65-F5344CB8AC3E}">
        <p14:creationId xmlns:p14="http://schemas.microsoft.com/office/powerpoint/2010/main" val="80100515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49288" y="1158875"/>
            <a:ext cx="5559425" cy="3127375"/>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200" b="0" i="0" u="none" strike="noStrike" kern="1200" dirty="0">
                <a:solidFill>
                  <a:schemeClr val="tx1"/>
                </a:solidFill>
                <a:effectLst/>
                <a:latin typeface="+mn-lt"/>
                <a:ea typeface="+mn-ea"/>
                <a:cs typeface="+mn-cs"/>
              </a:rPr>
              <a:t>Now, to finish </a:t>
            </a:r>
            <a:r>
              <a:rPr lang="en-US" sz="1200" b="0" i="0" u="sng" strike="noStrike" kern="1200" dirty="0">
                <a:solidFill>
                  <a:schemeClr val="tx1"/>
                </a:solidFill>
                <a:effectLst/>
                <a:latin typeface="+mn-lt"/>
                <a:ea typeface="+mn-ea"/>
                <a:cs typeface="+mn-cs"/>
              </a:rPr>
              <a:t>our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a:t>
            </a:r>
            <a:endParaRPr lang="en-US" dirty="0"/>
          </a:p>
          <a:p>
            <a:pPr marL="171450" indent="-171450">
              <a:buFont typeface="Arial" panose="020B0604020202020204" pitchFamily="34" charset="0"/>
              <a:buChar char="•"/>
            </a:pPr>
            <a:r>
              <a:rPr lang="en-US" dirty="0"/>
              <a:t>[Click “</a:t>
            </a:r>
            <a:r>
              <a:rPr lang="en-US" b="1" dirty="0"/>
              <a:t>Line and Throne</a:t>
            </a:r>
            <a:r>
              <a:rPr lang="en-US" dirty="0"/>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In the </a:t>
            </a:r>
            <a:r>
              <a:rPr lang="en-US" sz="1200" b="1" i="0" u="none" strike="noStrike" kern="1200" dirty="0">
                <a:solidFill>
                  <a:schemeClr val="tx1"/>
                </a:solidFill>
                <a:effectLst/>
                <a:latin typeface="+mn-lt"/>
                <a:ea typeface="+mn-ea"/>
                <a:cs typeface="+mn-cs"/>
              </a:rPr>
              <a:t>future</a:t>
            </a:r>
            <a:r>
              <a:rPr lang="en-US" sz="1200" b="0" i="0" u="none" strike="noStrike" kern="1200" dirty="0">
                <a:solidFill>
                  <a:schemeClr val="tx1"/>
                </a:solidFill>
                <a:effectLst/>
                <a:latin typeface="+mn-lt"/>
                <a:ea typeface="+mn-ea"/>
                <a:cs typeface="+mn-cs"/>
              </a:rPr>
              <a:t>, Jesus is </a:t>
            </a:r>
            <a:r>
              <a:rPr lang="en-US" sz="1200" b="1" i="1" u="none" strike="noStrike" kern="1200" dirty="0">
                <a:solidFill>
                  <a:schemeClr val="tx1"/>
                </a:solidFill>
                <a:effectLst/>
                <a:latin typeface="+mn-lt"/>
                <a:ea typeface="+mn-ea"/>
                <a:cs typeface="+mn-cs"/>
              </a:rPr>
              <a:t>promising</a:t>
            </a:r>
            <a:r>
              <a:rPr lang="en-US" sz="1200" b="0" i="0" u="none" strike="noStrike" kern="1200" dirty="0">
                <a:solidFill>
                  <a:schemeClr val="tx1"/>
                </a:solidFill>
                <a:effectLst/>
                <a:latin typeface="+mn-lt"/>
                <a:ea typeface="+mn-ea"/>
                <a:cs typeface="+mn-cs"/>
              </a:rPr>
              <a:t> to </a:t>
            </a:r>
            <a:r>
              <a:rPr lang="en-US" sz="1200" b="1" i="1" u="none" strike="noStrike" kern="1200" dirty="0">
                <a:solidFill>
                  <a:schemeClr val="tx1"/>
                </a:solidFill>
                <a:effectLst/>
                <a:latin typeface="+mn-lt"/>
                <a:ea typeface="+mn-ea"/>
                <a:cs typeface="+mn-cs"/>
              </a:rPr>
              <a:t>return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We </a:t>
            </a:r>
            <a:r>
              <a:rPr lang="en-US" sz="1200" b="0" i="0" u="sng" strike="noStrike" kern="1200" dirty="0">
                <a:solidFill>
                  <a:schemeClr val="tx1"/>
                </a:solidFill>
                <a:effectLst/>
                <a:latin typeface="+mn-lt"/>
                <a:ea typeface="+mn-ea"/>
                <a:cs typeface="+mn-cs"/>
              </a:rPr>
              <a:t>do not</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know</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when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When</a:t>
            </a:r>
            <a:r>
              <a:rPr lang="en-US" sz="1200" b="0" i="0" u="none" strike="noStrike" kern="1200" dirty="0">
                <a:solidFill>
                  <a:schemeClr val="tx1"/>
                </a:solidFill>
                <a:effectLst/>
                <a:latin typeface="+mn-lt"/>
                <a:ea typeface="+mn-ea"/>
                <a:cs typeface="+mn-cs"/>
              </a:rPr>
              <a:t> God </a:t>
            </a:r>
            <a:r>
              <a:rPr lang="en-US" sz="1200" b="1" i="1" u="none" strike="noStrike" kern="1200" dirty="0">
                <a:solidFill>
                  <a:schemeClr val="tx1"/>
                </a:solidFill>
                <a:effectLst/>
                <a:latin typeface="+mn-lt"/>
                <a:ea typeface="+mn-ea"/>
                <a:cs typeface="+mn-cs"/>
              </a:rPr>
              <a:t>says</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church</a:t>
            </a:r>
            <a:r>
              <a:rPr lang="en-US" sz="1200" b="0" i="0" u="none" strike="noStrike" kern="1200" dirty="0">
                <a:solidFill>
                  <a:schemeClr val="tx1"/>
                </a:solidFill>
                <a:effectLst/>
                <a:latin typeface="+mn-lt"/>
                <a:ea typeface="+mn-ea"/>
                <a:cs typeface="+mn-cs"/>
              </a:rPr>
              <a:t> is </a:t>
            </a:r>
            <a:r>
              <a:rPr lang="en-US" sz="1200" b="1" i="1" u="none" strike="noStrike" kern="1200" dirty="0">
                <a:solidFill>
                  <a:schemeClr val="tx1"/>
                </a:solidFill>
                <a:effectLst/>
                <a:latin typeface="+mn-lt"/>
                <a:ea typeface="+mn-ea"/>
                <a:cs typeface="+mn-cs"/>
              </a:rPr>
              <a:t>complete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He will then </a:t>
            </a:r>
            <a:r>
              <a:rPr lang="en-US" sz="1200" b="1" i="1" u="none" strike="noStrike" kern="1200" dirty="0">
                <a:solidFill>
                  <a:schemeClr val="tx1"/>
                </a:solidFill>
                <a:effectLst/>
                <a:latin typeface="+mn-lt"/>
                <a:ea typeface="+mn-ea"/>
                <a:cs typeface="+mn-cs"/>
              </a:rPr>
              <a:t>say</a:t>
            </a:r>
            <a:r>
              <a:rPr lang="en-US" sz="1200" b="0" i="0" u="none" strike="noStrike" kern="1200" dirty="0">
                <a:solidFill>
                  <a:schemeClr val="tx1"/>
                </a:solidFill>
                <a:effectLst/>
                <a:latin typeface="+mn-lt"/>
                <a:ea typeface="+mn-ea"/>
                <a:cs typeface="+mn-cs"/>
              </a:rPr>
              <a:t> ”it is </a:t>
            </a:r>
            <a:r>
              <a:rPr lang="en-US" sz="1200" b="1" i="1" u="none" strike="noStrike" kern="1200" dirty="0">
                <a:solidFill>
                  <a:schemeClr val="tx1"/>
                </a:solidFill>
                <a:effectLst/>
                <a:latin typeface="+mn-lt"/>
                <a:ea typeface="+mn-ea"/>
                <a:cs typeface="+mn-cs"/>
              </a:rPr>
              <a:t>over</a:t>
            </a:r>
            <a:r>
              <a:rPr lang="en-US" sz="1200" b="0" i="0" u="none" strike="noStrike" kern="1200" dirty="0">
                <a:solidFill>
                  <a:schemeClr val="tx1"/>
                </a:solidFill>
                <a:effectLst/>
                <a:latin typeface="+mn-lt"/>
                <a:ea typeface="+mn-ea"/>
                <a:cs typeface="+mn-cs"/>
              </a:rPr>
              <a:t>“ and Jesus will </a:t>
            </a:r>
            <a:r>
              <a:rPr lang="en-US" sz="1200" b="1" i="1" u="none" strike="noStrike" kern="1200" dirty="0">
                <a:solidFill>
                  <a:schemeClr val="tx1"/>
                </a:solidFill>
                <a:effectLst/>
                <a:latin typeface="+mn-lt"/>
                <a:ea typeface="+mn-ea"/>
                <a:cs typeface="+mn-cs"/>
              </a:rPr>
              <a:t>return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This is </a:t>
            </a:r>
            <a:r>
              <a:rPr lang="en-US" sz="1200" b="1" i="1" u="none" strike="noStrike" kern="1200" dirty="0">
                <a:solidFill>
                  <a:schemeClr val="tx1"/>
                </a:solidFill>
                <a:effectLst/>
                <a:latin typeface="+mn-lt"/>
                <a:ea typeface="+mn-ea"/>
                <a:cs typeface="+mn-cs"/>
              </a:rPr>
              <a:t>when</a:t>
            </a:r>
            <a:r>
              <a:rPr lang="en-US" sz="1200" b="0" i="0" u="none" strike="noStrike" kern="1200" dirty="0">
                <a:solidFill>
                  <a:schemeClr val="tx1"/>
                </a:solidFill>
                <a:effectLst/>
                <a:latin typeface="+mn-lt"/>
                <a:ea typeface="+mn-ea"/>
                <a:cs typeface="+mn-cs"/>
              </a:rPr>
              <a:t> He will </a:t>
            </a:r>
            <a:r>
              <a:rPr lang="en-US" sz="1200" b="1" i="1" u="none" strike="noStrike" kern="1200" dirty="0">
                <a:solidFill>
                  <a:schemeClr val="tx1"/>
                </a:solidFill>
                <a:effectLst/>
                <a:latin typeface="+mn-lt"/>
                <a:ea typeface="+mn-ea"/>
                <a:cs typeface="+mn-cs"/>
              </a:rPr>
              <a:t>become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The</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King</a:t>
            </a:r>
            <a:r>
              <a:rPr lang="en-US" sz="1200" b="0" i="0" u="none" strike="noStrike" kern="1200" dirty="0">
                <a:solidFill>
                  <a:schemeClr val="tx1"/>
                </a:solidFill>
                <a:effectLst/>
                <a:latin typeface="+mn-lt"/>
                <a:ea typeface="+mn-ea"/>
                <a:cs typeface="+mn-cs"/>
              </a:rPr>
              <a:t> of </a:t>
            </a:r>
            <a:r>
              <a:rPr lang="en-US" sz="1200" b="1" i="0" u="none" strike="noStrike" kern="1200" dirty="0">
                <a:solidFill>
                  <a:schemeClr val="tx1"/>
                </a:solidFill>
                <a:effectLst/>
                <a:latin typeface="+mn-lt"/>
                <a:ea typeface="+mn-ea"/>
                <a:cs typeface="+mn-cs"/>
              </a:rPr>
              <a:t>Kings</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take</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throne</a:t>
            </a:r>
            <a:r>
              <a:rPr lang="en-US" sz="1200" b="0" i="0" u="none" strike="noStrike" kern="1200" dirty="0">
                <a:solidFill>
                  <a:schemeClr val="tx1"/>
                </a:solidFill>
                <a:effectLst/>
                <a:latin typeface="+mn-lt"/>
                <a:ea typeface="+mn-ea"/>
                <a:cs typeface="+mn-cs"/>
              </a:rPr>
              <a:t> on this </a:t>
            </a:r>
            <a:r>
              <a:rPr lang="en-US" sz="1200" b="0" i="0" u="sng" strike="noStrike" kern="1200" dirty="0">
                <a:solidFill>
                  <a:schemeClr val="tx1"/>
                </a:solidFill>
                <a:effectLst/>
                <a:latin typeface="+mn-lt"/>
                <a:ea typeface="+mn-ea"/>
                <a:cs typeface="+mn-cs"/>
              </a:rPr>
              <a:t>physical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for </a:t>
            </a:r>
            <a:r>
              <a:rPr lang="en-US" sz="1200" b="0" i="0" u="sng" strike="noStrike" kern="1200" dirty="0">
                <a:solidFill>
                  <a:schemeClr val="tx1"/>
                </a:solidFill>
                <a:effectLst/>
                <a:latin typeface="+mn-lt"/>
                <a:ea typeface="+mn-ea"/>
                <a:cs typeface="+mn-cs"/>
              </a:rPr>
              <a:t>1,000</a:t>
            </a:r>
            <a:r>
              <a:rPr lang="en-US" sz="1200" b="1" i="0" u="none" strike="noStrike" kern="1200" dirty="0">
                <a:solidFill>
                  <a:schemeClr val="tx1"/>
                </a:solidFill>
                <a:effectLst/>
                <a:latin typeface="+mn-lt"/>
                <a:ea typeface="+mn-ea"/>
                <a:cs typeface="+mn-cs"/>
              </a:rPr>
              <a:t> years</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Fulfilling</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all</a:t>
            </a:r>
            <a:r>
              <a:rPr lang="en-US" sz="1200" b="0" i="0" u="none" strike="noStrike" kern="1200" dirty="0">
                <a:solidFill>
                  <a:schemeClr val="tx1"/>
                </a:solidFill>
                <a:effectLst/>
                <a:latin typeface="+mn-lt"/>
                <a:ea typeface="+mn-ea"/>
                <a:cs typeface="+mn-cs"/>
              </a:rPr>
              <a:t> of the </a:t>
            </a:r>
            <a:r>
              <a:rPr lang="en-US" sz="1200" b="1" i="0" u="none" strike="noStrike" kern="1200" dirty="0">
                <a:solidFill>
                  <a:schemeClr val="tx1"/>
                </a:solidFill>
                <a:effectLst/>
                <a:latin typeface="+mn-lt"/>
                <a:ea typeface="+mn-ea"/>
                <a:cs typeface="+mn-cs"/>
              </a:rPr>
              <a:t>promises</a:t>
            </a:r>
            <a:r>
              <a:rPr lang="en-US" sz="1200" b="0" i="0" u="none" strike="noStrike" kern="1200" dirty="0">
                <a:solidFill>
                  <a:schemeClr val="tx1"/>
                </a:solidFill>
                <a:effectLst/>
                <a:latin typeface="+mn-lt"/>
                <a:ea typeface="+mn-ea"/>
                <a:cs typeface="+mn-cs"/>
              </a:rPr>
              <a:t> that were </a:t>
            </a:r>
            <a:r>
              <a:rPr lang="en-US" sz="1200" b="1" i="1" u="none" strike="noStrike" kern="1200" dirty="0">
                <a:solidFill>
                  <a:schemeClr val="tx1"/>
                </a:solidFill>
                <a:effectLst/>
                <a:latin typeface="+mn-lt"/>
                <a:ea typeface="+mn-ea"/>
                <a:cs typeface="+mn-cs"/>
              </a:rPr>
              <a:t>made</a:t>
            </a:r>
            <a:r>
              <a:rPr lang="en-US" sz="1200" b="0" i="0" u="none" strike="noStrike" kern="1200" dirty="0">
                <a:solidFill>
                  <a:schemeClr val="tx1"/>
                </a:solidFill>
                <a:effectLst/>
                <a:latin typeface="+mn-lt"/>
                <a:ea typeface="+mn-ea"/>
                <a:cs typeface="+mn-cs"/>
              </a:rPr>
              <a:t> to the </a:t>
            </a:r>
            <a:r>
              <a:rPr lang="en-US" sz="1200" b="1" i="0" u="none" strike="noStrike" kern="1200" dirty="0">
                <a:solidFill>
                  <a:schemeClr val="tx1"/>
                </a:solidFill>
                <a:effectLst/>
                <a:latin typeface="+mn-lt"/>
                <a:ea typeface="+mn-ea"/>
                <a:cs typeface="+mn-cs"/>
              </a:rPr>
              <a:t>Jews</a:t>
            </a:r>
            <a:r>
              <a:rPr lang="en-US" sz="1200" b="0" i="0" u="none" strike="noStrike" kern="1200" dirty="0">
                <a:solidFill>
                  <a:schemeClr val="tx1"/>
                </a:solidFill>
                <a:effectLst/>
                <a:latin typeface="+mn-lt"/>
                <a:ea typeface="+mn-ea"/>
                <a:cs typeface="+mn-cs"/>
              </a:rPr>
              <a:t> through the </a:t>
            </a:r>
            <a:r>
              <a:rPr lang="en-US" sz="1200" b="1" i="0" u="none" strike="noStrike" kern="1200" dirty="0">
                <a:solidFill>
                  <a:schemeClr val="tx1"/>
                </a:solidFill>
                <a:effectLst/>
                <a:latin typeface="+mn-lt"/>
                <a:ea typeface="+mn-ea"/>
                <a:cs typeface="+mn-cs"/>
              </a:rPr>
              <a:t>Abrahamic Covenant</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before</a:t>
            </a:r>
            <a:r>
              <a:rPr lang="en-US" sz="1200" b="0" i="0" u="none" strike="noStrike" kern="1200" dirty="0">
                <a:solidFill>
                  <a:schemeClr val="tx1"/>
                </a:solidFill>
                <a:effectLst/>
                <a:latin typeface="+mn-lt"/>
                <a:ea typeface="+mn-ea"/>
                <a:cs typeface="+mn-cs"/>
              </a:rPr>
              <a:t> the </a:t>
            </a:r>
            <a:r>
              <a:rPr lang="en-US" sz="1200" b="1" i="0" u="none" strike="noStrike" kern="1200" dirty="0">
                <a:solidFill>
                  <a:schemeClr val="tx1"/>
                </a:solidFill>
                <a:effectLst/>
                <a:latin typeface="+mn-lt"/>
                <a:ea typeface="+mn-ea"/>
                <a:cs typeface="+mn-cs"/>
              </a:rPr>
              <a:t>cross</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95</a:t>
            </a:fld>
            <a:endParaRPr lang="en-US"/>
          </a:p>
        </p:txBody>
      </p:sp>
    </p:spTree>
    <p:extLst>
      <p:ext uri="{BB962C8B-B14F-4D97-AF65-F5344CB8AC3E}">
        <p14:creationId xmlns:p14="http://schemas.microsoft.com/office/powerpoint/2010/main" val="112039885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There will be a </a:t>
            </a:r>
            <a:r>
              <a:rPr lang="en-US" sz="1200" b="0" i="0" u="sng" strike="noStrike" kern="1200" dirty="0">
                <a:solidFill>
                  <a:schemeClr val="tx1"/>
                </a:solidFill>
                <a:effectLst/>
                <a:latin typeface="+mn-lt"/>
                <a:ea typeface="+mn-ea"/>
                <a:cs typeface="+mn-cs"/>
              </a:rPr>
              <a:t>1,000</a:t>
            </a:r>
            <a:r>
              <a:rPr lang="en-US" sz="1200" b="1"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year</a:t>
            </a:r>
            <a:r>
              <a:rPr lang="en-US" sz="1200" b="1" i="0" u="none" strike="noStrike" kern="1200" dirty="0">
                <a:solidFill>
                  <a:schemeClr val="tx1"/>
                </a:solidFill>
                <a:effectLst/>
                <a:latin typeface="+mn-lt"/>
                <a:ea typeface="+mn-ea"/>
                <a:cs typeface="+mn-cs"/>
              </a:rPr>
              <a:t> Kingdom </a:t>
            </a:r>
            <a:r>
              <a:rPr lang="en-US" sz="1200" b="0" i="0" u="none" strike="noStrike" kern="1200" dirty="0">
                <a:solidFill>
                  <a:schemeClr val="tx1"/>
                </a:solidFill>
                <a:effectLst/>
                <a:latin typeface="+mn-lt"/>
                <a:ea typeface="+mn-ea"/>
                <a:cs typeface="+mn-cs"/>
              </a:rPr>
              <a:t>on</a:t>
            </a:r>
            <a:r>
              <a:rPr lang="en-US" sz="1200" b="1" i="0" u="none" strike="noStrike" kern="1200" dirty="0">
                <a:solidFill>
                  <a:schemeClr val="tx1"/>
                </a:solidFill>
                <a:effectLst/>
                <a:latin typeface="+mn-lt"/>
                <a:ea typeface="+mn-ea"/>
                <a:cs typeface="+mn-cs"/>
              </a:rPr>
              <a:t> Earth</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It will be </a:t>
            </a:r>
            <a:r>
              <a:rPr lang="en-US" sz="1200" b="1" i="1" u="none" strike="noStrike" kern="1200" dirty="0">
                <a:solidFill>
                  <a:schemeClr val="tx1"/>
                </a:solidFill>
                <a:effectLst/>
                <a:latin typeface="+mn-lt"/>
                <a:ea typeface="+mn-ea"/>
                <a:cs typeface="+mn-cs"/>
              </a:rPr>
              <a:t>awesome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Jesus will be on the </a:t>
            </a:r>
            <a:r>
              <a:rPr lang="en-US" sz="1200" b="1" i="0" u="none" strike="noStrike" kern="1200" dirty="0">
                <a:solidFill>
                  <a:schemeClr val="tx1"/>
                </a:solidFill>
                <a:effectLst/>
                <a:latin typeface="+mn-lt"/>
                <a:ea typeface="+mn-ea"/>
                <a:cs typeface="+mn-cs"/>
              </a:rPr>
              <a:t>throne</a:t>
            </a:r>
            <a:r>
              <a:rPr lang="en-US" sz="1200" b="0" i="0" u="none" strike="noStrike" kern="1200" dirty="0">
                <a:solidFill>
                  <a:schemeClr val="tx1"/>
                </a:solidFill>
                <a:effectLst/>
                <a:latin typeface="+mn-lt"/>
                <a:ea typeface="+mn-ea"/>
                <a:cs typeface="+mn-cs"/>
              </a:rPr>
              <a:t> and </a:t>
            </a:r>
            <a:r>
              <a:rPr lang="en-US" sz="1200" b="1" i="0" u="none" strike="noStrike" kern="1200" dirty="0">
                <a:solidFill>
                  <a:schemeClr val="tx1"/>
                </a:solidFill>
                <a:effectLst/>
                <a:latin typeface="+mn-lt"/>
                <a:ea typeface="+mn-ea"/>
                <a:cs typeface="+mn-cs"/>
              </a:rPr>
              <a:t>Satan</a:t>
            </a:r>
            <a:r>
              <a:rPr lang="en-US" sz="1200" b="0" i="0" u="none" strike="noStrike" kern="1200" dirty="0">
                <a:solidFill>
                  <a:schemeClr val="tx1"/>
                </a:solidFill>
                <a:effectLst/>
                <a:latin typeface="+mn-lt"/>
                <a:ea typeface="+mn-ea"/>
                <a:cs typeface="+mn-cs"/>
              </a:rPr>
              <a:t> will be </a:t>
            </a:r>
            <a:r>
              <a:rPr lang="en-US" sz="1200" b="1" i="1" u="none" strike="noStrike" kern="1200" dirty="0">
                <a:solidFill>
                  <a:schemeClr val="tx1"/>
                </a:solidFill>
                <a:effectLst/>
                <a:latin typeface="+mn-lt"/>
                <a:ea typeface="+mn-ea"/>
                <a:cs typeface="+mn-cs"/>
              </a:rPr>
              <a:t>set aside</a:t>
            </a:r>
            <a:r>
              <a:rPr lang="en-US" sz="1200" b="0" i="0" u="none" strike="noStrike" kern="1200" dirty="0">
                <a:solidFill>
                  <a:schemeClr val="tx1"/>
                </a:solidFill>
                <a:effectLst/>
                <a:latin typeface="+mn-lt"/>
                <a:ea typeface="+mn-ea"/>
                <a:cs typeface="+mn-cs"/>
              </a:rPr>
              <a:t> until </a:t>
            </a:r>
            <a:r>
              <a:rPr lang="en-US" sz="1200" b="0" i="0" u="sng" strike="noStrike" kern="1200" dirty="0">
                <a:solidFill>
                  <a:schemeClr val="tx1"/>
                </a:solidFill>
                <a:effectLst/>
                <a:latin typeface="+mn-lt"/>
                <a:ea typeface="+mn-ea"/>
                <a:cs typeface="+mn-cs"/>
              </a:rPr>
              <a:t>1,000</a:t>
            </a:r>
            <a:r>
              <a:rPr lang="en-US" sz="1200" b="1" i="0" u="none" strike="noStrike" kern="1200" dirty="0">
                <a:solidFill>
                  <a:schemeClr val="tx1"/>
                </a:solidFill>
                <a:effectLst/>
                <a:latin typeface="+mn-lt"/>
                <a:ea typeface="+mn-ea"/>
                <a:cs typeface="+mn-cs"/>
              </a:rPr>
              <a:t> years</a:t>
            </a:r>
            <a:r>
              <a:rPr lang="en-US" sz="1200" b="0" i="0" u="none" strike="noStrike" kern="1200" dirty="0">
                <a:solidFill>
                  <a:schemeClr val="tx1"/>
                </a:solidFill>
                <a:effectLst/>
                <a:latin typeface="+mn-lt"/>
                <a:ea typeface="+mn-ea"/>
                <a:cs typeface="+mn-cs"/>
              </a:rPr>
              <a:t> are up. </a:t>
            </a:r>
          </a:p>
          <a:p>
            <a:pPr marL="171450" indent="-171450" algn="l">
              <a:buFont typeface="Arial" panose="020B0604020202020204" pitchFamily="34" charset="0"/>
              <a:buChar char="•"/>
            </a:pPr>
            <a:r>
              <a:rPr lang="en-US" sz="1200" b="0" i="0" u="none" strike="noStrike" kern="1200" dirty="0">
                <a:solidFill>
                  <a:schemeClr val="tx1"/>
                </a:solidFill>
                <a:effectLst/>
                <a:latin typeface="+mn-lt"/>
                <a:ea typeface="+mn-ea"/>
                <a:cs typeface="+mn-cs"/>
              </a:rPr>
              <a:t>But </a:t>
            </a:r>
            <a:r>
              <a:rPr lang="en-US" sz="1200" b="1" i="1" u="none" strike="noStrike" kern="1200" dirty="0">
                <a:solidFill>
                  <a:schemeClr val="tx1"/>
                </a:solidFill>
                <a:effectLst/>
                <a:latin typeface="+mn-lt"/>
                <a:ea typeface="+mn-ea"/>
                <a:cs typeface="+mn-cs"/>
              </a:rPr>
              <a:t>incredibly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humanity</a:t>
            </a:r>
            <a:r>
              <a:rPr lang="en-US" sz="1200" b="0" i="0" u="none" strike="noStrike" kern="1200" dirty="0">
                <a:solidFill>
                  <a:schemeClr val="tx1"/>
                </a:solidFill>
                <a:effectLst/>
                <a:latin typeface="+mn-lt"/>
                <a:ea typeface="+mn-ea"/>
                <a:cs typeface="+mn-cs"/>
              </a:rPr>
              <a:t> will </a:t>
            </a:r>
            <a:r>
              <a:rPr lang="en-US" sz="1200" b="0" i="0" u="sng" strike="noStrike" kern="1200" dirty="0">
                <a:solidFill>
                  <a:schemeClr val="tx1"/>
                </a:solidFill>
                <a:effectLst/>
                <a:latin typeface="+mn-lt"/>
                <a:ea typeface="+mn-ea"/>
                <a:cs typeface="+mn-cs"/>
              </a:rPr>
              <a:t>still</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show</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their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sinfulness</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rebel</a:t>
            </a:r>
            <a:r>
              <a:rPr lang="en-US" sz="1200" b="0" i="0" u="none" strike="noStrike" kern="1200" dirty="0">
                <a:solidFill>
                  <a:schemeClr val="tx1"/>
                </a:solidFill>
                <a:effectLst/>
                <a:latin typeface="+mn-lt"/>
                <a:ea typeface="+mn-ea"/>
                <a:cs typeface="+mn-cs"/>
              </a:rPr>
              <a:t> against this </a:t>
            </a:r>
            <a:r>
              <a:rPr lang="en-US" sz="1200" b="0" i="0" u="sng" strike="noStrike" kern="1200" dirty="0">
                <a:solidFill>
                  <a:schemeClr val="tx1"/>
                </a:solidFill>
                <a:effectLst/>
                <a:latin typeface="+mn-lt"/>
                <a:ea typeface="+mn-ea"/>
                <a:cs typeface="+mn-cs"/>
              </a:rPr>
              <a:t>perfect</a:t>
            </a:r>
            <a:r>
              <a:rPr lang="en-US" sz="1200" b="1" i="0" u="none" strike="noStrike" kern="1200" dirty="0">
                <a:solidFill>
                  <a:schemeClr val="tx1"/>
                </a:solidFill>
                <a:effectLst/>
                <a:latin typeface="+mn-lt"/>
                <a:ea typeface="+mn-ea"/>
                <a:cs typeface="+mn-cs"/>
              </a:rPr>
              <a:t> ruler</a:t>
            </a:r>
            <a:r>
              <a:rPr lang="en-US" sz="1200" b="0" i="0" u="none" strike="noStrike" kern="1200" dirty="0">
                <a:solidFill>
                  <a:schemeClr val="tx1"/>
                </a:solidFill>
                <a:effectLst/>
                <a:latin typeface="+mn-lt"/>
                <a:ea typeface="+mn-ea"/>
                <a:cs typeface="+mn-cs"/>
              </a:rPr>
              <a:t>…</a:t>
            </a:r>
            <a:endParaRPr lang="en-US" b="0" dirty="0"/>
          </a:p>
        </p:txBody>
      </p:sp>
      <p:sp>
        <p:nvSpPr>
          <p:cNvPr id="4" name="Slide Number Placeholder 3"/>
          <p:cNvSpPr>
            <a:spLocks noGrp="1"/>
          </p:cNvSpPr>
          <p:nvPr>
            <p:ph type="sldNum" sz="quarter" idx="10"/>
          </p:nvPr>
        </p:nvSpPr>
        <p:spPr/>
        <p:txBody>
          <a:bodyPr/>
          <a:lstStyle/>
          <a:p>
            <a:fld id="{9398ECE9-F199-4445-9799-9CC371946868}" type="slidenum">
              <a:rPr lang="en-US" smtClean="0"/>
              <a:t>96</a:t>
            </a:fld>
            <a:endParaRPr lang="en-US"/>
          </a:p>
        </p:txBody>
      </p:sp>
    </p:spTree>
    <p:extLst>
      <p:ext uri="{BB962C8B-B14F-4D97-AF65-F5344CB8AC3E}">
        <p14:creationId xmlns:p14="http://schemas.microsoft.com/office/powerpoint/2010/main" val="149702206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[Read “</a:t>
            </a:r>
            <a:r>
              <a:rPr lang="en-US" sz="1200" b="1" i="0" u="none" strike="noStrike" kern="1200" dirty="0">
                <a:solidFill>
                  <a:schemeClr val="tx1"/>
                </a:solidFill>
                <a:effectLst/>
                <a:latin typeface="+mn-lt"/>
                <a:ea typeface="+mn-ea"/>
                <a:cs typeface="+mn-cs"/>
              </a:rPr>
              <a:t>Lake of Fire</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1" u="none" strike="noStrike" kern="1200" dirty="0">
                <a:solidFill>
                  <a:schemeClr val="tx1"/>
                </a:solidFill>
                <a:effectLst/>
                <a:latin typeface="+mn-lt"/>
                <a:ea typeface="+mn-ea"/>
                <a:cs typeface="+mn-cs"/>
              </a:rPr>
              <a:t>After</a:t>
            </a:r>
            <a:r>
              <a:rPr lang="en-US" sz="1200" b="0" i="0" u="none" strike="noStrike" kern="1200" dirty="0">
                <a:solidFill>
                  <a:schemeClr val="tx1"/>
                </a:solidFill>
                <a:effectLst/>
                <a:latin typeface="+mn-lt"/>
                <a:ea typeface="+mn-ea"/>
                <a:cs typeface="+mn-cs"/>
              </a:rPr>
              <a:t> that </a:t>
            </a:r>
            <a:r>
              <a:rPr lang="en-US" sz="1200" b="0" i="0" u="sng" strike="noStrike" kern="1200" dirty="0">
                <a:solidFill>
                  <a:schemeClr val="tx1"/>
                </a:solidFill>
                <a:effectLst/>
                <a:latin typeface="+mn-lt"/>
                <a:ea typeface="+mn-ea"/>
                <a:cs typeface="+mn-cs"/>
              </a:rPr>
              <a:t>final</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rebellion</a:t>
            </a:r>
            <a:r>
              <a:rPr lang="en-US" sz="1200" b="0" i="0" u="none" strike="noStrike" kern="1200" dirty="0">
                <a:solidFill>
                  <a:schemeClr val="tx1"/>
                </a:solidFill>
                <a:effectLst/>
                <a:latin typeface="+mn-lt"/>
                <a:ea typeface="+mn-ea"/>
                <a:cs typeface="+mn-cs"/>
              </a:rPr>
              <a:t> is </a:t>
            </a:r>
            <a:r>
              <a:rPr lang="en-US" sz="1200" b="1" i="1" u="none" strike="noStrike" kern="1200" dirty="0">
                <a:solidFill>
                  <a:schemeClr val="tx1"/>
                </a:solidFill>
                <a:effectLst/>
                <a:latin typeface="+mn-lt"/>
                <a:ea typeface="+mn-ea"/>
                <a:cs typeface="+mn-cs"/>
              </a:rPr>
              <a:t>dealt</a:t>
            </a:r>
            <a:r>
              <a:rPr lang="en-US" sz="1200" b="0" i="0" u="none" strike="noStrike" kern="1200" dirty="0">
                <a:solidFill>
                  <a:schemeClr val="tx1"/>
                </a:solidFill>
                <a:effectLst/>
                <a:latin typeface="+mn-lt"/>
                <a:ea typeface="+mn-ea"/>
                <a:cs typeface="+mn-cs"/>
              </a:rPr>
              <a:t> with,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the </a:t>
            </a:r>
            <a:r>
              <a:rPr lang="en-US" sz="1200" b="1" i="0" u="none" strike="noStrike" kern="1200" dirty="0">
                <a:solidFill>
                  <a:schemeClr val="tx1"/>
                </a:solidFill>
                <a:effectLst/>
                <a:latin typeface="+mn-lt"/>
                <a:ea typeface="+mn-ea"/>
                <a:cs typeface="+mn-cs"/>
              </a:rPr>
              <a:t>Lake of Fire</a:t>
            </a:r>
            <a:r>
              <a:rPr lang="en-US" sz="1200" b="0" i="0" u="none" strike="noStrike" kern="1200" dirty="0">
                <a:solidFill>
                  <a:schemeClr val="tx1"/>
                </a:solidFill>
                <a:effectLst/>
                <a:latin typeface="+mn-lt"/>
                <a:ea typeface="+mn-ea"/>
                <a:cs typeface="+mn-cs"/>
              </a:rPr>
              <a:t> and the </a:t>
            </a:r>
            <a:r>
              <a:rPr lang="en-US" sz="1200" b="0" i="0" u="sng" strike="noStrike" kern="1200" dirty="0">
                <a:solidFill>
                  <a:schemeClr val="tx1"/>
                </a:solidFill>
                <a:effectLst/>
                <a:latin typeface="+mn-lt"/>
                <a:ea typeface="+mn-ea"/>
                <a:cs typeface="+mn-cs"/>
              </a:rPr>
              <a:t>final</a:t>
            </a:r>
            <a:r>
              <a:rPr lang="en-US" sz="1200" b="1" i="0" u="none" strike="noStrike" kern="1200" dirty="0">
                <a:solidFill>
                  <a:schemeClr val="tx1"/>
                </a:solidFill>
                <a:effectLst/>
                <a:latin typeface="+mn-lt"/>
                <a:ea typeface="+mn-ea"/>
                <a:cs typeface="+mn-cs"/>
              </a:rPr>
              <a:t> judgment</a:t>
            </a:r>
            <a:r>
              <a:rPr lang="en-US" sz="1200" b="0" i="0" u="none" strike="noStrike" kern="1200" dirty="0">
                <a:solidFill>
                  <a:schemeClr val="tx1"/>
                </a:solidFill>
                <a:effectLst/>
                <a:latin typeface="+mn-lt"/>
                <a:ea typeface="+mn-ea"/>
                <a:cs typeface="+mn-cs"/>
              </a:rPr>
              <a:t> will </a:t>
            </a:r>
            <a:r>
              <a:rPr lang="en-US" sz="1200" b="1" i="1" u="none" strike="noStrike" kern="1200" dirty="0">
                <a:solidFill>
                  <a:schemeClr val="tx1"/>
                </a:solidFill>
                <a:effectLst/>
                <a:latin typeface="+mn-lt"/>
                <a:ea typeface="+mn-ea"/>
                <a:cs typeface="+mn-cs"/>
              </a:rPr>
              <a:t>come</a:t>
            </a:r>
            <a:r>
              <a:rPr lang="en-US" sz="1200" b="0" i="0" u="none" strike="noStrike" kern="1200" dirty="0">
                <a:solidFill>
                  <a:schemeClr val="tx1"/>
                </a:solidFill>
                <a:effectLst/>
                <a:latin typeface="+mn-lt"/>
                <a:ea typeface="+mn-ea"/>
                <a:cs typeface="+mn-cs"/>
              </a:rPr>
              <a:t> for </a:t>
            </a:r>
            <a:r>
              <a:rPr lang="en-US" sz="1200" b="1" i="1" u="none" strike="noStrike" kern="1200" dirty="0">
                <a:solidFill>
                  <a:schemeClr val="tx1"/>
                </a:solidFill>
                <a:effectLst/>
                <a:latin typeface="+mn-lt"/>
                <a:ea typeface="+mn-ea"/>
                <a:cs typeface="+mn-cs"/>
              </a:rPr>
              <a:t>everyone</a:t>
            </a:r>
            <a:r>
              <a:rPr lang="en-US" sz="1200" b="0" i="0" u="none" strike="noStrike" kern="1200" dirty="0">
                <a:solidFill>
                  <a:schemeClr val="tx1"/>
                </a:solidFill>
                <a:effectLst/>
                <a:latin typeface="+mn-lt"/>
                <a:ea typeface="+mn-ea"/>
                <a:cs typeface="+mn-cs"/>
              </a:rPr>
              <a:t> who </a:t>
            </a:r>
            <a:r>
              <a:rPr lang="en-US" sz="1200" b="1" i="1" u="none" strike="noStrike" kern="1200" dirty="0">
                <a:solidFill>
                  <a:schemeClr val="tx1"/>
                </a:solidFill>
                <a:effectLst/>
                <a:latin typeface="+mn-lt"/>
                <a:ea typeface="+mn-ea"/>
                <a:cs typeface="+mn-cs"/>
              </a:rPr>
              <a:t>said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“no”</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Everyone</a:t>
            </a:r>
            <a:r>
              <a:rPr lang="en-US" sz="1200" b="0" i="0" u="none" strike="noStrike" kern="1200" dirty="0">
                <a:solidFill>
                  <a:schemeClr val="tx1"/>
                </a:solidFill>
                <a:effectLst/>
                <a:latin typeface="+mn-lt"/>
                <a:ea typeface="+mn-ea"/>
                <a:cs typeface="+mn-cs"/>
              </a:rPr>
              <a:t> who </a:t>
            </a:r>
            <a:r>
              <a:rPr lang="en-US" sz="1200" b="1" i="1" u="none" strike="noStrike" kern="1200" dirty="0">
                <a:solidFill>
                  <a:schemeClr val="tx1"/>
                </a:solidFill>
                <a:effectLst/>
                <a:latin typeface="+mn-lt"/>
                <a:ea typeface="+mn-ea"/>
                <a:cs typeface="+mn-cs"/>
              </a:rPr>
              <a:t>trusted</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their</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works</a:t>
            </a:r>
            <a:r>
              <a:rPr lang="en-US" sz="1200" b="0" i="0" u="none" strike="noStrike" kern="1200" dirty="0">
                <a:solidFill>
                  <a:schemeClr val="tx1"/>
                </a:solidFill>
                <a:effectLst/>
                <a:latin typeface="+mn-lt"/>
                <a:ea typeface="+mn-ea"/>
                <a:cs typeface="+mn-cs"/>
              </a:rPr>
              <a:t> </a:t>
            </a:r>
            <a:r>
              <a:rPr lang="en-US" sz="1200" b="0" i="1" u="none" strike="noStrike" kern="1200" dirty="0">
                <a:solidFill>
                  <a:schemeClr val="tx1"/>
                </a:solidFill>
                <a:effectLst/>
                <a:latin typeface="+mn-lt"/>
                <a:ea typeface="+mn-ea"/>
                <a:cs typeface="+mn-cs"/>
              </a:rPr>
              <a:t>instead</a:t>
            </a:r>
            <a:r>
              <a:rPr lang="en-US" sz="1200" b="0" i="0" u="none" strike="noStrike" kern="1200" dirty="0">
                <a:solidFill>
                  <a:schemeClr val="tx1"/>
                </a:solidFill>
                <a:effectLst/>
                <a:latin typeface="+mn-lt"/>
                <a:ea typeface="+mn-ea"/>
                <a:cs typeface="+mn-cs"/>
              </a:rPr>
              <a:t> of God.</a:t>
            </a:r>
          </a:p>
          <a:p>
            <a:pPr marL="171450" indent="-171450">
              <a:buFont typeface="Arial" panose="020B0604020202020204" pitchFamily="34" charset="0"/>
              <a:buChar char="•"/>
            </a:pPr>
            <a:r>
              <a:rPr lang="en-US" sz="1200" b="1" i="0" u="none" strike="noStrike" kern="1200" dirty="0">
                <a:solidFill>
                  <a:schemeClr val="tx1"/>
                </a:solidFill>
                <a:effectLst/>
                <a:latin typeface="+mn-lt"/>
                <a:ea typeface="+mn-ea"/>
                <a:cs typeface="+mn-cs"/>
              </a:rPr>
              <a:t>Everyone</a:t>
            </a:r>
            <a:r>
              <a:rPr lang="en-US" sz="1200" b="0" i="0" u="none" strike="noStrike" kern="1200" dirty="0">
                <a:solidFill>
                  <a:schemeClr val="tx1"/>
                </a:solidFill>
                <a:effectLst/>
                <a:latin typeface="+mn-lt"/>
                <a:ea typeface="+mn-ea"/>
                <a:cs typeface="+mn-cs"/>
              </a:rPr>
              <a:t> who </a:t>
            </a:r>
            <a:r>
              <a:rPr lang="en-US" sz="1200" b="0" i="0" u="sng" strike="noStrike" kern="1200" dirty="0">
                <a:solidFill>
                  <a:schemeClr val="tx1"/>
                </a:solidFill>
                <a:effectLst/>
                <a:latin typeface="+mn-lt"/>
                <a:ea typeface="+mn-ea"/>
                <a:cs typeface="+mn-cs"/>
              </a:rPr>
              <a:t>did not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believe</a:t>
            </a:r>
            <a:r>
              <a:rPr lang="en-US" sz="1200" b="0" i="0" u="none" strike="noStrike" kern="1200" dirty="0">
                <a:solidFill>
                  <a:schemeClr val="tx1"/>
                </a:solidFill>
                <a:effectLst/>
                <a:latin typeface="+mn-lt"/>
                <a:ea typeface="+mn-ea"/>
                <a:cs typeface="+mn-cs"/>
              </a:rPr>
              <a:t> will be </a:t>
            </a:r>
            <a:r>
              <a:rPr lang="en-US" sz="1200" b="1" i="1" u="none" strike="noStrike" kern="1200" dirty="0">
                <a:solidFill>
                  <a:schemeClr val="tx1"/>
                </a:solidFill>
                <a:effectLst/>
                <a:latin typeface="+mn-lt"/>
                <a:ea typeface="+mn-ea"/>
                <a:cs typeface="+mn-cs"/>
              </a:rPr>
              <a:t>tossed</a:t>
            </a:r>
            <a:r>
              <a:rPr lang="en-US" sz="1200" b="0" i="0" u="none" strike="noStrike" kern="1200" dirty="0">
                <a:solidFill>
                  <a:schemeClr val="tx1"/>
                </a:solidFill>
                <a:effectLst/>
                <a:latin typeface="+mn-lt"/>
                <a:ea typeface="+mn-ea"/>
                <a:cs typeface="+mn-cs"/>
              </a:rPr>
              <a:t> into the </a:t>
            </a:r>
            <a:r>
              <a:rPr lang="en-US" sz="1200" b="1" i="0" u="none" strike="noStrike" kern="1200" dirty="0">
                <a:solidFill>
                  <a:schemeClr val="tx1"/>
                </a:solidFill>
                <a:effectLst/>
                <a:latin typeface="+mn-lt"/>
                <a:ea typeface="+mn-ea"/>
                <a:cs typeface="+mn-cs"/>
              </a:rPr>
              <a:t>Lake of Fire</a:t>
            </a:r>
            <a:r>
              <a:rPr lang="en-US" sz="1200" b="0" i="0" u="none" strike="noStrike" kern="1200" dirty="0">
                <a:solidFill>
                  <a:schemeClr val="tx1"/>
                </a:solidFill>
                <a:effectLst/>
                <a:latin typeface="+mn-lt"/>
                <a:ea typeface="+mn-ea"/>
                <a:cs typeface="+mn-cs"/>
              </a:rPr>
              <a:t> with </a:t>
            </a:r>
            <a:r>
              <a:rPr lang="en-US" sz="1200" b="1" i="0" u="none" strike="noStrike" kern="1200" dirty="0">
                <a:solidFill>
                  <a:schemeClr val="tx1"/>
                </a:solidFill>
                <a:effectLst/>
                <a:latin typeface="+mn-lt"/>
                <a:ea typeface="+mn-ea"/>
                <a:cs typeface="+mn-cs"/>
              </a:rPr>
              <a:t>Satan</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[Click “</a:t>
            </a:r>
            <a:r>
              <a:rPr lang="en-US" sz="1200" b="1" i="0" u="none" strike="noStrike" kern="1200" dirty="0">
                <a:solidFill>
                  <a:schemeClr val="tx1"/>
                </a:solidFill>
                <a:effectLst/>
                <a:latin typeface="+mn-lt"/>
                <a:ea typeface="+mn-ea"/>
                <a:cs typeface="+mn-cs"/>
              </a:rPr>
              <a:t>Kingdom of Satan</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we will then have a </a:t>
            </a:r>
            <a:r>
              <a:rPr lang="en-US" sz="1200" b="0" i="0" u="sng" strike="noStrike" kern="1200" dirty="0">
                <a:solidFill>
                  <a:schemeClr val="tx1"/>
                </a:solidFill>
                <a:effectLst/>
                <a:latin typeface="+mn-lt"/>
                <a:ea typeface="+mn-ea"/>
                <a:cs typeface="+mn-cs"/>
              </a:rPr>
              <a:t>new</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Heaven</a:t>
            </a:r>
            <a:r>
              <a:rPr lang="en-US" sz="1200" b="0" i="0" u="none" strike="noStrike" kern="1200" dirty="0">
                <a:solidFill>
                  <a:schemeClr val="tx1"/>
                </a:solidFill>
                <a:effectLst/>
                <a:latin typeface="+mn-lt"/>
                <a:ea typeface="+mn-ea"/>
                <a:cs typeface="+mn-cs"/>
              </a:rPr>
              <a:t>, a </a:t>
            </a:r>
            <a:r>
              <a:rPr lang="en-US" sz="1200" b="0" i="0" u="sng" strike="noStrike" kern="1200" dirty="0">
                <a:solidFill>
                  <a:schemeClr val="tx1"/>
                </a:solidFill>
                <a:effectLst/>
                <a:latin typeface="+mn-lt"/>
                <a:ea typeface="+mn-ea"/>
                <a:cs typeface="+mn-cs"/>
              </a:rPr>
              <a:t>new</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Earth</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forever</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ever</a:t>
            </a:r>
            <a:r>
              <a:rPr lang="en-US" sz="1200" b="0" i="0" u="none" strike="noStrike" kern="1200" dirty="0">
                <a:solidFill>
                  <a:schemeClr val="tx1"/>
                </a:solidFill>
                <a:effectLst/>
                <a:latin typeface="+mn-lt"/>
                <a:ea typeface="+mn-ea"/>
                <a:cs typeface="+mn-cs"/>
              </a:rPr>
              <a:t> and </a:t>
            </a:r>
            <a:r>
              <a:rPr lang="en-US" sz="1200" b="1" i="1" u="none" strike="noStrike" kern="1200" dirty="0">
                <a:solidFill>
                  <a:schemeClr val="tx1"/>
                </a:solidFill>
                <a:effectLst/>
                <a:latin typeface="+mn-lt"/>
                <a:ea typeface="+mn-ea"/>
                <a:cs typeface="+mn-cs"/>
              </a:rPr>
              <a:t>ever</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97</a:t>
            </a:fld>
            <a:endParaRPr lang="en-US"/>
          </a:p>
        </p:txBody>
      </p:sp>
    </p:spTree>
    <p:extLst>
      <p:ext uri="{BB962C8B-B14F-4D97-AF65-F5344CB8AC3E}">
        <p14:creationId xmlns:p14="http://schemas.microsoft.com/office/powerpoint/2010/main" val="2442428231"/>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The </a:t>
            </a:r>
            <a:r>
              <a:rPr lang="en-US" sz="1200" b="1" i="0" u="none" strike="noStrike" kern="1200" dirty="0">
                <a:solidFill>
                  <a:schemeClr val="tx1"/>
                </a:solidFill>
                <a:effectLst/>
                <a:latin typeface="+mn-lt"/>
                <a:ea typeface="+mn-ea"/>
                <a:cs typeface="+mn-cs"/>
              </a:rPr>
              <a:t>Kingdom of God</a:t>
            </a:r>
            <a:r>
              <a:rPr lang="en-US" sz="1200" b="0" i="0" u="none" strike="noStrike" kern="1200" dirty="0">
                <a:solidFill>
                  <a:schemeClr val="tx1"/>
                </a:solidFill>
                <a:effectLst/>
                <a:latin typeface="+mn-lt"/>
                <a:ea typeface="+mn-ea"/>
                <a:cs typeface="+mn-cs"/>
              </a:rPr>
              <a:t> will be </a:t>
            </a:r>
            <a:r>
              <a:rPr lang="en-US" sz="1200" b="0" i="0" u="sng" strike="noStrike" kern="1200" dirty="0">
                <a:solidFill>
                  <a:schemeClr val="tx1"/>
                </a:solidFill>
                <a:effectLst/>
                <a:latin typeface="+mn-lt"/>
                <a:ea typeface="+mn-ea"/>
                <a:cs typeface="+mn-cs"/>
              </a:rPr>
              <a:t>fully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restored</a:t>
            </a:r>
            <a:r>
              <a:rPr lang="en-US" sz="1200" b="0" i="0" u="none" strike="noStrike" kern="1200" dirty="0">
                <a:solidFill>
                  <a:schemeClr val="tx1"/>
                </a:solidFill>
                <a:effectLst/>
                <a:latin typeface="+mn-lt"/>
                <a:ea typeface="+mn-ea"/>
                <a:cs typeface="+mn-cs"/>
              </a:rPr>
              <a:t> and </a:t>
            </a:r>
            <a:r>
              <a:rPr lang="en-US" sz="1200" b="0" i="0" u="sng" strike="noStrike" kern="1200" dirty="0">
                <a:solidFill>
                  <a:schemeClr val="tx1"/>
                </a:solidFill>
                <a:effectLst/>
                <a:latin typeface="+mn-lt"/>
                <a:ea typeface="+mn-ea"/>
                <a:cs typeface="+mn-cs"/>
              </a:rPr>
              <a:t>perfect</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forever</a:t>
            </a:r>
            <a:r>
              <a:rPr lang="en-US" sz="1200" b="0" i="0" u="none" strike="noStrike" kern="1200" dirty="0">
                <a:solidFill>
                  <a:schemeClr val="tx1"/>
                </a:solidFill>
                <a:effectLst/>
                <a:latin typeface="+mn-lt"/>
                <a:ea typeface="+mn-ea"/>
                <a:cs typeface="+mn-cs"/>
              </a:rPr>
              <a:t>.</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And </a:t>
            </a:r>
            <a:r>
              <a:rPr lang="en-US" sz="1200" b="1" i="0" u="none" strike="noStrike" kern="1200" dirty="0">
                <a:solidFill>
                  <a:schemeClr val="tx1"/>
                </a:solidFill>
                <a:effectLst/>
                <a:latin typeface="+mn-lt"/>
                <a:ea typeface="+mn-ea"/>
                <a:cs typeface="+mn-cs"/>
              </a:rPr>
              <a:t>that</a:t>
            </a:r>
            <a:r>
              <a:rPr lang="en-US" sz="1200" b="0" i="0" u="none" strike="noStrike" kern="1200" dirty="0">
                <a:solidFill>
                  <a:schemeClr val="tx1"/>
                </a:solidFill>
                <a:effectLst/>
                <a:latin typeface="+mn-lt"/>
                <a:ea typeface="+mn-ea"/>
                <a:cs typeface="+mn-cs"/>
              </a:rPr>
              <a:t> is </a:t>
            </a:r>
            <a:r>
              <a:rPr lang="en-US" sz="1200" b="1" i="1" u="none" strike="noStrike" kern="1200" dirty="0">
                <a:solidFill>
                  <a:schemeClr val="tx1"/>
                </a:solidFill>
                <a:effectLst/>
                <a:latin typeface="+mn-lt"/>
                <a:ea typeface="+mn-ea"/>
                <a:cs typeface="+mn-cs"/>
              </a:rPr>
              <a:t>where</a:t>
            </a:r>
            <a:r>
              <a:rPr lang="en-US" sz="1200" b="0" i="0" u="none" strike="noStrike" kern="1200" dirty="0">
                <a:solidFill>
                  <a:schemeClr val="tx1"/>
                </a:solidFill>
                <a:effectLst/>
                <a:latin typeface="+mn-lt"/>
                <a:ea typeface="+mn-ea"/>
                <a:cs typeface="+mn-cs"/>
              </a:rPr>
              <a:t> you can</a:t>
            </a:r>
            <a:r>
              <a:rPr lang="en-US" sz="1200" b="1" i="1" u="none" strike="noStrike" kern="1200" dirty="0">
                <a:solidFill>
                  <a:schemeClr val="tx1"/>
                </a:solidFill>
                <a:effectLst/>
                <a:latin typeface="+mn-lt"/>
                <a:ea typeface="+mn-ea"/>
                <a:cs typeface="+mn-cs"/>
              </a:rPr>
              <a:t> be</a:t>
            </a:r>
            <a:r>
              <a:rPr lang="en-US" sz="1200" b="0" i="0" u="none" strike="noStrike" kern="1200" dirty="0">
                <a:solidFill>
                  <a:schemeClr val="tx1"/>
                </a:solidFill>
                <a:effectLst/>
                <a:latin typeface="+mn-lt"/>
                <a:ea typeface="+mn-ea"/>
                <a:cs typeface="+mn-cs"/>
              </a:rPr>
              <a:t> if you </a:t>
            </a:r>
            <a:r>
              <a:rPr lang="en-US" sz="1200" b="0" i="0" u="sng" strike="noStrike" kern="1200" dirty="0">
                <a:solidFill>
                  <a:schemeClr val="tx1"/>
                </a:solidFill>
                <a:effectLst/>
                <a:latin typeface="+mn-lt"/>
                <a:ea typeface="+mn-ea"/>
                <a:cs typeface="+mn-cs"/>
              </a:rPr>
              <a:t>simply</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choose</a:t>
            </a:r>
            <a:r>
              <a:rPr lang="en-US" sz="1200" b="0" i="0" u="none" strike="noStrike" kern="1200" dirty="0">
                <a:solidFill>
                  <a:schemeClr val="tx1"/>
                </a:solidFill>
                <a:effectLst/>
                <a:latin typeface="+mn-lt"/>
                <a:ea typeface="+mn-ea"/>
                <a:cs typeface="+mn-cs"/>
              </a:rPr>
              <a:t> to put </a:t>
            </a:r>
            <a:r>
              <a:rPr lang="en-US" sz="1200" b="0" i="0" u="sng" strike="noStrike" kern="1200" dirty="0">
                <a:solidFill>
                  <a:schemeClr val="tx1"/>
                </a:solidFill>
                <a:effectLst/>
                <a:latin typeface="+mn-lt"/>
                <a:ea typeface="+mn-ea"/>
                <a:cs typeface="+mn-cs"/>
              </a:rPr>
              <a:t>your</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faith</a:t>
            </a:r>
            <a:r>
              <a:rPr lang="en-US" sz="1200" b="0" i="0" u="none" strike="noStrike" kern="1200" dirty="0">
                <a:solidFill>
                  <a:schemeClr val="tx1"/>
                </a:solidFill>
                <a:effectLst/>
                <a:latin typeface="+mn-lt"/>
                <a:ea typeface="+mn-ea"/>
                <a:cs typeface="+mn-cs"/>
              </a:rPr>
              <a:t> in the </a:t>
            </a:r>
            <a:r>
              <a:rPr lang="en-US" sz="1200" b="1" i="0" u="none" strike="noStrike" kern="1200" dirty="0">
                <a:solidFill>
                  <a:schemeClr val="tx1"/>
                </a:solidFill>
                <a:effectLst/>
                <a:latin typeface="+mn-lt"/>
                <a:ea typeface="+mn-ea"/>
                <a:cs typeface="+mn-cs"/>
              </a:rPr>
              <a:t>Savoir</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That is God’s </a:t>
            </a:r>
            <a:r>
              <a:rPr lang="en-US" sz="1200" b="0" i="0" u="sng" strike="noStrike" kern="1200" dirty="0">
                <a:solidFill>
                  <a:schemeClr val="tx1"/>
                </a:solidFill>
                <a:effectLst/>
                <a:latin typeface="+mn-lt"/>
                <a:ea typeface="+mn-ea"/>
                <a:cs typeface="+mn-cs"/>
              </a:rPr>
              <a:t>grand</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 that </a:t>
            </a:r>
            <a:r>
              <a:rPr lang="en-US" sz="1200" b="1" i="1" u="none" strike="noStrike" kern="1200" dirty="0">
                <a:solidFill>
                  <a:schemeClr val="tx1"/>
                </a:solidFill>
                <a:effectLst/>
                <a:latin typeface="+mn-lt"/>
                <a:ea typeface="+mn-ea"/>
                <a:cs typeface="+mn-cs"/>
              </a:rPr>
              <a:t>explains</a:t>
            </a:r>
            <a:r>
              <a:rPr lang="en-US" sz="1200" b="0" i="0" u="none" strike="noStrike" kern="1200" dirty="0">
                <a:solidFill>
                  <a:schemeClr val="tx1"/>
                </a:solidFill>
                <a:effectLst/>
                <a:latin typeface="+mn-lt"/>
                <a:ea typeface="+mn-ea"/>
                <a:cs typeface="+mn-cs"/>
              </a:rPr>
              <a:t> so </a:t>
            </a:r>
            <a:r>
              <a:rPr lang="en-US" sz="1200" b="0" i="0" u="sng" strike="noStrike" kern="1200" dirty="0">
                <a:solidFill>
                  <a:schemeClr val="tx1"/>
                </a:solidFill>
                <a:effectLst/>
                <a:latin typeface="+mn-lt"/>
                <a:ea typeface="+mn-ea"/>
                <a:cs typeface="+mn-cs"/>
              </a:rPr>
              <a:t>many</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things</a:t>
            </a:r>
            <a:r>
              <a:rPr lang="en-US" sz="1200" b="0" i="0" u="none" strike="noStrike" kern="1200" dirty="0">
                <a:solidFill>
                  <a:schemeClr val="tx1"/>
                </a:solidFill>
                <a:effectLst/>
                <a:latin typeface="+mn-lt"/>
                <a:ea typeface="+mn-ea"/>
                <a:cs typeface="+mn-cs"/>
              </a:rPr>
              <a:t>… </a:t>
            </a:r>
          </a:p>
          <a:p>
            <a:pPr marL="171450" indent="-171450">
              <a:buFont typeface="Arial" panose="020B0604020202020204" pitchFamily="34" charset="0"/>
              <a:buChar char="•"/>
            </a:pPr>
            <a:r>
              <a:rPr lang="en-US" sz="1200" b="0" i="0" u="none" strike="noStrike" kern="1200" dirty="0">
                <a:solidFill>
                  <a:schemeClr val="tx1"/>
                </a:solidFill>
                <a:effectLst/>
                <a:latin typeface="+mn-lt"/>
                <a:ea typeface="+mn-ea"/>
                <a:cs typeface="+mn-cs"/>
              </a:rPr>
              <a:t>I </a:t>
            </a:r>
            <a:r>
              <a:rPr lang="en-US" sz="1200" b="1" i="1" u="none" strike="noStrike" kern="1200" dirty="0">
                <a:solidFill>
                  <a:schemeClr val="tx1"/>
                </a:solidFill>
                <a:effectLst/>
                <a:latin typeface="+mn-lt"/>
                <a:ea typeface="+mn-ea"/>
                <a:cs typeface="+mn-cs"/>
              </a:rPr>
              <a:t>hope</a:t>
            </a:r>
            <a:r>
              <a:rPr lang="en-US" sz="1200" b="0" i="0" u="none" strike="noStrike" kern="1200" dirty="0">
                <a:solidFill>
                  <a:schemeClr val="tx1"/>
                </a:solidFill>
                <a:effectLst/>
                <a:latin typeface="+mn-lt"/>
                <a:ea typeface="+mn-ea"/>
                <a:cs typeface="+mn-cs"/>
              </a:rPr>
              <a:t> that you have </a:t>
            </a:r>
            <a:r>
              <a:rPr lang="en-US" sz="1200" b="1" i="1" u="none" strike="noStrike" kern="1200" dirty="0">
                <a:solidFill>
                  <a:schemeClr val="tx1"/>
                </a:solidFill>
                <a:effectLst/>
                <a:latin typeface="+mn-lt"/>
                <a:ea typeface="+mn-ea"/>
                <a:cs typeface="+mn-cs"/>
              </a:rPr>
              <a:t>understood</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this</a:t>
            </a:r>
            <a:r>
              <a:rPr lang="en-US" sz="1200" b="0" i="0" u="none" strike="noStrike" kern="1200" dirty="0">
                <a:solidFill>
                  <a:schemeClr val="tx1"/>
                </a:solidFill>
                <a:effectLst/>
                <a:latin typeface="+mn-lt"/>
                <a:ea typeface="+mn-ea"/>
                <a:cs typeface="+mn-cs"/>
              </a:rPr>
              <a:t> </a:t>
            </a:r>
            <a:r>
              <a:rPr lang="en-US" sz="1200" b="1" i="0" u="none" strike="noStrike" kern="1200" dirty="0">
                <a:solidFill>
                  <a:schemeClr val="tx1"/>
                </a:solidFill>
                <a:effectLst/>
                <a:latin typeface="+mn-lt"/>
                <a:ea typeface="+mn-ea"/>
                <a:cs typeface="+mn-cs"/>
              </a:rPr>
              <a:t>story</a:t>
            </a:r>
            <a:r>
              <a:rPr lang="en-US" sz="1200" b="0" i="0" u="none" strike="noStrike" kern="1200" dirty="0">
                <a:solidFill>
                  <a:schemeClr val="tx1"/>
                </a:solidFill>
                <a:effectLst/>
                <a:latin typeface="+mn-lt"/>
                <a:ea typeface="+mn-ea"/>
                <a:cs typeface="+mn-cs"/>
              </a:rPr>
              <a:t> and have </a:t>
            </a:r>
            <a:r>
              <a:rPr lang="en-US" sz="1200" b="1" i="1" u="none" strike="noStrike" kern="1200" dirty="0">
                <a:solidFill>
                  <a:schemeClr val="tx1"/>
                </a:solidFill>
                <a:effectLst/>
                <a:latin typeface="+mn-lt"/>
                <a:ea typeface="+mn-ea"/>
                <a:cs typeface="+mn-cs"/>
              </a:rPr>
              <a:t>placed</a:t>
            </a:r>
            <a:r>
              <a:rPr lang="en-US" sz="1200" b="0" i="0" u="none" strike="noStrike" kern="1200" dirty="0">
                <a:solidFill>
                  <a:schemeClr val="tx1"/>
                </a:solidFill>
                <a:effectLst/>
                <a:latin typeface="+mn-lt"/>
                <a:ea typeface="+mn-ea"/>
                <a:cs typeface="+mn-cs"/>
              </a:rPr>
              <a:t> </a:t>
            </a:r>
            <a:r>
              <a:rPr lang="en-US" sz="1200" b="0" i="0" u="sng" strike="noStrike" kern="1200" dirty="0">
                <a:solidFill>
                  <a:schemeClr val="tx1"/>
                </a:solidFill>
                <a:effectLst/>
                <a:latin typeface="+mn-lt"/>
                <a:ea typeface="+mn-ea"/>
                <a:cs typeface="+mn-cs"/>
              </a:rPr>
              <a:t>your</a:t>
            </a:r>
            <a:r>
              <a:rPr lang="en-US" sz="1200" b="0" i="0" u="none" strike="noStrike" kern="1200" dirty="0">
                <a:solidFill>
                  <a:schemeClr val="tx1"/>
                </a:solidFill>
                <a:effectLst/>
                <a:latin typeface="+mn-lt"/>
                <a:ea typeface="+mn-ea"/>
                <a:cs typeface="+mn-cs"/>
              </a:rPr>
              <a:t> </a:t>
            </a:r>
            <a:r>
              <a:rPr lang="en-US" sz="1200" b="1" i="1" u="none" strike="noStrike" kern="1200" dirty="0">
                <a:solidFill>
                  <a:schemeClr val="tx1"/>
                </a:solidFill>
                <a:effectLst/>
                <a:latin typeface="+mn-lt"/>
                <a:ea typeface="+mn-ea"/>
                <a:cs typeface="+mn-cs"/>
              </a:rPr>
              <a:t>trust</a:t>
            </a:r>
            <a:r>
              <a:rPr lang="en-US" sz="1200" b="0" i="0" u="none" strike="noStrike" kern="1200" dirty="0">
                <a:solidFill>
                  <a:schemeClr val="tx1"/>
                </a:solidFill>
                <a:effectLst/>
                <a:latin typeface="+mn-lt"/>
                <a:ea typeface="+mn-ea"/>
                <a:cs typeface="+mn-cs"/>
              </a:rPr>
              <a:t> in Jesus Christ </a:t>
            </a:r>
            <a:r>
              <a:rPr lang="en-US" sz="1200" b="1" i="1" u="none" strike="noStrike" kern="1200" dirty="0">
                <a:solidFill>
                  <a:schemeClr val="tx1"/>
                </a:solidFill>
                <a:effectLst/>
                <a:latin typeface="+mn-lt"/>
                <a:ea typeface="+mn-ea"/>
                <a:cs typeface="+mn-cs"/>
              </a:rPr>
              <a:t>alone</a:t>
            </a:r>
            <a:r>
              <a:rPr lang="en-US" sz="1200" b="0" i="0" u="none" strike="noStrike" kern="1200" dirty="0">
                <a:solidFill>
                  <a:schemeClr val="tx1"/>
                </a:solidFill>
                <a:effectLst/>
                <a:latin typeface="+mn-lt"/>
                <a:ea typeface="+mn-ea"/>
                <a:cs typeface="+mn-cs"/>
              </a:rPr>
              <a:t>.</a:t>
            </a:r>
          </a:p>
        </p:txBody>
      </p:sp>
      <p:sp>
        <p:nvSpPr>
          <p:cNvPr id="4" name="Slide Number Placeholder 3"/>
          <p:cNvSpPr>
            <a:spLocks noGrp="1"/>
          </p:cNvSpPr>
          <p:nvPr>
            <p:ph type="sldNum" sz="quarter" idx="10"/>
          </p:nvPr>
        </p:nvSpPr>
        <p:spPr/>
        <p:txBody>
          <a:bodyPr/>
          <a:lstStyle/>
          <a:p>
            <a:fld id="{9398ECE9-F199-4445-9799-9CC371946868}" type="slidenum">
              <a:rPr lang="en-US" smtClean="0"/>
              <a:t>98</a:t>
            </a:fld>
            <a:endParaRPr lang="en-US"/>
          </a:p>
        </p:txBody>
      </p:sp>
    </p:spTree>
    <p:extLst>
      <p:ext uri="{BB962C8B-B14F-4D97-AF65-F5344CB8AC3E}">
        <p14:creationId xmlns:p14="http://schemas.microsoft.com/office/powerpoint/2010/main" val="83228814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586B1B-1226-158E-E387-0B0ED993FF7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CE03907-75E1-EEA9-D0D7-EDEF610C979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7CC307C-2789-4309-5DEF-918375297EB4}"/>
              </a:ext>
            </a:extLst>
          </p:cNvPr>
          <p:cNvSpPr>
            <a:spLocks noGrp="1"/>
          </p:cNvSpPr>
          <p:nvPr>
            <p:ph type="body" idx="1"/>
          </p:nvPr>
        </p:nvSpPr>
        <p:spPr/>
        <p:txBody>
          <a:bodyPr/>
          <a:lstStyle/>
          <a:p>
            <a:pPr marL="0" indent="0">
              <a:buFont typeface="Arial" panose="020B0604020202020204" pitchFamily="34" charset="0"/>
              <a:buNone/>
            </a:pPr>
            <a:r>
              <a:rPr lang="en-US" sz="1200" b="0" i="0" u="none" strike="noStrike" kern="1200" dirty="0">
                <a:solidFill>
                  <a:schemeClr val="tx1"/>
                </a:solidFill>
                <a:effectLst/>
                <a:latin typeface="+mn-lt"/>
                <a:ea typeface="+mn-ea"/>
                <a:cs typeface="+mn-cs"/>
              </a:rPr>
              <a:t>[Pray]</a:t>
            </a:r>
          </a:p>
        </p:txBody>
      </p:sp>
      <p:sp>
        <p:nvSpPr>
          <p:cNvPr id="4" name="Slide Number Placeholder 3">
            <a:extLst>
              <a:ext uri="{FF2B5EF4-FFF2-40B4-BE49-F238E27FC236}">
                <a16:creationId xmlns:a16="http://schemas.microsoft.com/office/drawing/2014/main" id="{284501C2-B292-5CB5-9D4A-01D48B44636A}"/>
              </a:ext>
            </a:extLst>
          </p:cNvPr>
          <p:cNvSpPr>
            <a:spLocks noGrp="1"/>
          </p:cNvSpPr>
          <p:nvPr>
            <p:ph type="sldNum" sz="quarter" idx="5"/>
          </p:nvPr>
        </p:nvSpPr>
        <p:spPr/>
        <p:txBody>
          <a:bodyPr/>
          <a:lstStyle/>
          <a:p>
            <a:fld id="{1BE51993-63BF-46A3-80D4-888771CAD274}" type="slidenum">
              <a:rPr lang="en-US" smtClean="0"/>
              <a:t>99</a:t>
            </a:fld>
            <a:endParaRPr lang="en-US"/>
          </a:p>
        </p:txBody>
      </p:sp>
    </p:spTree>
    <p:extLst>
      <p:ext uri="{BB962C8B-B14F-4D97-AF65-F5344CB8AC3E}">
        <p14:creationId xmlns:p14="http://schemas.microsoft.com/office/powerpoint/2010/main" val="288274195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19BD5B3-430D-46B5-AFD4-61932813EEA7}" type="slidenum">
              <a:rPr lang="en-US"/>
              <a:pPr>
                <a:defRPr/>
              </a:pPr>
              <a:t>‹#›</a:t>
            </a:fld>
            <a:endParaRPr lang="en-US"/>
          </a:p>
        </p:txBody>
      </p:sp>
    </p:spTree>
    <p:extLst>
      <p:ext uri="{BB962C8B-B14F-4D97-AF65-F5344CB8AC3E}">
        <p14:creationId xmlns:p14="http://schemas.microsoft.com/office/powerpoint/2010/main" val="3498805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E7F4325-C208-4933-8F36-359F0CFF27A4}" type="slidenum">
              <a:rPr lang="en-US"/>
              <a:pPr>
                <a:defRPr/>
              </a:pPr>
              <a:t>‹#›</a:t>
            </a:fld>
            <a:endParaRPr lang="en-US"/>
          </a:p>
        </p:txBody>
      </p:sp>
    </p:spTree>
    <p:extLst>
      <p:ext uri="{BB962C8B-B14F-4D97-AF65-F5344CB8AC3E}">
        <p14:creationId xmlns:p14="http://schemas.microsoft.com/office/powerpoint/2010/main" val="2838384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3757829-B49C-4973-B7B8-BC724F864EA4}" type="slidenum">
              <a:rPr lang="en-US"/>
              <a:pPr>
                <a:defRPr/>
              </a:pPr>
              <a:t>‹#›</a:t>
            </a:fld>
            <a:endParaRPr lang="en-US"/>
          </a:p>
        </p:txBody>
      </p:sp>
    </p:spTree>
    <p:extLst>
      <p:ext uri="{BB962C8B-B14F-4D97-AF65-F5344CB8AC3E}">
        <p14:creationId xmlns:p14="http://schemas.microsoft.com/office/powerpoint/2010/main" val="31643189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501B008-9071-415A-B100-B6C34CA2B80F}" type="slidenum">
              <a:rPr lang="en-US"/>
              <a:pPr>
                <a:defRPr/>
              </a:pPr>
              <a:t>‹#›</a:t>
            </a:fld>
            <a:endParaRPr lang="en-US"/>
          </a:p>
        </p:txBody>
      </p:sp>
    </p:spTree>
    <p:extLst>
      <p:ext uri="{BB962C8B-B14F-4D97-AF65-F5344CB8AC3E}">
        <p14:creationId xmlns:p14="http://schemas.microsoft.com/office/powerpoint/2010/main" val="16444562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F6ABF73-20E4-44B5-B80E-69A9943DC147}" type="slidenum">
              <a:rPr lang="en-US"/>
              <a:pPr>
                <a:defRPr/>
              </a:pPr>
              <a:t>‹#›</a:t>
            </a:fld>
            <a:endParaRPr lang="en-US"/>
          </a:p>
        </p:txBody>
      </p:sp>
    </p:spTree>
    <p:extLst>
      <p:ext uri="{BB962C8B-B14F-4D97-AF65-F5344CB8AC3E}">
        <p14:creationId xmlns:p14="http://schemas.microsoft.com/office/powerpoint/2010/main" val="1605513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E50C6B3-9044-4CBC-8809-3D2966955D03}" type="slidenum">
              <a:rPr lang="en-US"/>
              <a:pPr>
                <a:defRPr/>
              </a:pPr>
              <a:t>‹#›</a:t>
            </a:fld>
            <a:endParaRPr lang="en-US"/>
          </a:p>
        </p:txBody>
      </p:sp>
    </p:spTree>
    <p:extLst>
      <p:ext uri="{BB962C8B-B14F-4D97-AF65-F5344CB8AC3E}">
        <p14:creationId xmlns:p14="http://schemas.microsoft.com/office/powerpoint/2010/main" val="773676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EE5610C-3B55-4EBC-BBB8-38E19F91D618}" type="slidenum">
              <a:rPr lang="en-US"/>
              <a:pPr>
                <a:defRPr/>
              </a:pPr>
              <a:t>‹#›</a:t>
            </a:fld>
            <a:endParaRPr lang="en-US"/>
          </a:p>
        </p:txBody>
      </p:sp>
    </p:spTree>
    <p:extLst>
      <p:ext uri="{BB962C8B-B14F-4D97-AF65-F5344CB8AC3E}">
        <p14:creationId xmlns:p14="http://schemas.microsoft.com/office/powerpoint/2010/main" val="188956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C122BD1-F16B-4EA2-881A-57F8C515226F}" type="slidenum">
              <a:rPr lang="en-US"/>
              <a:pPr>
                <a:defRPr/>
              </a:pPr>
              <a:t>‹#›</a:t>
            </a:fld>
            <a:endParaRPr lang="en-US"/>
          </a:p>
        </p:txBody>
      </p:sp>
    </p:spTree>
    <p:extLst>
      <p:ext uri="{BB962C8B-B14F-4D97-AF65-F5344CB8AC3E}">
        <p14:creationId xmlns:p14="http://schemas.microsoft.com/office/powerpoint/2010/main" val="3800646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B8C9D2B-477C-4E3A-9095-1E3149934230}" type="slidenum">
              <a:rPr lang="en-US"/>
              <a:pPr>
                <a:defRPr/>
              </a:pPr>
              <a:t>‹#›</a:t>
            </a:fld>
            <a:endParaRPr lang="en-US"/>
          </a:p>
        </p:txBody>
      </p:sp>
    </p:spTree>
    <p:extLst>
      <p:ext uri="{BB962C8B-B14F-4D97-AF65-F5344CB8AC3E}">
        <p14:creationId xmlns:p14="http://schemas.microsoft.com/office/powerpoint/2010/main" val="1924419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8A60265-A5AF-4878-AF52-789CFEB8E991}" type="slidenum">
              <a:rPr lang="en-US"/>
              <a:pPr>
                <a:defRPr/>
              </a:pPr>
              <a:t>‹#›</a:t>
            </a:fld>
            <a:endParaRPr lang="en-US"/>
          </a:p>
        </p:txBody>
      </p:sp>
    </p:spTree>
    <p:extLst>
      <p:ext uri="{BB962C8B-B14F-4D97-AF65-F5344CB8AC3E}">
        <p14:creationId xmlns:p14="http://schemas.microsoft.com/office/powerpoint/2010/main" val="11818485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D9D208C-D9DA-47CD-8447-E0F42BB1F15F}" type="slidenum">
              <a:rPr lang="en-US"/>
              <a:pPr>
                <a:defRPr/>
              </a:pPr>
              <a:t>‹#›</a:t>
            </a:fld>
            <a:endParaRPr lang="en-US"/>
          </a:p>
        </p:txBody>
      </p:sp>
    </p:spTree>
    <p:extLst>
      <p:ext uri="{BB962C8B-B14F-4D97-AF65-F5344CB8AC3E}">
        <p14:creationId xmlns:p14="http://schemas.microsoft.com/office/powerpoint/2010/main" val="2070309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09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charset="0"/>
              </a:defRPr>
            </a:lvl1pPr>
          </a:lstStyle>
          <a:p>
            <a:pPr>
              <a:defRPr/>
            </a:pPr>
            <a:endParaRPr lang="en-US"/>
          </a:p>
        </p:txBody>
      </p:sp>
      <p:sp>
        <p:nvSpPr>
          <p:cNvPr id="1029" name="Rectangle 5"/>
          <p:cNvSpPr>
            <a:spLocks noGrp="1" noChangeArrowheads="1"/>
          </p:cNvSpPr>
          <p:nvPr>
            <p:ph type="ftr" sz="quarter" idx="3"/>
          </p:nvPr>
        </p:nvSpPr>
        <p:spPr bwMode="auto">
          <a:xfrm>
            <a:off x="4165600" y="6245225"/>
            <a:ext cx="3860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defRPr>
            </a:lvl1pPr>
          </a:lstStyle>
          <a:p>
            <a:pPr>
              <a:defRPr/>
            </a:pPr>
            <a:endParaRPr lang="en-US"/>
          </a:p>
        </p:txBody>
      </p:sp>
      <p:sp>
        <p:nvSpPr>
          <p:cNvPr id="1030" name="Rectangle 6"/>
          <p:cNvSpPr>
            <a:spLocks noGrp="1" noChangeArrowheads="1"/>
          </p:cNvSpPr>
          <p:nvPr>
            <p:ph type="sldNum" sz="quarter" idx="4"/>
          </p:nvPr>
        </p:nvSpPr>
        <p:spPr bwMode="auto">
          <a:xfrm>
            <a:off x="8737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E7525BBD-BFA5-4230-BA9F-762E71E5930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image" Target="../media/image4.jpeg"/><Relationship Id="rId5" Type="http://schemas.openxmlformats.org/officeDocument/2006/relationships/image" Target="../media/image3.jpeg"/><Relationship Id="rId4" Type="http://schemas.openxmlformats.org/officeDocument/2006/relationships/image" Target="../media/image2.jpeg"/></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5.xml"/><Relationship Id="rId1" Type="http://schemas.openxmlformats.org/officeDocument/2006/relationships/slideLayout" Target="../slideLayouts/slideLayout7.xml"/><Relationship Id="rId4" Type="http://schemas.openxmlformats.org/officeDocument/2006/relationships/image" Target="../media/image7.wmf"/></Relationships>
</file>

<file path=ppt/slides/_rels/slide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6.xml"/><Relationship Id="rId1" Type="http://schemas.openxmlformats.org/officeDocument/2006/relationships/slideLayout" Target="../slideLayouts/slideLayout7.xml"/><Relationship Id="rId4" Type="http://schemas.openxmlformats.org/officeDocument/2006/relationships/image" Target="../media/image7.wmf"/></Relationships>
</file>

<file path=ppt/slides/_rels/slide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image" Target="../media/image7.wmf"/></Relationships>
</file>

<file path=ppt/slides/_rels/slide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8.xml"/><Relationship Id="rId1" Type="http://schemas.openxmlformats.org/officeDocument/2006/relationships/slideLayout" Target="../slideLayouts/slideLayout7.xml"/><Relationship Id="rId4" Type="http://schemas.openxmlformats.org/officeDocument/2006/relationships/image" Target="../media/image7.wmf"/></Relationships>
</file>

<file path=ppt/slides/_rels/slide29.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notesSlide" Target="../notesSlides/notesSlide29.xml"/><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notesSlide" Target="../notesSlides/notesSlide30.xml"/><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31.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notesSlide" Target="../notesSlides/notesSlide31.xml"/><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32.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notesSlide" Target="../notesSlides/notesSlide32.xml"/><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33.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notesSlide" Target="../notesSlides/notesSlide33.xml"/><Relationship Id="rId1" Type="http://schemas.openxmlformats.org/officeDocument/2006/relationships/slideLayout" Target="../slideLayouts/slideLayout7.xml"/><Relationship Id="rId5" Type="http://schemas.openxmlformats.org/officeDocument/2006/relationships/image" Target="../media/image6.png"/><Relationship Id="rId4" Type="http://schemas.openxmlformats.org/officeDocument/2006/relationships/image" Target="../media/image8.jpeg"/></Relationships>
</file>

<file path=ppt/slides/_rels/slide3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4.xml"/><Relationship Id="rId1" Type="http://schemas.openxmlformats.org/officeDocument/2006/relationships/slideLayout" Target="../slideLayouts/slideLayout7.xml"/><Relationship Id="rId6" Type="http://schemas.openxmlformats.org/officeDocument/2006/relationships/image" Target="../media/image8.jpeg"/><Relationship Id="rId5" Type="http://schemas.openxmlformats.org/officeDocument/2006/relationships/image" Target="../media/image9.png"/><Relationship Id="rId4" Type="http://schemas.openxmlformats.org/officeDocument/2006/relationships/image" Target="../media/image7.wmf"/></Relationships>
</file>

<file path=ppt/slides/_rels/slide35.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notesSlide" Target="../notesSlides/notesSlide35.xml"/><Relationship Id="rId1" Type="http://schemas.openxmlformats.org/officeDocument/2006/relationships/slideLayout" Target="../slideLayouts/slideLayout7.xml"/><Relationship Id="rId6" Type="http://schemas.openxmlformats.org/officeDocument/2006/relationships/image" Target="../media/image6.png"/><Relationship Id="rId5" Type="http://schemas.openxmlformats.org/officeDocument/2006/relationships/image" Target="../media/image8.jpeg"/><Relationship Id="rId4" Type="http://schemas.openxmlformats.org/officeDocument/2006/relationships/image" Target="../media/image9.png"/></Relationships>
</file>

<file path=ppt/slides/_rels/slide36.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notesSlide" Target="../notesSlides/notesSlide36.xml"/><Relationship Id="rId1" Type="http://schemas.openxmlformats.org/officeDocument/2006/relationships/slideLayout" Target="../slideLayouts/slideLayout7.xml"/><Relationship Id="rId6" Type="http://schemas.openxmlformats.org/officeDocument/2006/relationships/image" Target="../media/image6.png"/><Relationship Id="rId5" Type="http://schemas.openxmlformats.org/officeDocument/2006/relationships/image" Target="../media/image8.jpeg"/><Relationship Id="rId4" Type="http://schemas.openxmlformats.org/officeDocument/2006/relationships/image" Target="../media/image9.png"/></Relationships>
</file>

<file path=ppt/slides/_rels/slide37.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notesSlide" Target="../notesSlides/notesSlide37.xml"/><Relationship Id="rId1" Type="http://schemas.openxmlformats.org/officeDocument/2006/relationships/slideLayout" Target="../slideLayouts/slideLayout7.xml"/><Relationship Id="rId6" Type="http://schemas.openxmlformats.org/officeDocument/2006/relationships/image" Target="../media/image6.png"/><Relationship Id="rId5" Type="http://schemas.openxmlformats.org/officeDocument/2006/relationships/image" Target="../media/image8.jpeg"/><Relationship Id="rId4" Type="http://schemas.openxmlformats.org/officeDocument/2006/relationships/image" Target="../media/image9.png"/></Relationships>
</file>

<file path=ppt/slides/_rels/slide38.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notesSlide" Target="../notesSlides/notesSlide38.xml"/><Relationship Id="rId1" Type="http://schemas.openxmlformats.org/officeDocument/2006/relationships/slideLayout" Target="../slideLayouts/slideLayout7.xml"/><Relationship Id="rId6" Type="http://schemas.openxmlformats.org/officeDocument/2006/relationships/image" Target="../media/image6.png"/><Relationship Id="rId5" Type="http://schemas.openxmlformats.org/officeDocument/2006/relationships/image" Target="../media/image8.jpeg"/><Relationship Id="rId4" Type="http://schemas.openxmlformats.org/officeDocument/2006/relationships/image" Target="../media/image9.png"/></Relationships>
</file>

<file path=ppt/slides/_rels/slide39.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notesSlide" Target="../notesSlides/notesSlide39.xml"/><Relationship Id="rId1" Type="http://schemas.openxmlformats.org/officeDocument/2006/relationships/slideLayout" Target="../slideLayouts/slideLayout7.xml"/><Relationship Id="rId6" Type="http://schemas.openxmlformats.org/officeDocument/2006/relationships/image" Target="../media/image6.png"/><Relationship Id="rId5" Type="http://schemas.openxmlformats.org/officeDocument/2006/relationships/image" Target="../media/image8.jpeg"/><Relationship Id="rId4" Type="http://schemas.openxmlformats.org/officeDocument/2006/relationships/image" Target="../media/image9.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notesSlide" Target="../notesSlides/notesSlide40.xml"/><Relationship Id="rId1" Type="http://schemas.openxmlformats.org/officeDocument/2006/relationships/slideLayout" Target="../slideLayouts/slideLayout7.xml"/><Relationship Id="rId6" Type="http://schemas.openxmlformats.org/officeDocument/2006/relationships/image" Target="../media/image6.png"/><Relationship Id="rId5" Type="http://schemas.openxmlformats.org/officeDocument/2006/relationships/image" Target="../media/image8.jpeg"/><Relationship Id="rId4" Type="http://schemas.openxmlformats.org/officeDocument/2006/relationships/image" Target="../media/image9.png"/></Relationships>
</file>

<file path=ppt/slides/_rels/slide41.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6.png"/><Relationship Id="rId5" Type="http://schemas.openxmlformats.org/officeDocument/2006/relationships/image" Target="../media/image8.jpeg"/><Relationship Id="rId4" Type="http://schemas.openxmlformats.org/officeDocument/2006/relationships/image" Target="../media/image9.png"/></Relationships>
</file>

<file path=ppt/slides/_rels/slide42.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notesSlide" Target="../notesSlides/notesSlide42.xml"/><Relationship Id="rId1" Type="http://schemas.openxmlformats.org/officeDocument/2006/relationships/slideLayout" Target="../slideLayouts/slideLayout7.xml"/><Relationship Id="rId6" Type="http://schemas.openxmlformats.org/officeDocument/2006/relationships/image" Target="../media/image6.png"/><Relationship Id="rId5" Type="http://schemas.openxmlformats.org/officeDocument/2006/relationships/image" Target="../media/image8.jpeg"/><Relationship Id="rId4" Type="http://schemas.openxmlformats.org/officeDocument/2006/relationships/image" Target="../media/image9.png"/></Relationships>
</file>

<file path=ppt/slides/_rels/slide43.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notesSlide" Target="../notesSlides/notesSlide43.xml"/><Relationship Id="rId1" Type="http://schemas.openxmlformats.org/officeDocument/2006/relationships/slideLayout" Target="../slideLayouts/slideLayout7.xml"/><Relationship Id="rId6" Type="http://schemas.openxmlformats.org/officeDocument/2006/relationships/image" Target="../media/image6.png"/><Relationship Id="rId5" Type="http://schemas.openxmlformats.org/officeDocument/2006/relationships/image" Target="../media/image8.jpeg"/><Relationship Id="rId4" Type="http://schemas.openxmlformats.org/officeDocument/2006/relationships/image" Target="../media/image9.png"/></Relationships>
</file>

<file path=ppt/slides/_rels/slide44.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notesSlide" Target="../notesSlides/notesSlide44.xml"/><Relationship Id="rId1" Type="http://schemas.openxmlformats.org/officeDocument/2006/relationships/slideLayout" Target="../slideLayouts/slideLayout7.xml"/><Relationship Id="rId6" Type="http://schemas.openxmlformats.org/officeDocument/2006/relationships/image" Target="../media/image6.png"/><Relationship Id="rId5" Type="http://schemas.openxmlformats.org/officeDocument/2006/relationships/image" Target="../media/image8.jpeg"/><Relationship Id="rId4" Type="http://schemas.openxmlformats.org/officeDocument/2006/relationships/image" Target="../media/image9.png"/></Relationships>
</file>

<file path=ppt/slides/_rels/slide45.xml.rels><?xml version="1.0" encoding="UTF-8" standalone="yes"?>
<Relationships xmlns="http://schemas.openxmlformats.org/package/2006/relationships"><Relationship Id="rId3" Type="http://schemas.openxmlformats.org/officeDocument/2006/relationships/image" Target="../media/image7.wmf"/><Relationship Id="rId7" Type="http://schemas.openxmlformats.org/officeDocument/2006/relationships/image" Target="../media/image6.png"/><Relationship Id="rId2" Type="http://schemas.openxmlformats.org/officeDocument/2006/relationships/notesSlide" Target="../notesSlides/notesSlide45.xml"/><Relationship Id="rId1" Type="http://schemas.openxmlformats.org/officeDocument/2006/relationships/slideLayout" Target="../slideLayouts/slideLayout7.xml"/><Relationship Id="rId6" Type="http://schemas.openxmlformats.org/officeDocument/2006/relationships/image" Target="../media/image8.jpeg"/><Relationship Id="rId5" Type="http://schemas.openxmlformats.org/officeDocument/2006/relationships/image" Target="../media/image10.wmf"/><Relationship Id="rId4" Type="http://schemas.openxmlformats.org/officeDocument/2006/relationships/image" Target="../media/image9.png"/></Relationships>
</file>

<file path=ppt/slides/_rels/slide46.xml.rels><?xml version="1.0" encoding="UTF-8" standalone="yes"?>
<Relationships xmlns="http://schemas.openxmlformats.org/package/2006/relationships"><Relationship Id="rId3" Type="http://schemas.openxmlformats.org/officeDocument/2006/relationships/image" Target="../media/image7.wmf"/><Relationship Id="rId7" Type="http://schemas.openxmlformats.org/officeDocument/2006/relationships/image" Target="../media/image6.png"/><Relationship Id="rId2" Type="http://schemas.openxmlformats.org/officeDocument/2006/relationships/notesSlide" Target="../notesSlides/notesSlide46.xml"/><Relationship Id="rId1" Type="http://schemas.openxmlformats.org/officeDocument/2006/relationships/slideLayout" Target="../slideLayouts/slideLayout7.xml"/><Relationship Id="rId6" Type="http://schemas.openxmlformats.org/officeDocument/2006/relationships/image" Target="../media/image8.jpeg"/><Relationship Id="rId5" Type="http://schemas.openxmlformats.org/officeDocument/2006/relationships/image" Target="../media/image10.wmf"/><Relationship Id="rId4" Type="http://schemas.openxmlformats.org/officeDocument/2006/relationships/image" Target="../media/image9.png"/></Relationships>
</file>

<file path=ppt/slides/_rels/slide47.xml.rels><?xml version="1.0" encoding="UTF-8" standalone="yes"?>
<Relationships xmlns="http://schemas.openxmlformats.org/package/2006/relationships"><Relationship Id="rId3" Type="http://schemas.openxmlformats.org/officeDocument/2006/relationships/image" Target="../media/image7.wmf"/><Relationship Id="rId7" Type="http://schemas.openxmlformats.org/officeDocument/2006/relationships/image" Target="../media/image6.png"/><Relationship Id="rId2" Type="http://schemas.openxmlformats.org/officeDocument/2006/relationships/notesSlide" Target="../notesSlides/notesSlide47.xml"/><Relationship Id="rId1" Type="http://schemas.openxmlformats.org/officeDocument/2006/relationships/slideLayout" Target="../slideLayouts/slideLayout7.xml"/><Relationship Id="rId6" Type="http://schemas.openxmlformats.org/officeDocument/2006/relationships/image" Target="../media/image8.jpeg"/><Relationship Id="rId5" Type="http://schemas.openxmlformats.org/officeDocument/2006/relationships/image" Target="../media/image10.wmf"/><Relationship Id="rId4" Type="http://schemas.openxmlformats.org/officeDocument/2006/relationships/image" Target="../media/image9.png"/></Relationships>
</file>

<file path=ppt/slides/_rels/slide48.xml.rels><?xml version="1.0" encoding="UTF-8" standalone="yes"?>
<Relationships xmlns="http://schemas.openxmlformats.org/package/2006/relationships"><Relationship Id="rId3" Type="http://schemas.openxmlformats.org/officeDocument/2006/relationships/image" Target="../media/image7.wmf"/><Relationship Id="rId7" Type="http://schemas.openxmlformats.org/officeDocument/2006/relationships/image" Target="../media/image6.png"/><Relationship Id="rId2" Type="http://schemas.openxmlformats.org/officeDocument/2006/relationships/notesSlide" Target="../notesSlides/notesSlide48.xml"/><Relationship Id="rId1" Type="http://schemas.openxmlformats.org/officeDocument/2006/relationships/slideLayout" Target="../slideLayouts/slideLayout7.xml"/><Relationship Id="rId6" Type="http://schemas.openxmlformats.org/officeDocument/2006/relationships/image" Target="../media/image8.jpeg"/><Relationship Id="rId5" Type="http://schemas.openxmlformats.org/officeDocument/2006/relationships/image" Target="../media/image10.wmf"/><Relationship Id="rId4" Type="http://schemas.openxmlformats.org/officeDocument/2006/relationships/image" Target="../media/image9.png"/></Relationships>
</file>

<file path=ppt/slides/_rels/slide49.xml.rels><?xml version="1.0" encoding="UTF-8" standalone="yes"?>
<Relationships xmlns="http://schemas.openxmlformats.org/package/2006/relationships"><Relationship Id="rId8" Type="http://schemas.openxmlformats.org/officeDocument/2006/relationships/oleObject" Target="../embeddings/oleObject2.bin"/><Relationship Id="rId3" Type="http://schemas.openxmlformats.org/officeDocument/2006/relationships/image" Target="../media/image7.wmf"/><Relationship Id="rId7" Type="http://schemas.openxmlformats.org/officeDocument/2006/relationships/image" Target="../media/image11.wmf"/><Relationship Id="rId2" Type="http://schemas.openxmlformats.org/officeDocument/2006/relationships/notesSlide" Target="../notesSlides/notesSlide49.xml"/><Relationship Id="rId1" Type="http://schemas.openxmlformats.org/officeDocument/2006/relationships/slideLayout" Target="../slideLayouts/slideLayout7.xml"/><Relationship Id="rId6" Type="http://schemas.openxmlformats.org/officeDocument/2006/relationships/oleObject" Target="../embeddings/oleObject1.bin"/><Relationship Id="rId5" Type="http://schemas.openxmlformats.org/officeDocument/2006/relationships/image" Target="../media/image10.wmf"/><Relationship Id="rId10" Type="http://schemas.openxmlformats.org/officeDocument/2006/relationships/image" Target="../media/image6.png"/><Relationship Id="rId4" Type="http://schemas.openxmlformats.org/officeDocument/2006/relationships/image" Target="../media/image9.png"/><Relationship Id="rId9" Type="http://schemas.openxmlformats.org/officeDocument/2006/relationships/image" Target="../media/image8.jpe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8" Type="http://schemas.openxmlformats.org/officeDocument/2006/relationships/oleObject" Target="../embeddings/oleObject2.bin"/><Relationship Id="rId3" Type="http://schemas.openxmlformats.org/officeDocument/2006/relationships/image" Target="../media/image7.wmf"/><Relationship Id="rId7" Type="http://schemas.openxmlformats.org/officeDocument/2006/relationships/image" Target="../media/image11.wmf"/><Relationship Id="rId2" Type="http://schemas.openxmlformats.org/officeDocument/2006/relationships/notesSlide" Target="../notesSlides/notesSlide50.xml"/><Relationship Id="rId1" Type="http://schemas.openxmlformats.org/officeDocument/2006/relationships/slideLayout" Target="../slideLayouts/slideLayout7.xml"/><Relationship Id="rId6" Type="http://schemas.openxmlformats.org/officeDocument/2006/relationships/oleObject" Target="../embeddings/oleObject1.bin"/><Relationship Id="rId5" Type="http://schemas.openxmlformats.org/officeDocument/2006/relationships/image" Target="../media/image10.wmf"/><Relationship Id="rId10" Type="http://schemas.openxmlformats.org/officeDocument/2006/relationships/image" Target="../media/image6.png"/><Relationship Id="rId4" Type="http://schemas.openxmlformats.org/officeDocument/2006/relationships/image" Target="../media/image9.png"/><Relationship Id="rId9" Type="http://schemas.openxmlformats.org/officeDocument/2006/relationships/image" Target="../media/image8.jpeg"/></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8" Type="http://schemas.openxmlformats.org/officeDocument/2006/relationships/oleObject" Target="../embeddings/oleObject4.bin"/><Relationship Id="rId3" Type="http://schemas.openxmlformats.org/officeDocument/2006/relationships/image" Target="../media/image7.wmf"/><Relationship Id="rId7" Type="http://schemas.openxmlformats.org/officeDocument/2006/relationships/image" Target="../media/image11.wmf"/><Relationship Id="rId2" Type="http://schemas.openxmlformats.org/officeDocument/2006/relationships/notesSlide" Target="../notesSlides/notesSlide53.xml"/><Relationship Id="rId1" Type="http://schemas.openxmlformats.org/officeDocument/2006/relationships/slideLayout" Target="../slideLayouts/slideLayout7.xml"/><Relationship Id="rId6" Type="http://schemas.openxmlformats.org/officeDocument/2006/relationships/oleObject" Target="../embeddings/oleObject3.bin"/><Relationship Id="rId11" Type="http://schemas.openxmlformats.org/officeDocument/2006/relationships/image" Target="../media/image12.jpeg"/><Relationship Id="rId5" Type="http://schemas.openxmlformats.org/officeDocument/2006/relationships/image" Target="../media/image10.wmf"/><Relationship Id="rId10" Type="http://schemas.openxmlformats.org/officeDocument/2006/relationships/image" Target="../media/image6.png"/><Relationship Id="rId4" Type="http://schemas.openxmlformats.org/officeDocument/2006/relationships/image" Target="../media/image9.png"/><Relationship Id="rId9" Type="http://schemas.openxmlformats.org/officeDocument/2006/relationships/image" Target="../media/image8.jpeg"/></Relationships>
</file>

<file path=ppt/slides/_rels/slide54.xml.rels><?xml version="1.0" encoding="UTF-8" standalone="yes"?>
<Relationships xmlns="http://schemas.openxmlformats.org/package/2006/relationships"><Relationship Id="rId8" Type="http://schemas.openxmlformats.org/officeDocument/2006/relationships/image" Target="../media/image11.wmf"/><Relationship Id="rId3" Type="http://schemas.openxmlformats.org/officeDocument/2006/relationships/image" Target="../media/image7.wmf"/><Relationship Id="rId7" Type="http://schemas.openxmlformats.org/officeDocument/2006/relationships/oleObject" Target="../embeddings/oleObject3.bin"/><Relationship Id="rId2" Type="http://schemas.openxmlformats.org/officeDocument/2006/relationships/notesSlide" Target="../notesSlides/notesSlide54.xml"/><Relationship Id="rId1" Type="http://schemas.openxmlformats.org/officeDocument/2006/relationships/slideLayout" Target="../slideLayouts/slideLayout7.xml"/><Relationship Id="rId6" Type="http://schemas.openxmlformats.org/officeDocument/2006/relationships/image" Target="../media/image10.wmf"/><Relationship Id="rId11" Type="http://schemas.openxmlformats.org/officeDocument/2006/relationships/image" Target="../media/image12.jpeg"/><Relationship Id="rId5" Type="http://schemas.openxmlformats.org/officeDocument/2006/relationships/image" Target="../media/image9.png"/><Relationship Id="rId10" Type="http://schemas.openxmlformats.org/officeDocument/2006/relationships/image" Target="../media/image8.jpeg"/><Relationship Id="rId4" Type="http://schemas.openxmlformats.org/officeDocument/2006/relationships/image" Target="../media/image13.png"/><Relationship Id="rId9" Type="http://schemas.openxmlformats.org/officeDocument/2006/relationships/oleObject" Target="../embeddings/oleObject4.bin"/></Relationships>
</file>

<file path=ppt/slides/_rels/slide55.xml.rels><?xml version="1.0" encoding="UTF-8" standalone="yes"?>
<Relationships xmlns="http://schemas.openxmlformats.org/package/2006/relationships"><Relationship Id="rId8" Type="http://schemas.openxmlformats.org/officeDocument/2006/relationships/image" Target="../media/image11.wmf"/><Relationship Id="rId3" Type="http://schemas.openxmlformats.org/officeDocument/2006/relationships/image" Target="../media/image7.wmf"/><Relationship Id="rId7" Type="http://schemas.openxmlformats.org/officeDocument/2006/relationships/oleObject" Target="../embeddings/oleObject3.bin"/><Relationship Id="rId2" Type="http://schemas.openxmlformats.org/officeDocument/2006/relationships/notesSlide" Target="../notesSlides/notesSlide55.xml"/><Relationship Id="rId1" Type="http://schemas.openxmlformats.org/officeDocument/2006/relationships/slideLayout" Target="../slideLayouts/slideLayout7.xml"/><Relationship Id="rId6" Type="http://schemas.openxmlformats.org/officeDocument/2006/relationships/image" Target="../media/image10.wmf"/><Relationship Id="rId11" Type="http://schemas.openxmlformats.org/officeDocument/2006/relationships/image" Target="../media/image12.jpeg"/><Relationship Id="rId5" Type="http://schemas.openxmlformats.org/officeDocument/2006/relationships/image" Target="../media/image9.png"/><Relationship Id="rId10" Type="http://schemas.openxmlformats.org/officeDocument/2006/relationships/image" Target="../media/image8.jpeg"/><Relationship Id="rId4" Type="http://schemas.openxmlformats.org/officeDocument/2006/relationships/image" Target="../media/image13.png"/><Relationship Id="rId9" Type="http://schemas.openxmlformats.org/officeDocument/2006/relationships/oleObject" Target="../embeddings/oleObject4.bin"/></Relationships>
</file>

<file path=ppt/slides/_rels/slide56.xml.rels><?xml version="1.0" encoding="UTF-8" standalone="yes"?>
<Relationships xmlns="http://schemas.openxmlformats.org/package/2006/relationships"><Relationship Id="rId8" Type="http://schemas.openxmlformats.org/officeDocument/2006/relationships/image" Target="../media/image11.wmf"/><Relationship Id="rId3" Type="http://schemas.openxmlformats.org/officeDocument/2006/relationships/image" Target="../media/image7.wmf"/><Relationship Id="rId7" Type="http://schemas.openxmlformats.org/officeDocument/2006/relationships/oleObject" Target="../embeddings/oleObject3.bin"/><Relationship Id="rId12" Type="http://schemas.openxmlformats.org/officeDocument/2006/relationships/image" Target="../media/image14.wmf"/><Relationship Id="rId2" Type="http://schemas.openxmlformats.org/officeDocument/2006/relationships/notesSlide" Target="../notesSlides/notesSlide56.xml"/><Relationship Id="rId1" Type="http://schemas.openxmlformats.org/officeDocument/2006/relationships/slideLayout" Target="../slideLayouts/slideLayout7.xml"/><Relationship Id="rId6" Type="http://schemas.openxmlformats.org/officeDocument/2006/relationships/image" Target="../media/image10.wmf"/><Relationship Id="rId11" Type="http://schemas.openxmlformats.org/officeDocument/2006/relationships/image" Target="../media/image12.jpeg"/><Relationship Id="rId5" Type="http://schemas.openxmlformats.org/officeDocument/2006/relationships/image" Target="../media/image9.png"/><Relationship Id="rId10" Type="http://schemas.openxmlformats.org/officeDocument/2006/relationships/image" Target="../media/image8.jpeg"/><Relationship Id="rId4" Type="http://schemas.openxmlformats.org/officeDocument/2006/relationships/image" Target="../media/image13.png"/><Relationship Id="rId9" Type="http://schemas.openxmlformats.org/officeDocument/2006/relationships/oleObject" Target="../embeddings/oleObject4.bin"/></Relationships>
</file>

<file path=ppt/slides/_rels/slide57.xml.rels><?xml version="1.0" encoding="UTF-8" standalone="yes"?>
<Relationships xmlns="http://schemas.openxmlformats.org/package/2006/relationships"><Relationship Id="rId8" Type="http://schemas.openxmlformats.org/officeDocument/2006/relationships/oleObject" Target="../embeddings/oleObject4.bin"/><Relationship Id="rId3" Type="http://schemas.openxmlformats.org/officeDocument/2006/relationships/image" Target="../media/image7.wmf"/><Relationship Id="rId7" Type="http://schemas.openxmlformats.org/officeDocument/2006/relationships/image" Target="../media/image11.wmf"/><Relationship Id="rId2" Type="http://schemas.openxmlformats.org/officeDocument/2006/relationships/notesSlide" Target="../notesSlides/notesSlide57.xml"/><Relationship Id="rId1" Type="http://schemas.openxmlformats.org/officeDocument/2006/relationships/slideLayout" Target="../slideLayouts/slideLayout7.xml"/><Relationship Id="rId6" Type="http://schemas.openxmlformats.org/officeDocument/2006/relationships/oleObject" Target="../embeddings/oleObject3.bin"/><Relationship Id="rId11" Type="http://schemas.openxmlformats.org/officeDocument/2006/relationships/image" Target="../media/image6.png"/><Relationship Id="rId5" Type="http://schemas.openxmlformats.org/officeDocument/2006/relationships/image" Target="../media/image10.wmf"/><Relationship Id="rId10" Type="http://schemas.openxmlformats.org/officeDocument/2006/relationships/image" Target="../media/image14.wmf"/><Relationship Id="rId4" Type="http://schemas.openxmlformats.org/officeDocument/2006/relationships/image" Target="../media/image9.png"/><Relationship Id="rId9" Type="http://schemas.openxmlformats.org/officeDocument/2006/relationships/image" Target="../media/image8.jpeg"/></Relationships>
</file>

<file path=ppt/slides/_rels/slide58.xml.rels><?xml version="1.0" encoding="UTF-8" standalone="yes"?>
<Relationships xmlns="http://schemas.openxmlformats.org/package/2006/relationships"><Relationship Id="rId8" Type="http://schemas.openxmlformats.org/officeDocument/2006/relationships/oleObject" Target="../embeddings/oleObject6.bin"/><Relationship Id="rId3" Type="http://schemas.openxmlformats.org/officeDocument/2006/relationships/image" Target="../media/image7.wmf"/><Relationship Id="rId7" Type="http://schemas.openxmlformats.org/officeDocument/2006/relationships/image" Target="../media/image11.wmf"/><Relationship Id="rId2" Type="http://schemas.openxmlformats.org/officeDocument/2006/relationships/notesSlide" Target="../notesSlides/notesSlide58.xml"/><Relationship Id="rId1" Type="http://schemas.openxmlformats.org/officeDocument/2006/relationships/slideLayout" Target="../slideLayouts/slideLayout7.xml"/><Relationship Id="rId6" Type="http://schemas.openxmlformats.org/officeDocument/2006/relationships/oleObject" Target="../embeddings/oleObject5.bin"/><Relationship Id="rId11" Type="http://schemas.openxmlformats.org/officeDocument/2006/relationships/image" Target="../media/image6.png"/><Relationship Id="rId5" Type="http://schemas.openxmlformats.org/officeDocument/2006/relationships/image" Target="../media/image10.wmf"/><Relationship Id="rId10" Type="http://schemas.openxmlformats.org/officeDocument/2006/relationships/image" Target="../media/image8.jpeg"/><Relationship Id="rId4" Type="http://schemas.openxmlformats.org/officeDocument/2006/relationships/image" Target="../media/image9.png"/><Relationship Id="rId9" Type="http://schemas.openxmlformats.org/officeDocument/2006/relationships/image" Target="../media/image13.png"/></Relationships>
</file>

<file path=ppt/slides/_rels/slide59.xml.rels><?xml version="1.0" encoding="UTF-8" standalone="yes"?>
<Relationships xmlns="http://schemas.openxmlformats.org/package/2006/relationships"><Relationship Id="rId8" Type="http://schemas.openxmlformats.org/officeDocument/2006/relationships/oleObject" Target="../embeddings/oleObject6.bin"/><Relationship Id="rId3" Type="http://schemas.openxmlformats.org/officeDocument/2006/relationships/image" Target="../media/image7.wmf"/><Relationship Id="rId7" Type="http://schemas.openxmlformats.org/officeDocument/2006/relationships/image" Target="../media/image11.wmf"/><Relationship Id="rId2" Type="http://schemas.openxmlformats.org/officeDocument/2006/relationships/notesSlide" Target="../notesSlides/notesSlide59.xml"/><Relationship Id="rId1" Type="http://schemas.openxmlformats.org/officeDocument/2006/relationships/slideLayout" Target="../slideLayouts/slideLayout7.xml"/><Relationship Id="rId6" Type="http://schemas.openxmlformats.org/officeDocument/2006/relationships/oleObject" Target="../embeddings/oleObject5.bin"/><Relationship Id="rId11" Type="http://schemas.openxmlformats.org/officeDocument/2006/relationships/image" Target="../media/image6.png"/><Relationship Id="rId5" Type="http://schemas.openxmlformats.org/officeDocument/2006/relationships/image" Target="../media/image10.wmf"/><Relationship Id="rId10" Type="http://schemas.openxmlformats.org/officeDocument/2006/relationships/image" Target="../media/image8.jpeg"/><Relationship Id="rId4" Type="http://schemas.openxmlformats.org/officeDocument/2006/relationships/image" Target="../media/image9.png"/><Relationship Id="rId9" Type="http://schemas.openxmlformats.org/officeDocument/2006/relationships/image" Target="../media/image13.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8" Type="http://schemas.openxmlformats.org/officeDocument/2006/relationships/oleObject" Target="../embeddings/oleObject8.bin"/><Relationship Id="rId3" Type="http://schemas.openxmlformats.org/officeDocument/2006/relationships/image" Target="../media/image7.wmf"/><Relationship Id="rId7" Type="http://schemas.openxmlformats.org/officeDocument/2006/relationships/image" Target="../media/image11.wmf"/><Relationship Id="rId2" Type="http://schemas.openxmlformats.org/officeDocument/2006/relationships/notesSlide" Target="../notesSlides/notesSlide60.xml"/><Relationship Id="rId1" Type="http://schemas.openxmlformats.org/officeDocument/2006/relationships/slideLayout" Target="../slideLayouts/slideLayout7.xml"/><Relationship Id="rId6" Type="http://schemas.openxmlformats.org/officeDocument/2006/relationships/oleObject" Target="../embeddings/oleObject7.bin"/><Relationship Id="rId11" Type="http://schemas.openxmlformats.org/officeDocument/2006/relationships/image" Target="../media/image6.png"/><Relationship Id="rId5" Type="http://schemas.openxmlformats.org/officeDocument/2006/relationships/image" Target="../media/image10.wmf"/><Relationship Id="rId10" Type="http://schemas.openxmlformats.org/officeDocument/2006/relationships/image" Target="../media/image8.jpeg"/><Relationship Id="rId4" Type="http://schemas.openxmlformats.org/officeDocument/2006/relationships/image" Target="../media/image9.png"/><Relationship Id="rId9" Type="http://schemas.openxmlformats.org/officeDocument/2006/relationships/image" Target="../media/image13.png"/></Relationships>
</file>

<file path=ppt/slides/_rels/slide61.xml.rels><?xml version="1.0" encoding="UTF-8" standalone="yes"?>
<Relationships xmlns="http://schemas.openxmlformats.org/package/2006/relationships"><Relationship Id="rId8" Type="http://schemas.openxmlformats.org/officeDocument/2006/relationships/oleObject" Target="../embeddings/oleObject8.bin"/><Relationship Id="rId3" Type="http://schemas.openxmlformats.org/officeDocument/2006/relationships/image" Target="../media/image7.wmf"/><Relationship Id="rId7" Type="http://schemas.openxmlformats.org/officeDocument/2006/relationships/image" Target="../media/image11.wmf"/><Relationship Id="rId12" Type="http://schemas.openxmlformats.org/officeDocument/2006/relationships/image" Target="../media/image6.png"/><Relationship Id="rId2" Type="http://schemas.openxmlformats.org/officeDocument/2006/relationships/notesSlide" Target="../notesSlides/notesSlide61.xml"/><Relationship Id="rId1" Type="http://schemas.openxmlformats.org/officeDocument/2006/relationships/slideLayout" Target="../slideLayouts/slideLayout7.xml"/><Relationship Id="rId6" Type="http://schemas.openxmlformats.org/officeDocument/2006/relationships/oleObject" Target="../embeddings/oleObject7.bin"/><Relationship Id="rId11" Type="http://schemas.openxmlformats.org/officeDocument/2006/relationships/image" Target="../media/image8.jpeg"/><Relationship Id="rId5" Type="http://schemas.openxmlformats.org/officeDocument/2006/relationships/image" Target="../media/image10.wmf"/><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3.png"/></Relationships>
</file>

<file path=ppt/slides/_rels/slide62.xml.rels><?xml version="1.0" encoding="UTF-8" standalone="yes"?>
<Relationships xmlns="http://schemas.openxmlformats.org/package/2006/relationships"><Relationship Id="rId8" Type="http://schemas.openxmlformats.org/officeDocument/2006/relationships/oleObject" Target="../embeddings/oleObject8.bin"/><Relationship Id="rId3" Type="http://schemas.openxmlformats.org/officeDocument/2006/relationships/image" Target="../media/image7.wmf"/><Relationship Id="rId7" Type="http://schemas.openxmlformats.org/officeDocument/2006/relationships/image" Target="../media/image11.wmf"/><Relationship Id="rId12" Type="http://schemas.openxmlformats.org/officeDocument/2006/relationships/image" Target="../media/image6.png"/><Relationship Id="rId2" Type="http://schemas.openxmlformats.org/officeDocument/2006/relationships/notesSlide" Target="../notesSlides/notesSlide62.xml"/><Relationship Id="rId1" Type="http://schemas.openxmlformats.org/officeDocument/2006/relationships/slideLayout" Target="../slideLayouts/slideLayout7.xml"/><Relationship Id="rId6" Type="http://schemas.openxmlformats.org/officeDocument/2006/relationships/oleObject" Target="../embeddings/oleObject7.bin"/><Relationship Id="rId11" Type="http://schemas.openxmlformats.org/officeDocument/2006/relationships/image" Target="../media/image8.jpeg"/><Relationship Id="rId5" Type="http://schemas.openxmlformats.org/officeDocument/2006/relationships/image" Target="../media/image10.wmf"/><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3.png"/></Relationships>
</file>

<file path=ppt/slides/_rels/slide63.xml.rels><?xml version="1.0" encoding="UTF-8" standalone="yes"?>
<Relationships xmlns="http://schemas.openxmlformats.org/package/2006/relationships"><Relationship Id="rId8" Type="http://schemas.openxmlformats.org/officeDocument/2006/relationships/oleObject" Target="../embeddings/oleObject8.bin"/><Relationship Id="rId3" Type="http://schemas.openxmlformats.org/officeDocument/2006/relationships/image" Target="../media/image7.wmf"/><Relationship Id="rId7" Type="http://schemas.openxmlformats.org/officeDocument/2006/relationships/image" Target="../media/image11.wmf"/><Relationship Id="rId12" Type="http://schemas.openxmlformats.org/officeDocument/2006/relationships/image" Target="../media/image6.png"/><Relationship Id="rId2" Type="http://schemas.openxmlformats.org/officeDocument/2006/relationships/notesSlide" Target="../notesSlides/notesSlide63.xml"/><Relationship Id="rId1" Type="http://schemas.openxmlformats.org/officeDocument/2006/relationships/slideLayout" Target="../slideLayouts/slideLayout7.xml"/><Relationship Id="rId6" Type="http://schemas.openxmlformats.org/officeDocument/2006/relationships/oleObject" Target="../embeddings/oleObject7.bin"/><Relationship Id="rId11" Type="http://schemas.openxmlformats.org/officeDocument/2006/relationships/image" Target="../media/image8.jpeg"/><Relationship Id="rId5" Type="http://schemas.openxmlformats.org/officeDocument/2006/relationships/image" Target="../media/image10.wmf"/><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3.png"/></Relationships>
</file>

<file path=ppt/slides/_rels/slide64.xml.rels><?xml version="1.0" encoding="UTF-8" standalone="yes"?>
<Relationships xmlns="http://schemas.openxmlformats.org/package/2006/relationships"><Relationship Id="rId8" Type="http://schemas.openxmlformats.org/officeDocument/2006/relationships/oleObject" Target="../embeddings/oleObject8.bin"/><Relationship Id="rId3" Type="http://schemas.openxmlformats.org/officeDocument/2006/relationships/image" Target="../media/image7.wmf"/><Relationship Id="rId7" Type="http://schemas.openxmlformats.org/officeDocument/2006/relationships/image" Target="../media/image11.wmf"/><Relationship Id="rId12" Type="http://schemas.openxmlformats.org/officeDocument/2006/relationships/image" Target="../media/image6.png"/><Relationship Id="rId2" Type="http://schemas.openxmlformats.org/officeDocument/2006/relationships/notesSlide" Target="../notesSlides/notesSlide64.xml"/><Relationship Id="rId1" Type="http://schemas.openxmlformats.org/officeDocument/2006/relationships/slideLayout" Target="../slideLayouts/slideLayout7.xml"/><Relationship Id="rId6" Type="http://schemas.openxmlformats.org/officeDocument/2006/relationships/oleObject" Target="../embeddings/oleObject7.bin"/><Relationship Id="rId11" Type="http://schemas.openxmlformats.org/officeDocument/2006/relationships/image" Target="../media/image8.jpeg"/><Relationship Id="rId5" Type="http://schemas.openxmlformats.org/officeDocument/2006/relationships/image" Target="../media/image10.wmf"/><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3.png"/></Relationships>
</file>

<file path=ppt/slides/_rels/slide6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7.wmf"/><Relationship Id="rId7" Type="http://schemas.openxmlformats.org/officeDocument/2006/relationships/oleObject" Target="../embeddings/oleObject10.bin"/><Relationship Id="rId12" Type="http://schemas.openxmlformats.org/officeDocument/2006/relationships/image" Target="../media/image6.png"/><Relationship Id="rId2" Type="http://schemas.openxmlformats.org/officeDocument/2006/relationships/notesSlide" Target="../notesSlides/notesSlide67.xml"/><Relationship Id="rId1" Type="http://schemas.openxmlformats.org/officeDocument/2006/relationships/slideLayout" Target="../slideLayouts/slideLayout7.xml"/><Relationship Id="rId6" Type="http://schemas.openxmlformats.org/officeDocument/2006/relationships/image" Target="../media/image11.wmf"/><Relationship Id="rId11" Type="http://schemas.openxmlformats.org/officeDocument/2006/relationships/image" Target="../media/image15.png"/><Relationship Id="rId5" Type="http://schemas.openxmlformats.org/officeDocument/2006/relationships/oleObject" Target="../embeddings/oleObject9.bin"/><Relationship Id="rId10" Type="http://schemas.openxmlformats.org/officeDocument/2006/relationships/image" Target="../media/image10.wmf"/><Relationship Id="rId4" Type="http://schemas.openxmlformats.org/officeDocument/2006/relationships/image" Target="../media/image9.png"/><Relationship Id="rId9" Type="http://schemas.openxmlformats.org/officeDocument/2006/relationships/image" Target="../media/image8.jpeg"/></Relationships>
</file>

<file path=ppt/slides/_rels/slide68.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7.wmf"/><Relationship Id="rId7" Type="http://schemas.openxmlformats.org/officeDocument/2006/relationships/oleObject" Target="../embeddings/oleObject10.bin"/><Relationship Id="rId12" Type="http://schemas.openxmlformats.org/officeDocument/2006/relationships/image" Target="../media/image6.png"/><Relationship Id="rId2" Type="http://schemas.openxmlformats.org/officeDocument/2006/relationships/notesSlide" Target="../notesSlides/notesSlide68.xml"/><Relationship Id="rId1" Type="http://schemas.openxmlformats.org/officeDocument/2006/relationships/slideLayout" Target="../slideLayouts/slideLayout7.xml"/><Relationship Id="rId6" Type="http://schemas.openxmlformats.org/officeDocument/2006/relationships/image" Target="../media/image11.wmf"/><Relationship Id="rId11" Type="http://schemas.openxmlformats.org/officeDocument/2006/relationships/image" Target="../media/image15.png"/><Relationship Id="rId5" Type="http://schemas.openxmlformats.org/officeDocument/2006/relationships/oleObject" Target="../embeddings/oleObject9.bin"/><Relationship Id="rId10" Type="http://schemas.openxmlformats.org/officeDocument/2006/relationships/image" Target="../media/image10.wmf"/><Relationship Id="rId4" Type="http://schemas.openxmlformats.org/officeDocument/2006/relationships/image" Target="../media/image9.png"/><Relationship Id="rId9" Type="http://schemas.openxmlformats.org/officeDocument/2006/relationships/image" Target="../media/image8.jpeg"/></Relationships>
</file>

<file path=ppt/slides/_rels/slide69.xml.rels><?xml version="1.0" encoding="UTF-8" standalone="yes"?>
<Relationships xmlns="http://schemas.openxmlformats.org/package/2006/relationships"><Relationship Id="rId8" Type="http://schemas.openxmlformats.org/officeDocument/2006/relationships/oleObject" Target="../embeddings/oleObject12.bin"/><Relationship Id="rId3" Type="http://schemas.openxmlformats.org/officeDocument/2006/relationships/image" Target="../media/image7.wmf"/><Relationship Id="rId7" Type="http://schemas.openxmlformats.org/officeDocument/2006/relationships/image" Target="../media/image11.wmf"/><Relationship Id="rId12" Type="http://schemas.openxmlformats.org/officeDocument/2006/relationships/image" Target="../media/image6.png"/><Relationship Id="rId2" Type="http://schemas.openxmlformats.org/officeDocument/2006/relationships/notesSlide" Target="../notesSlides/notesSlide69.xml"/><Relationship Id="rId1" Type="http://schemas.openxmlformats.org/officeDocument/2006/relationships/slideLayout" Target="../slideLayouts/slideLayout7.xml"/><Relationship Id="rId6" Type="http://schemas.openxmlformats.org/officeDocument/2006/relationships/oleObject" Target="../embeddings/oleObject11.bin"/><Relationship Id="rId11" Type="http://schemas.openxmlformats.org/officeDocument/2006/relationships/image" Target="../media/image15.png"/><Relationship Id="rId5" Type="http://schemas.openxmlformats.org/officeDocument/2006/relationships/image" Target="../media/image10.wmf"/><Relationship Id="rId10" Type="http://schemas.openxmlformats.org/officeDocument/2006/relationships/image" Target="../media/image8.jpeg"/><Relationship Id="rId4" Type="http://schemas.openxmlformats.org/officeDocument/2006/relationships/image" Target="../media/image9.png"/><Relationship Id="rId9" Type="http://schemas.openxmlformats.org/officeDocument/2006/relationships/image" Target="../media/image13.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8" Type="http://schemas.openxmlformats.org/officeDocument/2006/relationships/oleObject" Target="../embeddings/oleObject12.bin"/><Relationship Id="rId3" Type="http://schemas.openxmlformats.org/officeDocument/2006/relationships/image" Target="../media/image7.wmf"/><Relationship Id="rId7" Type="http://schemas.openxmlformats.org/officeDocument/2006/relationships/image" Target="../media/image11.wmf"/><Relationship Id="rId12" Type="http://schemas.openxmlformats.org/officeDocument/2006/relationships/image" Target="../media/image6.png"/><Relationship Id="rId2" Type="http://schemas.openxmlformats.org/officeDocument/2006/relationships/notesSlide" Target="../notesSlides/notesSlide70.xml"/><Relationship Id="rId1" Type="http://schemas.openxmlformats.org/officeDocument/2006/relationships/slideLayout" Target="../slideLayouts/slideLayout7.xml"/><Relationship Id="rId6" Type="http://schemas.openxmlformats.org/officeDocument/2006/relationships/oleObject" Target="../embeddings/oleObject11.bin"/><Relationship Id="rId11" Type="http://schemas.openxmlformats.org/officeDocument/2006/relationships/image" Target="../media/image15.png"/><Relationship Id="rId5" Type="http://schemas.openxmlformats.org/officeDocument/2006/relationships/image" Target="../media/image10.wmf"/><Relationship Id="rId10" Type="http://schemas.openxmlformats.org/officeDocument/2006/relationships/image" Target="../media/image8.jpeg"/><Relationship Id="rId4" Type="http://schemas.openxmlformats.org/officeDocument/2006/relationships/image" Target="../media/image9.png"/><Relationship Id="rId9" Type="http://schemas.openxmlformats.org/officeDocument/2006/relationships/image" Target="../media/image13.png"/></Relationships>
</file>

<file path=ppt/slides/_rels/slide71.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7.jpeg"/><Relationship Id="rId7" Type="http://schemas.openxmlformats.org/officeDocument/2006/relationships/diagramColors" Target="../diagrams/colors1.xml"/><Relationship Id="rId2" Type="http://schemas.openxmlformats.org/officeDocument/2006/relationships/notesSlide" Target="../notesSlides/notesSlide74.xml"/><Relationship Id="rId1" Type="http://schemas.openxmlformats.org/officeDocument/2006/relationships/slideLayout" Target="../slideLayouts/slideLayout7.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7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75.xml"/><Relationship Id="rId1" Type="http://schemas.openxmlformats.org/officeDocument/2006/relationships/slideLayout" Target="../slideLayouts/slideLayout4.xml"/><Relationship Id="rId4" Type="http://schemas.openxmlformats.org/officeDocument/2006/relationships/image" Target="../media/image19.png"/></Relationships>
</file>

<file path=ppt/slides/_rels/slide76.xml.rels><?xml version="1.0" encoding="UTF-8" standalone="yes"?>
<Relationships xmlns="http://schemas.openxmlformats.org/package/2006/relationships"><Relationship Id="rId8" Type="http://schemas.openxmlformats.org/officeDocument/2006/relationships/oleObject" Target="../embeddings/oleObject14.bin"/><Relationship Id="rId3" Type="http://schemas.openxmlformats.org/officeDocument/2006/relationships/image" Target="../media/image7.wmf"/><Relationship Id="rId7" Type="http://schemas.openxmlformats.org/officeDocument/2006/relationships/image" Target="../media/image11.wmf"/><Relationship Id="rId2" Type="http://schemas.openxmlformats.org/officeDocument/2006/relationships/notesSlide" Target="../notesSlides/notesSlide76.xml"/><Relationship Id="rId1" Type="http://schemas.openxmlformats.org/officeDocument/2006/relationships/slideLayout" Target="../slideLayouts/slideLayout7.xml"/><Relationship Id="rId6" Type="http://schemas.openxmlformats.org/officeDocument/2006/relationships/oleObject" Target="../embeddings/oleObject13.bin"/><Relationship Id="rId11" Type="http://schemas.openxmlformats.org/officeDocument/2006/relationships/image" Target="../media/image6.png"/><Relationship Id="rId5" Type="http://schemas.openxmlformats.org/officeDocument/2006/relationships/image" Target="../media/image10.wmf"/><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3.png"/></Relationships>
</file>

<file path=ppt/slides/_rels/slide77.xml.rels><?xml version="1.0" encoding="UTF-8" standalone="yes"?>
<Relationships xmlns="http://schemas.openxmlformats.org/package/2006/relationships"><Relationship Id="rId8" Type="http://schemas.openxmlformats.org/officeDocument/2006/relationships/oleObject" Target="../embeddings/oleObject14.bin"/><Relationship Id="rId3" Type="http://schemas.openxmlformats.org/officeDocument/2006/relationships/image" Target="../media/image7.wmf"/><Relationship Id="rId7" Type="http://schemas.openxmlformats.org/officeDocument/2006/relationships/image" Target="../media/image11.wmf"/><Relationship Id="rId12" Type="http://schemas.openxmlformats.org/officeDocument/2006/relationships/image" Target="../media/image6.png"/><Relationship Id="rId2" Type="http://schemas.openxmlformats.org/officeDocument/2006/relationships/notesSlide" Target="../notesSlides/notesSlide77.xml"/><Relationship Id="rId1" Type="http://schemas.openxmlformats.org/officeDocument/2006/relationships/slideLayout" Target="../slideLayouts/slideLayout7.xml"/><Relationship Id="rId6" Type="http://schemas.openxmlformats.org/officeDocument/2006/relationships/oleObject" Target="../embeddings/oleObject13.bin"/><Relationship Id="rId11" Type="http://schemas.openxmlformats.org/officeDocument/2006/relationships/image" Target="../media/image15.png"/><Relationship Id="rId5" Type="http://schemas.openxmlformats.org/officeDocument/2006/relationships/image" Target="../media/image10.wmf"/><Relationship Id="rId10" Type="http://schemas.openxmlformats.org/officeDocument/2006/relationships/image" Target="../media/image8.jpeg"/><Relationship Id="rId4" Type="http://schemas.openxmlformats.org/officeDocument/2006/relationships/image" Target="../media/image9.png"/><Relationship Id="rId9" Type="http://schemas.openxmlformats.org/officeDocument/2006/relationships/image" Target="../media/image13.png"/></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8" Type="http://schemas.openxmlformats.org/officeDocument/2006/relationships/oleObject" Target="../embeddings/oleObject16.bin"/><Relationship Id="rId3" Type="http://schemas.openxmlformats.org/officeDocument/2006/relationships/image" Target="../media/image7.wmf"/><Relationship Id="rId7" Type="http://schemas.openxmlformats.org/officeDocument/2006/relationships/image" Target="../media/image11.wmf"/><Relationship Id="rId12" Type="http://schemas.openxmlformats.org/officeDocument/2006/relationships/image" Target="../media/image6.png"/><Relationship Id="rId2" Type="http://schemas.openxmlformats.org/officeDocument/2006/relationships/notesSlide" Target="../notesSlides/notesSlide79.xml"/><Relationship Id="rId1" Type="http://schemas.openxmlformats.org/officeDocument/2006/relationships/slideLayout" Target="../slideLayouts/slideLayout7.xml"/><Relationship Id="rId6" Type="http://schemas.openxmlformats.org/officeDocument/2006/relationships/oleObject" Target="../embeddings/oleObject15.bin"/><Relationship Id="rId11" Type="http://schemas.openxmlformats.org/officeDocument/2006/relationships/image" Target="../media/image15.png"/><Relationship Id="rId5" Type="http://schemas.openxmlformats.org/officeDocument/2006/relationships/image" Target="../media/image10.wmf"/><Relationship Id="rId10" Type="http://schemas.openxmlformats.org/officeDocument/2006/relationships/image" Target="../media/image8.jpeg"/><Relationship Id="rId4" Type="http://schemas.openxmlformats.org/officeDocument/2006/relationships/image" Target="../media/image9.png"/><Relationship Id="rId9" Type="http://schemas.openxmlformats.org/officeDocument/2006/relationships/image" Target="../media/image13.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8" Type="http://schemas.openxmlformats.org/officeDocument/2006/relationships/oleObject" Target="../embeddings/oleObject18.bin"/><Relationship Id="rId3" Type="http://schemas.openxmlformats.org/officeDocument/2006/relationships/image" Target="../media/image7.wmf"/><Relationship Id="rId7" Type="http://schemas.openxmlformats.org/officeDocument/2006/relationships/image" Target="../media/image11.wmf"/><Relationship Id="rId2" Type="http://schemas.openxmlformats.org/officeDocument/2006/relationships/notesSlide" Target="../notesSlides/notesSlide82.xml"/><Relationship Id="rId1" Type="http://schemas.openxmlformats.org/officeDocument/2006/relationships/slideLayout" Target="../slideLayouts/slideLayout7.xml"/><Relationship Id="rId6" Type="http://schemas.openxmlformats.org/officeDocument/2006/relationships/oleObject" Target="../embeddings/oleObject17.bin"/><Relationship Id="rId11" Type="http://schemas.openxmlformats.org/officeDocument/2006/relationships/image" Target="../media/image6.png"/><Relationship Id="rId5" Type="http://schemas.openxmlformats.org/officeDocument/2006/relationships/image" Target="../media/image10.wmf"/><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3.png"/></Relationships>
</file>

<file path=ppt/slides/_rels/slide83.xml.rels><?xml version="1.0" encoding="UTF-8" standalone="yes"?>
<Relationships xmlns="http://schemas.openxmlformats.org/package/2006/relationships"><Relationship Id="rId8" Type="http://schemas.openxmlformats.org/officeDocument/2006/relationships/oleObject" Target="../embeddings/oleObject18.bin"/><Relationship Id="rId3" Type="http://schemas.openxmlformats.org/officeDocument/2006/relationships/image" Target="../media/image7.wmf"/><Relationship Id="rId7" Type="http://schemas.openxmlformats.org/officeDocument/2006/relationships/image" Target="../media/image11.wmf"/><Relationship Id="rId2" Type="http://schemas.openxmlformats.org/officeDocument/2006/relationships/notesSlide" Target="../notesSlides/notesSlide83.xml"/><Relationship Id="rId1" Type="http://schemas.openxmlformats.org/officeDocument/2006/relationships/slideLayout" Target="../slideLayouts/slideLayout7.xml"/><Relationship Id="rId6" Type="http://schemas.openxmlformats.org/officeDocument/2006/relationships/oleObject" Target="../embeddings/oleObject17.bin"/><Relationship Id="rId11" Type="http://schemas.openxmlformats.org/officeDocument/2006/relationships/image" Target="../media/image6.png"/><Relationship Id="rId5" Type="http://schemas.openxmlformats.org/officeDocument/2006/relationships/image" Target="../media/image10.wmf"/><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3.png"/></Relationships>
</file>

<file path=ppt/slides/_rels/slide84.xml.rels><?xml version="1.0" encoding="UTF-8" standalone="yes"?>
<Relationships xmlns="http://schemas.openxmlformats.org/package/2006/relationships"><Relationship Id="rId8" Type="http://schemas.openxmlformats.org/officeDocument/2006/relationships/oleObject" Target="../embeddings/oleObject18.bin"/><Relationship Id="rId3" Type="http://schemas.openxmlformats.org/officeDocument/2006/relationships/image" Target="../media/image7.wmf"/><Relationship Id="rId7" Type="http://schemas.openxmlformats.org/officeDocument/2006/relationships/image" Target="../media/image11.wmf"/><Relationship Id="rId2" Type="http://schemas.openxmlformats.org/officeDocument/2006/relationships/notesSlide" Target="../notesSlides/notesSlide84.xml"/><Relationship Id="rId1" Type="http://schemas.openxmlformats.org/officeDocument/2006/relationships/slideLayout" Target="../slideLayouts/slideLayout7.xml"/><Relationship Id="rId6" Type="http://schemas.openxmlformats.org/officeDocument/2006/relationships/oleObject" Target="../embeddings/oleObject17.bin"/><Relationship Id="rId11" Type="http://schemas.openxmlformats.org/officeDocument/2006/relationships/image" Target="../media/image6.png"/><Relationship Id="rId5" Type="http://schemas.openxmlformats.org/officeDocument/2006/relationships/image" Target="../media/image10.wmf"/><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3.png"/></Relationships>
</file>

<file path=ppt/slides/_rels/slide85.xml.rels><?xml version="1.0" encoding="UTF-8" standalone="yes"?>
<Relationships xmlns="http://schemas.openxmlformats.org/package/2006/relationships"><Relationship Id="rId8" Type="http://schemas.openxmlformats.org/officeDocument/2006/relationships/oleObject" Target="../embeddings/oleObject18.bin"/><Relationship Id="rId3" Type="http://schemas.openxmlformats.org/officeDocument/2006/relationships/image" Target="../media/image7.wmf"/><Relationship Id="rId7" Type="http://schemas.openxmlformats.org/officeDocument/2006/relationships/image" Target="../media/image11.wmf"/><Relationship Id="rId2" Type="http://schemas.openxmlformats.org/officeDocument/2006/relationships/notesSlide" Target="../notesSlides/notesSlide85.xml"/><Relationship Id="rId1" Type="http://schemas.openxmlformats.org/officeDocument/2006/relationships/slideLayout" Target="../slideLayouts/slideLayout7.xml"/><Relationship Id="rId6" Type="http://schemas.openxmlformats.org/officeDocument/2006/relationships/oleObject" Target="../embeddings/oleObject17.bin"/><Relationship Id="rId11" Type="http://schemas.openxmlformats.org/officeDocument/2006/relationships/image" Target="../media/image6.png"/><Relationship Id="rId5" Type="http://schemas.openxmlformats.org/officeDocument/2006/relationships/image" Target="../media/image10.wmf"/><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3.png"/></Relationships>
</file>

<file path=ppt/slides/_rels/slide86.xml.rels><?xml version="1.0" encoding="UTF-8" standalone="yes"?>
<Relationships xmlns="http://schemas.openxmlformats.org/package/2006/relationships"><Relationship Id="rId8" Type="http://schemas.openxmlformats.org/officeDocument/2006/relationships/oleObject" Target="../embeddings/oleObject20.bin"/><Relationship Id="rId3" Type="http://schemas.openxmlformats.org/officeDocument/2006/relationships/image" Target="../media/image7.wmf"/><Relationship Id="rId7" Type="http://schemas.openxmlformats.org/officeDocument/2006/relationships/image" Target="../media/image11.wmf"/><Relationship Id="rId12" Type="http://schemas.openxmlformats.org/officeDocument/2006/relationships/image" Target="../media/image6.png"/><Relationship Id="rId2" Type="http://schemas.openxmlformats.org/officeDocument/2006/relationships/notesSlide" Target="../notesSlides/notesSlide86.xml"/><Relationship Id="rId1" Type="http://schemas.openxmlformats.org/officeDocument/2006/relationships/slideLayout" Target="../slideLayouts/slideLayout7.xml"/><Relationship Id="rId6" Type="http://schemas.openxmlformats.org/officeDocument/2006/relationships/oleObject" Target="../embeddings/oleObject19.bin"/><Relationship Id="rId11" Type="http://schemas.openxmlformats.org/officeDocument/2006/relationships/image" Target="../media/image15.png"/><Relationship Id="rId5" Type="http://schemas.openxmlformats.org/officeDocument/2006/relationships/image" Target="../media/image10.wmf"/><Relationship Id="rId10" Type="http://schemas.openxmlformats.org/officeDocument/2006/relationships/image" Target="../media/image20.jpeg"/><Relationship Id="rId4" Type="http://schemas.openxmlformats.org/officeDocument/2006/relationships/image" Target="../media/image9.png"/><Relationship Id="rId9" Type="http://schemas.openxmlformats.org/officeDocument/2006/relationships/image" Target="../media/image13.png"/></Relationships>
</file>

<file path=ppt/slides/_rels/slide87.xml.rels><?xml version="1.0" encoding="UTF-8" standalone="yes"?>
<Relationships xmlns="http://schemas.openxmlformats.org/package/2006/relationships"><Relationship Id="rId8" Type="http://schemas.openxmlformats.org/officeDocument/2006/relationships/oleObject" Target="../embeddings/oleObject22.bin"/><Relationship Id="rId3" Type="http://schemas.openxmlformats.org/officeDocument/2006/relationships/image" Target="../media/image7.wmf"/><Relationship Id="rId7" Type="http://schemas.openxmlformats.org/officeDocument/2006/relationships/image" Target="../media/image11.wmf"/><Relationship Id="rId2" Type="http://schemas.openxmlformats.org/officeDocument/2006/relationships/notesSlide" Target="../notesSlides/notesSlide87.xml"/><Relationship Id="rId1" Type="http://schemas.openxmlformats.org/officeDocument/2006/relationships/slideLayout" Target="../slideLayouts/slideLayout7.xml"/><Relationship Id="rId6" Type="http://schemas.openxmlformats.org/officeDocument/2006/relationships/oleObject" Target="../embeddings/oleObject21.bin"/><Relationship Id="rId11" Type="http://schemas.openxmlformats.org/officeDocument/2006/relationships/image" Target="../media/image6.png"/><Relationship Id="rId5" Type="http://schemas.openxmlformats.org/officeDocument/2006/relationships/image" Target="../media/image10.wmf"/><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3.png"/></Relationships>
</file>

<file path=ppt/slides/_rels/slide88.xml.rels><?xml version="1.0" encoding="UTF-8" standalone="yes"?>
<Relationships xmlns="http://schemas.openxmlformats.org/package/2006/relationships"><Relationship Id="rId8" Type="http://schemas.openxmlformats.org/officeDocument/2006/relationships/oleObject" Target="../embeddings/oleObject22.bin"/><Relationship Id="rId3" Type="http://schemas.openxmlformats.org/officeDocument/2006/relationships/image" Target="../media/image7.wmf"/><Relationship Id="rId7" Type="http://schemas.openxmlformats.org/officeDocument/2006/relationships/image" Target="../media/image11.wmf"/><Relationship Id="rId2" Type="http://schemas.openxmlformats.org/officeDocument/2006/relationships/notesSlide" Target="../notesSlides/notesSlide88.xml"/><Relationship Id="rId1" Type="http://schemas.openxmlformats.org/officeDocument/2006/relationships/slideLayout" Target="../slideLayouts/slideLayout7.xml"/><Relationship Id="rId6" Type="http://schemas.openxmlformats.org/officeDocument/2006/relationships/oleObject" Target="../embeddings/oleObject21.bin"/><Relationship Id="rId11" Type="http://schemas.openxmlformats.org/officeDocument/2006/relationships/image" Target="../media/image6.png"/><Relationship Id="rId5" Type="http://schemas.openxmlformats.org/officeDocument/2006/relationships/image" Target="../media/image10.wmf"/><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3.png"/></Relationships>
</file>

<file path=ppt/slides/_rels/slide89.xml.rels><?xml version="1.0" encoding="UTF-8" standalone="yes"?>
<Relationships xmlns="http://schemas.openxmlformats.org/package/2006/relationships"><Relationship Id="rId8" Type="http://schemas.openxmlformats.org/officeDocument/2006/relationships/oleObject" Target="../embeddings/oleObject22.bin"/><Relationship Id="rId3" Type="http://schemas.openxmlformats.org/officeDocument/2006/relationships/image" Target="../media/image7.wmf"/><Relationship Id="rId7" Type="http://schemas.openxmlformats.org/officeDocument/2006/relationships/image" Target="../media/image11.wmf"/><Relationship Id="rId2" Type="http://schemas.openxmlformats.org/officeDocument/2006/relationships/notesSlide" Target="../notesSlides/notesSlide89.xml"/><Relationship Id="rId1" Type="http://schemas.openxmlformats.org/officeDocument/2006/relationships/slideLayout" Target="../slideLayouts/slideLayout7.xml"/><Relationship Id="rId6" Type="http://schemas.openxmlformats.org/officeDocument/2006/relationships/oleObject" Target="../embeddings/oleObject21.bin"/><Relationship Id="rId11" Type="http://schemas.openxmlformats.org/officeDocument/2006/relationships/image" Target="../media/image6.png"/><Relationship Id="rId5" Type="http://schemas.openxmlformats.org/officeDocument/2006/relationships/image" Target="../media/image10.wmf"/><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3.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8" Type="http://schemas.openxmlformats.org/officeDocument/2006/relationships/oleObject" Target="../embeddings/oleObject22.bin"/><Relationship Id="rId3" Type="http://schemas.openxmlformats.org/officeDocument/2006/relationships/image" Target="../media/image7.wmf"/><Relationship Id="rId7" Type="http://schemas.openxmlformats.org/officeDocument/2006/relationships/image" Target="../media/image11.wmf"/><Relationship Id="rId2" Type="http://schemas.openxmlformats.org/officeDocument/2006/relationships/notesSlide" Target="../notesSlides/notesSlide90.xml"/><Relationship Id="rId1" Type="http://schemas.openxmlformats.org/officeDocument/2006/relationships/slideLayout" Target="../slideLayouts/slideLayout7.xml"/><Relationship Id="rId6" Type="http://schemas.openxmlformats.org/officeDocument/2006/relationships/oleObject" Target="../embeddings/oleObject21.bin"/><Relationship Id="rId11" Type="http://schemas.openxmlformats.org/officeDocument/2006/relationships/image" Target="../media/image6.png"/><Relationship Id="rId5" Type="http://schemas.openxmlformats.org/officeDocument/2006/relationships/image" Target="../media/image10.wmf"/><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3.png"/></Relationships>
</file>

<file path=ppt/slides/_rels/slide91.xml.rels><?xml version="1.0" encoding="UTF-8" standalone="yes"?>
<Relationships xmlns="http://schemas.openxmlformats.org/package/2006/relationships"><Relationship Id="rId8" Type="http://schemas.openxmlformats.org/officeDocument/2006/relationships/oleObject" Target="../embeddings/oleObject24.bin"/><Relationship Id="rId3" Type="http://schemas.openxmlformats.org/officeDocument/2006/relationships/image" Target="../media/image7.wmf"/><Relationship Id="rId7" Type="http://schemas.openxmlformats.org/officeDocument/2006/relationships/image" Target="../media/image11.wmf"/><Relationship Id="rId2" Type="http://schemas.openxmlformats.org/officeDocument/2006/relationships/notesSlide" Target="../notesSlides/notesSlide91.xml"/><Relationship Id="rId1" Type="http://schemas.openxmlformats.org/officeDocument/2006/relationships/slideLayout" Target="../slideLayouts/slideLayout7.xml"/><Relationship Id="rId6" Type="http://schemas.openxmlformats.org/officeDocument/2006/relationships/oleObject" Target="../embeddings/oleObject23.bin"/><Relationship Id="rId11" Type="http://schemas.openxmlformats.org/officeDocument/2006/relationships/image" Target="../media/image6.png"/><Relationship Id="rId5" Type="http://schemas.openxmlformats.org/officeDocument/2006/relationships/image" Target="../media/image10.wmf"/><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3.png"/></Relationships>
</file>

<file path=ppt/slides/_rels/slide92.xml.rels><?xml version="1.0" encoding="UTF-8" standalone="yes"?>
<Relationships xmlns="http://schemas.openxmlformats.org/package/2006/relationships"><Relationship Id="rId8" Type="http://schemas.openxmlformats.org/officeDocument/2006/relationships/oleObject" Target="../embeddings/oleObject26.bin"/><Relationship Id="rId3" Type="http://schemas.openxmlformats.org/officeDocument/2006/relationships/image" Target="../media/image7.wmf"/><Relationship Id="rId7" Type="http://schemas.openxmlformats.org/officeDocument/2006/relationships/image" Target="../media/image11.wmf"/><Relationship Id="rId2" Type="http://schemas.openxmlformats.org/officeDocument/2006/relationships/notesSlide" Target="../notesSlides/notesSlide92.xml"/><Relationship Id="rId1" Type="http://schemas.openxmlformats.org/officeDocument/2006/relationships/slideLayout" Target="../slideLayouts/slideLayout7.xml"/><Relationship Id="rId6" Type="http://schemas.openxmlformats.org/officeDocument/2006/relationships/oleObject" Target="../embeddings/oleObject25.bin"/><Relationship Id="rId11" Type="http://schemas.openxmlformats.org/officeDocument/2006/relationships/image" Target="../media/image6.png"/><Relationship Id="rId5" Type="http://schemas.openxmlformats.org/officeDocument/2006/relationships/image" Target="../media/image10.wmf"/><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3.png"/></Relationships>
</file>

<file path=ppt/slides/_rels/slide93.xml.rels><?xml version="1.0" encoding="UTF-8" standalone="yes"?>
<Relationships xmlns="http://schemas.openxmlformats.org/package/2006/relationships"><Relationship Id="rId8" Type="http://schemas.openxmlformats.org/officeDocument/2006/relationships/oleObject" Target="../embeddings/oleObject26.bin"/><Relationship Id="rId3" Type="http://schemas.openxmlformats.org/officeDocument/2006/relationships/image" Target="../media/image7.wmf"/><Relationship Id="rId7" Type="http://schemas.openxmlformats.org/officeDocument/2006/relationships/image" Target="../media/image11.wmf"/><Relationship Id="rId2" Type="http://schemas.openxmlformats.org/officeDocument/2006/relationships/notesSlide" Target="../notesSlides/notesSlide93.xml"/><Relationship Id="rId1" Type="http://schemas.openxmlformats.org/officeDocument/2006/relationships/slideLayout" Target="../slideLayouts/slideLayout7.xml"/><Relationship Id="rId6" Type="http://schemas.openxmlformats.org/officeDocument/2006/relationships/oleObject" Target="../embeddings/oleObject25.bin"/><Relationship Id="rId11" Type="http://schemas.openxmlformats.org/officeDocument/2006/relationships/image" Target="../media/image6.png"/><Relationship Id="rId5" Type="http://schemas.openxmlformats.org/officeDocument/2006/relationships/image" Target="../media/image10.wmf"/><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3.png"/></Relationships>
</file>

<file path=ppt/slides/_rels/slide94.xml.rels><?xml version="1.0" encoding="UTF-8" standalone="yes"?>
<Relationships xmlns="http://schemas.openxmlformats.org/package/2006/relationships"><Relationship Id="rId8" Type="http://schemas.openxmlformats.org/officeDocument/2006/relationships/oleObject" Target="../embeddings/oleObject28.bin"/><Relationship Id="rId3" Type="http://schemas.openxmlformats.org/officeDocument/2006/relationships/image" Target="../media/image7.wmf"/><Relationship Id="rId7" Type="http://schemas.openxmlformats.org/officeDocument/2006/relationships/image" Target="../media/image11.wmf"/><Relationship Id="rId2" Type="http://schemas.openxmlformats.org/officeDocument/2006/relationships/notesSlide" Target="../notesSlides/notesSlide94.xml"/><Relationship Id="rId1" Type="http://schemas.openxmlformats.org/officeDocument/2006/relationships/slideLayout" Target="../slideLayouts/slideLayout7.xml"/><Relationship Id="rId6" Type="http://schemas.openxmlformats.org/officeDocument/2006/relationships/oleObject" Target="../embeddings/oleObject27.bin"/><Relationship Id="rId11" Type="http://schemas.openxmlformats.org/officeDocument/2006/relationships/image" Target="../media/image6.png"/><Relationship Id="rId5" Type="http://schemas.openxmlformats.org/officeDocument/2006/relationships/image" Target="../media/image10.wmf"/><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3.png"/></Relationships>
</file>

<file path=ppt/slides/_rels/slide95.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9.png"/><Relationship Id="rId7" Type="http://schemas.openxmlformats.org/officeDocument/2006/relationships/oleObject" Target="../embeddings/oleObject30.bin"/><Relationship Id="rId2" Type="http://schemas.openxmlformats.org/officeDocument/2006/relationships/notesSlide" Target="../notesSlides/notesSlide95.xml"/><Relationship Id="rId1" Type="http://schemas.openxmlformats.org/officeDocument/2006/relationships/slideLayout" Target="../slideLayouts/slideLayout7.xml"/><Relationship Id="rId6" Type="http://schemas.openxmlformats.org/officeDocument/2006/relationships/image" Target="../media/image11.wmf"/><Relationship Id="rId11" Type="http://schemas.openxmlformats.org/officeDocument/2006/relationships/image" Target="../media/image6.png"/><Relationship Id="rId5" Type="http://schemas.openxmlformats.org/officeDocument/2006/relationships/oleObject" Target="../embeddings/oleObject29.bin"/><Relationship Id="rId10" Type="http://schemas.openxmlformats.org/officeDocument/2006/relationships/image" Target="../media/image21.png"/><Relationship Id="rId4" Type="http://schemas.openxmlformats.org/officeDocument/2006/relationships/image" Target="../media/image10.wmf"/><Relationship Id="rId9" Type="http://schemas.openxmlformats.org/officeDocument/2006/relationships/image" Target="../media/image15.png"/></Relationships>
</file>

<file path=ppt/slides/_rels/slide96.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9.png"/><Relationship Id="rId7" Type="http://schemas.openxmlformats.org/officeDocument/2006/relationships/oleObject" Target="../embeddings/oleObject32.bin"/><Relationship Id="rId2" Type="http://schemas.openxmlformats.org/officeDocument/2006/relationships/notesSlide" Target="../notesSlides/notesSlide96.xml"/><Relationship Id="rId1" Type="http://schemas.openxmlformats.org/officeDocument/2006/relationships/slideLayout" Target="../slideLayouts/slideLayout7.xml"/><Relationship Id="rId6" Type="http://schemas.openxmlformats.org/officeDocument/2006/relationships/image" Target="../media/image11.wmf"/><Relationship Id="rId11" Type="http://schemas.openxmlformats.org/officeDocument/2006/relationships/image" Target="../media/image6.png"/><Relationship Id="rId5" Type="http://schemas.openxmlformats.org/officeDocument/2006/relationships/oleObject" Target="../embeddings/oleObject31.bin"/><Relationship Id="rId10" Type="http://schemas.openxmlformats.org/officeDocument/2006/relationships/image" Target="../media/image21.png"/><Relationship Id="rId4" Type="http://schemas.openxmlformats.org/officeDocument/2006/relationships/image" Target="../media/image10.wmf"/><Relationship Id="rId9" Type="http://schemas.openxmlformats.org/officeDocument/2006/relationships/image" Target="../media/image15.png"/></Relationships>
</file>

<file path=ppt/slides/_rels/slide9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9.png"/><Relationship Id="rId7" Type="http://schemas.openxmlformats.org/officeDocument/2006/relationships/oleObject" Target="../embeddings/oleObject32.bin"/><Relationship Id="rId12" Type="http://schemas.openxmlformats.org/officeDocument/2006/relationships/image" Target="../media/image6.png"/><Relationship Id="rId2" Type="http://schemas.openxmlformats.org/officeDocument/2006/relationships/notesSlide" Target="../notesSlides/notesSlide97.xml"/><Relationship Id="rId1" Type="http://schemas.openxmlformats.org/officeDocument/2006/relationships/slideLayout" Target="../slideLayouts/slideLayout7.xml"/><Relationship Id="rId6" Type="http://schemas.openxmlformats.org/officeDocument/2006/relationships/image" Target="../media/image11.wmf"/><Relationship Id="rId11" Type="http://schemas.openxmlformats.org/officeDocument/2006/relationships/image" Target="../media/image21.png"/><Relationship Id="rId5" Type="http://schemas.openxmlformats.org/officeDocument/2006/relationships/oleObject" Target="../embeddings/oleObject31.bin"/><Relationship Id="rId10" Type="http://schemas.openxmlformats.org/officeDocument/2006/relationships/image" Target="../media/image22.jpeg"/><Relationship Id="rId4" Type="http://schemas.openxmlformats.org/officeDocument/2006/relationships/image" Target="../media/image10.wmf"/><Relationship Id="rId9" Type="http://schemas.openxmlformats.org/officeDocument/2006/relationships/image" Target="../media/image15.png"/></Relationships>
</file>

<file path=ppt/slides/_rels/slide98.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9.png"/><Relationship Id="rId7" Type="http://schemas.openxmlformats.org/officeDocument/2006/relationships/oleObject" Target="../embeddings/oleObject32.bin"/><Relationship Id="rId12" Type="http://schemas.openxmlformats.org/officeDocument/2006/relationships/image" Target="../media/image6.png"/><Relationship Id="rId2" Type="http://schemas.openxmlformats.org/officeDocument/2006/relationships/notesSlide" Target="../notesSlides/notesSlide98.xml"/><Relationship Id="rId1" Type="http://schemas.openxmlformats.org/officeDocument/2006/relationships/slideLayout" Target="../slideLayouts/slideLayout7.xml"/><Relationship Id="rId6" Type="http://schemas.openxmlformats.org/officeDocument/2006/relationships/image" Target="../media/image11.wmf"/><Relationship Id="rId11" Type="http://schemas.openxmlformats.org/officeDocument/2006/relationships/image" Target="../media/image22.jpeg"/><Relationship Id="rId5" Type="http://schemas.openxmlformats.org/officeDocument/2006/relationships/oleObject" Target="../embeddings/oleObject31.bin"/><Relationship Id="rId10" Type="http://schemas.openxmlformats.org/officeDocument/2006/relationships/image" Target="../media/image21.png"/><Relationship Id="rId4" Type="http://schemas.openxmlformats.org/officeDocument/2006/relationships/image" Target="../media/image10.wmf"/><Relationship Id="rId9" Type="http://schemas.openxmlformats.org/officeDocument/2006/relationships/image" Target="../media/image15.png"/></Relationships>
</file>

<file path=ppt/slides/_rels/slide99.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notesSlide" Target="../notesSlides/notesSlide99.xml"/><Relationship Id="rId1" Type="http://schemas.openxmlformats.org/officeDocument/2006/relationships/slideLayout" Target="../slideLayouts/slideLayout7.xml"/><Relationship Id="rId6" Type="http://schemas.openxmlformats.org/officeDocument/2006/relationships/image" Target="../media/image4.jpeg"/><Relationship Id="rId5" Type="http://schemas.openxmlformats.org/officeDocument/2006/relationships/image" Target="../media/image3.jpeg"/><Relationship Id="rId4" Type="http://schemas.openxmlformats.org/officeDocument/2006/relationships/image" Target="../media/image2.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Flowchart: Alternate Process 19">
            <a:extLst>
              <a:ext uri="{FF2B5EF4-FFF2-40B4-BE49-F238E27FC236}">
                <a16:creationId xmlns:a16="http://schemas.microsoft.com/office/drawing/2014/main" id="{2CE30FCA-3874-D7D1-600A-F7D4C6E97E88}"/>
              </a:ext>
            </a:extLst>
          </p:cNvPr>
          <p:cNvSpPr/>
          <p:nvPr/>
        </p:nvSpPr>
        <p:spPr>
          <a:xfrm>
            <a:off x="2819637" y="3320988"/>
            <a:ext cx="6404652" cy="2148129"/>
          </a:xfrm>
          <a:prstGeom prst="flowChartAlternateProcess">
            <a:avLst/>
          </a:prstGeom>
          <a:solidFill>
            <a:schemeClr val="accent2">
              <a:lumMod val="20000"/>
              <a:lumOff val="80000"/>
              <a:alpha val="33000"/>
            </a:schemeClr>
          </a:solidFill>
          <a:ln w="38100">
            <a:solidFill>
              <a:schemeClr val="tx2">
                <a:lumMod val="90000"/>
                <a:lumOff val="1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6000" b="0" i="0" u="none" strike="noStrike" dirty="0">
                <a:solidFill>
                  <a:srgbClr val="063656"/>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His Story 101</a:t>
            </a:r>
          </a:p>
          <a:p>
            <a:pPr algn="ctr"/>
            <a:r>
              <a:rPr lang="en-US" sz="4400" b="0" i="0" u="none" strike="noStrike" dirty="0">
                <a:solidFill>
                  <a:srgbClr val="063656"/>
                </a:solidFill>
                <a:effectLst/>
                <a:latin typeface="Calibri" panose="020F0502020204030204" pitchFamily="34" charset="0"/>
                <a:ea typeface="Calibri" panose="020F0502020204030204" pitchFamily="34" charset="0"/>
                <a:cs typeface="Calibri" panose="020F0502020204030204" pitchFamily="34" charset="0"/>
              </a:rPr>
              <a:t>(Chronological Gospel)</a:t>
            </a:r>
            <a:endParaRPr lang="en-US" sz="4400" dirty="0">
              <a:solidFill>
                <a:srgbClr val="063656"/>
              </a:solidFill>
              <a:latin typeface="Calibri" panose="020F0502020204030204" pitchFamily="34" charset="0"/>
              <a:ea typeface="Calibri" panose="020F0502020204030204" pitchFamily="34" charset="0"/>
              <a:cs typeface="Calibri" panose="020F0502020204030204" pitchFamily="34" charset="0"/>
            </a:endParaRPr>
          </a:p>
        </p:txBody>
      </p:sp>
      <p:pic>
        <p:nvPicPr>
          <p:cNvPr id="1032" name="Picture 8" descr="The World - YouTube">
            <a:extLst>
              <a:ext uri="{FF2B5EF4-FFF2-40B4-BE49-F238E27FC236}">
                <a16:creationId xmlns:a16="http://schemas.microsoft.com/office/drawing/2014/main" id="{EFC6E405-E0B8-1863-6E3B-0CB59A6E6A27}"/>
              </a:ext>
            </a:extLst>
          </p:cNvPr>
          <p:cNvPicPr>
            <a:picLocks noChangeAspect="1" noChangeArrowheads="1"/>
          </p:cNvPicPr>
          <p:nvPr/>
        </p:nvPicPr>
        <p:blipFill>
          <a:blip r:embed="rId3" cstate="screen">
            <a:alphaModFix amt="34000"/>
            <a:extLst>
              <a:ext uri="{28A0092B-C50C-407E-A947-70E740481C1C}">
                <a14:useLocalDpi xmlns:a14="http://schemas.microsoft.com/office/drawing/2010/main"/>
              </a:ext>
            </a:extLst>
          </a:blip>
          <a:srcRect/>
          <a:stretch>
            <a:fillRect/>
          </a:stretch>
        </p:blipFill>
        <p:spPr bwMode="auto">
          <a:xfrm>
            <a:off x="-1" y="0"/>
            <a:ext cx="3122047" cy="3126658"/>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B6CA88EB-7DE2-ACFC-B73C-36F2B6205040}"/>
              </a:ext>
            </a:extLst>
          </p:cNvPr>
          <p:cNvSpPr txBox="1"/>
          <p:nvPr/>
        </p:nvSpPr>
        <p:spPr>
          <a:xfrm>
            <a:off x="717756" y="274021"/>
            <a:ext cx="1553497" cy="646331"/>
          </a:xfrm>
          <a:prstGeom prst="rect">
            <a:avLst/>
          </a:prstGeom>
          <a:noFill/>
        </p:spPr>
        <p:txBody>
          <a:bodyPr wrap="square">
            <a:spAutoFit/>
          </a:bodyPr>
          <a:lstStyle/>
          <a:p>
            <a:pPr algn="ctr"/>
            <a:r>
              <a:rPr lang="en-US" sz="3600" b="1" dirty="0">
                <a:solidFill>
                  <a:srgbClr val="990000">
                    <a:alpha val="34000"/>
                  </a:srgbClr>
                </a:solidFill>
              </a:rPr>
              <a:t>SIN</a:t>
            </a:r>
          </a:p>
        </p:txBody>
      </p:sp>
      <p:pic>
        <p:nvPicPr>
          <p:cNvPr id="1034" name="Picture 10" descr="🔥 [172+] Jesus Christ Cross Wallpapers | WallpaperSafari">
            <a:extLst>
              <a:ext uri="{FF2B5EF4-FFF2-40B4-BE49-F238E27FC236}">
                <a16:creationId xmlns:a16="http://schemas.microsoft.com/office/drawing/2014/main" id="{507D781F-D39A-B8EB-242B-630940E89C96}"/>
              </a:ext>
            </a:extLst>
          </p:cNvPr>
          <p:cNvPicPr>
            <a:picLocks noChangeAspect="1" noChangeArrowheads="1"/>
          </p:cNvPicPr>
          <p:nvPr/>
        </p:nvPicPr>
        <p:blipFill>
          <a:blip r:embed="rId4" cstate="screen">
            <a:alphaModFix amt="34000"/>
            <a:extLst>
              <a:ext uri="{28A0092B-C50C-407E-A947-70E740481C1C}">
                <a14:useLocalDpi xmlns:a14="http://schemas.microsoft.com/office/drawing/2010/main"/>
              </a:ext>
            </a:extLst>
          </a:blip>
          <a:srcRect/>
          <a:stretch>
            <a:fillRect/>
          </a:stretch>
        </p:blipFill>
        <p:spPr bwMode="auto">
          <a:xfrm>
            <a:off x="3122048" y="9832"/>
            <a:ext cx="2747808" cy="3116826"/>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1038" name="Picture 14" descr="What Really Happened on the Cross? | Effectual Grace">
            <a:extLst>
              <a:ext uri="{FF2B5EF4-FFF2-40B4-BE49-F238E27FC236}">
                <a16:creationId xmlns:a16="http://schemas.microsoft.com/office/drawing/2014/main" id="{DE2B49B8-C48F-495E-5D76-33F8024035F0}"/>
              </a:ext>
            </a:extLst>
          </p:cNvPr>
          <p:cNvPicPr>
            <a:picLocks noChangeAspect="1" noChangeArrowheads="1"/>
          </p:cNvPicPr>
          <p:nvPr/>
        </p:nvPicPr>
        <p:blipFill>
          <a:blip r:embed="rId5" cstate="screen">
            <a:alphaModFix amt="34000"/>
            <a:extLst>
              <a:ext uri="{28A0092B-C50C-407E-A947-70E740481C1C}">
                <a14:useLocalDpi xmlns:a14="http://schemas.microsoft.com/office/drawing/2010/main"/>
              </a:ext>
            </a:extLst>
          </a:blip>
          <a:srcRect/>
          <a:stretch>
            <a:fillRect/>
          </a:stretch>
        </p:blipFill>
        <p:spPr bwMode="auto">
          <a:xfrm>
            <a:off x="5888523" y="0"/>
            <a:ext cx="2979174" cy="3116826"/>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1040" name="Picture 16" descr="Heaven In My Heart: A Hug From Jesus">
            <a:extLst>
              <a:ext uri="{FF2B5EF4-FFF2-40B4-BE49-F238E27FC236}">
                <a16:creationId xmlns:a16="http://schemas.microsoft.com/office/drawing/2014/main" id="{95FFB2E1-01D3-6487-17AF-542CF4FE3666}"/>
              </a:ext>
            </a:extLst>
          </p:cNvPr>
          <p:cNvPicPr>
            <a:picLocks noChangeAspect="1" noChangeArrowheads="1"/>
          </p:cNvPicPr>
          <p:nvPr/>
        </p:nvPicPr>
        <p:blipFill>
          <a:blip r:embed="rId6">
            <a:alphaModFix amt="34000"/>
            <a:extLst>
              <a:ext uri="{28A0092B-C50C-407E-A947-70E740481C1C}">
                <a14:useLocalDpi xmlns:a14="http://schemas.microsoft.com/office/drawing/2010/main"/>
              </a:ext>
            </a:extLst>
          </a:blip>
          <a:srcRect/>
          <a:stretch>
            <a:fillRect/>
          </a:stretch>
        </p:blipFill>
        <p:spPr bwMode="auto">
          <a:xfrm>
            <a:off x="8849032" y="9832"/>
            <a:ext cx="3342967" cy="3116826"/>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8D936132-7693-950E-EDBD-96E4B2166420}"/>
              </a:ext>
            </a:extLst>
          </p:cNvPr>
          <p:cNvSpPr txBox="1"/>
          <p:nvPr/>
        </p:nvSpPr>
        <p:spPr>
          <a:xfrm>
            <a:off x="3306248" y="274022"/>
            <a:ext cx="2379407" cy="646331"/>
          </a:xfrm>
          <a:prstGeom prst="rect">
            <a:avLst/>
          </a:prstGeom>
          <a:noFill/>
        </p:spPr>
        <p:txBody>
          <a:bodyPr wrap="square" rtlCol="0">
            <a:spAutoFit/>
          </a:bodyPr>
          <a:lstStyle/>
          <a:p>
            <a:pPr algn="ctr"/>
            <a:r>
              <a:rPr lang="en-US" sz="3600" b="1" dirty="0">
                <a:solidFill>
                  <a:schemeClr val="tx1">
                    <a:alpha val="34000"/>
                  </a:schemeClr>
                </a:solidFill>
              </a:rPr>
              <a:t>SAVIOR</a:t>
            </a:r>
          </a:p>
        </p:txBody>
      </p:sp>
      <p:sp>
        <p:nvSpPr>
          <p:cNvPr id="6" name="TextBox 5">
            <a:extLst>
              <a:ext uri="{FF2B5EF4-FFF2-40B4-BE49-F238E27FC236}">
                <a16:creationId xmlns:a16="http://schemas.microsoft.com/office/drawing/2014/main" id="{B1899B70-29AB-7605-E890-A4DEF4861ED4}"/>
              </a:ext>
            </a:extLst>
          </p:cNvPr>
          <p:cNvSpPr txBox="1"/>
          <p:nvPr/>
        </p:nvSpPr>
        <p:spPr>
          <a:xfrm>
            <a:off x="5987988" y="274020"/>
            <a:ext cx="2776309" cy="646331"/>
          </a:xfrm>
          <a:prstGeom prst="rect">
            <a:avLst/>
          </a:prstGeom>
          <a:noFill/>
        </p:spPr>
        <p:txBody>
          <a:bodyPr wrap="square" rtlCol="0">
            <a:spAutoFit/>
          </a:bodyPr>
          <a:lstStyle/>
          <a:p>
            <a:pPr algn="ctr"/>
            <a:r>
              <a:rPr lang="en-US" sz="3600" b="1" dirty="0">
                <a:solidFill>
                  <a:schemeClr val="bg2">
                    <a:alpha val="70000"/>
                  </a:schemeClr>
                </a:solidFill>
              </a:rPr>
              <a:t>SALVATION</a:t>
            </a:r>
          </a:p>
        </p:txBody>
      </p:sp>
      <p:sp>
        <p:nvSpPr>
          <p:cNvPr id="7" name="TextBox 6">
            <a:extLst>
              <a:ext uri="{FF2B5EF4-FFF2-40B4-BE49-F238E27FC236}">
                <a16:creationId xmlns:a16="http://schemas.microsoft.com/office/drawing/2014/main" id="{62CAAD94-8EAE-6C07-4DF8-E4F0EC90B2DA}"/>
              </a:ext>
            </a:extLst>
          </p:cNvPr>
          <p:cNvSpPr txBox="1"/>
          <p:nvPr/>
        </p:nvSpPr>
        <p:spPr>
          <a:xfrm>
            <a:off x="9566786" y="274020"/>
            <a:ext cx="1907458" cy="646331"/>
          </a:xfrm>
          <a:prstGeom prst="rect">
            <a:avLst/>
          </a:prstGeom>
          <a:noFill/>
          <a:effectLst>
            <a:outerShdw blurRad="152400" dist="317500" dir="5400000" sx="90000" sy="-19000" rotWithShape="0">
              <a:prstClr val="black">
                <a:alpha val="15000"/>
              </a:prstClr>
            </a:outerShdw>
            <a:softEdge rad="0"/>
          </a:effectLst>
        </p:spPr>
        <p:txBody>
          <a:bodyPr wrap="square" rtlCol="0">
            <a:spAutoFit/>
          </a:bodyPr>
          <a:lstStyle/>
          <a:p>
            <a:pPr algn="ctr"/>
            <a:r>
              <a:rPr lang="en-US" sz="3600" b="1" dirty="0">
                <a:solidFill>
                  <a:srgbClr val="002060">
                    <a:alpha val="34000"/>
                  </a:srgbClr>
                </a:solidFill>
              </a:rPr>
              <a:t>SAVED</a:t>
            </a:r>
          </a:p>
        </p:txBody>
      </p:sp>
      <p:pic>
        <p:nvPicPr>
          <p:cNvPr id="1042" name="Picture 18">
            <a:extLst>
              <a:ext uri="{FF2B5EF4-FFF2-40B4-BE49-F238E27FC236}">
                <a16:creationId xmlns:a16="http://schemas.microsoft.com/office/drawing/2014/main" id="{8B4BB894-F22C-5049-6C7B-CA032C2C4967}"/>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0209540" y="5661248"/>
            <a:ext cx="1692022" cy="988844"/>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3C9EED86-84A0-7805-10BD-E4CB326E5344}"/>
              </a:ext>
            </a:extLst>
          </p:cNvPr>
          <p:cNvSpPr txBox="1"/>
          <p:nvPr/>
        </p:nvSpPr>
        <p:spPr>
          <a:xfrm>
            <a:off x="117988" y="5718036"/>
            <a:ext cx="3349719" cy="954107"/>
          </a:xfrm>
          <a:prstGeom prst="rect">
            <a:avLst/>
          </a:prstGeom>
          <a:noFill/>
        </p:spPr>
        <p:txBody>
          <a:bodyPr wrap="square" rtlCol="0">
            <a:spAutoFit/>
          </a:bodyPr>
          <a:lstStyle/>
          <a:p>
            <a:r>
              <a:rPr lang="en-US" sz="2800" b="0" i="0" u="none" strike="noStrike" dirty="0">
                <a:solidFill>
                  <a:srgbClr val="F1975D"/>
                </a:solidFill>
                <a:effectLst/>
                <a:latin typeface="Arial" panose="020B0604020202020204" pitchFamily="34" charset="0"/>
              </a:rPr>
              <a:t>October 17, 2024</a:t>
            </a:r>
            <a:br>
              <a:rPr lang="en-US" sz="2800" b="0" i="0" u="none" strike="noStrike" dirty="0">
                <a:solidFill>
                  <a:srgbClr val="F1975D"/>
                </a:solidFill>
                <a:effectLst/>
                <a:latin typeface="Arial" panose="020B0604020202020204" pitchFamily="34" charset="0"/>
              </a:rPr>
            </a:br>
            <a:r>
              <a:rPr lang="en-US" sz="2800" b="0" i="0" u="none" strike="noStrike" dirty="0">
                <a:solidFill>
                  <a:srgbClr val="F1975D"/>
                </a:solidFill>
                <a:effectLst/>
                <a:latin typeface="Arial" panose="020B0604020202020204" pitchFamily="34" charset="0"/>
              </a:rPr>
              <a:t>Dale Pearson</a:t>
            </a:r>
            <a:endParaRPr lang="en-US" sz="2800" dirty="0"/>
          </a:p>
        </p:txBody>
      </p:sp>
      <p:sp>
        <p:nvSpPr>
          <p:cNvPr id="22" name="Arrow: Right 21">
            <a:extLst>
              <a:ext uri="{FF2B5EF4-FFF2-40B4-BE49-F238E27FC236}">
                <a16:creationId xmlns:a16="http://schemas.microsoft.com/office/drawing/2014/main" id="{38F57989-0CF6-C9AA-7E84-1C10CF74EE60}"/>
              </a:ext>
            </a:extLst>
          </p:cNvPr>
          <p:cNvSpPr/>
          <p:nvPr/>
        </p:nvSpPr>
        <p:spPr>
          <a:xfrm>
            <a:off x="2909348" y="1474832"/>
            <a:ext cx="425396" cy="196646"/>
          </a:xfrm>
          <a:prstGeom prst="rightArrow">
            <a:avLst/>
          </a:prstGeom>
          <a:solidFill>
            <a:schemeClr val="accent2">
              <a:alpha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Arrow: Right 22">
            <a:extLst>
              <a:ext uri="{FF2B5EF4-FFF2-40B4-BE49-F238E27FC236}">
                <a16:creationId xmlns:a16="http://schemas.microsoft.com/office/drawing/2014/main" id="{62CD98E5-4B91-1403-1D4F-61B610A4032C}"/>
              </a:ext>
            </a:extLst>
          </p:cNvPr>
          <p:cNvSpPr/>
          <p:nvPr/>
        </p:nvSpPr>
        <p:spPr>
          <a:xfrm>
            <a:off x="5645932" y="1474832"/>
            <a:ext cx="425396" cy="196646"/>
          </a:xfrm>
          <a:prstGeom prst="rightArrow">
            <a:avLst/>
          </a:prstGeom>
          <a:solidFill>
            <a:schemeClr val="accent2">
              <a:alpha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Arrow: Right 23">
            <a:extLst>
              <a:ext uri="{FF2B5EF4-FFF2-40B4-BE49-F238E27FC236}">
                <a16:creationId xmlns:a16="http://schemas.microsoft.com/office/drawing/2014/main" id="{A48195DB-E23E-D95C-48FB-26B454FF5B3B}"/>
              </a:ext>
            </a:extLst>
          </p:cNvPr>
          <p:cNvSpPr/>
          <p:nvPr/>
        </p:nvSpPr>
        <p:spPr>
          <a:xfrm>
            <a:off x="8673666" y="1474832"/>
            <a:ext cx="425396" cy="196646"/>
          </a:xfrm>
          <a:prstGeom prst="rightArrow">
            <a:avLst/>
          </a:prstGeom>
          <a:solidFill>
            <a:schemeClr val="accent2">
              <a:alpha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47914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15" name="Group 44"/>
          <p:cNvGrpSpPr>
            <a:grpSpLocks/>
          </p:cNvGrpSpPr>
          <p:nvPr/>
        </p:nvGrpSpPr>
        <p:grpSpPr bwMode="auto">
          <a:xfrm>
            <a:off x="2424113" y="1052513"/>
            <a:ext cx="1223962" cy="500062"/>
            <a:chOff x="582" y="708"/>
            <a:chExt cx="895" cy="315"/>
          </a:xfrm>
        </p:grpSpPr>
        <p:sp>
          <p:nvSpPr>
            <p:cNvPr id="4123" name="Line 45"/>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4" name="Line 46"/>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5" name="Line 47"/>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6" name="Line 48"/>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7" name="Line 49"/>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8" name="Line 50"/>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4098" name="Group 2"/>
          <p:cNvGrpSpPr>
            <a:grpSpLocks/>
          </p:cNvGrpSpPr>
          <p:nvPr/>
        </p:nvGrpSpPr>
        <p:grpSpPr bwMode="auto">
          <a:xfrm>
            <a:off x="1181100" y="2133600"/>
            <a:ext cx="685800" cy="2667000"/>
            <a:chOff x="-216" y="1344"/>
            <a:chExt cx="432" cy="1680"/>
          </a:xfrm>
        </p:grpSpPr>
        <p:sp>
          <p:nvSpPr>
            <p:cNvPr id="4129"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30"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dirty="0">
                  <a:solidFill>
                    <a:schemeClr val="hlink"/>
                  </a:solidFill>
                </a:rPr>
                <a:t>CREATION</a:t>
              </a:r>
            </a:p>
          </p:txBody>
        </p:sp>
      </p:grpSp>
      <p:sp>
        <p:nvSpPr>
          <p:cNvPr id="4099"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0"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01"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dirty="0">
                <a:solidFill>
                  <a:schemeClr val="hlink"/>
                </a:solidFill>
              </a:rPr>
              <a:t>GOD</a:t>
            </a:r>
          </a:p>
        </p:txBody>
      </p:sp>
      <p:grpSp>
        <p:nvGrpSpPr>
          <p:cNvPr id="4117" name="Group 56"/>
          <p:cNvGrpSpPr>
            <a:grpSpLocks/>
          </p:cNvGrpSpPr>
          <p:nvPr/>
        </p:nvGrpSpPr>
        <p:grpSpPr bwMode="auto">
          <a:xfrm>
            <a:off x="4224338" y="5013326"/>
            <a:ext cx="6443662" cy="1844675"/>
            <a:chOff x="1701" y="3158"/>
            <a:chExt cx="4059" cy="1162"/>
          </a:xfrm>
        </p:grpSpPr>
        <p:sp>
          <p:nvSpPr>
            <p:cNvPr id="4118" name="Rectangle 57"/>
            <p:cNvSpPr>
              <a:spLocks noChangeArrowheads="1"/>
            </p:cNvSpPr>
            <p:nvPr/>
          </p:nvSpPr>
          <p:spPr bwMode="auto">
            <a:xfrm>
              <a:off x="1746" y="3249"/>
              <a:ext cx="4014" cy="1071"/>
            </a:xfrm>
            <a:prstGeom prst="rect">
              <a:avLst/>
            </a:prstGeom>
            <a:solidFill>
              <a:srgbClr val="DDDDDD">
                <a:alpha val="6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119" name="Group 58"/>
            <p:cNvGrpSpPr>
              <a:grpSpLocks/>
            </p:cNvGrpSpPr>
            <p:nvPr/>
          </p:nvGrpSpPr>
          <p:grpSpPr bwMode="auto">
            <a:xfrm>
              <a:off x="1701" y="3158"/>
              <a:ext cx="4059" cy="1162"/>
              <a:chOff x="1701" y="3158"/>
              <a:chExt cx="4059" cy="1162"/>
            </a:xfrm>
          </p:grpSpPr>
          <p:sp>
            <p:nvSpPr>
              <p:cNvPr id="4121" name="Line 59"/>
              <p:cNvSpPr>
                <a:spLocks noChangeShapeType="1"/>
              </p:cNvSpPr>
              <p:nvPr/>
            </p:nvSpPr>
            <p:spPr bwMode="auto">
              <a:xfrm>
                <a:off x="1701" y="3158"/>
                <a:ext cx="22" cy="116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2" name="Line 60"/>
              <p:cNvSpPr>
                <a:spLocks noChangeShapeType="1"/>
              </p:cNvSpPr>
              <p:nvPr/>
            </p:nvSpPr>
            <p:spPr bwMode="auto">
              <a:xfrm>
                <a:off x="1723" y="3203"/>
                <a:ext cx="4037"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 name="Text Box 29">
            <a:extLst>
              <a:ext uri="{FF2B5EF4-FFF2-40B4-BE49-F238E27FC236}">
                <a16:creationId xmlns:a16="http://schemas.microsoft.com/office/drawing/2014/main" id="{06633C6D-2872-A8C3-AE89-EAB30E59ED76}"/>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CD772B55-F8B8-20A8-0A84-63DD49D86980}"/>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DDDD2FC6-51BA-2B86-837E-20B3174246DF}"/>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TextBox 4">
            <a:extLst>
              <a:ext uri="{FF2B5EF4-FFF2-40B4-BE49-F238E27FC236}">
                <a16:creationId xmlns:a16="http://schemas.microsoft.com/office/drawing/2014/main" id="{C06A9F87-C0FC-51FD-BC52-9D107728F7B1}"/>
              </a:ext>
            </a:extLst>
          </p:cNvPr>
          <p:cNvSpPr txBox="1"/>
          <p:nvPr/>
        </p:nvSpPr>
        <p:spPr>
          <a:xfrm>
            <a:off x="839416" y="5445224"/>
            <a:ext cx="10189132" cy="1077218"/>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7"/>
            </a:pPr>
            <a:r>
              <a:rPr lang="en-US" sz="3200" dirty="0"/>
              <a:t>Humanity, (humans) were created, as it says in the Bible, “a little </a:t>
            </a:r>
            <a:r>
              <a:rPr lang="en-US" sz="3200" b="1" u="sng" dirty="0">
                <a:solidFill>
                  <a:srgbClr val="00B0F0"/>
                </a:solidFill>
              </a:rPr>
              <a:t>LOWER</a:t>
            </a:r>
            <a:r>
              <a:rPr lang="en-US" sz="3200" dirty="0"/>
              <a:t> than the angels”.</a:t>
            </a:r>
          </a:p>
        </p:txBody>
      </p:sp>
      <p:pic>
        <p:nvPicPr>
          <p:cNvPr id="7" name="Picture 6">
            <a:extLst>
              <a:ext uri="{FF2B5EF4-FFF2-40B4-BE49-F238E27FC236}">
                <a16:creationId xmlns:a16="http://schemas.microsoft.com/office/drawing/2014/main" id="{66027936-7DEB-755D-0C2B-78879069386E}"/>
              </a:ext>
            </a:extLst>
          </p:cNvPr>
          <p:cNvPicPr>
            <a:picLocks noChangeAspect="1"/>
          </p:cNvPicPr>
          <p:nvPr/>
        </p:nvPicPr>
        <p:blipFill>
          <a:blip r:embed="rId3"/>
          <a:stretch>
            <a:fillRect/>
          </a:stretch>
        </p:blipFill>
        <p:spPr>
          <a:xfrm>
            <a:off x="2044384" y="2538413"/>
            <a:ext cx="794018" cy="758826"/>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Effect transition="in" filter="fade">
                                      <p:cBhvr>
                                        <p:cTn id="9" dur="10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fltVal val="0"/>
                                          </p:val>
                                        </p:tav>
                                        <p:tav tm="100000">
                                          <p:val>
                                            <p:strVal val="#ppt_w"/>
                                          </p:val>
                                        </p:tav>
                                      </p:tavLst>
                                    </p:anim>
                                    <p:anim calcmode="lin" valueType="num">
                                      <p:cBhvr>
                                        <p:cTn id="15" dur="1000" fill="hold"/>
                                        <p:tgtEl>
                                          <p:spTgt spid="5"/>
                                        </p:tgtEl>
                                        <p:attrNameLst>
                                          <p:attrName>ppt_h</p:attrName>
                                        </p:attrNameLst>
                                      </p:cBhvr>
                                      <p:tavLst>
                                        <p:tav tm="0">
                                          <p:val>
                                            <p:fltVal val="0"/>
                                          </p:val>
                                        </p:tav>
                                        <p:tav tm="100000">
                                          <p:val>
                                            <p:strVal val="#ppt_h"/>
                                          </p:val>
                                        </p:tav>
                                      </p:tavLst>
                                    </p:anim>
                                    <p:animEffect transition="in" filter="fade">
                                      <p:cBhvr>
                                        <p:cTn id="16"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15" name="Group 44"/>
          <p:cNvGrpSpPr>
            <a:grpSpLocks/>
          </p:cNvGrpSpPr>
          <p:nvPr/>
        </p:nvGrpSpPr>
        <p:grpSpPr bwMode="auto">
          <a:xfrm>
            <a:off x="2424113" y="1052513"/>
            <a:ext cx="1223962" cy="500062"/>
            <a:chOff x="582" y="708"/>
            <a:chExt cx="895" cy="315"/>
          </a:xfrm>
        </p:grpSpPr>
        <p:sp>
          <p:nvSpPr>
            <p:cNvPr id="4123" name="Line 45"/>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4" name="Line 46"/>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5" name="Line 47"/>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6" name="Line 48"/>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r>
                <a:rPr lang="en-US" dirty="0"/>
                <a:t>`</a:t>
              </a:r>
            </a:p>
          </p:txBody>
        </p:sp>
        <p:sp>
          <p:nvSpPr>
            <p:cNvPr id="4127" name="Line 49"/>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8" name="Line 50"/>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4098" name="Group 2"/>
          <p:cNvGrpSpPr>
            <a:grpSpLocks/>
          </p:cNvGrpSpPr>
          <p:nvPr/>
        </p:nvGrpSpPr>
        <p:grpSpPr bwMode="auto">
          <a:xfrm>
            <a:off x="1181100" y="2133600"/>
            <a:ext cx="685800" cy="2667000"/>
            <a:chOff x="-216" y="1344"/>
            <a:chExt cx="432" cy="1680"/>
          </a:xfrm>
        </p:grpSpPr>
        <p:sp>
          <p:nvSpPr>
            <p:cNvPr id="4129"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30"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dirty="0">
                  <a:solidFill>
                    <a:schemeClr val="hlink"/>
                  </a:solidFill>
                </a:rPr>
                <a:t>CREATION</a:t>
              </a:r>
            </a:p>
          </p:txBody>
        </p:sp>
      </p:grpSp>
      <p:sp>
        <p:nvSpPr>
          <p:cNvPr id="4099"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0"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01"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dirty="0">
                <a:solidFill>
                  <a:schemeClr val="hlink"/>
                </a:solidFill>
              </a:rPr>
              <a:t>GOD</a:t>
            </a:r>
          </a:p>
        </p:txBody>
      </p:sp>
      <p:grpSp>
        <p:nvGrpSpPr>
          <p:cNvPr id="4117" name="Group 56"/>
          <p:cNvGrpSpPr>
            <a:grpSpLocks/>
          </p:cNvGrpSpPr>
          <p:nvPr/>
        </p:nvGrpSpPr>
        <p:grpSpPr bwMode="auto">
          <a:xfrm>
            <a:off x="4224338" y="5013326"/>
            <a:ext cx="6443662" cy="1844675"/>
            <a:chOff x="1701" y="3158"/>
            <a:chExt cx="4059" cy="1162"/>
          </a:xfrm>
        </p:grpSpPr>
        <p:sp>
          <p:nvSpPr>
            <p:cNvPr id="4118" name="Rectangle 57"/>
            <p:cNvSpPr>
              <a:spLocks noChangeArrowheads="1"/>
            </p:cNvSpPr>
            <p:nvPr/>
          </p:nvSpPr>
          <p:spPr bwMode="auto">
            <a:xfrm>
              <a:off x="1746" y="3249"/>
              <a:ext cx="4014" cy="1071"/>
            </a:xfrm>
            <a:prstGeom prst="rect">
              <a:avLst/>
            </a:prstGeom>
            <a:solidFill>
              <a:srgbClr val="DDDDDD">
                <a:alpha val="6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119" name="Group 58"/>
            <p:cNvGrpSpPr>
              <a:grpSpLocks/>
            </p:cNvGrpSpPr>
            <p:nvPr/>
          </p:nvGrpSpPr>
          <p:grpSpPr bwMode="auto">
            <a:xfrm>
              <a:off x="1701" y="3158"/>
              <a:ext cx="4059" cy="1162"/>
              <a:chOff x="1701" y="3158"/>
              <a:chExt cx="4059" cy="1162"/>
            </a:xfrm>
          </p:grpSpPr>
          <p:sp>
            <p:nvSpPr>
              <p:cNvPr id="4121" name="Line 59"/>
              <p:cNvSpPr>
                <a:spLocks noChangeShapeType="1"/>
              </p:cNvSpPr>
              <p:nvPr/>
            </p:nvSpPr>
            <p:spPr bwMode="auto">
              <a:xfrm>
                <a:off x="1701" y="3158"/>
                <a:ext cx="22" cy="116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2" name="Line 60"/>
              <p:cNvSpPr>
                <a:spLocks noChangeShapeType="1"/>
              </p:cNvSpPr>
              <p:nvPr/>
            </p:nvSpPr>
            <p:spPr bwMode="auto">
              <a:xfrm>
                <a:off x="1723" y="3203"/>
                <a:ext cx="4037"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 name="Text Box 29">
            <a:extLst>
              <a:ext uri="{FF2B5EF4-FFF2-40B4-BE49-F238E27FC236}">
                <a16:creationId xmlns:a16="http://schemas.microsoft.com/office/drawing/2014/main" id="{3B383582-DAAD-99D9-2159-579D41A97C6F}"/>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79DFE218-1102-6DFB-0E36-5BA3B3F54593}"/>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48FA0008-8E6D-BFC4-C0FA-B68A73835FFC}"/>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TextBox 4">
            <a:extLst>
              <a:ext uri="{FF2B5EF4-FFF2-40B4-BE49-F238E27FC236}">
                <a16:creationId xmlns:a16="http://schemas.microsoft.com/office/drawing/2014/main" id="{8B2112AE-F658-FE35-337C-901D43D4BD2C}"/>
              </a:ext>
            </a:extLst>
          </p:cNvPr>
          <p:cNvSpPr txBox="1"/>
          <p:nvPr/>
        </p:nvSpPr>
        <p:spPr>
          <a:xfrm>
            <a:off x="839416" y="4919680"/>
            <a:ext cx="10441160" cy="1569660"/>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8"/>
            </a:pPr>
            <a:r>
              <a:rPr lang="en-US" sz="3200" dirty="0"/>
              <a:t>Unlike the angels, who were created in the heavenly, spiritual realm, human beings are very unique – created in the </a:t>
            </a:r>
            <a:r>
              <a:rPr lang="en-US" sz="3200" b="1" u="sng" dirty="0">
                <a:solidFill>
                  <a:srgbClr val="00B0F0"/>
                </a:solidFill>
              </a:rPr>
              <a:t>IMAGE</a:t>
            </a:r>
            <a:r>
              <a:rPr lang="en-US" sz="3200" dirty="0"/>
              <a:t> and </a:t>
            </a:r>
            <a:r>
              <a:rPr lang="en-US" sz="3200" b="1" u="sng" dirty="0">
                <a:solidFill>
                  <a:srgbClr val="00B0F0"/>
                </a:solidFill>
              </a:rPr>
              <a:t>LIKENESS</a:t>
            </a:r>
            <a:r>
              <a:rPr lang="en-US" sz="3200" dirty="0"/>
              <a:t> of God.</a:t>
            </a:r>
          </a:p>
        </p:txBody>
      </p:sp>
      <p:pic>
        <p:nvPicPr>
          <p:cNvPr id="6" name="Picture 5">
            <a:extLst>
              <a:ext uri="{FF2B5EF4-FFF2-40B4-BE49-F238E27FC236}">
                <a16:creationId xmlns:a16="http://schemas.microsoft.com/office/drawing/2014/main" id="{3766DA0F-F7D1-5E1C-DEDB-050EA2800636}"/>
              </a:ext>
            </a:extLst>
          </p:cNvPr>
          <p:cNvPicPr>
            <a:picLocks noChangeAspect="1"/>
          </p:cNvPicPr>
          <p:nvPr/>
        </p:nvPicPr>
        <p:blipFill>
          <a:blip r:embed="rId3"/>
          <a:stretch>
            <a:fillRect/>
          </a:stretch>
        </p:blipFill>
        <p:spPr>
          <a:xfrm>
            <a:off x="2044384" y="2538413"/>
            <a:ext cx="794018" cy="758826"/>
          </a:xfrm>
          <a:prstGeom prst="rect">
            <a:avLst/>
          </a:prstGeom>
        </p:spPr>
      </p:pic>
    </p:spTree>
    <p:extLst>
      <p:ext uri="{BB962C8B-B14F-4D97-AF65-F5344CB8AC3E}">
        <p14:creationId xmlns:p14="http://schemas.microsoft.com/office/powerpoint/2010/main" val="15254496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15" name="Group 44"/>
          <p:cNvGrpSpPr>
            <a:grpSpLocks/>
          </p:cNvGrpSpPr>
          <p:nvPr/>
        </p:nvGrpSpPr>
        <p:grpSpPr bwMode="auto">
          <a:xfrm>
            <a:off x="2424113" y="1052513"/>
            <a:ext cx="1223962" cy="500062"/>
            <a:chOff x="582" y="708"/>
            <a:chExt cx="895" cy="315"/>
          </a:xfrm>
        </p:grpSpPr>
        <p:sp>
          <p:nvSpPr>
            <p:cNvPr id="4123" name="Line 45"/>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4" name="Line 46"/>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5" name="Line 47"/>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6" name="Line 48"/>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7" name="Line 49"/>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8" name="Line 50"/>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4098" name="Group 2"/>
          <p:cNvGrpSpPr>
            <a:grpSpLocks/>
          </p:cNvGrpSpPr>
          <p:nvPr/>
        </p:nvGrpSpPr>
        <p:grpSpPr bwMode="auto">
          <a:xfrm>
            <a:off x="1181100" y="2133600"/>
            <a:ext cx="685800" cy="2667000"/>
            <a:chOff x="-216" y="1344"/>
            <a:chExt cx="432" cy="1680"/>
          </a:xfrm>
        </p:grpSpPr>
        <p:sp>
          <p:nvSpPr>
            <p:cNvPr id="4129"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30"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dirty="0">
                  <a:solidFill>
                    <a:schemeClr val="hlink"/>
                  </a:solidFill>
                </a:rPr>
                <a:t>CREATION</a:t>
              </a:r>
            </a:p>
          </p:txBody>
        </p:sp>
      </p:grpSp>
      <p:sp>
        <p:nvSpPr>
          <p:cNvPr id="4099"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0"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01"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dirty="0">
                <a:solidFill>
                  <a:schemeClr val="hlink"/>
                </a:solidFill>
              </a:rPr>
              <a:t>GOD</a:t>
            </a:r>
          </a:p>
        </p:txBody>
      </p:sp>
      <p:grpSp>
        <p:nvGrpSpPr>
          <p:cNvPr id="4117" name="Group 56"/>
          <p:cNvGrpSpPr>
            <a:grpSpLocks/>
          </p:cNvGrpSpPr>
          <p:nvPr/>
        </p:nvGrpSpPr>
        <p:grpSpPr bwMode="auto">
          <a:xfrm>
            <a:off x="4224338" y="5013326"/>
            <a:ext cx="6443662" cy="1844675"/>
            <a:chOff x="1701" y="3158"/>
            <a:chExt cx="4059" cy="1162"/>
          </a:xfrm>
        </p:grpSpPr>
        <p:sp>
          <p:nvSpPr>
            <p:cNvPr id="4118" name="Rectangle 57"/>
            <p:cNvSpPr>
              <a:spLocks noChangeArrowheads="1"/>
            </p:cNvSpPr>
            <p:nvPr/>
          </p:nvSpPr>
          <p:spPr bwMode="auto">
            <a:xfrm>
              <a:off x="1746" y="3249"/>
              <a:ext cx="4014" cy="1071"/>
            </a:xfrm>
            <a:prstGeom prst="rect">
              <a:avLst/>
            </a:prstGeom>
            <a:solidFill>
              <a:srgbClr val="DDDDDD">
                <a:alpha val="6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119" name="Group 58"/>
            <p:cNvGrpSpPr>
              <a:grpSpLocks/>
            </p:cNvGrpSpPr>
            <p:nvPr/>
          </p:nvGrpSpPr>
          <p:grpSpPr bwMode="auto">
            <a:xfrm>
              <a:off x="1701" y="3158"/>
              <a:ext cx="4059" cy="1162"/>
              <a:chOff x="1701" y="3158"/>
              <a:chExt cx="4059" cy="1162"/>
            </a:xfrm>
          </p:grpSpPr>
          <p:sp>
            <p:nvSpPr>
              <p:cNvPr id="4121" name="Line 59"/>
              <p:cNvSpPr>
                <a:spLocks noChangeShapeType="1"/>
              </p:cNvSpPr>
              <p:nvPr/>
            </p:nvSpPr>
            <p:spPr bwMode="auto">
              <a:xfrm>
                <a:off x="1701" y="3158"/>
                <a:ext cx="22" cy="116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2" name="Line 60"/>
              <p:cNvSpPr>
                <a:spLocks noChangeShapeType="1"/>
              </p:cNvSpPr>
              <p:nvPr/>
            </p:nvSpPr>
            <p:spPr bwMode="auto">
              <a:xfrm>
                <a:off x="1723" y="3203"/>
                <a:ext cx="4037"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 name="Text Box 29">
            <a:extLst>
              <a:ext uri="{FF2B5EF4-FFF2-40B4-BE49-F238E27FC236}">
                <a16:creationId xmlns:a16="http://schemas.microsoft.com/office/drawing/2014/main" id="{741E52C9-82EB-AD5C-41B6-9389B9322E3F}"/>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89C27C65-7DDE-7F3D-9E78-43810DC5DAFB}"/>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34C83C92-3982-C8E5-CC0C-1CA5940F43E0}"/>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TextBox 4">
            <a:extLst>
              <a:ext uri="{FF2B5EF4-FFF2-40B4-BE49-F238E27FC236}">
                <a16:creationId xmlns:a16="http://schemas.microsoft.com/office/drawing/2014/main" id="{8FEFFD81-63C7-E8A1-E5DB-67BAAA4715CC}"/>
              </a:ext>
            </a:extLst>
          </p:cNvPr>
          <p:cNvSpPr txBox="1"/>
          <p:nvPr/>
        </p:nvSpPr>
        <p:spPr>
          <a:xfrm>
            <a:off x="839416" y="5328501"/>
            <a:ext cx="10441160" cy="584775"/>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9"/>
            </a:pPr>
            <a:r>
              <a:rPr lang="en-US" sz="3200" dirty="0"/>
              <a:t>God gave man </a:t>
            </a:r>
            <a:r>
              <a:rPr lang="en-US" sz="3200" b="1" u="sng" dirty="0">
                <a:solidFill>
                  <a:srgbClr val="00B0F0"/>
                </a:solidFill>
              </a:rPr>
              <a:t>DOMINION</a:t>
            </a:r>
            <a:r>
              <a:rPr lang="en-US" sz="3200" dirty="0"/>
              <a:t> over the Earth.</a:t>
            </a:r>
          </a:p>
        </p:txBody>
      </p:sp>
      <p:pic>
        <p:nvPicPr>
          <p:cNvPr id="6" name="Picture 5">
            <a:extLst>
              <a:ext uri="{FF2B5EF4-FFF2-40B4-BE49-F238E27FC236}">
                <a16:creationId xmlns:a16="http://schemas.microsoft.com/office/drawing/2014/main" id="{D56CC6AF-2899-B7E0-AA39-8A795AB206FB}"/>
              </a:ext>
            </a:extLst>
          </p:cNvPr>
          <p:cNvPicPr>
            <a:picLocks noChangeAspect="1"/>
          </p:cNvPicPr>
          <p:nvPr/>
        </p:nvPicPr>
        <p:blipFill>
          <a:blip r:embed="rId3"/>
          <a:stretch>
            <a:fillRect/>
          </a:stretch>
        </p:blipFill>
        <p:spPr>
          <a:xfrm>
            <a:off x="2044384" y="2538413"/>
            <a:ext cx="794018" cy="758826"/>
          </a:xfrm>
          <a:prstGeom prst="rect">
            <a:avLst/>
          </a:prstGeom>
        </p:spPr>
      </p:pic>
    </p:spTree>
    <p:extLst>
      <p:ext uri="{BB962C8B-B14F-4D97-AF65-F5344CB8AC3E}">
        <p14:creationId xmlns:p14="http://schemas.microsoft.com/office/powerpoint/2010/main" val="1662091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4921C7-8C80-9009-0C29-A712B22BBD0D}"/>
              </a:ext>
            </a:extLst>
          </p:cNvPr>
          <p:cNvSpPr>
            <a:spLocks noGrp="1"/>
          </p:cNvSpPr>
          <p:nvPr>
            <p:ph type="title"/>
          </p:nvPr>
        </p:nvSpPr>
        <p:spPr>
          <a:xfrm>
            <a:off x="609600" y="238634"/>
            <a:ext cx="10972800" cy="706090"/>
          </a:xfrm>
        </p:spPr>
        <p:txBody>
          <a:bodyPr/>
          <a:lstStyle/>
          <a:p>
            <a:r>
              <a:rPr lang="en-US" dirty="0">
                <a:solidFill>
                  <a:schemeClr val="accent2"/>
                </a:solidFill>
              </a:rPr>
              <a:t>When Did Satan Fall?</a:t>
            </a:r>
          </a:p>
        </p:txBody>
      </p:sp>
      <p:sp>
        <p:nvSpPr>
          <p:cNvPr id="4" name="Rectangle: Rounded Corners 3">
            <a:extLst>
              <a:ext uri="{FF2B5EF4-FFF2-40B4-BE49-F238E27FC236}">
                <a16:creationId xmlns:a16="http://schemas.microsoft.com/office/drawing/2014/main" id="{5D487069-55FF-CB27-0A47-CB19EF407275}"/>
              </a:ext>
            </a:extLst>
          </p:cNvPr>
          <p:cNvSpPr/>
          <p:nvPr/>
        </p:nvSpPr>
        <p:spPr>
          <a:xfrm>
            <a:off x="551384" y="1340768"/>
            <a:ext cx="3456384" cy="5256584"/>
          </a:xfrm>
          <a:prstGeom prst="roundRect">
            <a:avLst/>
          </a:prstGeom>
          <a:solidFill>
            <a:srgbClr val="00B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u="sng" dirty="0"/>
              <a:t>Genesis 1:31</a:t>
            </a:r>
            <a:r>
              <a:rPr lang="en-US" sz="3200" dirty="0"/>
              <a:t> Then God saw everything that He had made, and indeed it was </a:t>
            </a:r>
            <a:r>
              <a:rPr lang="en-US" sz="3200" b="1" dirty="0">
                <a:solidFill>
                  <a:srgbClr val="FFFF00"/>
                </a:solidFill>
              </a:rPr>
              <a:t>very good</a:t>
            </a:r>
            <a:r>
              <a:rPr lang="en-US" sz="3200" dirty="0"/>
              <a:t>. So the evening and the morning were the sixth day.</a:t>
            </a:r>
          </a:p>
        </p:txBody>
      </p:sp>
      <p:sp>
        <p:nvSpPr>
          <p:cNvPr id="6" name="Rectangle: Rounded Corners 5">
            <a:extLst>
              <a:ext uri="{FF2B5EF4-FFF2-40B4-BE49-F238E27FC236}">
                <a16:creationId xmlns:a16="http://schemas.microsoft.com/office/drawing/2014/main" id="{0938C772-7F37-904D-4102-22F4720CCEEB}"/>
              </a:ext>
            </a:extLst>
          </p:cNvPr>
          <p:cNvSpPr/>
          <p:nvPr/>
        </p:nvSpPr>
        <p:spPr>
          <a:xfrm>
            <a:off x="8270032" y="1340768"/>
            <a:ext cx="3370584" cy="5256584"/>
          </a:xfrm>
          <a:prstGeom prst="roundRect">
            <a:avLst/>
          </a:prstGeom>
          <a:solidFill>
            <a:srgbClr val="FFC000"/>
          </a:solid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u="sng" dirty="0"/>
              <a:t>Genesis 3</a:t>
            </a:r>
          </a:p>
          <a:p>
            <a:pPr marL="457200" indent="-457200">
              <a:buFont typeface="Arial" panose="020B0604020202020204" pitchFamily="34" charset="0"/>
              <a:buChar char="•"/>
            </a:pPr>
            <a:r>
              <a:rPr lang="en-US" sz="3200" dirty="0"/>
              <a:t>Satan tempts Eve</a:t>
            </a:r>
          </a:p>
          <a:p>
            <a:pPr marL="457200" indent="-457200">
              <a:buFont typeface="Arial" panose="020B0604020202020204" pitchFamily="34" charset="0"/>
              <a:buChar char="•"/>
            </a:pPr>
            <a:r>
              <a:rPr lang="en-US" sz="3200" dirty="0"/>
              <a:t>Fall of Man</a:t>
            </a:r>
          </a:p>
        </p:txBody>
      </p:sp>
      <p:sp>
        <p:nvSpPr>
          <p:cNvPr id="3" name="TextBox 2">
            <a:extLst>
              <a:ext uri="{FF2B5EF4-FFF2-40B4-BE49-F238E27FC236}">
                <a16:creationId xmlns:a16="http://schemas.microsoft.com/office/drawing/2014/main" id="{C8D93ECA-176A-D323-7235-1AA9B6B3391E}"/>
              </a:ext>
            </a:extLst>
          </p:cNvPr>
          <p:cNvSpPr txBox="1"/>
          <p:nvPr/>
        </p:nvSpPr>
        <p:spPr>
          <a:xfrm>
            <a:off x="875420" y="3681028"/>
            <a:ext cx="10441160" cy="1569660"/>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10"/>
            </a:pPr>
            <a:r>
              <a:rPr lang="en-US" sz="3200" dirty="0"/>
              <a:t>Theory: Satan’s Rebellion happened sometime between the </a:t>
            </a:r>
            <a:r>
              <a:rPr lang="en-US" sz="3200" b="1" u="sng" dirty="0">
                <a:solidFill>
                  <a:srgbClr val="00B0F0"/>
                </a:solidFill>
              </a:rPr>
              <a:t>END</a:t>
            </a:r>
            <a:r>
              <a:rPr lang="en-US" sz="3200" dirty="0"/>
              <a:t> of Genesis 1 and the </a:t>
            </a:r>
            <a:r>
              <a:rPr lang="en-US" sz="3200" b="1" u="sng" dirty="0">
                <a:solidFill>
                  <a:srgbClr val="00B0F0"/>
                </a:solidFill>
              </a:rPr>
              <a:t>START</a:t>
            </a:r>
            <a:r>
              <a:rPr lang="en-US" sz="3200" dirty="0"/>
              <a:t> of Genesis 3.</a:t>
            </a:r>
          </a:p>
        </p:txBody>
      </p:sp>
    </p:spTree>
    <p:extLst>
      <p:ext uri="{BB962C8B-B14F-4D97-AF65-F5344CB8AC3E}">
        <p14:creationId xmlns:p14="http://schemas.microsoft.com/office/powerpoint/2010/main" val="3950340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Effect transition="in" filter="fade">
                                      <p:cBhvr>
                                        <p:cTn id="9" dur="10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fltVal val="0"/>
                                          </p:val>
                                        </p:tav>
                                        <p:tav tm="100000">
                                          <p:val>
                                            <p:strVal val="#ppt_w"/>
                                          </p:val>
                                        </p:tav>
                                      </p:tavLst>
                                    </p:anim>
                                    <p:anim calcmode="lin" valueType="num">
                                      <p:cBhvr>
                                        <p:cTn id="15" dur="1000" fill="hold"/>
                                        <p:tgtEl>
                                          <p:spTgt spid="6"/>
                                        </p:tgtEl>
                                        <p:attrNameLst>
                                          <p:attrName>ppt_h</p:attrName>
                                        </p:attrNameLst>
                                      </p:cBhvr>
                                      <p:tavLst>
                                        <p:tav tm="0">
                                          <p:val>
                                            <p:fltVal val="0"/>
                                          </p:val>
                                        </p:tav>
                                        <p:tav tm="100000">
                                          <p:val>
                                            <p:strVal val="#ppt_h"/>
                                          </p:val>
                                        </p:tav>
                                      </p:tavLst>
                                    </p:anim>
                                    <p:animEffect transition="in" filter="fade">
                                      <p:cBhvr>
                                        <p:cTn id="16" dur="10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p:cTn id="21" dur="1000" fill="hold"/>
                                        <p:tgtEl>
                                          <p:spTgt spid="3"/>
                                        </p:tgtEl>
                                        <p:attrNameLst>
                                          <p:attrName>ppt_w</p:attrName>
                                        </p:attrNameLst>
                                      </p:cBhvr>
                                      <p:tavLst>
                                        <p:tav tm="0">
                                          <p:val>
                                            <p:fltVal val="0"/>
                                          </p:val>
                                        </p:tav>
                                        <p:tav tm="100000">
                                          <p:val>
                                            <p:strVal val="#ppt_w"/>
                                          </p:val>
                                        </p:tav>
                                      </p:tavLst>
                                    </p:anim>
                                    <p:anim calcmode="lin" valueType="num">
                                      <p:cBhvr>
                                        <p:cTn id="22" dur="1000" fill="hold"/>
                                        <p:tgtEl>
                                          <p:spTgt spid="3"/>
                                        </p:tgtEl>
                                        <p:attrNameLst>
                                          <p:attrName>ppt_h</p:attrName>
                                        </p:attrNameLst>
                                      </p:cBhvr>
                                      <p:tavLst>
                                        <p:tav tm="0">
                                          <p:val>
                                            <p:fltVal val="0"/>
                                          </p:val>
                                        </p:tav>
                                        <p:tav tm="100000">
                                          <p:val>
                                            <p:strVal val="#ppt_h"/>
                                          </p:val>
                                        </p:tav>
                                      </p:tavLst>
                                    </p:anim>
                                    <p:animEffect transition="in" filter="fade">
                                      <p:cBhvr>
                                        <p:cTn id="23"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3"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15" name="Group 44"/>
          <p:cNvGrpSpPr>
            <a:grpSpLocks/>
          </p:cNvGrpSpPr>
          <p:nvPr/>
        </p:nvGrpSpPr>
        <p:grpSpPr bwMode="auto">
          <a:xfrm>
            <a:off x="2424113" y="1052513"/>
            <a:ext cx="1223962" cy="500062"/>
            <a:chOff x="582" y="708"/>
            <a:chExt cx="895" cy="315"/>
          </a:xfrm>
        </p:grpSpPr>
        <p:sp>
          <p:nvSpPr>
            <p:cNvPr id="4123" name="Line 45"/>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4" name="Line 46"/>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5" name="Line 47"/>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6" name="Line 48"/>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7" name="Line 49"/>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8" name="Line 50"/>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4098" name="Group 2"/>
          <p:cNvGrpSpPr>
            <a:grpSpLocks/>
          </p:cNvGrpSpPr>
          <p:nvPr/>
        </p:nvGrpSpPr>
        <p:grpSpPr bwMode="auto">
          <a:xfrm>
            <a:off x="1181100" y="2133600"/>
            <a:ext cx="685800" cy="2667000"/>
            <a:chOff x="-216" y="1344"/>
            <a:chExt cx="432" cy="1680"/>
          </a:xfrm>
        </p:grpSpPr>
        <p:sp>
          <p:nvSpPr>
            <p:cNvPr id="4129"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30"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4099"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0"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01"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dirty="0">
                <a:solidFill>
                  <a:schemeClr val="hlink"/>
                </a:solidFill>
              </a:rPr>
              <a:t>GOD</a:t>
            </a:r>
          </a:p>
        </p:txBody>
      </p:sp>
      <p:sp>
        <p:nvSpPr>
          <p:cNvPr id="4102"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5148" name="Text Box 28"/>
          <p:cNvSpPr txBox="1">
            <a:spLocks noChangeArrowheads="1"/>
          </p:cNvSpPr>
          <p:nvPr/>
        </p:nvSpPr>
        <p:spPr bwMode="auto">
          <a:xfrm>
            <a:off x="1793876" y="3967164"/>
            <a:ext cx="1306513" cy="1423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dirty="0"/>
              <a:t>God Is</a:t>
            </a:r>
          </a:p>
          <a:p>
            <a:pPr eaLnBrk="1" hangingPunct="1">
              <a:lnSpc>
                <a:spcPct val="50000"/>
              </a:lnSpc>
              <a:spcBef>
                <a:spcPct val="60000"/>
              </a:spcBef>
              <a:buFontTx/>
              <a:buNone/>
            </a:pPr>
            <a:r>
              <a:rPr lang="en-US" altLang="en-US" sz="1300" dirty="0"/>
              <a:t>Sovereign</a:t>
            </a:r>
          </a:p>
          <a:p>
            <a:pPr eaLnBrk="1" hangingPunct="1">
              <a:lnSpc>
                <a:spcPct val="50000"/>
              </a:lnSpc>
              <a:spcBef>
                <a:spcPct val="60000"/>
              </a:spcBef>
              <a:buFontTx/>
              <a:buNone/>
            </a:pPr>
            <a:r>
              <a:rPr lang="en-US" altLang="en-US" sz="1300" dirty="0"/>
              <a:t>Righteous</a:t>
            </a:r>
          </a:p>
          <a:p>
            <a:pPr eaLnBrk="1" hangingPunct="1">
              <a:lnSpc>
                <a:spcPct val="50000"/>
              </a:lnSpc>
              <a:spcBef>
                <a:spcPct val="60000"/>
              </a:spcBef>
              <a:buFontTx/>
              <a:buNone/>
            </a:pPr>
            <a:r>
              <a:rPr lang="en-US" altLang="en-US" sz="1300" dirty="0"/>
              <a:t>Just</a:t>
            </a:r>
          </a:p>
          <a:p>
            <a:pPr eaLnBrk="1" hangingPunct="1">
              <a:lnSpc>
                <a:spcPct val="50000"/>
              </a:lnSpc>
              <a:spcBef>
                <a:spcPct val="60000"/>
              </a:spcBef>
              <a:buFontTx/>
              <a:buNone/>
            </a:pPr>
            <a:r>
              <a:rPr lang="en-US" altLang="en-US" sz="1300" dirty="0"/>
              <a:t>Wise</a:t>
            </a:r>
          </a:p>
          <a:p>
            <a:pPr eaLnBrk="1" hangingPunct="1">
              <a:lnSpc>
                <a:spcPct val="50000"/>
              </a:lnSpc>
              <a:spcBef>
                <a:spcPct val="60000"/>
              </a:spcBef>
              <a:buFontTx/>
              <a:buNone/>
            </a:pPr>
            <a:r>
              <a:rPr lang="en-US" altLang="en-US" sz="1300" dirty="0"/>
              <a:t>Powerful</a:t>
            </a:r>
          </a:p>
        </p:txBody>
      </p:sp>
      <p:grpSp>
        <p:nvGrpSpPr>
          <p:cNvPr id="4117" name="Group 56"/>
          <p:cNvGrpSpPr>
            <a:grpSpLocks/>
          </p:cNvGrpSpPr>
          <p:nvPr/>
        </p:nvGrpSpPr>
        <p:grpSpPr bwMode="auto">
          <a:xfrm>
            <a:off x="4224338" y="5013326"/>
            <a:ext cx="6443662" cy="1844675"/>
            <a:chOff x="1701" y="3158"/>
            <a:chExt cx="4059" cy="1162"/>
          </a:xfrm>
        </p:grpSpPr>
        <p:sp>
          <p:nvSpPr>
            <p:cNvPr id="4118" name="Rectangle 57"/>
            <p:cNvSpPr>
              <a:spLocks noChangeArrowheads="1"/>
            </p:cNvSpPr>
            <p:nvPr/>
          </p:nvSpPr>
          <p:spPr bwMode="auto">
            <a:xfrm>
              <a:off x="1746" y="3249"/>
              <a:ext cx="4014" cy="1071"/>
            </a:xfrm>
            <a:prstGeom prst="rect">
              <a:avLst/>
            </a:prstGeom>
            <a:solidFill>
              <a:srgbClr val="DDDDDD">
                <a:alpha val="6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119" name="Group 58"/>
            <p:cNvGrpSpPr>
              <a:grpSpLocks/>
            </p:cNvGrpSpPr>
            <p:nvPr/>
          </p:nvGrpSpPr>
          <p:grpSpPr bwMode="auto">
            <a:xfrm>
              <a:off x="1701" y="3158"/>
              <a:ext cx="4059" cy="1162"/>
              <a:chOff x="1701" y="3158"/>
              <a:chExt cx="4059" cy="1162"/>
            </a:xfrm>
          </p:grpSpPr>
          <p:sp>
            <p:nvSpPr>
              <p:cNvPr id="4121" name="Line 59"/>
              <p:cNvSpPr>
                <a:spLocks noChangeShapeType="1"/>
              </p:cNvSpPr>
              <p:nvPr/>
            </p:nvSpPr>
            <p:spPr bwMode="auto">
              <a:xfrm>
                <a:off x="1701" y="3158"/>
                <a:ext cx="22" cy="116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2" name="Line 60"/>
              <p:cNvSpPr>
                <a:spLocks noChangeShapeType="1"/>
              </p:cNvSpPr>
              <p:nvPr/>
            </p:nvSpPr>
            <p:spPr bwMode="auto">
              <a:xfrm>
                <a:off x="1723" y="3203"/>
                <a:ext cx="4037"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 name="Text Box 29">
            <a:extLst>
              <a:ext uri="{FF2B5EF4-FFF2-40B4-BE49-F238E27FC236}">
                <a16:creationId xmlns:a16="http://schemas.microsoft.com/office/drawing/2014/main" id="{B2635408-EDAE-92F8-0849-E74B5B1491FD}"/>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FFC2C3CD-9BA9-B49A-22EB-D2FA1C0BAED9}"/>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7EEA3719-AF62-75AC-6FC0-BC35355931B3}"/>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11" name="Rectangle: Rounded Corners 10">
            <a:extLst>
              <a:ext uri="{FF2B5EF4-FFF2-40B4-BE49-F238E27FC236}">
                <a16:creationId xmlns:a16="http://schemas.microsoft.com/office/drawing/2014/main" id="{8A52DCCB-16E9-C127-EA60-0CC322BFA723}"/>
              </a:ext>
            </a:extLst>
          </p:cNvPr>
          <p:cNvSpPr/>
          <p:nvPr/>
        </p:nvSpPr>
        <p:spPr>
          <a:xfrm>
            <a:off x="2886347" y="3597523"/>
            <a:ext cx="2146126" cy="680971"/>
          </a:xfrm>
          <a:prstGeom prst="roundRect">
            <a:avLst/>
          </a:prstGeom>
          <a:solidFill>
            <a:srgbClr val="00B05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Sovereign</a:t>
            </a:r>
            <a:endParaRPr lang="en-US" sz="3200" dirty="0"/>
          </a:p>
        </p:txBody>
      </p:sp>
      <p:sp>
        <p:nvSpPr>
          <p:cNvPr id="12" name="Rectangle: Rounded Corners 11">
            <a:extLst>
              <a:ext uri="{FF2B5EF4-FFF2-40B4-BE49-F238E27FC236}">
                <a16:creationId xmlns:a16="http://schemas.microsoft.com/office/drawing/2014/main" id="{0D141A53-3B3B-8861-85DD-3269EE057172}"/>
              </a:ext>
            </a:extLst>
          </p:cNvPr>
          <p:cNvSpPr/>
          <p:nvPr/>
        </p:nvSpPr>
        <p:spPr>
          <a:xfrm>
            <a:off x="5165870" y="3597523"/>
            <a:ext cx="2146126" cy="680971"/>
          </a:xfrm>
          <a:prstGeom prst="roundRect">
            <a:avLst/>
          </a:prstGeom>
          <a:solidFill>
            <a:srgbClr val="00B05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Righteous</a:t>
            </a:r>
            <a:endParaRPr lang="en-US" sz="3200" dirty="0"/>
          </a:p>
        </p:txBody>
      </p:sp>
      <p:sp>
        <p:nvSpPr>
          <p:cNvPr id="13" name="Rectangle: Rounded Corners 12">
            <a:extLst>
              <a:ext uri="{FF2B5EF4-FFF2-40B4-BE49-F238E27FC236}">
                <a16:creationId xmlns:a16="http://schemas.microsoft.com/office/drawing/2014/main" id="{8A13C43C-D922-24E6-54C4-1422570C8D59}"/>
              </a:ext>
            </a:extLst>
          </p:cNvPr>
          <p:cNvSpPr/>
          <p:nvPr/>
        </p:nvSpPr>
        <p:spPr>
          <a:xfrm>
            <a:off x="7445393" y="3597523"/>
            <a:ext cx="1044637" cy="680971"/>
          </a:xfrm>
          <a:prstGeom prst="roundRect">
            <a:avLst/>
          </a:prstGeom>
          <a:solidFill>
            <a:srgbClr val="00B05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Just</a:t>
            </a:r>
            <a:endParaRPr lang="en-US" sz="3200" dirty="0"/>
          </a:p>
        </p:txBody>
      </p:sp>
      <p:sp>
        <p:nvSpPr>
          <p:cNvPr id="14" name="Rectangle: Rounded Corners 13">
            <a:extLst>
              <a:ext uri="{FF2B5EF4-FFF2-40B4-BE49-F238E27FC236}">
                <a16:creationId xmlns:a16="http://schemas.microsoft.com/office/drawing/2014/main" id="{56D5031C-0248-280D-0587-D0C85A956AA5}"/>
              </a:ext>
            </a:extLst>
          </p:cNvPr>
          <p:cNvSpPr/>
          <p:nvPr/>
        </p:nvSpPr>
        <p:spPr>
          <a:xfrm>
            <a:off x="8623427" y="3597523"/>
            <a:ext cx="1170825" cy="680971"/>
          </a:xfrm>
          <a:prstGeom prst="roundRect">
            <a:avLst/>
          </a:prstGeom>
          <a:solidFill>
            <a:srgbClr val="00B05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Wise</a:t>
            </a:r>
            <a:endParaRPr lang="en-US" sz="3200" dirty="0"/>
          </a:p>
        </p:txBody>
      </p:sp>
      <p:sp>
        <p:nvSpPr>
          <p:cNvPr id="15" name="Rectangle: Rounded Corners 14">
            <a:extLst>
              <a:ext uri="{FF2B5EF4-FFF2-40B4-BE49-F238E27FC236}">
                <a16:creationId xmlns:a16="http://schemas.microsoft.com/office/drawing/2014/main" id="{33B0E8CE-9C54-FFE2-0A2A-B0DA214B93F8}"/>
              </a:ext>
            </a:extLst>
          </p:cNvPr>
          <p:cNvSpPr/>
          <p:nvPr/>
        </p:nvSpPr>
        <p:spPr>
          <a:xfrm>
            <a:off x="9927650" y="3597523"/>
            <a:ext cx="1964994" cy="680971"/>
          </a:xfrm>
          <a:prstGeom prst="roundRect">
            <a:avLst/>
          </a:prstGeom>
          <a:solidFill>
            <a:srgbClr val="00B05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Powerful</a:t>
            </a:r>
            <a:endParaRPr lang="en-US" sz="3200" dirty="0"/>
          </a:p>
        </p:txBody>
      </p:sp>
      <p:pic>
        <p:nvPicPr>
          <p:cNvPr id="5" name="Picture 4">
            <a:extLst>
              <a:ext uri="{FF2B5EF4-FFF2-40B4-BE49-F238E27FC236}">
                <a16:creationId xmlns:a16="http://schemas.microsoft.com/office/drawing/2014/main" id="{11CFBD0B-9FDE-12B5-2881-EAFE49368A46}"/>
              </a:ext>
            </a:extLst>
          </p:cNvPr>
          <p:cNvPicPr>
            <a:picLocks noChangeAspect="1"/>
          </p:cNvPicPr>
          <p:nvPr/>
        </p:nvPicPr>
        <p:blipFill>
          <a:blip r:embed="rId3"/>
          <a:stretch>
            <a:fillRect/>
          </a:stretch>
        </p:blipFill>
        <p:spPr>
          <a:xfrm>
            <a:off x="2044384" y="2538413"/>
            <a:ext cx="794018" cy="758826"/>
          </a:xfrm>
          <a:prstGeom prst="rect">
            <a:avLst/>
          </a:prstGeom>
        </p:spPr>
      </p:pic>
    </p:spTree>
    <p:extLst>
      <p:ext uri="{BB962C8B-B14F-4D97-AF65-F5344CB8AC3E}">
        <p14:creationId xmlns:p14="http://schemas.microsoft.com/office/powerpoint/2010/main" val="29112782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afterEffect">
                                  <p:stCondLst>
                                    <p:cond delay="0"/>
                                  </p:stCondLst>
                                  <p:childTnLst>
                                    <p:set>
                                      <p:cBhvr>
                                        <p:cTn id="6" dur="1" fill="hold">
                                          <p:stCondLst>
                                            <p:cond delay="0"/>
                                          </p:stCondLst>
                                        </p:cTn>
                                        <p:tgtEl>
                                          <p:spTgt spid="5148">
                                            <p:txEl>
                                              <p:pRg st="0" end="0"/>
                                            </p:txEl>
                                          </p:spTgt>
                                        </p:tgtEl>
                                        <p:attrNameLst>
                                          <p:attrName>style.visibility</p:attrName>
                                        </p:attrNameLst>
                                      </p:cBhvr>
                                      <p:to>
                                        <p:strVal val="visible"/>
                                      </p:to>
                                    </p:set>
                                    <p:anim calcmode="lin" valueType="num">
                                      <p:cBhvr>
                                        <p:cTn id="7" dur="1000" fill="hold"/>
                                        <p:tgtEl>
                                          <p:spTgt spid="5148">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5148">
                                            <p:txEl>
                                              <p:pRg st="0" end="0"/>
                                            </p:txEl>
                                          </p:spTgt>
                                        </p:tgtEl>
                                        <p:attrNameLst>
                                          <p:attrName>ppt_h</p:attrName>
                                        </p:attrNameLst>
                                      </p:cBhvr>
                                      <p:tavLst>
                                        <p:tav tm="0">
                                          <p:val>
                                            <p:fltVal val="0"/>
                                          </p:val>
                                        </p:tav>
                                        <p:tav tm="100000">
                                          <p:val>
                                            <p:strVal val="#ppt_h"/>
                                          </p:val>
                                        </p:tav>
                                      </p:tavLst>
                                    </p:anim>
                                    <p:animEffect transition="in" filter="fade">
                                      <p:cBhvr>
                                        <p:cTn id="9" dur="1000"/>
                                        <p:tgtEl>
                                          <p:spTgt spid="5148">
                                            <p:txEl>
                                              <p:pRg st="0" end="0"/>
                                            </p:txEl>
                                          </p:spTgt>
                                        </p:tgtEl>
                                      </p:cBhvr>
                                    </p:animEffect>
                                  </p:childTnLst>
                                </p:cTn>
                              </p:par>
                            </p:childTnLst>
                          </p:cTn>
                        </p:par>
                        <p:par>
                          <p:cTn id="10" fill="hold" nodeType="withGroup">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p:cTn id="13" dur="1000" fill="hold"/>
                                        <p:tgtEl>
                                          <p:spTgt spid="11"/>
                                        </p:tgtEl>
                                        <p:attrNameLst>
                                          <p:attrName>ppt_w</p:attrName>
                                        </p:attrNameLst>
                                      </p:cBhvr>
                                      <p:tavLst>
                                        <p:tav tm="0">
                                          <p:val>
                                            <p:fltVal val="0"/>
                                          </p:val>
                                        </p:tav>
                                        <p:tav tm="100000">
                                          <p:val>
                                            <p:strVal val="#ppt_w"/>
                                          </p:val>
                                        </p:tav>
                                      </p:tavLst>
                                    </p:anim>
                                    <p:anim calcmode="lin" valueType="num">
                                      <p:cBhvr>
                                        <p:cTn id="14" dur="1000" fill="hold"/>
                                        <p:tgtEl>
                                          <p:spTgt spid="11"/>
                                        </p:tgtEl>
                                        <p:attrNameLst>
                                          <p:attrName>ppt_h</p:attrName>
                                        </p:attrNameLst>
                                      </p:cBhvr>
                                      <p:tavLst>
                                        <p:tav tm="0">
                                          <p:val>
                                            <p:fltVal val="0"/>
                                          </p:val>
                                        </p:tav>
                                        <p:tav tm="100000">
                                          <p:val>
                                            <p:strVal val="#ppt_h"/>
                                          </p:val>
                                        </p:tav>
                                      </p:tavLst>
                                    </p:anim>
                                    <p:animEffect transition="in" filter="fade">
                                      <p:cBhvr>
                                        <p:cTn id="15" dur="1000"/>
                                        <p:tgtEl>
                                          <p:spTgt spid="11"/>
                                        </p:tgtEl>
                                      </p:cBhvr>
                                    </p:animEffect>
                                  </p:childTnLst>
                                </p:cTn>
                              </p:par>
                              <p:par>
                                <p:cTn id="16" presetID="53" presetClass="entr" presetSubtype="16" fill="hold" nodeType="withEffect">
                                  <p:stCondLst>
                                    <p:cond delay="0"/>
                                  </p:stCondLst>
                                  <p:childTnLst>
                                    <p:set>
                                      <p:cBhvr>
                                        <p:cTn id="17" dur="1" fill="hold">
                                          <p:stCondLst>
                                            <p:cond delay="0"/>
                                          </p:stCondLst>
                                        </p:cTn>
                                        <p:tgtEl>
                                          <p:spTgt spid="5148">
                                            <p:txEl>
                                              <p:pRg st="1" end="1"/>
                                            </p:txEl>
                                          </p:spTgt>
                                        </p:tgtEl>
                                        <p:attrNameLst>
                                          <p:attrName>style.visibility</p:attrName>
                                        </p:attrNameLst>
                                      </p:cBhvr>
                                      <p:to>
                                        <p:strVal val="visible"/>
                                      </p:to>
                                    </p:set>
                                    <p:anim calcmode="lin" valueType="num">
                                      <p:cBhvr>
                                        <p:cTn id="18" dur="1000" fill="hold"/>
                                        <p:tgtEl>
                                          <p:spTgt spid="5148">
                                            <p:txEl>
                                              <p:pRg st="1" end="1"/>
                                            </p:txEl>
                                          </p:spTgt>
                                        </p:tgtEl>
                                        <p:attrNameLst>
                                          <p:attrName>ppt_w</p:attrName>
                                        </p:attrNameLst>
                                      </p:cBhvr>
                                      <p:tavLst>
                                        <p:tav tm="0">
                                          <p:val>
                                            <p:fltVal val="0"/>
                                          </p:val>
                                        </p:tav>
                                        <p:tav tm="100000">
                                          <p:val>
                                            <p:strVal val="#ppt_w"/>
                                          </p:val>
                                        </p:tav>
                                      </p:tavLst>
                                    </p:anim>
                                    <p:anim calcmode="lin" valueType="num">
                                      <p:cBhvr>
                                        <p:cTn id="19" dur="1000" fill="hold"/>
                                        <p:tgtEl>
                                          <p:spTgt spid="5148">
                                            <p:txEl>
                                              <p:pRg st="1" end="1"/>
                                            </p:txEl>
                                          </p:spTgt>
                                        </p:tgtEl>
                                        <p:attrNameLst>
                                          <p:attrName>ppt_h</p:attrName>
                                        </p:attrNameLst>
                                      </p:cBhvr>
                                      <p:tavLst>
                                        <p:tav tm="0">
                                          <p:val>
                                            <p:fltVal val="0"/>
                                          </p:val>
                                        </p:tav>
                                        <p:tav tm="100000">
                                          <p:val>
                                            <p:strVal val="#ppt_h"/>
                                          </p:val>
                                        </p:tav>
                                      </p:tavLst>
                                    </p:anim>
                                    <p:animEffect transition="in" filter="fade">
                                      <p:cBhvr>
                                        <p:cTn id="20" dur="1000"/>
                                        <p:tgtEl>
                                          <p:spTgt spid="5148">
                                            <p:txEl>
                                              <p:pRg st="1" end="1"/>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53" presetClass="entr" presetSubtype="16" fill="hold" grpId="0" nodeType="click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par>
                                <p:cTn id="28" presetID="53" presetClass="entr" presetSubtype="16" fill="hold" nodeType="withEffect">
                                  <p:stCondLst>
                                    <p:cond delay="0"/>
                                  </p:stCondLst>
                                  <p:childTnLst>
                                    <p:set>
                                      <p:cBhvr>
                                        <p:cTn id="29" dur="1" fill="hold">
                                          <p:stCondLst>
                                            <p:cond delay="0"/>
                                          </p:stCondLst>
                                        </p:cTn>
                                        <p:tgtEl>
                                          <p:spTgt spid="5148">
                                            <p:txEl>
                                              <p:pRg st="2" end="2"/>
                                            </p:txEl>
                                          </p:spTgt>
                                        </p:tgtEl>
                                        <p:attrNameLst>
                                          <p:attrName>style.visibility</p:attrName>
                                        </p:attrNameLst>
                                      </p:cBhvr>
                                      <p:to>
                                        <p:strVal val="visible"/>
                                      </p:to>
                                    </p:set>
                                    <p:anim calcmode="lin" valueType="num">
                                      <p:cBhvr>
                                        <p:cTn id="30" dur="1000" fill="hold"/>
                                        <p:tgtEl>
                                          <p:spTgt spid="5148">
                                            <p:txEl>
                                              <p:pRg st="2" end="2"/>
                                            </p:txEl>
                                          </p:spTgt>
                                        </p:tgtEl>
                                        <p:attrNameLst>
                                          <p:attrName>ppt_w</p:attrName>
                                        </p:attrNameLst>
                                      </p:cBhvr>
                                      <p:tavLst>
                                        <p:tav tm="0">
                                          <p:val>
                                            <p:fltVal val="0"/>
                                          </p:val>
                                        </p:tav>
                                        <p:tav tm="100000">
                                          <p:val>
                                            <p:strVal val="#ppt_w"/>
                                          </p:val>
                                        </p:tav>
                                      </p:tavLst>
                                    </p:anim>
                                    <p:anim calcmode="lin" valueType="num">
                                      <p:cBhvr>
                                        <p:cTn id="31" dur="1000" fill="hold"/>
                                        <p:tgtEl>
                                          <p:spTgt spid="5148">
                                            <p:txEl>
                                              <p:pRg st="2" end="2"/>
                                            </p:txEl>
                                          </p:spTgt>
                                        </p:tgtEl>
                                        <p:attrNameLst>
                                          <p:attrName>ppt_h</p:attrName>
                                        </p:attrNameLst>
                                      </p:cBhvr>
                                      <p:tavLst>
                                        <p:tav tm="0">
                                          <p:val>
                                            <p:fltVal val="0"/>
                                          </p:val>
                                        </p:tav>
                                        <p:tav tm="100000">
                                          <p:val>
                                            <p:strVal val="#ppt_h"/>
                                          </p:val>
                                        </p:tav>
                                      </p:tavLst>
                                    </p:anim>
                                    <p:animEffect transition="in" filter="fade">
                                      <p:cBhvr>
                                        <p:cTn id="32" dur="1000"/>
                                        <p:tgtEl>
                                          <p:spTgt spid="5148">
                                            <p:txEl>
                                              <p:pRg st="2" end="2"/>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p:cTn id="37" dur="1000" fill="hold"/>
                                        <p:tgtEl>
                                          <p:spTgt spid="13"/>
                                        </p:tgtEl>
                                        <p:attrNameLst>
                                          <p:attrName>ppt_w</p:attrName>
                                        </p:attrNameLst>
                                      </p:cBhvr>
                                      <p:tavLst>
                                        <p:tav tm="0">
                                          <p:val>
                                            <p:fltVal val="0"/>
                                          </p:val>
                                        </p:tav>
                                        <p:tav tm="100000">
                                          <p:val>
                                            <p:strVal val="#ppt_w"/>
                                          </p:val>
                                        </p:tav>
                                      </p:tavLst>
                                    </p:anim>
                                    <p:anim calcmode="lin" valueType="num">
                                      <p:cBhvr>
                                        <p:cTn id="38" dur="1000" fill="hold"/>
                                        <p:tgtEl>
                                          <p:spTgt spid="13"/>
                                        </p:tgtEl>
                                        <p:attrNameLst>
                                          <p:attrName>ppt_h</p:attrName>
                                        </p:attrNameLst>
                                      </p:cBhvr>
                                      <p:tavLst>
                                        <p:tav tm="0">
                                          <p:val>
                                            <p:fltVal val="0"/>
                                          </p:val>
                                        </p:tav>
                                        <p:tav tm="100000">
                                          <p:val>
                                            <p:strVal val="#ppt_h"/>
                                          </p:val>
                                        </p:tav>
                                      </p:tavLst>
                                    </p:anim>
                                    <p:animEffect transition="in" filter="fade">
                                      <p:cBhvr>
                                        <p:cTn id="39" dur="1000"/>
                                        <p:tgtEl>
                                          <p:spTgt spid="13"/>
                                        </p:tgtEl>
                                      </p:cBhvr>
                                    </p:animEffect>
                                  </p:childTnLst>
                                </p:cTn>
                              </p:par>
                              <p:par>
                                <p:cTn id="40" presetID="53" presetClass="entr" presetSubtype="16" fill="hold" nodeType="withEffect">
                                  <p:stCondLst>
                                    <p:cond delay="0"/>
                                  </p:stCondLst>
                                  <p:childTnLst>
                                    <p:set>
                                      <p:cBhvr>
                                        <p:cTn id="41" dur="1" fill="hold">
                                          <p:stCondLst>
                                            <p:cond delay="0"/>
                                          </p:stCondLst>
                                        </p:cTn>
                                        <p:tgtEl>
                                          <p:spTgt spid="5148">
                                            <p:txEl>
                                              <p:pRg st="3" end="3"/>
                                            </p:txEl>
                                          </p:spTgt>
                                        </p:tgtEl>
                                        <p:attrNameLst>
                                          <p:attrName>style.visibility</p:attrName>
                                        </p:attrNameLst>
                                      </p:cBhvr>
                                      <p:to>
                                        <p:strVal val="visible"/>
                                      </p:to>
                                    </p:set>
                                    <p:anim calcmode="lin" valueType="num">
                                      <p:cBhvr>
                                        <p:cTn id="42" dur="1000" fill="hold"/>
                                        <p:tgtEl>
                                          <p:spTgt spid="5148">
                                            <p:txEl>
                                              <p:pRg st="3" end="3"/>
                                            </p:txEl>
                                          </p:spTgt>
                                        </p:tgtEl>
                                        <p:attrNameLst>
                                          <p:attrName>ppt_w</p:attrName>
                                        </p:attrNameLst>
                                      </p:cBhvr>
                                      <p:tavLst>
                                        <p:tav tm="0">
                                          <p:val>
                                            <p:fltVal val="0"/>
                                          </p:val>
                                        </p:tav>
                                        <p:tav tm="100000">
                                          <p:val>
                                            <p:strVal val="#ppt_w"/>
                                          </p:val>
                                        </p:tav>
                                      </p:tavLst>
                                    </p:anim>
                                    <p:anim calcmode="lin" valueType="num">
                                      <p:cBhvr>
                                        <p:cTn id="43" dur="1000" fill="hold"/>
                                        <p:tgtEl>
                                          <p:spTgt spid="5148">
                                            <p:txEl>
                                              <p:pRg st="3" end="3"/>
                                            </p:txEl>
                                          </p:spTgt>
                                        </p:tgtEl>
                                        <p:attrNameLst>
                                          <p:attrName>ppt_h</p:attrName>
                                        </p:attrNameLst>
                                      </p:cBhvr>
                                      <p:tavLst>
                                        <p:tav tm="0">
                                          <p:val>
                                            <p:fltVal val="0"/>
                                          </p:val>
                                        </p:tav>
                                        <p:tav tm="100000">
                                          <p:val>
                                            <p:strVal val="#ppt_h"/>
                                          </p:val>
                                        </p:tav>
                                      </p:tavLst>
                                    </p:anim>
                                    <p:animEffect transition="in" filter="fade">
                                      <p:cBhvr>
                                        <p:cTn id="44" dur="1000"/>
                                        <p:tgtEl>
                                          <p:spTgt spid="5148">
                                            <p:txEl>
                                              <p:pRg st="3" end="3"/>
                                            </p:txEl>
                                          </p:spTgt>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1000" fill="hold"/>
                                        <p:tgtEl>
                                          <p:spTgt spid="14"/>
                                        </p:tgtEl>
                                        <p:attrNameLst>
                                          <p:attrName>ppt_w</p:attrName>
                                        </p:attrNameLst>
                                      </p:cBhvr>
                                      <p:tavLst>
                                        <p:tav tm="0">
                                          <p:val>
                                            <p:fltVal val="0"/>
                                          </p:val>
                                        </p:tav>
                                        <p:tav tm="100000">
                                          <p:val>
                                            <p:strVal val="#ppt_w"/>
                                          </p:val>
                                        </p:tav>
                                      </p:tavLst>
                                    </p:anim>
                                    <p:anim calcmode="lin" valueType="num">
                                      <p:cBhvr>
                                        <p:cTn id="50" dur="1000" fill="hold"/>
                                        <p:tgtEl>
                                          <p:spTgt spid="14"/>
                                        </p:tgtEl>
                                        <p:attrNameLst>
                                          <p:attrName>ppt_h</p:attrName>
                                        </p:attrNameLst>
                                      </p:cBhvr>
                                      <p:tavLst>
                                        <p:tav tm="0">
                                          <p:val>
                                            <p:fltVal val="0"/>
                                          </p:val>
                                        </p:tav>
                                        <p:tav tm="100000">
                                          <p:val>
                                            <p:strVal val="#ppt_h"/>
                                          </p:val>
                                        </p:tav>
                                      </p:tavLst>
                                    </p:anim>
                                    <p:animEffect transition="in" filter="fade">
                                      <p:cBhvr>
                                        <p:cTn id="51" dur="1000"/>
                                        <p:tgtEl>
                                          <p:spTgt spid="14"/>
                                        </p:tgtEl>
                                      </p:cBhvr>
                                    </p:animEffect>
                                  </p:childTnLst>
                                </p:cTn>
                              </p:par>
                              <p:par>
                                <p:cTn id="52" presetID="53" presetClass="entr" presetSubtype="16" fill="hold" nodeType="withEffect">
                                  <p:stCondLst>
                                    <p:cond delay="0"/>
                                  </p:stCondLst>
                                  <p:childTnLst>
                                    <p:set>
                                      <p:cBhvr>
                                        <p:cTn id="53" dur="1" fill="hold">
                                          <p:stCondLst>
                                            <p:cond delay="0"/>
                                          </p:stCondLst>
                                        </p:cTn>
                                        <p:tgtEl>
                                          <p:spTgt spid="5148">
                                            <p:txEl>
                                              <p:pRg st="4" end="4"/>
                                            </p:txEl>
                                          </p:spTgt>
                                        </p:tgtEl>
                                        <p:attrNameLst>
                                          <p:attrName>style.visibility</p:attrName>
                                        </p:attrNameLst>
                                      </p:cBhvr>
                                      <p:to>
                                        <p:strVal val="visible"/>
                                      </p:to>
                                    </p:set>
                                    <p:anim calcmode="lin" valueType="num">
                                      <p:cBhvr>
                                        <p:cTn id="54" dur="1000" fill="hold"/>
                                        <p:tgtEl>
                                          <p:spTgt spid="5148">
                                            <p:txEl>
                                              <p:pRg st="4" end="4"/>
                                            </p:txEl>
                                          </p:spTgt>
                                        </p:tgtEl>
                                        <p:attrNameLst>
                                          <p:attrName>ppt_w</p:attrName>
                                        </p:attrNameLst>
                                      </p:cBhvr>
                                      <p:tavLst>
                                        <p:tav tm="0">
                                          <p:val>
                                            <p:fltVal val="0"/>
                                          </p:val>
                                        </p:tav>
                                        <p:tav tm="100000">
                                          <p:val>
                                            <p:strVal val="#ppt_w"/>
                                          </p:val>
                                        </p:tav>
                                      </p:tavLst>
                                    </p:anim>
                                    <p:anim calcmode="lin" valueType="num">
                                      <p:cBhvr>
                                        <p:cTn id="55" dur="1000" fill="hold"/>
                                        <p:tgtEl>
                                          <p:spTgt spid="5148">
                                            <p:txEl>
                                              <p:pRg st="4" end="4"/>
                                            </p:txEl>
                                          </p:spTgt>
                                        </p:tgtEl>
                                        <p:attrNameLst>
                                          <p:attrName>ppt_h</p:attrName>
                                        </p:attrNameLst>
                                      </p:cBhvr>
                                      <p:tavLst>
                                        <p:tav tm="0">
                                          <p:val>
                                            <p:fltVal val="0"/>
                                          </p:val>
                                        </p:tav>
                                        <p:tav tm="100000">
                                          <p:val>
                                            <p:strVal val="#ppt_h"/>
                                          </p:val>
                                        </p:tav>
                                      </p:tavLst>
                                    </p:anim>
                                    <p:animEffect transition="in" filter="fade">
                                      <p:cBhvr>
                                        <p:cTn id="56" dur="1000"/>
                                        <p:tgtEl>
                                          <p:spTgt spid="5148">
                                            <p:txEl>
                                              <p:pRg st="4" end="4"/>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1000" fill="hold"/>
                                        <p:tgtEl>
                                          <p:spTgt spid="15"/>
                                        </p:tgtEl>
                                        <p:attrNameLst>
                                          <p:attrName>ppt_w</p:attrName>
                                        </p:attrNameLst>
                                      </p:cBhvr>
                                      <p:tavLst>
                                        <p:tav tm="0">
                                          <p:val>
                                            <p:fltVal val="0"/>
                                          </p:val>
                                        </p:tav>
                                        <p:tav tm="100000">
                                          <p:val>
                                            <p:strVal val="#ppt_w"/>
                                          </p:val>
                                        </p:tav>
                                      </p:tavLst>
                                    </p:anim>
                                    <p:anim calcmode="lin" valueType="num">
                                      <p:cBhvr>
                                        <p:cTn id="62" dur="1000" fill="hold"/>
                                        <p:tgtEl>
                                          <p:spTgt spid="15"/>
                                        </p:tgtEl>
                                        <p:attrNameLst>
                                          <p:attrName>ppt_h</p:attrName>
                                        </p:attrNameLst>
                                      </p:cBhvr>
                                      <p:tavLst>
                                        <p:tav tm="0">
                                          <p:val>
                                            <p:fltVal val="0"/>
                                          </p:val>
                                        </p:tav>
                                        <p:tav tm="100000">
                                          <p:val>
                                            <p:strVal val="#ppt_h"/>
                                          </p:val>
                                        </p:tav>
                                      </p:tavLst>
                                    </p:anim>
                                    <p:animEffect transition="in" filter="fade">
                                      <p:cBhvr>
                                        <p:cTn id="63" dur="1000"/>
                                        <p:tgtEl>
                                          <p:spTgt spid="15"/>
                                        </p:tgtEl>
                                      </p:cBhvr>
                                    </p:animEffect>
                                  </p:childTnLst>
                                </p:cTn>
                              </p:par>
                              <p:par>
                                <p:cTn id="64" presetID="53" presetClass="entr" presetSubtype="16" fill="hold" nodeType="withEffect">
                                  <p:stCondLst>
                                    <p:cond delay="0"/>
                                  </p:stCondLst>
                                  <p:childTnLst>
                                    <p:set>
                                      <p:cBhvr>
                                        <p:cTn id="65" dur="1" fill="hold">
                                          <p:stCondLst>
                                            <p:cond delay="0"/>
                                          </p:stCondLst>
                                        </p:cTn>
                                        <p:tgtEl>
                                          <p:spTgt spid="5148">
                                            <p:txEl>
                                              <p:pRg st="5" end="5"/>
                                            </p:txEl>
                                          </p:spTgt>
                                        </p:tgtEl>
                                        <p:attrNameLst>
                                          <p:attrName>style.visibility</p:attrName>
                                        </p:attrNameLst>
                                      </p:cBhvr>
                                      <p:to>
                                        <p:strVal val="visible"/>
                                      </p:to>
                                    </p:set>
                                    <p:anim calcmode="lin" valueType="num">
                                      <p:cBhvr>
                                        <p:cTn id="66" dur="1000" fill="hold"/>
                                        <p:tgtEl>
                                          <p:spTgt spid="5148">
                                            <p:txEl>
                                              <p:pRg st="5" end="5"/>
                                            </p:txEl>
                                          </p:spTgt>
                                        </p:tgtEl>
                                        <p:attrNameLst>
                                          <p:attrName>ppt_w</p:attrName>
                                        </p:attrNameLst>
                                      </p:cBhvr>
                                      <p:tavLst>
                                        <p:tav tm="0">
                                          <p:val>
                                            <p:fltVal val="0"/>
                                          </p:val>
                                        </p:tav>
                                        <p:tav tm="100000">
                                          <p:val>
                                            <p:strVal val="#ppt_w"/>
                                          </p:val>
                                        </p:tav>
                                      </p:tavLst>
                                    </p:anim>
                                    <p:anim calcmode="lin" valueType="num">
                                      <p:cBhvr>
                                        <p:cTn id="67" dur="1000" fill="hold"/>
                                        <p:tgtEl>
                                          <p:spTgt spid="5148">
                                            <p:txEl>
                                              <p:pRg st="5" end="5"/>
                                            </p:txEl>
                                          </p:spTgt>
                                        </p:tgtEl>
                                        <p:attrNameLst>
                                          <p:attrName>ppt_h</p:attrName>
                                        </p:attrNameLst>
                                      </p:cBhvr>
                                      <p:tavLst>
                                        <p:tav tm="0">
                                          <p:val>
                                            <p:fltVal val="0"/>
                                          </p:val>
                                        </p:tav>
                                        <p:tav tm="100000">
                                          <p:val>
                                            <p:strVal val="#ppt_h"/>
                                          </p:val>
                                        </p:tav>
                                      </p:tavLst>
                                    </p:anim>
                                    <p:animEffect transition="in" filter="fade">
                                      <p:cBhvr>
                                        <p:cTn id="68" dur="1000"/>
                                        <p:tgtEl>
                                          <p:spTgt spid="514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15" name="Group 44"/>
          <p:cNvGrpSpPr>
            <a:grpSpLocks/>
          </p:cNvGrpSpPr>
          <p:nvPr/>
        </p:nvGrpSpPr>
        <p:grpSpPr bwMode="auto">
          <a:xfrm>
            <a:off x="2424113" y="1052513"/>
            <a:ext cx="1223962" cy="500062"/>
            <a:chOff x="582" y="708"/>
            <a:chExt cx="895" cy="315"/>
          </a:xfrm>
        </p:grpSpPr>
        <p:sp>
          <p:nvSpPr>
            <p:cNvPr id="4123" name="Line 45"/>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4" name="Line 46"/>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5" name="Line 47"/>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6" name="Line 48"/>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7" name="Line 49"/>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8" name="Line 50"/>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4098" name="Group 2"/>
          <p:cNvGrpSpPr>
            <a:grpSpLocks/>
          </p:cNvGrpSpPr>
          <p:nvPr/>
        </p:nvGrpSpPr>
        <p:grpSpPr bwMode="auto">
          <a:xfrm>
            <a:off x="1181100" y="2133600"/>
            <a:ext cx="685800" cy="2667000"/>
            <a:chOff x="-216" y="1344"/>
            <a:chExt cx="432" cy="1680"/>
          </a:xfrm>
        </p:grpSpPr>
        <p:sp>
          <p:nvSpPr>
            <p:cNvPr id="4129"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30"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4099"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0"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01"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4102"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5148" name="Text Box 28"/>
          <p:cNvSpPr txBox="1">
            <a:spLocks noChangeArrowheads="1"/>
          </p:cNvSpPr>
          <p:nvPr/>
        </p:nvSpPr>
        <p:spPr bwMode="auto">
          <a:xfrm>
            <a:off x="1793876" y="3967164"/>
            <a:ext cx="1306513" cy="186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dirty="0"/>
              <a:t>God Is</a:t>
            </a:r>
          </a:p>
          <a:p>
            <a:pPr eaLnBrk="1" hangingPunct="1">
              <a:lnSpc>
                <a:spcPct val="50000"/>
              </a:lnSpc>
              <a:spcBef>
                <a:spcPct val="60000"/>
              </a:spcBef>
              <a:buFontTx/>
              <a:buNone/>
            </a:pPr>
            <a:r>
              <a:rPr lang="en-US" altLang="en-US" sz="1300" dirty="0"/>
              <a:t>Sovereign</a:t>
            </a:r>
          </a:p>
          <a:p>
            <a:pPr eaLnBrk="1" hangingPunct="1">
              <a:lnSpc>
                <a:spcPct val="50000"/>
              </a:lnSpc>
              <a:spcBef>
                <a:spcPct val="60000"/>
              </a:spcBef>
              <a:buFontTx/>
              <a:buNone/>
            </a:pPr>
            <a:r>
              <a:rPr lang="en-US" altLang="en-US" sz="1300" dirty="0"/>
              <a:t>Righteous</a:t>
            </a:r>
          </a:p>
          <a:p>
            <a:pPr eaLnBrk="1" hangingPunct="1">
              <a:lnSpc>
                <a:spcPct val="50000"/>
              </a:lnSpc>
              <a:spcBef>
                <a:spcPct val="60000"/>
              </a:spcBef>
              <a:buFontTx/>
              <a:buNone/>
            </a:pPr>
            <a:r>
              <a:rPr lang="en-US" altLang="en-US" sz="1300" dirty="0"/>
              <a:t>Just</a:t>
            </a:r>
          </a:p>
          <a:p>
            <a:pPr eaLnBrk="1" hangingPunct="1">
              <a:lnSpc>
                <a:spcPct val="50000"/>
              </a:lnSpc>
              <a:spcBef>
                <a:spcPct val="60000"/>
              </a:spcBef>
              <a:buFontTx/>
              <a:buNone/>
            </a:pPr>
            <a:r>
              <a:rPr lang="en-US" altLang="en-US" sz="1300" dirty="0"/>
              <a:t>Wise</a:t>
            </a:r>
          </a:p>
          <a:p>
            <a:pPr eaLnBrk="1" hangingPunct="1">
              <a:lnSpc>
                <a:spcPct val="50000"/>
              </a:lnSpc>
              <a:spcBef>
                <a:spcPct val="60000"/>
              </a:spcBef>
              <a:buFontTx/>
              <a:buNone/>
            </a:pPr>
            <a:r>
              <a:rPr lang="en-US" altLang="en-US" sz="1300" dirty="0"/>
              <a:t>Powerful</a:t>
            </a:r>
          </a:p>
          <a:p>
            <a:pPr eaLnBrk="1" hangingPunct="1">
              <a:lnSpc>
                <a:spcPct val="50000"/>
              </a:lnSpc>
              <a:spcBef>
                <a:spcPct val="60000"/>
              </a:spcBef>
              <a:buFontTx/>
              <a:buNone/>
            </a:pPr>
            <a:r>
              <a:rPr lang="en-US" altLang="en-US" sz="1300" dirty="0"/>
              <a:t>Love</a:t>
            </a:r>
          </a:p>
          <a:p>
            <a:pPr eaLnBrk="1" hangingPunct="1">
              <a:lnSpc>
                <a:spcPct val="50000"/>
              </a:lnSpc>
              <a:spcBef>
                <a:spcPct val="60000"/>
              </a:spcBef>
              <a:buFontTx/>
              <a:buNone/>
            </a:pPr>
            <a:r>
              <a:rPr lang="en-US" altLang="en-US" sz="1300" dirty="0"/>
              <a:t>Creative</a:t>
            </a:r>
          </a:p>
        </p:txBody>
      </p:sp>
      <p:grpSp>
        <p:nvGrpSpPr>
          <p:cNvPr id="4117" name="Group 56"/>
          <p:cNvGrpSpPr>
            <a:grpSpLocks/>
          </p:cNvGrpSpPr>
          <p:nvPr/>
        </p:nvGrpSpPr>
        <p:grpSpPr bwMode="auto">
          <a:xfrm>
            <a:off x="4224338" y="5013326"/>
            <a:ext cx="6443662" cy="1844675"/>
            <a:chOff x="1701" y="3158"/>
            <a:chExt cx="4059" cy="1162"/>
          </a:xfrm>
        </p:grpSpPr>
        <p:sp>
          <p:nvSpPr>
            <p:cNvPr id="4118" name="Rectangle 57"/>
            <p:cNvSpPr>
              <a:spLocks noChangeArrowheads="1"/>
            </p:cNvSpPr>
            <p:nvPr/>
          </p:nvSpPr>
          <p:spPr bwMode="auto">
            <a:xfrm>
              <a:off x="1746" y="3249"/>
              <a:ext cx="4014" cy="1071"/>
            </a:xfrm>
            <a:prstGeom prst="rect">
              <a:avLst/>
            </a:prstGeom>
            <a:solidFill>
              <a:srgbClr val="DDDDDD">
                <a:alpha val="6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119" name="Group 58"/>
            <p:cNvGrpSpPr>
              <a:grpSpLocks/>
            </p:cNvGrpSpPr>
            <p:nvPr/>
          </p:nvGrpSpPr>
          <p:grpSpPr bwMode="auto">
            <a:xfrm>
              <a:off x="1701" y="3158"/>
              <a:ext cx="4059" cy="1162"/>
              <a:chOff x="1701" y="3158"/>
              <a:chExt cx="4059" cy="1162"/>
            </a:xfrm>
          </p:grpSpPr>
          <p:sp>
            <p:nvSpPr>
              <p:cNvPr id="4121" name="Line 59"/>
              <p:cNvSpPr>
                <a:spLocks noChangeShapeType="1"/>
              </p:cNvSpPr>
              <p:nvPr/>
            </p:nvSpPr>
            <p:spPr bwMode="auto">
              <a:xfrm>
                <a:off x="1701" y="3158"/>
                <a:ext cx="22" cy="116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2" name="Line 60"/>
              <p:cNvSpPr>
                <a:spLocks noChangeShapeType="1"/>
              </p:cNvSpPr>
              <p:nvPr/>
            </p:nvSpPr>
            <p:spPr bwMode="auto">
              <a:xfrm>
                <a:off x="1723" y="3203"/>
                <a:ext cx="4037"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 name="Text Box 29">
            <a:extLst>
              <a:ext uri="{FF2B5EF4-FFF2-40B4-BE49-F238E27FC236}">
                <a16:creationId xmlns:a16="http://schemas.microsoft.com/office/drawing/2014/main" id="{186F60CC-1D1C-492B-2941-1C1DEA3CFC4F}"/>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4EC80E8C-3BB1-C1E0-ABE9-00C17E8F4334}"/>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07E9BF87-591F-C69D-7E04-D74B35B1C327}"/>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7" name="Rectangle: Rounded Corners 6">
            <a:extLst>
              <a:ext uri="{FF2B5EF4-FFF2-40B4-BE49-F238E27FC236}">
                <a16:creationId xmlns:a16="http://schemas.microsoft.com/office/drawing/2014/main" id="{9B4B0A2F-C4CA-47CE-1B88-72A51C1CCEAE}"/>
              </a:ext>
            </a:extLst>
          </p:cNvPr>
          <p:cNvSpPr/>
          <p:nvPr/>
        </p:nvSpPr>
        <p:spPr>
          <a:xfrm>
            <a:off x="2963652" y="3597523"/>
            <a:ext cx="1295611" cy="680971"/>
          </a:xfrm>
          <a:prstGeom prst="roundRect">
            <a:avLst/>
          </a:prstGeom>
          <a:solidFill>
            <a:srgbClr val="00B05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Love</a:t>
            </a:r>
            <a:endParaRPr lang="en-US" sz="3200" dirty="0"/>
          </a:p>
        </p:txBody>
      </p:sp>
      <p:sp>
        <p:nvSpPr>
          <p:cNvPr id="8" name="Rectangle: Rounded Corners 7">
            <a:extLst>
              <a:ext uri="{FF2B5EF4-FFF2-40B4-BE49-F238E27FC236}">
                <a16:creationId xmlns:a16="http://schemas.microsoft.com/office/drawing/2014/main" id="{CA62A40D-2D85-3CFC-C61A-1C924A24189F}"/>
              </a:ext>
            </a:extLst>
          </p:cNvPr>
          <p:cNvSpPr/>
          <p:nvPr/>
        </p:nvSpPr>
        <p:spPr>
          <a:xfrm>
            <a:off x="4403291" y="3597523"/>
            <a:ext cx="1908733" cy="680971"/>
          </a:xfrm>
          <a:prstGeom prst="roundRect">
            <a:avLst/>
          </a:prstGeom>
          <a:solidFill>
            <a:srgbClr val="00B05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Creative</a:t>
            </a:r>
            <a:endParaRPr lang="en-US" sz="3200" dirty="0"/>
          </a:p>
        </p:txBody>
      </p:sp>
      <p:pic>
        <p:nvPicPr>
          <p:cNvPr id="5" name="Picture 4">
            <a:extLst>
              <a:ext uri="{FF2B5EF4-FFF2-40B4-BE49-F238E27FC236}">
                <a16:creationId xmlns:a16="http://schemas.microsoft.com/office/drawing/2014/main" id="{3C6ED4B1-D62A-DDF2-FE73-287EA11082A1}"/>
              </a:ext>
            </a:extLst>
          </p:cNvPr>
          <p:cNvPicPr>
            <a:picLocks noChangeAspect="1"/>
          </p:cNvPicPr>
          <p:nvPr/>
        </p:nvPicPr>
        <p:blipFill>
          <a:blip r:embed="rId3"/>
          <a:stretch>
            <a:fillRect/>
          </a:stretch>
        </p:blipFill>
        <p:spPr>
          <a:xfrm>
            <a:off x="2044384" y="2538413"/>
            <a:ext cx="794018" cy="758826"/>
          </a:xfrm>
          <a:prstGeom prst="rect">
            <a:avLst/>
          </a:prstGeom>
        </p:spPr>
      </p:pic>
    </p:spTree>
    <p:extLst>
      <p:ext uri="{BB962C8B-B14F-4D97-AF65-F5344CB8AC3E}">
        <p14:creationId xmlns:p14="http://schemas.microsoft.com/office/powerpoint/2010/main" val="14300164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Effect transition="in" filter="fade">
                                      <p:cBhvr>
                                        <p:cTn id="9" dur="10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5148">
                                            <p:txEl>
                                              <p:pRg st="6" end="6"/>
                                            </p:txEl>
                                          </p:spTgt>
                                        </p:tgtEl>
                                        <p:attrNameLst>
                                          <p:attrName>style.visibility</p:attrName>
                                        </p:attrNameLst>
                                      </p:cBhvr>
                                      <p:to>
                                        <p:strVal val="visible"/>
                                      </p:to>
                                    </p:set>
                                    <p:anim calcmode="lin" valueType="num">
                                      <p:cBhvr>
                                        <p:cTn id="12" dur="1000" fill="hold"/>
                                        <p:tgtEl>
                                          <p:spTgt spid="5148">
                                            <p:txEl>
                                              <p:pRg st="6" end="6"/>
                                            </p:txEl>
                                          </p:spTgt>
                                        </p:tgtEl>
                                        <p:attrNameLst>
                                          <p:attrName>ppt_w</p:attrName>
                                        </p:attrNameLst>
                                      </p:cBhvr>
                                      <p:tavLst>
                                        <p:tav tm="0">
                                          <p:val>
                                            <p:fltVal val="0"/>
                                          </p:val>
                                        </p:tav>
                                        <p:tav tm="100000">
                                          <p:val>
                                            <p:strVal val="#ppt_w"/>
                                          </p:val>
                                        </p:tav>
                                      </p:tavLst>
                                    </p:anim>
                                    <p:anim calcmode="lin" valueType="num">
                                      <p:cBhvr>
                                        <p:cTn id="13" dur="1000" fill="hold"/>
                                        <p:tgtEl>
                                          <p:spTgt spid="5148">
                                            <p:txEl>
                                              <p:pRg st="6" end="6"/>
                                            </p:txEl>
                                          </p:spTgt>
                                        </p:tgtEl>
                                        <p:attrNameLst>
                                          <p:attrName>ppt_h</p:attrName>
                                        </p:attrNameLst>
                                      </p:cBhvr>
                                      <p:tavLst>
                                        <p:tav tm="0">
                                          <p:val>
                                            <p:fltVal val="0"/>
                                          </p:val>
                                        </p:tav>
                                        <p:tav tm="100000">
                                          <p:val>
                                            <p:strVal val="#ppt_h"/>
                                          </p:val>
                                        </p:tav>
                                      </p:tavLst>
                                    </p:anim>
                                    <p:animEffect transition="in" filter="fade">
                                      <p:cBhvr>
                                        <p:cTn id="14" dur="1000"/>
                                        <p:tgtEl>
                                          <p:spTgt spid="5148">
                                            <p:txEl>
                                              <p:pRg st="6" end="6"/>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1000" fill="hold"/>
                                        <p:tgtEl>
                                          <p:spTgt spid="8"/>
                                        </p:tgtEl>
                                        <p:attrNameLst>
                                          <p:attrName>ppt_w</p:attrName>
                                        </p:attrNameLst>
                                      </p:cBhvr>
                                      <p:tavLst>
                                        <p:tav tm="0">
                                          <p:val>
                                            <p:fltVal val="0"/>
                                          </p:val>
                                        </p:tav>
                                        <p:tav tm="100000">
                                          <p:val>
                                            <p:strVal val="#ppt_w"/>
                                          </p:val>
                                        </p:tav>
                                      </p:tavLst>
                                    </p:anim>
                                    <p:anim calcmode="lin" valueType="num">
                                      <p:cBhvr>
                                        <p:cTn id="20" dur="1000" fill="hold"/>
                                        <p:tgtEl>
                                          <p:spTgt spid="8"/>
                                        </p:tgtEl>
                                        <p:attrNameLst>
                                          <p:attrName>ppt_h</p:attrName>
                                        </p:attrNameLst>
                                      </p:cBhvr>
                                      <p:tavLst>
                                        <p:tav tm="0">
                                          <p:val>
                                            <p:fltVal val="0"/>
                                          </p:val>
                                        </p:tav>
                                        <p:tav tm="100000">
                                          <p:val>
                                            <p:strVal val="#ppt_h"/>
                                          </p:val>
                                        </p:tav>
                                      </p:tavLst>
                                    </p:anim>
                                    <p:animEffect transition="in" filter="fade">
                                      <p:cBhvr>
                                        <p:cTn id="21" dur="1000"/>
                                        <p:tgtEl>
                                          <p:spTgt spid="8"/>
                                        </p:tgtEl>
                                      </p:cBhvr>
                                    </p:animEffect>
                                  </p:childTnLst>
                                </p:cTn>
                              </p:par>
                              <p:par>
                                <p:cTn id="22" presetID="53" presetClass="entr" presetSubtype="16" fill="hold" nodeType="withEffect">
                                  <p:stCondLst>
                                    <p:cond delay="0"/>
                                  </p:stCondLst>
                                  <p:childTnLst>
                                    <p:set>
                                      <p:cBhvr>
                                        <p:cTn id="23" dur="1" fill="hold">
                                          <p:stCondLst>
                                            <p:cond delay="0"/>
                                          </p:stCondLst>
                                        </p:cTn>
                                        <p:tgtEl>
                                          <p:spTgt spid="5148">
                                            <p:txEl>
                                              <p:pRg st="7" end="7"/>
                                            </p:txEl>
                                          </p:spTgt>
                                        </p:tgtEl>
                                        <p:attrNameLst>
                                          <p:attrName>style.visibility</p:attrName>
                                        </p:attrNameLst>
                                      </p:cBhvr>
                                      <p:to>
                                        <p:strVal val="visible"/>
                                      </p:to>
                                    </p:set>
                                    <p:anim calcmode="lin" valueType="num">
                                      <p:cBhvr>
                                        <p:cTn id="24" dur="1000" fill="hold"/>
                                        <p:tgtEl>
                                          <p:spTgt spid="5148">
                                            <p:txEl>
                                              <p:pRg st="7" end="7"/>
                                            </p:txEl>
                                          </p:spTgt>
                                        </p:tgtEl>
                                        <p:attrNameLst>
                                          <p:attrName>ppt_w</p:attrName>
                                        </p:attrNameLst>
                                      </p:cBhvr>
                                      <p:tavLst>
                                        <p:tav tm="0">
                                          <p:val>
                                            <p:fltVal val="0"/>
                                          </p:val>
                                        </p:tav>
                                        <p:tav tm="100000">
                                          <p:val>
                                            <p:strVal val="#ppt_w"/>
                                          </p:val>
                                        </p:tav>
                                      </p:tavLst>
                                    </p:anim>
                                    <p:anim calcmode="lin" valueType="num">
                                      <p:cBhvr>
                                        <p:cTn id="25" dur="1000" fill="hold"/>
                                        <p:tgtEl>
                                          <p:spTgt spid="5148">
                                            <p:txEl>
                                              <p:pRg st="7" end="7"/>
                                            </p:txEl>
                                          </p:spTgt>
                                        </p:tgtEl>
                                        <p:attrNameLst>
                                          <p:attrName>ppt_h</p:attrName>
                                        </p:attrNameLst>
                                      </p:cBhvr>
                                      <p:tavLst>
                                        <p:tav tm="0">
                                          <p:val>
                                            <p:fltVal val="0"/>
                                          </p:val>
                                        </p:tav>
                                        <p:tav tm="100000">
                                          <p:val>
                                            <p:strVal val="#ppt_h"/>
                                          </p:val>
                                        </p:tav>
                                      </p:tavLst>
                                    </p:anim>
                                    <p:animEffect transition="in" filter="fade">
                                      <p:cBhvr>
                                        <p:cTn id="26" dur="1000"/>
                                        <p:tgtEl>
                                          <p:spTgt spid="5148">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15" name="Group 44"/>
          <p:cNvGrpSpPr>
            <a:grpSpLocks/>
          </p:cNvGrpSpPr>
          <p:nvPr/>
        </p:nvGrpSpPr>
        <p:grpSpPr bwMode="auto">
          <a:xfrm>
            <a:off x="2424113" y="1052513"/>
            <a:ext cx="1223962" cy="500062"/>
            <a:chOff x="582" y="708"/>
            <a:chExt cx="895" cy="315"/>
          </a:xfrm>
        </p:grpSpPr>
        <p:sp>
          <p:nvSpPr>
            <p:cNvPr id="4123" name="Line 45"/>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4" name="Line 46"/>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5" name="Line 47"/>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6" name="Line 48"/>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7" name="Line 49"/>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8" name="Line 50"/>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4098" name="Group 2"/>
          <p:cNvGrpSpPr>
            <a:grpSpLocks/>
          </p:cNvGrpSpPr>
          <p:nvPr/>
        </p:nvGrpSpPr>
        <p:grpSpPr bwMode="auto">
          <a:xfrm>
            <a:off x="1181100" y="2133600"/>
            <a:ext cx="685800" cy="2667000"/>
            <a:chOff x="-216" y="1344"/>
            <a:chExt cx="432" cy="1680"/>
          </a:xfrm>
        </p:grpSpPr>
        <p:sp>
          <p:nvSpPr>
            <p:cNvPr id="4129"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30"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4099"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0"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01"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4102"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5148" name="Text Box 28"/>
          <p:cNvSpPr txBox="1">
            <a:spLocks noChangeArrowheads="1"/>
          </p:cNvSpPr>
          <p:nvPr/>
        </p:nvSpPr>
        <p:spPr bwMode="auto">
          <a:xfrm>
            <a:off x="1793876" y="3967163"/>
            <a:ext cx="1306513" cy="2303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a:t>
            </a:r>
          </a:p>
        </p:txBody>
      </p:sp>
      <p:grpSp>
        <p:nvGrpSpPr>
          <p:cNvPr id="4117" name="Group 56"/>
          <p:cNvGrpSpPr>
            <a:grpSpLocks/>
          </p:cNvGrpSpPr>
          <p:nvPr/>
        </p:nvGrpSpPr>
        <p:grpSpPr bwMode="auto">
          <a:xfrm>
            <a:off x="4224338" y="5013326"/>
            <a:ext cx="6443662" cy="1844675"/>
            <a:chOff x="1701" y="3158"/>
            <a:chExt cx="4059" cy="1162"/>
          </a:xfrm>
        </p:grpSpPr>
        <p:sp>
          <p:nvSpPr>
            <p:cNvPr id="4118" name="Rectangle 57"/>
            <p:cNvSpPr>
              <a:spLocks noChangeArrowheads="1"/>
            </p:cNvSpPr>
            <p:nvPr/>
          </p:nvSpPr>
          <p:spPr bwMode="auto">
            <a:xfrm>
              <a:off x="1746" y="3249"/>
              <a:ext cx="4014" cy="1071"/>
            </a:xfrm>
            <a:prstGeom prst="rect">
              <a:avLst/>
            </a:prstGeom>
            <a:solidFill>
              <a:srgbClr val="DDDDDD">
                <a:alpha val="6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119" name="Group 58"/>
            <p:cNvGrpSpPr>
              <a:grpSpLocks/>
            </p:cNvGrpSpPr>
            <p:nvPr/>
          </p:nvGrpSpPr>
          <p:grpSpPr bwMode="auto">
            <a:xfrm>
              <a:off x="1701" y="3158"/>
              <a:ext cx="4059" cy="1162"/>
              <a:chOff x="1701" y="3158"/>
              <a:chExt cx="4059" cy="1162"/>
            </a:xfrm>
          </p:grpSpPr>
          <p:sp>
            <p:nvSpPr>
              <p:cNvPr id="4121" name="Line 59"/>
              <p:cNvSpPr>
                <a:spLocks noChangeShapeType="1"/>
              </p:cNvSpPr>
              <p:nvPr/>
            </p:nvSpPr>
            <p:spPr bwMode="auto">
              <a:xfrm>
                <a:off x="1701" y="3158"/>
                <a:ext cx="22" cy="116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2" name="Line 60"/>
              <p:cNvSpPr>
                <a:spLocks noChangeShapeType="1"/>
              </p:cNvSpPr>
              <p:nvPr/>
            </p:nvSpPr>
            <p:spPr bwMode="auto">
              <a:xfrm>
                <a:off x="1723" y="3203"/>
                <a:ext cx="4037"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 name="Text Box 29">
            <a:extLst>
              <a:ext uri="{FF2B5EF4-FFF2-40B4-BE49-F238E27FC236}">
                <a16:creationId xmlns:a16="http://schemas.microsoft.com/office/drawing/2014/main" id="{730CEE76-1A3B-1EC3-F76A-D2E3D5F11E9E}"/>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8D674746-07AD-C373-36DB-F9F716863C33}"/>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35CABEC0-6ED0-5624-FEE1-203F421D81A4}"/>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Rectangle: Rounded Corners 4">
            <a:extLst>
              <a:ext uri="{FF2B5EF4-FFF2-40B4-BE49-F238E27FC236}">
                <a16:creationId xmlns:a16="http://schemas.microsoft.com/office/drawing/2014/main" id="{7591708A-4975-70A3-13B6-5D81889CF007}"/>
              </a:ext>
            </a:extLst>
          </p:cNvPr>
          <p:cNvSpPr/>
          <p:nvPr/>
        </p:nvSpPr>
        <p:spPr>
          <a:xfrm>
            <a:off x="2963131" y="3597523"/>
            <a:ext cx="1404082" cy="680971"/>
          </a:xfrm>
          <a:prstGeom prst="roundRect">
            <a:avLst/>
          </a:prstGeom>
          <a:solidFill>
            <a:srgbClr val="00B05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Spirit</a:t>
            </a:r>
            <a:endParaRPr lang="en-US" sz="3200" dirty="0"/>
          </a:p>
        </p:txBody>
      </p:sp>
      <p:sp>
        <p:nvSpPr>
          <p:cNvPr id="6" name="Rectangle: Rounded Corners 5">
            <a:extLst>
              <a:ext uri="{FF2B5EF4-FFF2-40B4-BE49-F238E27FC236}">
                <a16:creationId xmlns:a16="http://schemas.microsoft.com/office/drawing/2014/main" id="{1FD2CF12-11A7-7CAE-DCA5-B91A38CF6BE7}"/>
              </a:ext>
            </a:extLst>
          </p:cNvPr>
          <p:cNvSpPr/>
          <p:nvPr/>
        </p:nvSpPr>
        <p:spPr>
          <a:xfrm>
            <a:off x="4583832" y="3597523"/>
            <a:ext cx="1656184" cy="680971"/>
          </a:xfrm>
          <a:prstGeom prst="roundRect">
            <a:avLst/>
          </a:prstGeom>
          <a:solidFill>
            <a:srgbClr val="00B05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Eternal</a:t>
            </a:r>
            <a:endParaRPr lang="en-US" sz="3200" dirty="0"/>
          </a:p>
        </p:txBody>
      </p:sp>
      <p:pic>
        <p:nvPicPr>
          <p:cNvPr id="7" name="Picture 6">
            <a:extLst>
              <a:ext uri="{FF2B5EF4-FFF2-40B4-BE49-F238E27FC236}">
                <a16:creationId xmlns:a16="http://schemas.microsoft.com/office/drawing/2014/main" id="{A547C934-819E-83EF-D645-9FF9FCEFB2D2}"/>
              </a:ext>
            </a:extLst>
          </p:cNvPr>
          <p:cNvPicPr>
            <a:picLocks noChangeAspect="1"/>
          </p:cNvPicPr>
          <p:nvPr/>
        </p:nvPicPr>
        <p:blipFill>
          <a:blip r:embed="rId3"/>
          <a:stretch>
            <a:fillRect/>
          </a:stretch>
        </p:blipFill>
        <p:spPr>
          <a:xfrm>
            <a:off x="2044384" y="2538413"/>
            <a:ext cx="794018" cy="758826"/>
          </a:xfrm>
          <a:prstGeom prst="rect">
            <a:avLst/>
          </a:prstGeom>
        </p:spPr>
      </p:pic>
    </p:spTree>
    <p:extLst>
      <p:ext uri="{BB962C8B-B14F-4D97-AF65-F5344CB8AC3E}">
        <p14:creationId xmlns:p14="http://schemas.microsoft.com/office/powerpoint/2010/main" val="1904318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5148">
                                            <p:txEl>
                                              <p:pRg st="8" end="8"/>
                                            </p:txEl>
                                          </p:spTgt>
                                        </p:tgtEl>
                                        <p:attrNameLst>
                                          <p:attrName>style.visibility</p:attrName>
                                        </p:attrNameLst>
                                      </p:cBhvr>
                                      <p:to>
                                        <p:strVal val="visible"/>
                                      </p:to>
                                    </p:set>
                                    <p:anim calcmode="lin" valueType="num">
                                      <p:cBhvr>
                                        <p:cTn id="12" dur="1000" fill="hold"/>
                                        <p:tgtEl>
                                          <p:spTgt spid="5148">
                                            <p:txEl>
                                              <p:pRg st="8" end="8"/>
                                            </p:txEl>
                                          </p:spTgt>
                                        </p:tgtEl>
                                        <p:attrNameLst>
                                          <p:attrName>ppt_w</p:attrName>
                                        </p:attrNameLst>
                                      </p:cBhvr>
                                      <p:tavLst>
                                        <p:tav tm="0">
                                          <p:val>
                                            <p:fltVal val="0"/>
                                          </p:val>
                                        </p:tav>
                                        <p:tav tm="100000">
                                          <p:val>
                                            <p:strVal val="#ppt_w"/>
                                          </p:val>
                                        </p:tav>
                                      </p:tavLst>
                                    </p:anim>
                                    <p:anim calcmode="lin" valueType="num">
                                      <p:cBhvr>
                                        <p:cTn id="13" dur="1000" fill="hold"/>
                                        <p:tgtEl>
                                          <p:spTgt spid="5148">
                                            <p:txEl>
                                              <p:pRg st="8" end="8"/>
                                            </p:txEl>
                                          </p:spTgt>
                                        </p:tgtEl>
                                        <p:attrNameLst>
                                          <p:attrName>ppt_h</p:attrName>
                                        </p:attrNameLst>
                                      </p:cBhvr>
                                      <p:tavLst>
                                        <p:tav tm="0">
                                          <p:val>
                                            <p:fltVal val="0"/>
                                          </p:val>
                                        </p:tav>
                                        <p:tav tm="100000">
                                          <p:val>
                                            <p:strVal val="#ppt_h"/>
                                          </p:val>
                                        </p:tav>
                                      </p:tavLst>
                                    </p:anim>
                                    <p:animEffect transition="in" filter="fade">
                                      <p:cBhvr>
                                        <p:cTn id="14" dur="1000"/>
                                        <p:tgtEl>
                                          <p:spTgt spid="5148">
                                            <p:txEl>
                                              <p:pRg st="8" end="8"/>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1000" fill="hold"/>
                                        <p:tgtEl>
                                          <p:spTgt spid="6"/>
                                        </p:tgtEl>
                                        <p:attrNameLst>
                                          <p:attrName>ppt_w</p:attrName>
                                        </p:attrNameLst>
                                      </p:cBhvr>
                                      <p:tavLst>
                                        <p:tav tm="0">
                                          <p:val>
                                            <p:fltVal val="0"/>
                                          </p:val>
                                        </p:tav>
                                        <p:tav tm="100000">
                                          <p:val>
                                            <p:strVal val="#ppt_w"/>
                                          </p:val>
                                        </p:tav>
                                      </p:tavLst>
                                    </p:anim>
                                    <p:anim calcmode="lin" valueType="num">
                                      <p:cBhvr>
                                        <p:cTn id="20" dur="1000" fill="hold"/>
                                        <p:tgtEl>
                                          <p:spTgt spid="6"/>
                                        </p:tgtEl>
                                        <p:attrNameLst>
                                          <p:attrName>ppt_h</p:attrName>
                                        </p:attrNameLst>
                                      </p:cBhvr>
                                      <p:tavLst>
                                        <p:tav tm="0">
                                          <p:val>
                                            <p:fltVal val="0"/>
                                          </p:val>
                                        </p:tav>
                                        <p:tav tm="100000">
                                          <p:val>
                                            <p:strVal val="#ppt_h"/>
                                          </p:val>
                                        </p:tav>
                                      </p:tavLst>
                                    </p:anim>
                                    <p:animEffect transition="in" filter="fade">
                                      <p:cBhvr>
                                        <p:cTn id="21" dur="1000"/>
                                        <p:tgtEl>
                                          <p:spTgt spid="6"/>
                                        </p:tgtEl>
                                      </p:cBhvr>
                                    </p:animEffect>
                                  </p:childTnLst>
                                </p:cTn>
                              </p:par>
                              <p:par>
                                <p:cTn id="22" presetID="53" presetClass="entr" presetSubtype="16" fill="hold" nodeType="withEffect">
                                  <p:stCondLst>
                                    <p:cond delay="0"/>
                                  </p:stCondLst>
                                  <p:childTnLst>
                                    <p:set>
                                      <p:cBhvr>
                                        <p:cTn id="23" dur="1" fill="hold">
                                          <p:stCondLst>
                                            <p:cond delay="0"/>
                                          </p:stCondLst>
                                        </p:cTn>
                                        <p:tgtEl>
                                          <p:spTgt spid="5148">
                                            <p:txEl>
                                              <p:pRg st="9" end="9"/>
                                            </p:txEl>
                                          </p:spTgt>
                                        </p:tgtEl>
                                        <p:attrNameLst>
                                          <p:attrName>style.visibility</p:attrName>
                                        </p:attrNameLst>
                                      </p:cBhvr>
                                      <p:to>
                                        <p:strVal val="visible"/>
                                      </p:to>
                                    </p:set>
                                    <p:anim calcmode="lin" valueType="num">
                                      <p:cBhvr>
                                        <p:cTn id="24" dur="1000" fill="hold"/>
                                        <p:tgtEl>
                                          <p:spTgt spid="5148">
                                            <p:txEl>
                                              <p:pRg st="9" end="9"/>
                                            </p:txEl>
                                          </p:spTgt>
                                        </p:tgtEl>
                                        <p:attrNameLst>
                                          <p:attrName>ppt_w</p:attrName>
                                        </p:attrNameLst>
                                      </p:cBhvr>
                                      <p:tavLst>
                                        <p:tav tm="0">
                                          <p:val>
                                            <p:fltVal val="0"/>
                                          </p:val>
                                        </p:tav>
                                        <p:tav tm="100000">
                                          <p:val>
                                            <p:strVal val="#ppt_w"/>
                                          </p:val>
                                        </p:tav>
                                      </p:tavLst>
                                    </p:anim>
                                    <p:anim calcmode="lin" valueType="num">
                                      <p:cBhvr>
                                        <p:cTn id="25" dur="1000" fill="hold"/>
                                        <p:tgtEl>
                                          <p:spTgt spid="5148">
                                            <p:txEl>
                                              <p:pRg st="9" end="9"/>
                                            </p:txEl>
                                          </p:spTgt>
                                        </p:tgtEl>
                                        <p:attrNameLst>
                                          <p:attrName>ppt_h</p:attrName>
                                        </p:attrNameLst>
                                      </p:cBhvr>
                                      <p:tavLst>
                                        <p:tav tm="0">
                                          <p:val>
                                            <p:fltVal val="0"/>
                                          </p:val>
                                        </p:tav>
                                        <p:tav tm="100000">
                                          <p:val>
                                            <p:strVal val="#ppt_h"/>
                                          </p:val>
                                        </p:tav>
                                      </p:tavLst>
                                    </p:anim>
                                    <p:animEffect transition="in" filter="fade">
                                      <p:cBhvr>
                                        <p:cTn id="26" dur="1000"/>
                                        <p:tgtEl>
                                          <p:spTgt spid="5148">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15" name="Group 44"/>
          <p:cNvGrpSpPr>
            <a:grpSpLocks/>
          </p:cNvGrpSpPr>
          <p:nvPr/>
        </p:nvGrpSpPr>
        <p:grpSpPr bwMode="auto">
          <a:xfrm>
            <a:off x="2424113" y="1052513"/>
            <a:ext cx="1223962" cy="500062"/>
            <a:chOff x="582" y="708"/>
            <a:chExt cx="895" cy="315"/>
          </a:xfrm>
        </p:grpSpPr>
        <p:sp>
          <p:nvSpPr>
            <p:cNvPr id="4123" name="Line 45"/>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4" name="Line 46"/>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5" name="Line 47"/>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6" name="Line 48"/>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7" name="Line 49"/>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8" name="Line 50"/>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4098" name="Group 2"/>
          <p:cNvGrpSpPr>
            <a:grpSpLocks/>
          </p:cNvGrpSpPr>
          <p:nvPr/>
        </p:nvGrpSpPr>
        <p:grpSpPr bwMode="auto">
          <a:xfrm>
            <a:off x="1181100" y="2133600"/>
            <a:ext cx="685800" cy="2667000"/>
            <a:chOff x="-216" y="1344"/>
            <a:chExt cx="432" cy="1680"/>
          </a:xfrm>
        </p:grpSpPr>
        <p:sp>
          <p:nvSpPr>
            <p:cNvPr id="4129"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30"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4099"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0"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01"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4102"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5148" name="Text Box 28"/>
          <p:cNvSpPr txBox="1">
            <a:spLocks noChangeArrowheads="1"/>
          </p:cNvSpPr>
          <p:nvPr/>
        </p:nvSpPr>
        <p:spPr bwMode="auto">
          <a:xfrm>
            <a:off x="1793876" y="3967163"/>
            <a:ext cx="1306513" cy="2303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a:t>
            </a:r>
          </a:p>
        </p:txBody>
      </p:sp>
      <p:sp>
        <p:nvSpPr>
          <p:cNvPr id="5149" name="Text Box 29"/>
          <p:cNvSpPr txBox="1">
            <a:spLocks noChangeArrowheads="1"/>
          </p:cNvSpPr>
          <p:nvPr/>
        </p:nvSpPr>
        <p:spPr bwMode="auto">
          <a:xfrm>
            <a:off x="2963863" y="3967163"/>
            <a:ext cx="1536700" cy="556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dirty="0"/>
              <a:t>Man Has</a:t>
            </a:r>
          </a:p>
          <a:p>
            <a:pPr eaLnBrk="1" hangingPunct="1">
              <a:lnSpc>
                <a:spcPct val="50000"/>
              </a:lnSpc>
              <a:spcBef>
                <a:spcPct val="60000"/>
              </a:spcBef>
              <a:buFontTx/>
              <a:buNone/>
            </a:pPr>
            <a:r>
              <a:rPr lang="en-US" altLang="en-US" sz="1300" dirty="0"/>
              <a:t>Volition</a:t>
            </a:r>
          </a:p>
        </p:txBody>
      </p:sp>
      <p:sp>
        <p:nvSpPr>
          <p:cNvPr id="5150" name="AutoShape 30"/>
          <p:cNvSpPr>
            <a:spLocks noChangeArrowheads="1"/>
          </p:cNvSpPr>
          <p:nvPr/>
        </p:nvSpPr>
        <p:spPr bwMode="auto">
          <a:xfrm>
            <a:off x="2638426" y="4076700"/>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53" name="AutoShape 33"/>
          <p:cNvSpPr>
            <a:spLocks noChangeArrowheads="1"/>
          </p:cNvSpPr>
          <p:nvPr/>
        </p:nvSpPr>
        <p:spPr bwMode="auto">
          <a:xfrm>
            <a:off x="2640014" y="4868863"/>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54" name="AutoShape 34"/>
          <p:cNvSpPr>
            <a:spLocks noChangeArrowheads="1"/>
          </p:cNvSpPr>
          <p:nvPr/>
        </p:nvSpPr>
        <p:spPr bwMode="auto">
          <a:xfrm>
            <a:off x="2640014" y="5661025"/>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117" name="Group 56"/>
          <p:cNvGrpSpPr>
            <a:grpSpLocks/>
          </p:cNvGrpSpPr>
          <p:nvPr/>
        </p:nvGrpSpPr>
        <p:grpSpPr bwMode="auto">
          <a:xfrm>
            <a:off x="4224338" y="5013326"/>
            <a:ext cx="6443662" cy="1844675"/>
            <a:chOff x="1701" y="3158"/>
            <a:chExt cx="4059" cy="1162"/>
          </a:xfrm>
        </p:grpSpPr>
        <p:sp>
          <p:nvSpPr>
            <p:cNvPr id="4118" name="Rectangle 57"/>
            <p:cNvSpPr>
              <a:spLocks noChangeArrowheads="1"/>
            </p:cNvSpPr>
            <p:nvPr/>
          </p:nvSpPr>
          <p:spPr bwMode="auto">
            <a:xfrm>
              <a:off x="1746" y="3249"/>
              <a:ext cx="4014" cy="1071"/>
            </a:xfrm>
            <a:prstGeom prst="rect">
              <a:avLst/>
            </a:prstGeom>
            <a:solidFill>
              <a:srgbClr val="DDDDDD">
                <a:alpha val="6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119" name="Group 58"/>
            <p:cNvGrpSpPr>
              <a:grpSpLocks/>
            </p:cNvGrpSpPr>
            <p:nvPr/>
          </p:nvGrpSpPr>
          <p:grpSpPr bwMode="auto">
            <a:xfrm>
              <a:off x="1701" y="3158"/>
              <a:ext cx="4059" cy="1162"/>
              <a:chOff x="1701" y="3158"/>
              <a:chExt cx="4059" cy="1162"/>
            </a:xfrm>
          </p:grpSpPr>
          <p:sp>
            <p:nvSpPr>
              <p:cNvPr id="4121" name="Line 59"/>
              <p:cNvSpPr>
                <a:spLocks noChangeShapeType="1"/>
              </p:cNvSpPr>
              <p:nvPr/>
            </p:nvSpPr>
            <p:spPr bwMode="auto">
              <a:xfrm>
                <a:off x="1701" y="3158"/>
                <a:ext cx="22" cy="116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2" name="Line 60"/>
              <p:cNvSpPr>
                <a:spLocks noChangeShapeType="1"/>
              </p:cNvSpPr>
              <p:nvPr/>
            </p:nvSpPr>
            <p:spPr bwMode="auto">
              <a:xfrm>
                <a:off x="1723" y="3203"/>
                <a:ext cx="4037"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 name="Text Box 29">
            <a:extLst>
              <a:ext uri="{FF2B5EF4-FFF2-40B4-BE49-F238E27FC236}">
                <a16:creationId xmlns:a16="http://schemas.microsoft.com/office/drawing/2014/main" id="{496B5693-72CE-CA1E-8E24-7A97F2446A5F}"/>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F316BBF0-B259-B72C-5D2A-0E67A1A4E76C}"/>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E026AB43-9703-68CB-33D9-B7B43EAFA09D}"/>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TextBox 4">
            <a:extLst>
              <a:ext uri="{FF2B5EF4-FFF2-40B4-BE49-F238E27FC236}">
                <a16:creationId xmlns:a16="http://schemas.microsoft.com/office/drawing/2014/main" id="{49DB20F1-AC7E-3465-E4B5-9A3B7E00929E}"/>
              </a:ext>
            </a:extLst>
          </p:cNvPr>
          <p:cNvSpPr txBox="1"/>
          <p:nvPr/>
        </p:nvSpPr>
        <p:spPr>
          <a:xfrm>
            <a:off x="875420" y="4857104"/>
            <a:ext cx="10441160" cy="584775"/>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11"/>
            </a:pPr>
            <a:r>
              <a:rPr lang="en-US" sz="3200" dirty="0"/>
              <a:t> Man has </a:t>
            </a:r>
            <a:r>
              <a:rPr lang="en-US" sz="3200" b="1" u="sng" dirty="0">
                <a:solidFill>
                  <a:srgbClr val="00B0F0"/>
                </a:solidFill>
              </a:rPr>
              <a:t>VOLITION</a:t>
            </a:r>
            <a:r>
              <a:rPr lang="en-US" sz="3200" dirty="0"/>
              <a:t> and can make choices.</a:t>
            </a:r>
          </a:p>
        </p:txBody>
      </p:sp>
      <p:sp>
        <p:nvSpPr>
          <p:cNvPr id="6" name="Rectangle: Rounded Corners 5">
            <a:extLst>
              <a:ext uri="{FF2B5EF4-FFF2-40B4-BE49-F238E27FC236}">
                <a16:creationId xmlns:a16="http://schemas.microsoft.com/office/drawing/2014/main" id="{30945C0E-D85C-730A-E608-6810B85FF88D}"/>
              </a:ext>
            </a:extLst>
          </p:cNvPr>
          <p:cNvSpPr/>
          <p:nvPr/>
        </p:nvSpPr>
        <p:spPr>
          <a:xfrm>
            <a:off x="4331804" y="3597523"/>
            <a:ext cx="1620180" cy="680971"/>
          </a:xfrm>
          <a:prstGeom prst="roundRect">
            <a:avLst/>
          </a:prstGeom>
          <a:solidFill>
            <a:srgbClr val="00B0F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Volition</a:t>
            </a:r>
            <a:endParaRPr lang="en-US" sz="3200" dirty="0"/>
          </a:p>
        </p:txBody>
      </p:sp>
      <p:pic>
        <p:nvPicPr>
          <p:cNvPr id="7" name="Picture 6">
            <a:extLst>
              <a:ext uri="{FF2B5EF4-FFF2-40B4-BE49-F238E27FC236}">
                <a16:creationId xmlns:a16="http://schemas.microsoft.com/office/drawing/2014/main" id="{86C593F4-C26A-E7C9-4AD7-A9F044BB1985}"/>
              </a:ext>
            </a:extLst>
          </p:cNvPr>
          <p:cNvPicPr>
            <a:picLocks noChangeAspect="1"/>
          </p:cNvPicPr>
          <p:nvPr/>
        </p:nvPicPr>
        <p:blipFill>
          <a:blip r:embed="rId3"/>
          <a:stretch>
            <a:fillRect/>
          </a:stretch>
        </p:blipFill>
        <p:spPr>
          <a:xfrm>
            <a:off x="2044384" y="2538413"/>
            <a:ext cx="794018" cy="758826"/>
          </a:xfrm>
          <a:prstGeom prst="rect">
            <a:avLst/>
          </a:prstGeom>
        </p:spPr>
      </p:pic>
    </p:spTree>
    <p:extLst>
      <p:ext uri="{BB962C8B-B14F-4D97-AF65-F5344CB8AC3E}">
        <p14:creationId xmlns:p14="http://schemas.microsoft.com/office/powerpoint/2010/main" val="1799795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15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15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154"/>
                                        </p:tgtEl>
                                        <p:attrNameLst>
                                          <p:attrName>style.visibility</p:attrName>
                                        </p:attrNameLst>
                                      </p:cBhvr>
                                      <p:to>
                                        <p:strVal val="visible"/>
                                      </p:to>
                                    </p:set>
                                  </p:childTnLst>
                                </p:cTn>
                              </p:par>
                              <p:par>
                                <p:cTn id="11" presetID="63" presetClass="path" presetSubtype="0" accel="50000" decel="50000" fill="hold" grpId="1" nodeType="withEffect">
                                  <p:stCondLst>
                                    <p:cond delay="0"/>
                                  </p:stCondLst>
                                  <p:childTnLst>
                                    <p:animMotion origin="layout" path="M -0.06684 0.00185 L -3.61111E-6 -1.82786E-6 " pathEditMode="fixed" rAng="0" ptsTypes="AA">
                                      <p:cBhvr>
                                        <p:cTn id="12" dur="2000" fill="hold"/>
                                        <p:tgtEl>
                                          <p:spTgt spid="5150"/>
                                        </p:tgtEl>
                                        <p:attrNameLst>
                                          <p:attrName>ppt_x</p:attrName>
                                          <p:attrName>ppt_y</p:attrName>
                                        </p:attrNameLst>
                                      </p:cBhvr>
                                      <p:rCtr x="3333" y="-93"/>
                                    </p:animMotion>
                                  </p:childTnLst>
                                </p:cTn>
                              </p:par>
                              <p:par>
                                <p:cTn id="13" presetID="63" presetClass="path" presetSubtype="0" accel="50000" decel="50000" fill="hold" grpId="1" nodeType="withEffect">
                                  <p:stCondLst>
                                    <p:cond delay="0"/>
                                  </p:stCondLst>
                                  <p:childTnLst>
                                    <p:animMotion origin="layout" path="M -0.06302 1.36974E-6 L 3.33333E-6 1.36974E-6 " pathEditMode="fixed" rAng="0" ptsTypes="AA">
                                      <p:cBhvr>
                                        <p:cTn id="14" dur="2000" fill="hold"/>
                                        <p:tgtEl>
                                          <p:spTgt spid="5153"/>
                                        </p:tgtEl>
                                        <p:attrNameLst>
                                          <p:attrName>ppt_x</p:attrName>
                                          <p:attrName>ppt_y</p:attrName>
                                        </p:attrNameLst>
                                      </p:cBhvr>
                                      <p:rCtr x="3142" y="0"/>
                                    </p:animMotion>
                                  </p:childTnLst>
                                </p:cTn>
                              </p:par>
                              <p:par>
                                <p:cTn id="15" presetID="63" presetClass="path" presetSubtype="0" accel="50000" decel="50000" fill="hold" grpId="1" nodeType="withEffect">
                                  <p:stCondLst>
                                    <p:cond delay="0"/>
                                  </p:stCondLst>
                                  <p:childTnLst>
                                    <p:animMotion origin="layout" path="M -0.06302 -0.00324 L 2.77778E-6 -3.44285E-6 " pathEditMode="fixed" rAng="0" ptsTypes="AA">
                                      <p:cBhvr>
                                        <p:cTn id="16" dur="2000" fill="hold"/>
                                        <p:tgtEl>
                                          <p:spTgt spid="5154"/>
                                        </p:tgtEl>
                                        <p:attrNameLst>
                                          <p:attrName>ppt_x</p:attrName>
                                          <p:attrName>ppt_y</p:attrName>
                                        </p:attrNameLst>
                                      </p:cBhvr>
                                      <p:rCtr x="3142" y="162"/>
                                    </p:animMotion>
                                  </p:childTnLst>
                                </p:cTn>
                              </p:par>
                              <p:par>
                                <p:cTn id="17" presetID="53" presetClass="entr" presetSubtype="16" fill="hold" nodeType="withEffect">
                                  <p:stCondLst>
                                    <p:cond delay="0"/>
                                  </p:stCondLst>
                                  <p:childTnLst>
                                    <p:set>
                                      <p:cBhvr>
                                        <p:cTn id="18" dur="1" fill="hold">
                                          <p:stCondLst>
                                            <p:cond delay="0"/>
                                          </p:stCondLst>
                                        </p:cTn>
                                        <p:tgtEl>
                                          <p:spTgt spid="5149">
                                            <p:txEl>
                                              <p:pRg st="0" end="0"/>
                                            </p:txEl>
                                          </p:spTgt>
                                        </p:tgtEl>
                                        <p:attrNameLst>
                                          <p:attrName>style.visibility</p:attrName>
                                        </p:attrNameLst>
                                      </p:cBhvr>
                                      <p:to>
                                        <p:strVal val="visible"/>
                                      </p:to>
                                    </p:set>
                                    <p:anim calcmode="lin" valueType="num">
                                      <p:cBhvr>
                                        <p:cTn id="19" dur="1000" fill="hold"/>
                                        <p:tgtEl>
                                          <p:spTgt spid="5149">
                                            <p:txEl>
                                              <p:pRg st="0" end="0"/>
                                            </p:txEl>
                                          </p:spTgt>
                                        </p:tgtEl>
                                        <p:attrNameLst>
                                          <p:attrName>ppt_w</p:attrName>
                                        </p:attrNameLst>
                                      </p:cBhvr>
                                      <p:tavLst>
                                        <p:tav tm="0">
                                          <p:val>
                                            <p:fltVal val="0"/>
                                          </p:val>
                                        </p:tav>
                                        <p:tav tm="100000">
                                          <p:val>
                                            <p:strVal val="#ppt_w"/>
                                          </p:val>
                                        </p:tav>
                                      </p:tavLst>
                                    </p:anim>
                                    <p:anim calcmode="lin" valueType="num">
                                      <p:cBhvr>
                                        <p:cTn id="20" dur="1000" fill="hold"/>
                                        <p:tgtEl>
                                          <p:spTgt spid="5149">
                                            <p:txEl>
                                              <p:pRg st="0" end="0"/>
                                            </p:txEl>
                                          </p:spTgt>
                                        </p:tgtEl>
                                        <p:attrNameLst>
                                          <p:attrName>ppt_h</p:attrName>
                                        </p:attrNameLst>
                                      </p:cBhvr>
                                      <p:tavLst>
                                        <p:tav tm="0">
                                          <p:val>
                                            <p:fltVal val="0"/>
                                          </p:val>
                                        </p:tav>
                                        <p:tav tm="100000">
                                          <p:val>
                                            <p:strVal val="#ppt_h"/>
                                          </p:val>
                                        </p:tav>
                                      </p:tavLst>
                                    </p:anim>
                                    <p:animEffect transition="in" filter="fade">
                                      <p:cBhvr>
                                        <p:cTn id="21" dur="1000"/>
                                        <p:tgtEl>
                                          <p:spTgt spid="5149">
                                            <p:txEl>
                                              <p:pRg st="0" end="0"/>
                                            </p:txEl>
                                          </p:spTgt>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p:cTn id="25" dur="1000" fill="hold"/>
                                        <p:tgtEl>
                                          <p:spTgt spid="6"/>
                                        </p:tgtEl>
                                        <p:attrNameLst>
                                          <p:attrName>ppt_w</p:attrName>
                                        </p:attrNameLst>
                                      </p:cBhvr>
                                      <p:tavLst>
                                        <p:tav tm="0">
                                          <p:val>
                                            <p:fltVal val="0"/>
                                          </p:val>
                                        </p:tav>
                                        <p:tav tm="100000">
                                          <p:val>
                                            <p:strVal val="#ppt_w"/>
                                          </p:val>
                                        </p:tav>
                                      </p:tavLst>
                                    </p:anim>
                                    <p:anim calcmode="lin" valueType="num">
                                      <p:cBhvr>
                                        <p:cTn id="26" dur="1000" fill="hold"/>
                                        <p:tgtEl>
                                          <p:spTgt spid="6"/>
                                        </p:tgtEl>
                                        <p:attrNameLst>
                                          <p:attrName>ppt_h</p:attrName>
                                        </p:attrNameLst>
                                      </p:cBhvr>
                                      <p:tavLst>
                                        <p:tav tm="0">
                                          <p:val>
                                            <p:fltVal val="0"/>
                                          </p:val>
                                        </p:tav>
                                        <p:tav tm="100000">
                                          <p:val>
                                            <p:strVal val="#ppt_h"/>
                                          </p:val>
                                        </p:tav>
                                      </p:tavLst>
                                    </p:anim>
                                    <p:animEffect transition="in" filter="fade">
                                      <p:cBhvr>
                                        <p:cTn id="27" dur="1000"/>
                                        <p:tgtEl>
                                          <p:spTgt spid="6"/>
                                        </p:tgtEl>
                                      </p:cBhvr>
                                    </p:animEffect>
                                  </p:childTnLst>
                                </p:cTn>
                              </p:par>
                              <p:par>
                                <p:cTn id="28" presetID="53" presetClass="entr" presetSubtype="16" fill="hold" nodeType="withEffect">
                                  <p:stCondLst>
                                    <p:cond delay="0"/>
                                  </p:stCondLst>
                                  <p:childTnLst>
                                    <p:set>
                                      <p:cBhvr>
                                        <p:cTn id="29" dur="1" fill="hold">
                                          <p:stCondLst>
                                            <p:cond delay="0"/>
                                          </p:stCondLst>
                                        </p:cTn>
                                        <p:tgtEl>
                                          <p:spTgt spid="5149">
                                            <p:txEl>
                                              <p:pRg st="1" end="1"/>
                                            </p:txEl>
                                          </p:spTgt>
                                        </p:tgtEl>
                                        <p:attrNameLst>
                                          <p:attrName>style.visibility</p:attrName>
                                        </p:attrNameLst>
                                      </p:cBhvr>
                                      <p:to>
                                        <p:strVal val="visible"/>
                                      </p:to>
                                    </p:set>
                                    <p:anim calcmode="lin" valueType="num">
                                      <p:cBhvr>
                                        <p:cTn id="30" dur="1000" fill="hold"/>
                                        <p:tgtEl>
                                          <p:spTgt spid="5149">
                                            <p:txEl>
                                              <p:pRg st="1" end="1"/>
                                            </p:txEl>
                                          </p:spTgt>
                                        </p:tgtEl>
                                        <p:attrNameLst>
                                          <p:attrName>ppt_w</p:attrName>
                                        </p:attrNameLst>
                                      </p:cBhvr>
                                      <p:tavLst>
                                        <p:tav tm="0">
                                          <p:val>
                                            <p:fltVal val="0"/>
                                          </p:val>
                                        </p:tav>
                                        <p:tav tm="100000">
                                          <p:val>
                                            <p:strVal val="#ppt_w"/>
                                          </p:val>
                                        </p:tav>
                                      </p:tavLst>
                                    </p:anim>
                                    <p:anim calcmode="lin" valueType="num">
                                      <p:cBhvr>
                                        <p:cTn id="31" dur="1000" fill="hold"/>
                                        <p:tgtEl>
                                          <p:spTgt spid="5149">
                                            <p:txEl>
                                              <p:pRg st="1" end="1"/>
                                            </p:txEl>
                                          </p:spTgt>
                                        </p:tgtEl>
                                        <p:attrNameLst>
                                          <p:attrName>ppt_h</p:attrName>
                                        </p:attrNameLst>
                                      </p:cBhvr>
                                      <p:tavLst>
                                        <p:tav tm="0">
                                          <p:val>
                                            <p:fltVal val="0"/>
                                          </p:val>
                                        </p:tav>
                                        <p:tav tm="100000">
                                          <p:val>
                                            <p:strVal val="#ppt_h"/>
                                          </p:val>
                                        </p:tav>
                                      </p:tavLst>
                                    </p:anim>
                                    <p:animEffect transition="in" filter="fade">
                                      <p:cBhvr>
                                        <p:cTn id="32" dur="1000"/>
                                        <p:tgtEl>
                                          <p:spTgt spid="5149">
                                            <p:txEl>
                                              <p:pRg st="1" end="1"/>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p:cTn id="37" dur="1000" fill="hold"/>
                                        <p:tgtEl>
                                          <p:spTgt spid="5"/>
                                        </p:tgtEl>
                                        <p:attrNameLst>
                                          <p:attrName>ppt_w</p:attrName>
                                        </p:attrNameLst>
                                      </p:cBhvr>
                                      <p:tavLst>
                                        <p:tav tm="0">
                                          <p:val>
                                            <p:fltVal val="0"/>
                                          </p:val>
                                        </p:tav>
                                        <p:tav tm="100000">
                                          <p:val>
                                            <p:strVal val="#ppt_w"/>
                                          </p:val>
                                        </p:tav>
                                      </p:tavLst>
                                    </p:anim>
                                    <p:anim calcmode="lin" valueType="num">
                                      <p:cBhvr>
                                        <p:cTn id="38" dur="1000" fill="hold"/>
                                        <p:tgtEl>
                                          <p:spTgt spid="5"/>
                                        </p:tgtEl>
                                        <p:attrNameLst>
                                          <p:attrName>ppt_h</p:attrName>
                                        </p:attrNameLst>
                                      </p:cBhvr>
                                      <p:tavLst>
                                        <p:tav tm="0">
                                          <p:val>
                                            <p:fltVal val="0"/>
                                          </p:val>
                                        </p:tav>
                                        <p:tav tm="100000">
                                          <p:val>
                                            <p:strVal val="#ppt_h"/>
                                          </p:val>
                                        </p:tav>
                                      </p:tavLst>
                                    </p:anim>
                                    <p:animEffect transition="in" filter="fade">
                                      <p:cBhvr>
                                        <p:cTn id="3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0" grpId="0" animBg="1"/>
      <p:bldP spid="5150" grpId="1" animBg="1"/>
      <p:bldP spid="5153" grpId="0" animBg="1"/>
      <p:bldP spid="5153" grpId="1" animBg="1"/>
      <p:bldP spid="5154" grpId="0" animBg="1"/>
      <p:bldP spid="5154" grpId="1" animBg="1"/>
      <p:bldP spid="5" grpId="0" animBg="1"/>
      <p:bldP spid="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15" name="Group 44"/>
          <p:cNvGrpSpPr>
            <a:grpSpLocks/>
          </p:cNvGrpSpPr>
          <p:nvPr/>
        </p:nvGrpSpPr>
        <p:grpSpPr bwMode="auto">
          <a:xfrm>
            <a:off x="2424113" y="1052513"/>
            <a:ext cx="1223962" cy="500062"/>
            <a:chOff x="582" y="708"/>
            <a:chExt cx="895" cy="315"/>
          </a:xfrm>
        </p:grpSpPr>
        <p:sp>
          <p:nvSpPr>
            <p:cNvPr id="4123" name="Line 45"/>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4" name="Line 46"/>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5" name="Line 47"/>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6" name="Line 48"/>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7" name="Line 49"/>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8" name="Line 50"/>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4098" name="Group 2"/>
          <p:cNvGrpSpPr>
            <a:grpSpLocks/>
          </p:cNvGrpSpPr>
          <p:nvPr/>
        </p:nvGrpSpPr>
        <p:grpSpPr bwMode="auto">
          <a:xfrm>
            <a:off x="1181100" y="2133600"/>
            <a:ext cx="685800" cy="2667000"/>
            <a:chOff x="-216" y="1344"/>
            <a:chExt cx="432" cy="1680"/>
          </a:xfrm>
        </p:grpSpPr>
        <p:sp>
          <p:nvSpPr>
            <p:cNvPr id="4129"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30"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4099"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0"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01"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4102"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5148" name="Text Box 28"/>
          <p:cNvSpPr txBox="1">
            <a:spLocks noChangeArrowheads="1"/>
          </p:cNvSpPr>
          <p:nvPr/>
        </p:nvSpPr>
        <p:spPr bwMode="auto">
          <a:xfrm>
            <a:off x="1793876" y="3967163"/>
            <a:ext cx="1306513" cy="2303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a:t>
            </a:r>
          </a:p>
        </p:txBody>
      </p:sp>
      <p:sp>
        <p:nvSpPr>
          <p:cNvPr id="5149" name="Text Box 29"/>
          <p:cNvSpPr txBox="1">
            <a:spLocks noChangeArrowheads="1"/>
          </p:cNvSpPr>
          <p:nvPr/>
        </p:nvSpPr>
        <p:spPr bwMode="auto">
          <a:xfrm>
            <a:off x="2963863" y="3967163"/>
            <a:ext cx="1536700" cy="996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dirty="0"/>
              <a:t>Man Has</a:t>
            </a:r>
          </a:p>
          <a:p>
            <a:pPr eaLnBrk="1" hangingPunct="1">
              <a:lnSpc>
                <a:spcPct val="50000"/>
              </a:lnSpc>
              <a:spcBef>
                <a:spcPct val="60000"/>
              </a:spcBef>
              <a:buFontTx/>
              <a:buNone/>
            </a:pPr>
            <a:r>
              <a:rPr lang="en-US" altLang="en-US" sz="1300" dirty="0"/>
              <a:t>Volition</a:t>
            </a:r>
          </a:p>
          <a:p>
            <a:pPr eaLnBrk="1" hangingPunct="1">
              <a:lnSpc>
                <a:spcPct val="50000"/>
              </a:lnSpc>
              <a:spcBef>
                <a:spcPct val="60000"/>
              </a:spcBef>
              <a:buFontTx/>
              <a:buNone/>
            </a:pPr>
            <a:r>
              <a:rPr lang="en-US" altLang="en-US" sz="1300" dirty="0"/>
              <a:t>Morality</a:t>
            </a:r>
          </a:p>
          <a:p>
            <a:pPr eaLnBrk="1" hangingPunct="1">
              <a:lnSpc>
                <a:spcPct val="50000"/>
              </a:lnSpc>
              <a:spcBef>
                <a:spcPct val="60000"/>
              </a:spcBef>
              <a:buFontTx/>
              <a:buNone/>
            </a:pPr>
            <a:r>
              <a:rPr lang="en-US" altLang="en-US" sz="1300" dirty="0"/>
              <a:t>Justice</a:t>
            </a:r>
          </a:p>
        </p:txBody>
      </p:sp>
      <p:sp>
        <p:nvSpPr>
          <p:cNvPr id="5150" name="AutoShape 30"/>
          <p:cNvSpPr>
            <a:spLocks noChangeArrowheads="1"/>
          </p:cNvSpPr>
          <p:nvPr/>
        </p:nvSpPr>
        <p:spPr bwMode="auto">
          <a:xfrm>
            <a:off x="2638426" y="4076700"/>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53" name="AutoShape 33"/>
          <p:cNvSpPr>
            <a:spLocks noChangeArrowheads="1"/>
          </p:cNvSpPr>
          <p:nvPr/>
        </p:nvSpPr>
        <p:spPr bwMode="auto">
          <a:xfrm>
            <a:off x="2640014" y="4868863"/>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54" name="AutoShape 34"/>
          <p:cNvSpPr>
            <a:spLocks noChangeArrowheads="1"/>
          </p:cNvSpPr>
          <p:nvPr/>
        </p:nvSpPr>
        <p:spPr bwMode="auto">
          <a:xfrm>
            <a:off x="2640014" y="5661025"/>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117" name="Group 56"/>
          <p:cNvGrpSpPr>
            <a:grpSpLocks/>
          </p:cNvGrpSpPr>
          <p:nvPr/>
        </p:nvGrpSpPr>
        <p:grpSpPr bwMode="auto">
          <a:xfrm>
            <a:off x="4224338" y="5013326"/>
            <a:ext cx="6443662" cy="1844675"/>
            <a:chOff x="1701" y="3158"/>
            <a:chExt cx="4059" cy="1162"/>
          </a:xfrm>
        </p:grpSpPr>
        <p:sp>
          <p:nvSpPr>
            <p:cNvPr id="4118" name="Rectangle 57"/>
            <p:cNvSpPr>
              <a:spLocks noChangeArrowheads="1"/>
            </p:cNvSpPr>
            <p:nvPr/>
          </p:nvSpPr>
          <p:spPr bwMode="auto">
            <a:xfrm>
              <a:off x="1746" y="3249"/>
              <a:ext cx="4014" cy="1071"/>
            </a:xfrm>
            <a:prstGeom prst="rect">
              <a:avLst/>
            </a:prstGeom>
            <a:solidFill>
              <a:srgbClr val="DDDDDD">
                <a:alpha val="6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119" name="Group 58"/>
            <p:cNvGrpSpPr>
              <a:grpSpLocks/>
            </p:cNvGrpSpPr>
            <p:nvPr/>
          </p:nvGrpSpPr>
          <p:grpSpPr bwMode="auto">
            <a:xfrm>
              <a:off x="1701" y="3158"/>
              <a:ext cx="4059" cy="1162"/>
              <a:chOff x="1701" y="3158"/>
              <a:chExt cx="4059" cy="1162"/>
            </a:xfrm>
          </p:grpSpPr>
          <p:sp>
            <p:nvSpPr>
              <p:cNvPr id="4121" name="Line 59"/>
              <p:cNvSpPr>
                <a:spLocks noChangeShapeType="1"/>
              </p:cNvSpPr>
              <p:nvPr/>
            </p:nvSpPr>
            <p:spPr bwMode="auto">
              <a:xfrm>
                <a:off x="1701" y="3158"/>
                <a:ext cx="22" cy="116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2" name="Line 60"/>
              <p:cNvSpPr>
                <a:spLocks noChangeShapeType="1"/>
              </p:cNvSpPr>
              <p:nvPr/>
            </p:nvSpPr>
            <p:spPr bwMode="auto">
              <a:xfrm>
                <a:off x="1723" y="3203"/>
                <a:ext cx="4037"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 name="Text Box 29">
            <a:extLst>
              <a:ext uri="{FF2B5EF4-FFF2-40B4-BE49-F238E27FC236}">
                <a16:creationId xmlns:a16="http://schemas.microsoft.com/office/drawing/2014/main" id="{01938669-7A16-A1A1-8F2B-CB66825030D6}"/>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165CBC80-02D6-8C58-04A4-1F22B27E4E4D}"/>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E993A01A-8AFC-B5C3-C0C7-1AA464C15DE8}"/>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Rectangle: Rounded Corners 4">
            <a:extLst>
              <a:ext uri="{FF2B5EF4-FFF2-40B4-BE49-F238E27FC236}">
                <a16:creationId xmlns:a16="http://schemas.microsoft.com/office/drawing/2014/main" id="{34763A57-D986-2517-9C1B-050141CA2EF6}"/>
              </a:ext>
            </a:extLst>
          </p:cNvPr>
          <p:cNvSpPr/>
          <p:nvPr/>
        </p:nvSpPr>
        <p:spPr>
          <a:xfrm>
            <a:off x="4331804" y="3597523"/>
            <a:ext cx="1872208" cy="680971"/>
          </a:xfrm>
          <a:prstGeom prst="roundRect">
            <a:avLst/>
          </a:prstGeom>
          <a:solidFill>
            <a:srgbClr val="00B0F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Morality</a:t>
            </a:r>
            <a:endParaRPr lang="en-US" sz="3200" dirty="0"/>
          </a:p>
        </p:txBody>
      </p:sp>
      <p:sp>
        <p:nvSpPr>
          <p:cNvPr id="6" name="Rectangle: Rounded Corners 5">
            <a:extLst>
              <a:ext uri="{FF2B5EF4-FFF2-40B4-BE49-F238E27FC236}">
                <a16:creationId xmlns:a16="http://schemas.microsoft.com/office/drawing/2014/main" id="{AC062A0A-F96C-25E3-D08B-1E139B7474C0}"/>
              </a:ext>
            </a:extLst>
          </p:cNvPr>
          <p:cNvSpPr/>
          <p:nvPr/>
        </p:nvSpPr>
        <p:spPr>
          <a:xfrm>
            <a:off x="6420036" y="3597523"/>
            <a:ext cx="1620180" cy="680971"/>
          </a:xfrm>
          <a:prstGeom prst="roundRect">
            <a:avLst/>
          </a:prstGeom>
          <a:solidFill>
            <a:srgbClr val="00B0F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Justice</a:t>
            </a:r>
            <a:endParaRPr lang="en-US" sz="3200" dirty="0"/>
          </a:p>
        </p:txBody>
      </p:sp>
      <p:pic>
        <p:nvPicPr>
          <p:cNvPr id="7" name="Picture 6">
            <a:extLst>
              <a:ext uri="{FF2B5EF4-FFF2-40B4-BE49-F238E27FC236}">
                <a16:creationId xmlns:a16="http://schemas.microsoft.com/office/drawing/2014/main" id="{73368C2A-C507-35AA-B5D6-D16AAE563524}"/>
              </a:ext>
            </a:extLst>
          </p:cNvPr>
          <p:cNvPicPr>
            <a:picLocks noChangeAspect="1"/>
          </p:cNvPicPr>
          <p:nvPr/>
        </p:nvPicPr>
        <p:blipFill>
          <a:blip r:embed="rId3"/>
          <a:stretch>
            <a:fillRect/>
          </a:stretch>
        </p:blipFill>
        <p:spPr>
          <a:xfrm>
            <a:off x="2044384" y="2538413"/>
            <a:ext cx="794018" cy="758826"/>
          </a:xfrm>
          <a:prstGeom prst="rect">
            <a:avLst/>
          </a:prstGeom>
        </p:spPr>
      </p:pic>
    </p:spTree>
    <p:extLst>
      <p:ext uri="{BB962C8B-B14F-4D97-AF65-F5344CB8AC3E}">
        <p14:creationId xmlns:p14="http://schemas.microsoft.com/office/powerpoint/2010/main" val="1106898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5149">
                                            <p:txEl>
                                              <p:pRg st="2" end="2"/>
                                            </p:txEl>
                                          </p:spTgt>
                                        </p:tgtEl>
                                        <p:attrNameLst>
                                          <p:attrName>style.visibility</p:attrName>
                                        </p:attrNameLst>
                                      </p:cBhvr>
                                      <p:to>
                                        <p:strVal val="visible"/>
                                      </p:to>
                                    </p:set>
                                    <p:anim calcmode="lin" valueType="num">
                                      <p:cBhvr>
                                        <p:cTn id="12" dur="1000" fill="hold"/>
                                        <p:tgtEl>
                                          <p:spTgt spid="5149">
                                            <p:txEl>
                                              <p:pRg st="2" end="2"/>
                                            </p:txEl>
                                          </p:spTgt>
                                        </p:tgtEl>
                                        <p:attrNameLst>
                                          <p:attrName>ppt_w</p:attrName>
                                        </p:attrNameLst>
                                      </p:cBhvr>
                                      <p:tavLst>
                                        <p:tav tm="0">
                                          <p:val>
                                            <p:fltVal val="0"/>
                                          </p:val>
                                        </p:tav>
                                        <p:tav tm="100000">
                                          <p:val>
                                            <p:strVal val="#ppt_w"/>
                                          </p:val>
                                        </p:tav>
                                      </p:tavLst>
                                    </p:anim>
                                    <p:anim calcmode="lin" valueType="num">
                                      <p:cBhvr>
                                        <p:cTn id="13" dur="1000" fill="hold"/>
                                        <p:tgtEl>
                                          <p:spTgt spid="5149">
                                            <p:txEl>
                                              <p:pRg st="2" end="2"/>
                                            </p:txEl>
                                          </p:spTgt>
                                        </p:tgtEl>
                                        <p:attrNameLst>
                                          <p:attrName>ppt_h</p:attrName>
                                        </p:attrNameLst>
                                      </p:cBhvr>
                                      <p:tavLst>
                                        <p:tav tm="0">
                                          <p:val>
                                            <p:fltVal val="0"/>
                                          </p:val>
                                        </p:tav>
                                        <p:tav tm="100000">
                                          <p:val>
                                            <p:strVal val="#ppt_h"/>
                                          </p:val>
                                        </p:tav>
                                      </p:tavLst>
                                    </p:anim>
                                    <p:animEffect transition="in" filter="fade">
                                      <p:cBhvr>
                                        <p:cTn id="14" dur="1000"/>
                                        <p:tgtEl>
                                          <p:spTgt spid="5149">
                                            <p:txEl>
                                              <p:pRg st="2" end="2"/>
                                            </p:txEl>
                                          </p:spTgt>
                                        </p:tgtEl>
                                      </p:cBhvr>
                                    </p:animEffect>
                                  </p:childTnLst>
                                </p:cTn>
                              </p:par>
                            </p:childTnLst>
                          </p:cTn>
                        </p:par>
                      </p:childTnLst>
                    </p:cTn>
                  </p:par>
                  <p:par>
                    <p:cTn id="15" fill="hold">
                      <p:stCondLst>
                        <p:cond delay="indefinite"/>
                      </p:stCondLst>
                      <p:childTnLst>
                        <p:par>
                          <p:cTn id="16" fill="hold" nodeType="withGroup">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1000" fill="hold"/>
                                        <p:tgtEl>
                                          <p:spTgt spid="6"/>
                                        </p:tgtEl>
                                        <p:attrNameLst>
                                          <p:attrName>ppt_w</p:attrName>
                                        </p:attrNameLst>
                                      </p:cBhvr>
                                      <p:tavLst>
                                        <p:tav tm="0">
                                          <p:val>
                                            <p:fltVal val="0"/>
                                          </p:val>
                                        </p:tav>
                                        <p:tav tm="100000">
                                          <p:val>
                                            <p:strVal val="#ppt_w"/>
                                          </p:val>
                                        </p:tav>
                                      </p:tavLst>
                                    </p:anim>
                                    <p:anim calcmode="lin" valueType="num">
                                      <p:cBhvr>
                                        <p:cTn id="20" dur="1000" fill="hold"/>
                                        <p:tgtEl>
                                          <p:spTgt spid="6"/>
                                        </p:tgtEl>
                                        <p:attrNameLst>
                                          <p:attrName>ppt_h</p:attrName>
                                        </p:attrNameLst>
                                      </p:cBhvr>
                                      <p:tavLst>
                                        <p:tav tm="0">
                                          <p:val>
                                            <p:fltVal val="0"/>
                                          </p:val>
                                        </p:tav>
                                        <p:tav tm="100000">
                                          <p:val>
                                            <p:strVal val="#ppt_h"/>
                                          </p:val>
                                        </p:tav>
                                      </p:tavLst>
                                    </p:anim>
                                    <p:animEffect transition="in" filter="fade">
                                      <p:cBhvr>
                                        <p:cTn id="21" dur="1000"/>
                                        <p:tgtEl>
                                          <p:spTgt spid="6"/>
                                        </p:tgtEl>
                                      </p:cBhvr>
                                    </p:animEffect>
                                  </p:childTnLst>
                                </p:cTn>
                              </p:par>
                              <p:par>
                                <p:cTn id="22" presetID="53" presetClass="entr" presetSubtype="16" fill="hold" nodeType="withEffect">
                                  <p:stCondLst>
                                    <p:cond delay="0"/>
                                  </p:stCondLst>
                                  <p:childTnLst>
                                    <p:set>
                                      <p:cBhvr>
                                        <p:cTn id="23" dur="1" fill="hold">
                                          <p:stCondLst>
                                            <p:cond delay="0"/>
                                          </p:stCondLst>
                                        </p:cTn>
                                        <p:tgtEl>
                                          <p:spTgt spid="5149">
                                            <p:txEl>
                                              <p:pRg st="3" end="3"/>
                                            </p:txEl>
                                          </p:spTgt>
                                        </p:tgtEl>
                                        <p:attrNameLst>
                                          <p:attrName>style.visibility</p:attrName>
                                        </p:attrNameLst>
                                      </p:cBhvr>
                                      <p:to>
                                        <p:strVal val="visible"/>
                                      </p:to>
                                    </p:set>
                                    <p:anim calcmode="lin" valueType="num">
                                      <p:cBhvr>
                                        <p:cTn id="24" dur="1000" fill="hold"/>
                                        <p:tgtEl>
                                          <p:spTgt spid="5149">
                                            <p:txEl>
                                              <p:pRg st="3" end="3"/>
                                            </p:txEl>
                                          </p:spTgt>
                                        </p:tgtEl>
                                        <p:attrNameLst>
                                          <p:attrName>ppt_w</p:attrName>
                                        </p:attrNameLst>
                                      </p:cBhvr>
                                      <p:tavLst>
                                        <p:tav tm="0">
                                          <p:val>
                                            <p:fltVal val="0"/>
                                          </p:val>
                                        </p:tav>
                                        <p:tav tm="100000">
                                          <p:val>
                                            <p:strVal val="#ppt_w"/>
                                          </p:val>
                                        </p:tav>
                                      </p:tavLst>
                                    </p:anim>
                                    <p:anim calcmode="lin" valueType="num">
                                      <p:cBhvr>
                                        <p:cTn id="25" dur="1000" fill="hold"/>
                                        <p:tgtEl>
                                          <p:spTgt spid="5149">
                                            <p:txEl>
                                              <p:pRg st="3" end="3"/>
                                            </p:txEl>
                                          </p:spTgt>
                                        </p:tgtEl>
                                        <p:attrNameLst>
                                          <p:attrName>ppt_h</p:attrName>
                                        </p:attrNameLst>
                                      </p:cBhvr>
                                      <p:tavLst>
                                        <p:tav tm="0">
                                          <p:val>
                                            <p:fltVal val="0"/>
                                          </p:val>
                                        </p:tav>
                                        <p:tav tm="100000">
                                          <p:val>
                                            <p:strVal val="#ppt_h"/>
                                          </p:val>
                                        </p:tav>
                                      </p:tavLst>
                                    </p:anim>
                                    <p:animEffect transition="in" filter="fade">
                                      <p:cBhvr>
                                        <p:cTn id="26" dur="1000"/>
                                        <p:tgtEl>
                                          <p:spTgt spid="514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15" name="Group 44"/>
          <p:cNvGrpSpPr>
            <a:grpSpLocks/>
          </p:cNvGrpSpPr>
          <p:nvPr/>
        </p:nvGrpSpPr>
        <p:grpSpPr bwMode="auto">
          <a:xfrm>
            <a:off x="2424113" y="1052513"/>
            <a:ext cx="1223962" cy="500062"/>
            <a:chOff x="582" y="708"/>
            <a:chExt cx="895" cy="315"/>
          </a:xfrm>
        </p:grpSpPr>
        <p:sp>
          <p:nvSpPr>
            <p:cNvPr id="4123" name="Line 45"/>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4" name="Line 46"/>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5" name="Line 47"/>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6" name="Line 48"/>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7" name="Line 49"/>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8" name="Line 50"/>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4098" name="Group 2"/>
          <p:cNvGrpSpPr>
            <a:grpSpLocks/>
          </p:cNvGrpSpPr>
          <p:nvPr/>
        </p:nvGrpSpPr>
        <p:grpSpPr bwMode="auto">
          <a:xfrm>
            <a:off x="1181100" y="2133600"/>
            <a:ext cx="685800" cy="2667000"/>
            <a:chOff x="-216" y="1344"/>
            <a:chExt cx="432" cy="1680"/>
          </a:xfrm>
        </p:grpSpPr>
        <p:sp>
          <p:nvSpPr>
            <p:cNvPr id="4129"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30"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4099"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0"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01"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4102"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5148" name="Text Box 28"/>
          <p:cNvSpPr txBox="1">
            <a:spLocks noChangeArrowheads="1"/>
          </p:cNvSpPr>
          <p:nvPr/>
        </p:nvSpPr>
        <p:spPr bwMode="auto">
          <a:xfrm>
            <a:off x="1793876" y="3967163"/>
            <a:ext cx="1306513" cy="2303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a:t>
            </a:r>
          </a:p>
        </p:txBody>
      </p:sp>
      <p:sp>
        <p:nvSpPr>
          <p:cNvPr id="5149" name="Text Box 29"/>
          <p:cNvSpPr txBox="1">
            <a:spLocks noChangeArrowheads="1"/>
          </p:cNvSpPr>
          <p:nvPr/>
        </p:nvSpPr>
        <p:spPr bwMode="auto">
          <a:xfrm>
            <a:off x="2963863" y="3967164"/>
            <a:ext cx="1536700" cy="1423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dirty="0"/>
              <a:t>Man Has</a:t>
            </a:r>
          </a:p>
          <a:p>
            <a:pPr eaLnBrk="1" hangingPunct="1">
              <a:lnSpc>
                <a:spcPct val="50000"/>
              </a:lnSpc>
              <a:spcBef>
                <a:spcPct val="60000"/>
              </a:spcBef>
              <a:buFontTx/>
              <a:buNone/>
            </a:pPr>
            <a:r>
              <a:rPr lang="en-US" altLang="en-US" sz="1300" dirty="0"/>
              <a:t>Volition</a:t>
            </a:r>
          </a:p>
          <a:p>
            <a:pPr eaLnBrk="1" hangingPunct="1">
              <a:lnSpc>
                <a:spcPct val="50000"/>
              </a:lnSpc>
              <a:spcBef>
                <a:spcPct val="60000"/>
              </a:spcBef>
              <a:buFontTx/>
              <a:buNone/>
            </a:pPr>
            <a:r>
              <a:rPr lang="en-US" altLang="en-US" sz="1300" dirty="0"/>
              <a:t>Morality</a:t>
            </a:r>
          </a:p>
          <a:p>
            <a:pPr eaLnBrk="1" hangingPunct="1">
              <a:lnSpc>
                <a:spcPct val="50000"/>
              </a:lnSpc>
              <a:spcBef>
                <a:spcPct val="60000"/>
              </a:spcBef>
              <a:buFontTx/>
              <a:buNone/>
            </a:pPr>
            <a:r>
              <a:rPr lang="en-US" altLang="en-US" sz="1300" dirty="0"/>
              <a:t>Justice</a:t>
            </a:r>
          </a:p>
          <a:p>
            <a:pPr eaLnBrk="1" hangingPunct="1">
              <a:lnSpc>
                <a:spcPct val="50000"/>
              </a:lnSpc>
              <a:spcBef>
                <a:spcPct val="60000"/>
              </a:spcBef>
              <a:buFontTx/>
              <a:buNone/>
            </a:pPr>
            <a:r>
              <a:rPr lang="en-US" altLang="en-US" sz="1300" dirty="0"/>
              <a:t>Intellect/logic</a:t>
            </a:r>
          </a:p>
          <a:p>
            <a:pPr eaLnBrk="1" hangingPunct="1">
              <a:lnSpc>
                <a:spcPct val="50000"/>
              </a:lnSpc>
              <a:spcBef>
                <a:spcPct val="60000"/>
              </a:spcBef>
              <a:buFontTx/>
              <a:buNone/>
            </a:pPr>
            <a:r>
              <a:rPr lang="en-US" altLang="en-US" sz="1300" dirty="0"/>
              <a:t>Abilities</a:t>
            </a:r>
          </a:p>
        </p:txBody>
      </p:sp>
      <p:sp>
        <p:nvSpPr>
          <p:cNvPr id="5150" name="AutoShape 30"/>
          <p:cNvSpPr>
            <a:spLocks noChangeArrowheads="1"/>
          </p:cNvSpPr>
          <p:nvPr/>
        </p:nvSpPr>
        <p:spPr bwMode="auto">
          <a:xfrm>
            <a:off x="2638426" y="4076700"/>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53" name="AutoShape 33"/>
          <p:cNvSpPr>
            <a:spLocks noChangeArrowheads="1"/>
          </p:cNvSpPr>
          <p:nvPr/>
        </p:nvSpPr>
        <p:spPr bwMode="auto">
          <a:xfrm>
            <a:off x="2640014" y="4868863"/>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54" name="AutoShape 34"/>
          <p:cNvSpPr>
            <a:spLocks noChangeArrowheads="1"/>
          </p:cNvSpPr>
          <p:nvPr/>
        </p:nvSpPr>
        <p:spPr bwMode="auto">
          <a:xfrm>
            <a:off x="2640014" y="5661025"/>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117" name="Group 56"/>
          <p:cNvGrpSpPr>
            <a:grpSpLocks/>
          </p:cNvGrpSpPr>
          <p:nvPr/>
        </p:nvGrpSpPr>
        <p:grpSpPr bwMode="auto">
          <a:xfrm>
            <a:off x="4224338" y="5013326"/>
            <a:ext cx="6443662" cy="1844675"/>
            <a:chOff x="1701" y="3158"/>
            <a:chExt cx="4059" cy="1162"/>
          </a:xfrm>
        </p:grpSpPr>
        <p:sp>
          <p:nvSpPr>
            <p:cNvPr id="4118" name="Rectangle 57"/>
            <p:cNvSpPr>
              <a:spLocks noChangeArrowheads="1"/>
            </p:cNvSpPr>
            <p:nvPr/>
          </p:nvSpPr>
          <p:spPr bwMode="auto">
            <a:xfrm>
              <a:off x="1746" y="3249"/>
              <a:ext cx="4014" cy="1071"/>
            </a:xfrm>
            <a:prstGeom prst="rect">
              <a:avLst/>
            </a:prstGeom>
            <a:solidFill>
              <a:srgbClr val="DDDDDD">
                <a:alpha val="6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119" name="Group 58"/>
            <p:cNvGrpSpPr>
              <a:grpSpLocks/>
            </p:cNvGrpSpPr>
            <p:nvPr/>
          </p:nvGrpSpPr>
          <p:grpSpPr bwMode="auto">
            <a:xfrm>
              <a:off x="1701" y="3158"/>
              <a:ext cx="4059" cy="1162"/>
              <a:chOff x="1701" y="3158"/>
              <a:chExt cx="4059" cy="1162"/>
            </a:xfrm>
          </p:grpSpPr>
          <p:sp>
            <p:nvSpPr>
              <p:cNvPr id="4121" name="Line 59"/>
              <p:cNvSpPr>
                <a:spLocks noChangeShapeType="1"/>
              </p:cNvSpPr>
              <p:nvPr/>
            </p:nvSpPr>
            <p:spPr bwMode="auto">
              <a:xfrm>
                <a:off x="1701" y="3158"/>
                <a:ext cx="22" cy="116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2" name="Line 60"/>
              <p:cNvSpPr>
                <a:spLocks noChangeShapeType="1"/>
              </p:cNvSpPr>
              <p:nvPr/>
            </p:nvSpPr>
            <p:spPr bwMode="auto">
              <a:xfrm>
                <a:off x="1723" y="3203"/>
                <a:ext cx="4037"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 name="Text Box 29">
            <a:extLst>
              <a:ext uri="{FF2B5EF4-FFF2-40B4-BE49-F238E27FC236}">
                <a16:creationId xmlns:a16="http://schemas.microsoft.com/office/drawing/2014/main" id="{FF918902-2B37-D0C3-10FA-302B3A10B533}"/>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3D98914A-CC2A-945B-AF25-1F6A0D4D3BF5}"/>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018E5963-732E-3BA3-7C3D-D8253AA6E760}"/>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Rectangle: Rounded Corners 4">
            <a:extLst>
              <a:ext uri="{FF2B5EF4-FFF2-40B4-BE49-F238E27FC236}">
                <a16:creationId xmlns:a16="http://schemas.microsoft.com/office/drawing/2014/main" id="{FF930FEF-E334-D684-B076-6D7D18AA3069}"/>
              </a:ext>
            </a:extLst>
          </p:cNvPr>
          <p:cNvSpPr/>
          <p:nvPr/>
        </p:nvSpPr>
        <p:spPr>
          <a:xfrm>
            <a:off x="4331804" y="3597523"/>
            <a:ext cx="2952328" cy="680971"/>
          </a:xfrm>
          <a:prstGeom prst="roundRect">
            <a:avLst/>
          </a:prstGeom>
          <a:solidFill>
            <a:srgbClr val="00B0F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Intellect/Logic</a:t>
            </a:r>
            <a:endParaRPr lang="en-US" sz="3200" dirty="0"/>
          </a:p>
        </p:txBody>
      </p:sp>
      <p:sp>
        <p:nvSpPr>
          <p:cNvPr id="6" name="Rectangle: Rounded Corners 5">
            <a:extLst>
              <a:ext uri="{FF2B5EF4-FFF2-40B4-BE49-F238E27FC236}">
                <a16:creationId xmlns:a16="http://schemas.microsoft.com/office/drawing/2014/main" id="{F2C19C4B-8A7A-CC70-4392-9169144F9A3E}"/>
              </a:ext>
            </a:extLst>
          </p:cNvPr>
          <p:cNvSpPr/>
          <p:nvPr/>
        </p:nvSpPr>
        <p:spPr>
          <a:xfrm>
            <a:off x="7428148" y="3597523"/>
            <a:ext cx="1872208" cy="680971"/>
          </a:xfrm>
          <a:prstGeom prst="roundRect">
            <a:avLst/>
          </a:prstGeom>
          <a:solidFill>
            <a:srgbClr val="00B0F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Abilities</a:t>
            </a:r>
            <a:endParaRPr lang="en-US" sz="3200" dirty="0"/>
          </a:p>
        </p:txBody>
      </p:sp>
      <p:pic>
        <p:nvPicPr>
          <p:cNvPr id="7" name="Picture 6">
            <a:extLst>
              <a:ext uri="{FF2B5EF4-FFF2-40B4-BE49-F238E27FC236}">
                <a16:creationId xmlns:a16="http://schemas.microsoft.com/office/drawing/2014/main" id="{1B3E18D5-ABD5-660E-D35A-4C7D31F3C81E}"/>
              </a:ext>
            </a:extLst>
          </p:cNvPr>
          <p:cNvPicPr>
            <a:picLocks noChangeAspect="1"/>
          </p:cNvPicPr>
          <p:nvPr/>
        </p:nvPicPr>
        <p:blipFill>
          <a:blip r:embed="rId3"/>
          <a:stretch>
            <a:fillRect/>
          </a:stretch>
        </p:blipFill>
        <p:spPr>
          <a:xfrm>
            <a:off x="2044384" y="2538413"/>
            <a:ext cx="794018" cy="758826"/>
          </a:xfrm>
          <a:prstGeom prst="rect">
            <a:avLst/>
          </a:prstGeom>
        </p:spPr>
      </p:pic>
    </p:spTree>
    <p:extLst>
      <p:ext uri="{BB962C8B-B14F-4D97-AF65-F5344CB8AC3E}">
        <p14:creationId xmlns:p14="http://schemas.microsoft.com/office/powerpoint/2010/main" val="1800712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5149">
                                            <p:txEl>
                                              <p:pRg st="4" end="4"/>
                                            </p:txEl>
                                          </p:spTgt>
                                        </p:tgtEl>
                                        <p:attrNameLst>
                                          <p:attrName>style.visibility</p:attrName>
                                        </p:attrNameLst>
                                      </p:cBhvr>
                                      <p:to>
                                        <p:strVal val="visible"/>
                                      </p:to>
                                    </p:set>
                                    <p:anim calcmode="lin" valueType="num">
                                      <p:cBhvr>
                                        <p:cTn id="12" dur="1000" fill="hold"/>
                                        <p:tgtEl>
                                          <p:spTgt spid="5149">
                                            <p:txEl>
                                              <p:pRg st="4" end="4"/>
                                            </p:txEl>
                                          </p:spTgt>
                                        </p:tgtEl>
                                        <p:attrNameLst>
                                          <p:attrName>ppt_w</p:attrName>
                                        </p:attrNameLst>
                                      </p:cBhvr>
                                      <p:tavLst>
                                        <p:tav tm="0">
                                          <p:val>
                                            <p:fltVal val="0"/>
                                          </p:val>
                                        </p:tav>
                                        <p:tav tm="100000">
                                          <p:val>
                                            <p:strVal val="#ppt_w"/>
                                          </p:val>
                                        </p:tav>
                                      </p:tavLst>
                                    </p:anim>
                                    <p:anim calcmode="lin" valueType="num">
                                      <p:cBhvr>
                                        <p:cTn id="13" dur="1000" fill="hold"/>
                                        <p:tgtEl>
                                          <p:spTgt spid="5149">
                                            <p:txEl>
                                              <p:pRg st="4" end="4"/>
                                            </p:txEl>
                                          </p:spTgt>
                                        </p:tgtEl>
                                        <p:attrNameLst>
                                          <p:attrName>ppt_h</p:attrName>
                                        </p:attrNameLst>
                                      </p:cBhvr>
                                      <p:tavLst>
                                        <p:tav tm="0">
                                          <p:val>
                                            <p:fltVal val="0"/>
                                          </p:val>
                                        </p:tav>
                                        <p:tav tm="100000">
                                          <p:val>
                                            <p:strVal val="#ppt_h"/>
                                          </p:val>
                                        </p:tav>
                                      </p:tavLst>
                                    </p:anim>
                                    <p:animEffect transition="in" filter="fade">
                                      <p:cBhvr>
                                        <p:cTn id="14" dur="1000"/>
                                        <p:tgtEl>
                                          <p:spTgt spid="5149">
                                            <p:txEl>
                                              <p:pRg st="4" end="4"/>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1000" fill="hold"/>
                                        <p:tgtEl>
                                          <p:spTgt spid="6"/>
                                        </p:tgtEl>
                                        <p:attrNameLst>
                                          <p:attrName>ppt_w</p:attrName>
                                        </p:attrNameLst>
                                      </p:cBhvr>
                                      <p:tavLst>
                                        <p:tav tm="0">
                                          <p:val>
                                            <p:fltVal val="0"/>
                                          </p:val>
                                        </p:tav>
                                        <p:tav tm="100000">
                                          <p:val>
                                            <p:strVal val="#ppt_w"/>
                                          </p:val>
                                        </p:tav>
                                      </p:tavLst>
                                    </p:anim>
                                    <p:anim calcmode="lin" valueType="num">
                                      <p:cBhvr>
                                        <p:cTn id="20" dur="1000" fill="hold"/>
                                        <p:tgtEl>
                                          <p:spTgt spid="6"/>
                                        </p:tgtEl>
                                        <p:attrNameLst>
                                          <p:attrName>ppt_h</p:attrName>
                                        </p:attrNameLst>
                                      </p:cBhvr>
                                      <p:tavLst>
                                        <p:tav tm="0">
                                          <p:val>
                                            <p:fltVal val="0"/>
                                          </p:val>
                                        </p:tav>
                                        <p:tav tm="100000">
                                          <p:val>
                                            <p:strVal val="#ppt_h"/>
                                          </p:val>
                                        </p:tav>
                                      </p:tavLst>
                                    </p:anim>
                                    <p:animEffect transition="in" filter="fade">
                                      <p:cBhvr>
                                        <p:cTn id="21" dur="1000"/>
                                        <p:tgtEl>
                                          <p:spTgt spid="6"/>
                                        </p:tgtEl>
                                      </p:cBhvr>
                                    </p:animEffect>
                                  </p:childTnLst>
                                </p:cTn>
                              </p:par>
                              <p:par>
                                <p:cTn id="22" presetID="53" presetClass="entr" presetSubtype="16" fill="hold" nodeType="withEffect">
                                  <p:stCondLst>
                                    <p:cond delay="0"/>
                                  </p:stCondLst>
                                  <p:childTnLst>
                                    <p:set>
                                      <p:cBhvr>
                                        <p:cTn id="23" dur="1" fill="hold">
                                          <p:stCondLst>
                                            <p:cond delay="0"/>
                                          </p:stCondLst>
                                        </p:cTn>
                                        <p:tgtEl>
                                          <p:spTgt spid="5149">
                                            <p:txEl>
                                              <p:pRg st="5" end="5"/>
                                            </p:txEl>
                                          </p:spTgt>
                                        </p:tgtEl>
                                        <p:attrNameLst>
                                          <p:attrName>style.visibility</p:attrName>
                                        </p:attrNameLst>
                                      </p:cBhvr>
                                      <p:to>
                                        <p:strVal val="visible"/>
                                      </p:to>
                                    </p:set>
                                    <p:anim calcmode="lin" valueType="num">
                                      <p:cBhvr>
                                        <p:cTn id="24" dur="1000" fill="hold"/>
                                        <p:tgtEl>
                                          <p:spTgt spid="5149">
                                            <p:txEl>
                                              <p:pRg st="5" end="5"/>
                                            </p:txEl>
                                          </p:spTgt>
                                        </p:tgtEl>
                                        <p:attrNameLst>
                                          <p:attrName>ppt_w</p:attrName>
                                        </p:attrNameLst>
                                      </p:cBhvr>
                                      <p:tavLst>
                                        <p:tav tm="0">
                                          <p:val>
                                            <p:fltVal val="0"/>
                                          </p:val>
                                        </p:tav>
                                        <p:tav tm="100000">
                                          <p:val>
                                            <p:strVal val="#ppt_w"/>
                                          </p:val>
                                        </p:tav>
                                      </p:tavLst>
                                    </p:anim>
                                    <p:anim calcmode="lin" valueType="num">
                                      <p:cBhvr>
                                        <p:cTn id="25" dur="1000" fill="hold"/>
                                        <p:tgtEl>
                                          <p:spTgt spid="5149">
                                            <p:txEl>
                                              <p:pRg st="5" end="5"/>
                                            </p:txEl>
                                          </p:spTgt>
                                        </p:tgtEl>
                                        <p:attrNameLst>
                                          <p:attrName>ppt_h</p:attrName>
                                        </p:attrNameLst>
                                      </p:cBhvr>
                                      <p:tavLst>
                                        <p:tav tm="0">
                                          <p:val>
                                            <p:fltVal val="0"/>
                                          </p:val>
                                        </p:tav>
                                        <p:tav tm="100000">
                                          <p:val>
                                            <p:strVal val="#ppt_h"/>
                                          </p:val>
                                        </p:tav>
                                      </p:tavLst>
                                    </p:anim>
                                    <p:animEffect transition="in" filter="fade">
                                      <p:cBhvr>
                                        <p:cTn id="26" dur="1000"/>
                                        <p:tgtEl>
                                          <p:spTgt spid="514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1181100" y="2133600"/>
            <a:ext cx="685800" cy="2667000"/>
            <a:chOff x="-216" y="1344"/>
            <a:chExt cx="432" cy="1680"/>
          </a:xfrm>
        </p:grpSpPr>
        <p:sp>
          <p:nvSpPr>
            <p:cNvPr id="3098"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099"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5365" name="Line 5"/>
          <p:cNvSpPr>
            <a:spLocks noChangeShapeType="1"/>
          </p:cNvSpPr>
          <p:nvPr/>
        </p:nvSpPr>
        <p:spPr bwMode="auto">
          <a:xfrm>
            <a:off x="1865313"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 name="Group 28"/>
          <p:cNvGrpSpPr>
            <a:grpSpLocks/>
          </p:cNvGrpSpPr>
          <p:nvPr/>
        </p:nvGrpSpPr>
        <p:grpSpPr bwMode="auto">
          <a:xfrm>
            <a:off x="2032000" y="1196975"/>
            <a:ext cx="865188" cy="762000"/>
            <a:chOff x="320" y="754"/>
            <a:chExt cx="545" cy="480"/>
          </a:xfrm>
        </p:grpSpPr>
        <p:sp>
          <p:nvSpPr>
            <p:cNvPr id="3096" name="AutoShape 6"/>
            <p:cNvSpPr>
              <a:spLocks noChangeArrowheads="1"/>
            </p:cNvSpPr>
            <p:nvPr/>
          </p:nvSpPr>
          <p:spPr bwMode="auto">
            <a:xfrm>
              <a:off x="320" y="754"/>
              <a:ext cx="480" cy="48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097" name="Text Box 7"/>
            <p:cNvSpPr txBox="1">
              <a:spLocks noChangeArrowheads="1"/>
            </p:cNvSpPr>
            <p:nvPr/>
          </p:nvSpPr>
          <p:spPr bwMode="auto">
            <a:xfrm>
              <a:off x="385" y="1026"/>
              <a:ext cx="48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grpSp>
      <p:grpSp>
        <p:nvGrpSpPr>
          <p:cNvPr id="7" name="Group 43"/>
          <p:cNvGrpSpPr>
            <a:grpSpLocks/>
          </p:cNvGrpSpPr>
          <p:nvPr/>
        </p:nvGrpSpPr>
        <p:grpSpPr bwMode="auto">
          <a:xfrm>
            <a:off x="4619626" y="2889250"/>
            <a:ext cx="2879725" cy="1047750"/>
            <a:chOff x="1950" y="1820"/>
            <a:chExt cx="1814" cy="660"/>
          </a:xfrm>
        </p:grpSpPr>
        <p:sp>
          <p:nvSpPr>
            <p:cNvPr id="3083" name="Text Box 41"/>
            <p:cNvSpPr txBox="1">
              <a:spLocks noChangeArrowheads="1"/>
            </p:cNvSpPr>
            <p:nvPr/>
          </p:nvSpPr>
          <p:spPr bwMode="auto">
            <a:xfrm>
              <a:off x="1950" y="1820"/>
              <a:ext cx="1179"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a:solidFill>
                    <a:srgbClr val="FFA7A9"/>
                  </a:solidFill>
                </a:rPr>
                <a:t>Earth</a:t>
              </a:r>
            </a:p>
          </p:txBody>
        </p:sp>
        <p:sp>
          <p:nvSpPr>
            <p:cNvPr id="3084" name="Text Box 42"/>
            <p:cNvSpPr txBox="1">
              <a:spLocks noChangeArrowheads="1"/>
            </p:cNvSpPr>
            <p:nvPr/>
          </p:nvSpPr>
          <p:spPr bwMode="auto">
            <a:xfrm>
              <a:off x="2585" y="2115"/>
              <a:ext cx="1179"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a:solidFill>
                    <a:srgbClr val="FFA7A9"/>
                  </a:solidFill>
                </a:rPr>
                <a:t>Time</a:t>
              </a:r>
            </a:p>
          </p:txBody>
        </p:sp>
      </p:grpSp>
      <p:sp>
        <p:nvSpPr>
          <p:cNvPr id="4" name="TextBox 3">
            <a:extLst>
              <a:ext uri="{FF2B5EF4-FFF2-40B4-BE49-F238E27FC236}">
                <a16:creationId xmlns:a16="http://schemas.microsoft.com/office/drawing/2014/main" id="{1B627D68-57B8-502C-A244-41AEA2A26558}"/>
              </a:ext>
            </a:extLst>
          </p:cNvPr>
          <p:cNvSpPr txBox="1"/>
          <p:nvPr/>
        </p:nvSpPr>
        <p:spPr>
          <a:xfrm>
            <a:off x="839416" y="5445224"/>
            <a:ext cx="10189132" cy="1077218"/>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a:pPr>
            <a:r>
              <a:rPr lang="en-US" sz="3200" dirty="0"/>
              <a:t>God is </a:t>
            </a:r>
            <a:r>
              <a:rPr lang="en-US" sz="3200" b="1" u="sng" dirty="0">
                <a:solidFill>
                  <a:srgbClr val="00B0F0"/>
                </a:solidFill>
              </a:rPr>
              <a:t>ETERNAL</a:t>
            </a:r>
            <a:r>
              <a:rPr lang="en-US" sz="3200" dirty="0"/>
              <a:t>, He has existed from all time in the past and will exist for all time in the future.</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Effect transition="in" filter="fade">
                                      <p:cBhvr>
                                        <p:cTn id="9" dur="1000"/>
                                        <p:tgtEl>
                                          <p:spTgt spid="3"/>
                                        </p:tgtEl>
                                      </p:cBhvr>
                                    </p:animEffect>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 calcmode="lin" valueType="num">
                                      <p:cBhvr>
                                        <p:cTn id="13" dur="1000" fill="hold"/>
                                        <p:tgtEl>
                                          <p:spTgt spid="4">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15" dur="1000"/>
                                        <p:tgtEl>
                                          <p:spTgt spid="4">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1000"/>
                                        <p:tgtEl>
                                          <p:spTgt spid="2"/>
                                        </p:tgtEl>
                                      </p:cBhvr>
                                    </p:animEffect>
                                  </p:childTnLst>
                                </p:cTn>
                              </p:par>
                            </p:childTnLst>
                          </p:cTn>
                        </p:par>
                        <p:par>
                          <p:cTn id="21" fill="hold" nodeType="withGroup">
                            <p:stCondLst>
                              <p:cond delay="1000"/>
                            </p:stCondLst>
                            <p:childTnLst>
                              <p:par>
                                <p:cTn id="22" presetID="22" presetClass="entr" presetSubtype="8" fill="hold" grpId="0" nodeType="afterEffect">
                                  <p:stCondLst>
                                    <p:cond delay="0"/>
                                  </p:stCondLst>
                                  <p:childTnLst>
                                    <p:set>
                                      <p:cBhvr>
                                        <p:cTn id="23" dur="1" fill="hold">
                                          <p:stCondLst>
                                            <p:cond delay="0"/>
                                          </p:stCondLst>
                                        </p:cTn>
                                        <p:tgtEl>
                                          <p:spTgt spid="15365"/>
                                        </p:tgtEl>
                                        <p:attrNameLst>
                                          <p:attrName>style.visibility</p:attrName>
                                        </p:attrNameLst>
                                      </p:cBhvr>
                                      <p:to>
                                        <p:strVal val="visible"/>
                                      </p:to>
                                    </p:set>
                                    <p:animEffect transition="in" filter="wipe(left)">
                                      <p:cBhvr>
                                        <p:cTn id="24" dur="2000"/>
                                        <p:tgtEl>
                                          <p:spTgt spid="15365"/>
                                        </p:tgtEl>
                                      </p:cBhvr>
                                    </p:animEffect>
                                  </p:childTnLst>
                                </p:cTn>
                              </p:par>
                            </p:childTnLst>
                          </p:cTn>
                        </p:par>
                        <p:par>
                          <p:cTn id="25" fill="hold">
                            <p:stCondLst>
                              <p:cond delay="3000"/>
                            </p:stCondLst>
                            <p:childTnLst>
                              <p:par>
                                <p:cTn id="26" presetID="16" presetClass="entr" presetSubtype="26" fill="hold" nodeType="after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barn(inHorizontal)">
                                      <p:cBhvr>
                                        <p:cTn id="28"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5"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15" name="Group 44"/>
          <p:cNvGrpSpPr>
            <a:grpSpLocks/>
          </p:cNvGrpSpPr>
          <p:nvPr/>
        </p:nvGrpSpPr>
        <p:grpSpPr bwMode="auto">
          <a:xfrm>
            <a:off x="2424113" y="1052513"/>
            <a:ext cx="1223962" cy="500062"/>
            <a:chOff x="582" y="708"/>
            <a:chExt cx="895" cy="315"/>
          </a:xfrm>
        </p:grpSpPr>
        <p:sp>
          <p:nvSpPr>
            <p:cNvPr id="4123" name="Line 45"/>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4" name="Line 46"/>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5" name="Line 47"/>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6" name="Line 48"/>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7" name="Line 49"/>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8" name="Line 50"/>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4098" name="Group 2"/>
          <p:cNvGrpSpPr>
            <a:grpSpLocks/>
          </p:cNvGrpSpPr>
          <p:nvPr/>
        </p:nvGrpSpPr>
        <p:grpSpPr bwMode="auto">
          <a:xfrm>
            <a:off x="1181100" y="2133600"/>
            <a:ext cx="685800" cy="2667000"/>
            <a:chOff x="-216" y="1344"/>
            <a:chExt cx="432" cy="1680"/>
          </a:xfrm>
        </p:grpSpPr>
        <p:sp>
          <p:nvSpPr>
            <p:cNvPr id="4129"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30"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4099"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0"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01"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4102"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4103" name="Text Box 9"/>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148" name="Text Box 28"/>
          <p:cNvSpPr txBox="1">
            <a:spLocks noChangeArrowheads="1"/>
          </p:cNvSpPr>
          <p:nvPr/>
        </p:nvSpPr>
        <p:spPr bwMode="auto">
          <a:xfrm>
            <a:off x="1793876" y="3967163"/>
            <a:ext cx="1306513" cy="2303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a:t>
            </a:r>
          </a:p>
        </p:txBody>
      </p:sp>
      <p:sp>
        <p:nvSpPr>
          <p:cNvPr id="5149" name="Text Box 29"/>
          <p:cNvSpPr txBox="1">
            <a:spLocks noChangeArrowheads="1"/>
          </p:cNvSpPr>
          <p:nvPr/>
        </p:nvSpPr>
        <p:spPr bwMode="auto">
          <a:xfrm>
            <a:off x="2963863" y="3967164"/>
            <a:ext cx="1536700" cy="186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dirty="0"/>
              <a:t>Man Has</a:t>
            </a:r>
          </a:p>
          <a:p>
            <a:pPr eaLnBrk="1" hangingPunct="1">
              <a:lnSpc>
                <a:spcPct val="50000"/>
              </a:lnSpc>
              <a:spcBef>
                <a:spcPct val="60000"/>
              </a:spcBef>
              <a:buFontTx/>
              <a:buNone/>
            </a:pPr>
            <a:r>
              <a:rPr lang="en-US" altLang="en-US" sz="1300" dirty="0"/>
              <a:t>Volition</a:t>
            </a:r>
          </a:p>
          <a:p>
            <a:pPr eaLnBrk="1" hangingPunct="1">
              <a:lnSpc>
                <a:spcPct val="50000"/>
              </a:lnSpc>
              <a:spcBef>
                <a:spcPct val="60000"/>
              </a:spcBef>
              <a:buFontTx/>
              <a:buNone/>
            </a:pPr>
            <a:r>
              <a:rPr lang="en-US" altLang="en-US" sz="1300" dirty="0"/>
              <a:t>Morality</a:t>
            </a:r>
          </a:p>
          <a:p>
            <a:pPr eaLnBrk="1" hangingPunct="1">
              <a:lnSpc>
                <a:spcPct val="50000"/>
              </a:lnSpc>
              <a:spcBef>
                <a:spcPct val="60000"/>
              </a:spcBef>
              <a:buFontTx/>
              <a:buNone/>
            </a:pPr>
            <a:r>
              <a:rPr lang="en-US" altLang="en-US" sz="1300" dirty="0"/>
              <a:t>Justice</a:t>
            </a:r>
          </a:p>
          <a:p>
            <a:pPr eaLnBrk="1" hangingPunct="1">
              <a:lnSpc>
                <a:spcPct val="50000"/>
              </a:lnSpc>
              <a:spcBef>
                <a:spcPct val="60000"/>
              </a:spcBef>
              <a:buFontTx/>
              <a:buNone/>
            </a:pPr>
            <a:r>
              <a:rPr lang="en-US" altLang="en-US" sz="1300" dirty="0"/>
              <a:t>Intellect/logic</a:t>
            </a:r>
          </a:p>
          <a:p>
            <a:pPr eaLnBrk="1" hangingPunct="1">
              <a:lnSpc>
                <a:spcPct val="50000"/>
              </a:lnSpc>
              <a:spcBef>
                <a:spcPct val="60000"/>
              </a:spcBef>
              <a:buFontTx/>
              <a:buNone/>
            </a:pPr>
            <a:r>
              <a:rPr lang="en-US" altLang="en-US" sz="1300" dirty="0"/>
              <a:t>Abilities</a:t>
            </a:r>
          </a:p>
          <a:p>
            <a:pPr eaLnBrk="1" hangingPunct="1">
              <a:lnSpc>
                <a:spcPct val="50000"/>
              </a:lnSpc>
              <a:spcBef>
                <a:spcPct val="60000"/>
              </a:spcBef>
              <a:buFontTx/>
              <a:buNone/>
            </a:pPr>
            <a:r>
              <a:rPr lang="en-US" altLang="en-US" sz="1300" dirty="0"/>
              <a:t>Relationships</a:t>
            </a:r>
          </a:p>
          <a:p>
            <a:pPr eaLnBrk="1" hangingPunct="1">
              <a:lnSpc>
                <a:spcPct val="50000"/>
              </a:lnSpc>
              <a:spcBef>
                <a:spcPct val="60000"/>
              </a:spcBef>
              <a:buFontTx/>
              <a:buNone/>
            </a:pPr>
            <a:r>
              <a:rPr lang="en-US" altLang="en-US" sz="1300" dirty="0"/>
              <a:t>Expression</a:t>
            </a:r>
          </a:p>
        </p:txBody>
      </p:sp>
      <p:sp>
        <p:nvSpPr>
          <p:cNvPr id="5150" name="AutoShape 30"/>
          <p:cNvSpPr>
            <a:spLocks noChangeArrowheads="1"/>
          </p:cNvSpPr>
          <p:nvPr/>
        </p:nvSpPr>
        <p:spPr bwMode="auto">
          <a:xfrm>
            <a:off x="2638426" y="4076700"/>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53" name="AutoShape 33"/>
          <p:cNvSpPr>
            <a:spLocks noChangeArrowheads="1"/>
          </p:cNvSpPr>
          <p:nvPr/>
        </p:nvSpPr>
        <p:spPr bwMode="auto">
          <a:xfrm>
            <a:off x="2640014" y="4868863"/>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54" name="AutoShape 34"/>
          <p:cNvSpPr>
            <a:spLocks noChangeArrowheads="1"/>
          </p:cNvSpPr>
          <p:nvPr/>
        </p:nvSpPr>
        <p:spPr bwMode="auto">
          <a:xfrm>
            <a:off x="2640014" y="5661025"/>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16" name="Text Box 51"/>
          <p:cNvSpPr txBox="1">
            <a:spLocks noChangeArrowheads="1"/>
          </p:cNvSpPr>
          <p:nvPr/>
        </p:nvSpPr>
        <p:spPr bwMode="auto">
          <a:xfrm>
            <a:off x="1774825" y="188913"/>
            <a:ext cx="29765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grpSp>
        <p:nvGrpSpPr>
          <p:cNvPr id="4117" name="Group 56"/>
          <p:cNvGrpSpPr>
            <a:grpSpLocks/>
          </p:cNvGrpSpPr>
          <p:nvPr/>
        </p:nvGrpSpPr>
        <p:grpSpPr bwMode="auto">
          <a:xfrm>
            <a:off x="4224338" y="5013327"/>
            <a:ext cx="6443662" cy="1862138"/>
            <a:chOff x="1701" y="3158"/>
            <a:chExt cx="4059" cy="1173"/>
          </a:xfrm>
        </p:grpSpPr>
        <p:sp>
          <p:nvSpPr>
            <p:cNvPr id="4118" name="Rectangle 57"/>
            <p:cNvSpPr>
              <a:spLocks noChangeArrowheads="1"/>
            </p:cNvSpPr>
            <p:nvPr/>
          </p:nvSpPr>
          <p:spPr bwMode="auto">
            <a:xfrm>
              <a:off x="1746" y="3249"/>
              <a:ext cx="4014" cy="1071"/>
            </a:xfrm>
            <a:prstGeom prst="rect">
              <a:avLst/>
            </a:prstGeom>
            <a:solidFill>
              <a:srgbClr val="DDDDDD">
                <a:alpha val="6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119" name="Group 58"/>
            <p:cNvGrpSpPr>
              <a:grpSpLocks/>
            </p:cNvGrpSpPr>
            <p:nvPr/>
          </p:nvGrpSpPr>
          <p:grpSpPr bwMode="auto">
            <a:xfrm>
              <a:off x="1701" y="3158"/>
              <a:ext cx="4059" cy="1162"/>
              <a:chOff x="1701" y="3158"/>
              <a:chExt cx="4059" cy="1162"/>
            </a:xfrm>
          </p:grpSpPr>
          <p:sp>
            <p:nvSpPr>
              <p:cNvPr id="4121" name="Line 59"/>
              <p:cNvSpPr>
                <a:spLocks noChangeShapeType="1"/>
              </p:cNvSpPr>
              <p:nvPr/>
            </p:nvSpPr>
            <p:spPr bwMode="auto">
              <a:xfrm>
                <a:off x="1701" y="3158"/>
                <a:ext cx="22" cy="116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2" name="Line 60"/>
              <p:cNvSpPr>
                <a:spLocks noChangeShapeType="1"/>
              </p:cNvSpPr>
              <p:nvPr/>
            </p:nvSpPr>
            <p:spPr bwMode="auto">
              <a:xfrm>
                <a:off x="1723" y="3203"/>
                <a:ext cx="4037"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120" name="Text Box 61"/>
            <p:cNvSpPr txBox="1">
              <a:spLocks noChangeArrowheads="1"/>
            </p:cNvSpPr>
            <p:nvPr/>
          </p:nvSpPr>
          <p:spPr bwMode="auto">
            <a:xfrm>
              <a:off x="3855" y="3884"/>
              <a:ext cx="1905" cy="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ea typeface="Calibri" panose="020F0502020204030204" pitchFamily="34" charset="0"/>
                  <a:cs typeface="Calibri" panose="020F0502020204030204" pitchFamily="34" charset="0"/>
                </a:rPr>
                <a:t>Kingdom of Satan</a:t>
              </a:r>
            </a:p>
            <a:p>
              <a:pPr algn="ctr" eaLnBrk="1" hangingPunct="1">
                <a:lnSpc>
                  <a:spcPct val="40000"/>
                </a:lnSpc>
                <a:spcBef>
                  <a:spcPct val="50000"/>
                </a:spcBef>
                <a:buFontTx/>
                <a:buNone/>
              </a:pPr>
              <a:r>
                <a:rPr lang="en-US" altLang="en-US" sz="2400" b="1" i="1" dirty="0">
                  <a:solidFill>
                    <a:srgbClr val="280028"/>
                  </a:solidFill>
                  <a:latin typeface="+mn-lt"/>
                  <a:ea typeface="Calibri" panose="020F0502020204030204" pitchFamily="34" charset="0"/>
                  <a:cs typeface="Calibri" panose="020F0502020204030204" pitchFamily="34" charset="0"/>
                </a:rPr>
                <a:t>(Darkness)</a:t>
              </a:r>
            </a:p>
          </p:txBody>
        </p:sp>
      </p:grpSp>
      <p:sp>
        <p:nvSpPr>
          <p:cNvPr id="2" name="Rectangle: Rounded Corners 1">
            <a:extLst>
              <a:ext uri="{FF2B5EF4-FFF2-40B4-BE49-F238E27FC236}">
                <a16:creationId xmlns:a16="http://schemas.microsoft.com/office/drawing/2014/main" id="{8BD2FFC0-7C4B-76CB-53A2-A82A00AB2846}"/>
              </a:ext>
            </a:extLst>
          </p:cNvPr>
          <p:cNvSpPr/>
          <p:nvPr/>
        </p:nvSpPr>
        <p:spPr>
          <a:xfrm>
            <a:off x="4331804" y="3597523"/>
            <a:ext cx="2916324" cy="680971"/>
          </a:xfrm>
          <a:prstGeom prst="roundRect">
            <a:avLst/>
          </a:prstGeom>
          <a:solidFill>
            <a:srgbClr val="00B0F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Relationships</a:t>
            </a:r>
            <a:endParaRPr lang="en-US" sz="3200" dirty="0"/>
          </a:p>
        </p:txBody>
      </p:sp>
      <p:sp>
        <p:nvSpPr>
          <p:cNvPr id="3" name="Rectangle: Rounded Corners 2">
            <a:extLst>
              <a:ext uri="{FF2B5EF4-FFF2-40B4-BE49-F238E27FC236}">
                <a16:creationId xmlns:a16="http://schemas.microsoft.com/office/drawing/2014/main" id="{328C7E0D-3A71-3980-7C13-A0AF004E2809}"/>
              </a:ext>
            </a:extLst>
          </p:cNvPr>
          <p:cNvSpPr/>
          <p:nvPr/>
        </p:nvSpPr>
        <p:spPr>
          <a:xfrm>
            <a:off x="7428148" y="3597523"/>
            <a:ext cx="2376264" cy="680971"/>
          </a:xfrm>
          <a:prstGeom prst="roundRect">
            <a:avLst/>
          </a:prstGeom>
          <a:solidFill>
            <a:srgbClr val="00B0F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Expression</a:t>
            </a:r>
            <a:endParaRPr lang="en-US" sz="3200" dirty="0"/>
          </a:p>
        </p:txBody>
      </p:sp>
      <p:pic>
        <p:nvPicPr>
          <p:cNvPr id="4" name="Picture 3">
            <a:extLst>
              <a:ext uri="{FF2B5EF4-FFF2-40B4-BE49-F238E27FC236}">
                <a16:creationId xmlns:a16="http://schemas.microsoft.com/office/drawing/2014/main" id="{E0317C98-0002-338B-3D5D-54AB31FFCD0D}"/>
              </a:ext>
            </a:extLst>
          </p:cNvPr>
          <p:cNvPicPr>
            <a:picLocks noChangeAspect="1"/>
          </p:cNvPicPr>
          <p:nvPr/>
        </p:nvPicPr>
        <p:blipFill>
          <a:blip r:embed="rId3"/>
          <a:stretch>
            <a:fillRect/>
          </a:stretch>
        </p:blipFill>
        <p:spPr>
          <a:xfrm>
            <a:off x="2044384" y="2538413"/>
            <a:ext cx="794018" cy="758826"/>
          </a:xfrm>
          <a:prstGeom prst="rect">
            <a:avLst/>
          </a:prstGeom>
        </p:spPr>
      </p:pic>
    </p:spTree>
    <p:extLst>
      <p:ext uri="{BB962C8B-B14F-4D97-AF65-F5344CB8AC3E}">
        <p14:creationId xmlns:p14="http://schemas.microsoft.com/office/powerpoint/2010/main" val="3724503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Effect transition="in" filter="fade">
                                      <p:cBhvr>
                                        <p:cTn id="9" dur="10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5149">
                                            <p:txEl>
                                              <p:pRg st="6" end="6"/>
                                            </p:txEl>
                                          </p:spTgt>
                                        </p:tgtEl>
                                        <p:attrNameLst>
                                          <p:attrName>style.visibility</p:attrName>
                                        </p:attrNameLst>
                                      </p:cBhvr>
                                      <p:to>
                                        <p:strVal val="visible"/>
                                      </p:to>
                                    </p:set>
                                    <p:anim calcmode="lin" valueType="num">
                                      <p:cBhvr>
                                        <p:cTn id="12" dur="1000" fill="hold"/>
                                        <p:tgtEl>
                                          <p:spTgt spid="5149">
                                            <p:txEl>
                                              <p:pRg st="6" end="6"/>
                                            </p:txEl>
                                          </p:spTgt>
                                        </p:tgtEl>
                                        <p:attrNameLst>
                                          <p:attrName>ppt_w</p:attrName>
                                        </p:attrNameLst>
                                      </p:cBhvr>
                                      <p:tavLst>
                                        <p:tav tm="0">
                                          <p:val>
                                            <p:fltVal val="0"/>
                                          </p:val>
                                        </p:tav>
                                        <p:tav tm="100000">
                                          <p:val>
                                            <p:strVal val="#ppt_w"/>
                                          </p:val>
                                        </p:tav>
                                      </p:tavLst>
                                    </p:anim>
                                    <p:anim calcmode="lin" valueType="num">
                                      <p:cBhvr>
                                        <p:cTn id="13" dur="1000" fill="hold"/>
                                        <p:tgtEl>
                                          <p:spTgt spid="5149">
                                            <p:txEl>
                                              <p:pRg st="6" end="6"/>
                                            </p:txEl>
                                          </p:spTgt>
                                        </p:tgtEl>
                                        <p:attrNameLst>
                                          <p:attrName>ppt_h</p:attrName>
                                        </p:attrNameLst>
                                      </p:cBhvr>
                                      <p:tavLst>
                                        <p:tav tm="0">
                                          <p:val>
                                            <p:fltVal val="0"/>
                                          </p:val>
                                        </p:tav>
                                        <p:tav tm="100000">
                                          <p:val>
                                            <p:strVal val="#ppt_h"/>
                                          </p:val>
                                        </p:tav>
                                      </p:tavLst>
                                    </p:anim>
                                    <p:animEffect transition="in" filter="fade">
                                      <p:cBhvr>
                                        <p:cTn id="14" dur="1000"/>
                                        <p:tgtEl>
                                          <p:spTgt spid="5149">
                                            <p:txEl>
                                              <p:pRg st="6" end="6"/>
                                            </p:txEl>
                                          </p:spTgt>
                                        </p:tgtEl>
                                      </p:cBhvr>
                                    </p:animEffect>
                                  </p:childTnLst>
                                </p:cTn>
                              </p:par>
                            </p:childTnLst>
                          </p:cTn>
                        </p:par>
                      </p:childTnLst>
                    </p:cTn>
                  </p:par>
                  <p:par>
                    <p:cTn id="15" fill="hold">
                      <p:stCondLst>
                        <p:cond delay="indefinite"/>
                      </p:stCondLst>
                      <p:childTnLst>
                        <p:par>
                          <p:cTn id="16" fill="hold" nodeType="withGroup">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fltVal val="0"/>
                                          </p:val>
                                        </p:tav>
                                        <p:tav tm="100000">
                                          <p:val>
                                            <p:strVal val="#ppt_w"/>
                                          </p:val>
                                        </p:tav>
                                      </p:tavLst>
                                    </p:anim>
                                    <p:anim calcmode="lin" valueType="num">
                                      <p:cBhvr>
                                        <p:cTn id="20" dur="1000" fill="hold"/>
                                        <p:tgtEl>
                                          <p:spTgt spid="3"/>
                                        </p:tgtEl>
                                        <p:attrNameLst>
                                          <p:attrName>ppt_h</p:attrName>
                                        </p:attrNameLst>
                                      </p:cBhvr>
                                      <p:tavLst>
                                        <p:tav tm="0">
                                          <p:val>
                                            <p:fltVal val="0"/>
                                          </p:val>
                                        </p:tav>
                                        <p:tav tm="100000">
                                          <p:val>
                                            <p:strVal val="#ppt_h"/>
                                          </p:val>
                                        </p:tav>
                                      </p:tavLst>
                                    </p:anim>
                                    <p:animEffect transition="in" filter="fade">
                                      <p:cBhvr>
                                        <p:cTn id="21" dur="1000"/>
                                        <p:tgtEl>
                                          <p:spTgt spid="3"/>
                                        </p:tgtEl>
                                      </p:cBhvr>
                                    </p:animEffect>
                                  </p:childTnLst>
                                </p:cTn>
                              </p:par>
                              <p:par>
                                <p:cTn id="22" presetID="53" presetClass="entr" presetSubtype="16" fill="hold" nodeType="withEffect">
                                  <p:stCondLst>
                                    <p:cond delay="0"/>
                                  </p:stCondLst>
                                  <p:childTnLst>
                                    <p:set>
                                      <p:cBhvr>
                                        <p:cTn id="23" dur="1" fill="hold">
                                          <p:stCondLst>
                                            <p:cond delay="0"/>
                                          </p:stCondLst>
                                        </p:cTn>
                                        <p:tgtEl>
                                          <p:spTgt spid="5149">
                                            <p:txEl>
                                              <p:pRg st="7" end="7"/>
                                            </p:txEl>
                                          </p:spTgt>
                                        </p:tgtEl>
                                        <p:attrNameLst>
                                          <p:attrName>style.visibility</p:attrName>
                                        </p:attrNameLst>
                                      </p:cBhvr>
                                      <p:to>
                                        <p:strVal val="visible"/>
                                      </p:to>
                                    </p:set>
                                    <p:anim calcmode="lin" valueType="num">
                                      <p:cBhvr>
                                        <p:cTn id="24" dur="1000" fill="hold"/>
                                        <p:tgtEl>
                                          <p:spTgt spid="5149">
                                            <p:txEl>
                                              <p:pRg st="7" end="7"/>
                                            </p:txEl>
                                          </p:spTgt>
                                        </p:tgtEl>
                                        <p:attrNameLst>
                                          <p:attrName>ppt_w</p:attrName>
                                        </p:attrNameLst>
                                      </p:cBhvr>
                                      <p:tavLst>
                                        <p:tav tm="0">
                                          <p:val>
                                            <p:fltVal val="0"/>
                                          </p:val>
                                        </p:tav>
                                        <p:tav tm="100000">
                                          <p:val>
                                            <p:strVal val="#ppt_w"/>
                                          </p:val>
                                        </p:tav>
                                      </p:tavLst>
                                    </p:anim>
                                    <p:anim calcmode="lin" valueType="num">
                                      <p:cBhvr>
                                        <p:cTn id="25" dur="1000" fill="hold"/>
                                        <p:tgtEl>
                                          <p:spTgt spid="5149">
                                            <p:txEl>
                                              <p:pRg st="7" end="7"/>
                                            </p:txEl>
                                          </p:spTgt>
                                        </p:tgtEl>
                                        <p:attrNameLst>
                                          <p:attrName>ppt_h</p:attrName>
                                        </p:attrNameLst>
                                      </p:cBhvr>
                                      <p:tavLst>
                                        <p:tav tm="0">
                                          <p:val>
                                            <p:fltVal val="0"/>
                                          </p:val>
                                        </p:tav>
                                        <p:tav tm="100000">
                                          <p:val>
                                            <p:strVal val="#ppt_h"/>
                                          </p:val>
                                        </p:tav>
                                      </p:tavLst>
                                    </p:anim>
                                    <p:animEffect transition="in" filter="fade">
                                      <p:cBhvr>
                                        <p:cTn id="26" dur="1000"/>
                                        <p:tgtEl>
                                          <p:spTgt spid="5149">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15" name="Group 44"/>
          <p:cNvGrpSpPr>
            <a:grpSpLocks/>
          </p:cNvGrpSpPr>
          <p:nvPr/>
        </p:nvGrpSpPr>
        <p:grpSpPr bwMode="auto">
          <a:xfrm>
            <a:off x="2424113" y="1052513"/>
            <a:ext cx="1223962" cy="500062"/>
            <a:chOff x="582" y="708"/>
            <a:chExt cx="895" cy="315"/>
          </a:xfrm>
        </p:grpSpPr>
        <p:sp>
          <p:nvSpPr>
            <p:cNvPr id="4123" name="Line 45"/>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4" name="Line 46"/>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5" name="Line 47"/>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6" name="Line 48"/>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7" name="Line 49"/>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8" name="Line 50"/>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4098" name="Group 2"/>
          <p:cNvGrpSpPr>
            <a:grpSpLocks/>
          </p:cNvGrpSpPr>
          <p:nvPr/>
        </p:nvGrpSpPr>
        <p:grpSpPr bwMode="auto">
          <a:xfrm>
            <a:off x="1181100" y="2133600"/>
            <a:ext cx="685800" cy="2667000"/>
            <a:chOff x="-216" y="1344"/>
            <a:chExt cx="432" cy="1680"/>
          </a:xfrm>
        </p:grpSpPr>
        <p:sp>
          <p:nvSpPr>
            <p:cNvPr id="4129"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30"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4099"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0"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01"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4102"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5148" name="Text Box 28"/>
          <p:cNvSpPr txBox="1">
            <a:spLocks noChangeArrowheads="1"/>
          </p:cNvSpPr>
          <p:nvPr/>
        </p:nvSpPr>
        <p:spPr bwMode="auto">
          <a:xfrm>
            <a:off x="1793876" y="3967163"/>
            <a:ext cx="1306513" cy="2303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a:t>
            </a:r>
          </a:p>
        </p:txBody>
      </p:sp>
      <p:sp>
        <p:nvSpPr>
          <p:cNvPr id="5149" name="Text Box 29"/>
          <p:cNvSpPr txBox="1">
            <a:spLocks noChangeArrowheads="1"/>
          </p:cNvSpPr>
          <p:nvPr/>
        </p:nvSpPr>
        <p:spPr bwMode="auto">
          <a:xfrm>
            <a:off x="2963863" y="3967163"/>
            <a:ext cx="1536700" cy="209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dirty="0"/>
              <a:t>Man Has</a:t>
            </a:r>
          </a:p>
          <a:p>
            <a:pPr eaLnBrk="1" hangingPunct="1">
              <a:lnSpc>
                <a:spcPct val="50000"/>
              </a:lnSpc>
              <a:spcBef>
                <a:spcPct val="60000"/>
              </a:spcBef>
              <a:buFontTx/>
              <a:buNone/>
            </a:pPr>
            <a:r>
              <a:rPr lang="en-US" altLang="en-US" sz="1300" dirty="0"/>
              <a:t>Volition</a:t>
            </a:r>
          </a:p>
          <a:p>
            <a:pPr eaLnBrk="1" hangingPunct="1">
              <a:lnSpc>
                <a:spcPct val="50000"/>
              </a:lnSpc>
              <a:spcBef>
                <a:spcPct val="60000"/>
              </a:spcBef>
              <a:buFontTx/>
              <a:buNone/>
            </a:pPr>
            <a:r>
              <a:rPr lang="en-US" altLang="en-US" sz="1300" dirty="0"/>
              <a:t>Morality</a:t>
            </a:r>
          </a:p>
          <a:p>
            <a:pPr eaLnBrk="1" hangingPunct="1">
              <a:lnSpc>
                <a:spcPct val="50000"/>
              </a:lnSpc>
              <a:spcBef>
                <a:spcPct val="60000"/>
              </a:spcBef>
              <a:buFontTx/>
              <a:buNone/>
            </a:pPr>
            <a:r>
              <a:rPr lang="en-US" altLang="en-US" sz="1300" dirty="0"/>
              <a:t>Justice</a:t>
            </a:r>
          </a:p>
          <a:p>
            <a:pPr eaLnBrk="1" hangingPunct="1">
              <a:lnSpc>
                <a:spcPct val="50000"/>
              </a:lnSpc>
              <a:spcBef>
                <a:spcPct val="60000"/>
              </a:spcBef>
              <a:buFontTx/>
              <a:buNone/>
            </a:pPr>
            <a:r>
              <a:rPr lang="en-US" altLang="en-US" sz="1300" dirty="0"/>
              <a:t>Intellect/logic</a:t>
            </a:r>
          </a:p>
          <a:p>
            <a:pPr eaLnBrk="1" hangingPunct="1">
              <a:lnSpc>
                <a:spcPct val="50000"/>
              </a:lnSpc>
              <a:spcBef>
                <a:spcPct val="60000"/>
              </a:spcBef>
              <a:buFontTx/>
              <a:buNone/>
            </a:pPr>
            <a:r>
              <a:rPr lang="en-US" altLang="en-US" sz="1300" dirty="0"/>
              <a:t>Abilities</a:t>
            </a:r>
          </a:p>
          <a:p>
            <a:pPr eaLnBrk="1" hangingPunct="1">
              <a:lnSpc>
                <a:spcPct val="50000"/>
              </a:lnSpc>
              <a:spcBef>
                <a:spcPct val="60000"/>
              </a:spcBef>
              <a:buFontTx/>
              <a:buNone/>
            </a:pPr>
            <a:r>
              <a:rPr lang="en-US" altLang="en-US" sz="1300" dirty="0"/>
              <a:t>Relationships</a:t>
            </a:r>
          </a:p>
          <a:p>
            <a:pPr eaLnBrk="1" hangingPunct="1">
              <a:lnSpc>
                <a:spcPct val="50000"/>
              </a:lnSpc>
              <a:spcBef>
                <a:spcPct val="60000"/>
              </a:spcBef>
              <a:buFontTx/>
              <a:buNone/>
            </a:pPr>
            <a:r>
              <a:rPr lang="en-US" altLang="en-US" sz="1300" dirty="0"/>
              <a:t>Expression</a:t>
            </a:r>
          </a:p>
          <a:p>
            <a:pPr eaLnBrk="1" hangingPunct="1">
              <a:lnSpc>
                <a:spcPct val="50000"/>
              </a:lnSpc>
              <a:spcBef>
                <a:spcPct val="60000"/>
              </a:spcBef>
              <a:buFontTx/>
              <a:buNone/>
            </a:pPr>
            <a:r>
              <a:rPr lang="en-US" altLang="en-US" sz="1300" dirty="0"/>
              <a:t>Spirituality</a:t>
            </a:r>
          </a:p>
        </p:txBody>
      </p:sp>
      <p:sp>
        <p:nvSpPr>
          <p:cNvPr id="5150" name="AutoShape 30"/>
          <p:cNvSpPr>
            <a:spLocks noChangeArrowheads="1"/>
          </p:cNvSpPr>
          <p:nvPr/>
        </p:nvSpPr>
        <p:spPr bwMode="auto">
          <a:xfrm>
            <a:off x="2638426" y="4076700"/>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53" name="AutoShape 33"/>
          <p:cNvSpPr>
            <a:spLocks noChangeArrowheads="1"/>
          </p:cNvSpPr>
          <p:nvPr/>
        </p:nvSpPr>
        <p:spPr bwMode="auto">
          <a:xfrm>
            <a:off x="2640014" y="4868863"/>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54" name="AutoShape 34"/>
          <p:cNvSpPr>
            <a:spLocks noChangeArrowheads="1"/>
          </p:cNvSpPr>
          <p:nvPr/>
        </p:nvSpPr>
        <p:spPr bwMode="auto">
          <a:xfrm>
            <a:off x="2640014" y="5661025"/>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117" name="Group 56"/>
          <p:cNvGrpSpPr>
            <a:grpSpLocks/>
          </p:cNvGrpSpPr>
          <p:nvPr/>
        </p:nvGrpSpPr>
        <p:grpSpPr bwMode="auto">
          <a:xfrm>
            <a:off x="4224338" y="5013326"/>
            <a:ext cx="6443662" cy="1844675"/>
            <a:chOff x="1701" y="3158"/>
            <a:chExt cx="4059" cy="1162"/>
          </a:xfrm>
        </p:grpSpPr>
        <p:sp>
          <p:nvSpPr>
            <p:cNvPr id="4118" name="Rectangle 57"/>
            <p:cNvSpPr>
              <a:spLocks noChangeArrowheads="1"/>
            </p:cNvSpPr>
            <p:nvPr/>
          </p:nvSpPr>
          <p:spPr bwMode="auto">
            <a:xfrm>
              <a:off x="1746" y="3249"/>
              <a:ext cx="4014" cy="1071"/>
            </a:xfrm>
            <a:prstGeom prst="rect">
              <a:avLst/>
            </a:prstGeom>
            <a:solidFill>
              <a:srgbClr val="DDDDDD">
                <a:alpha val="6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119" name="Group 58"/>
            <p:cNvGrpSpPr>
              <a:grpSpLocks/>
            </p:cNvGrpSpPr>
            <p:nvPr/>
          </p:nvGrpSpPr>
          <p:grpSpPr bwMode="auto">
            <a:xfrm>
              <a:off x="1701" y="3158"/>
              <a:ext cx="4059" cy="1162"/>
              <a:chOff x="1701" y="3158"/>
              <a:chExt cx="4059" cy="1162"/>
            </a:xfrm>
          </p:grpSpPr>
          <p:sp>
            <p:nvSpPr>
              <p:cNvPr id="4121" name="Line 59"/>
              <p:cNvSpPr>
                <a:spLocks noChangeShapeType="1"/>
              </p:cNvSpPr>
              <p:nvPr/>
            </p:nvSpPr>
            <p:spPr bwMode="auto">
              <a:xfrm>
                <a:off x="1701" y="3158"/>
                <a:ext cx="22" cy="116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2" name="Line 60"/>
              <p:cNvSpPr>
                <a:spLocks noChangeShapeType="1"/>
              </p:cNvSpPr>
              <p:nvPr/>
            </p:nvSpPr>
            <p:spPr bwMode="auto">
              <a:xfrm>
                <a:off x="1723" y="3203"/>
                <a:ext cx="4037"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 name="Text Box 29">
            <a:extLst>
              <a:ext uri="{FF2B5EF4-FFF2-40B4-BE49-F238E27FC236}">
                <a16:creationId xmlns:a16="http://schemas.microsoft.com/office/drawing/2014/main" id="{C8A55E04-5A62-8EAB-3919-AFB33D895B30}"/>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7CF64724-96F5-2AEE-5820-D3E82AD1A6B9}"/>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9862F22E-E386-E4AC-CC9A-5230DDE6DDAF}"/>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Rectangle: Rounded Corners 4">
            <a:extLst>
              <a:ext uri="{FF2B5EF4-FFF2-40B4-BE49-F238E27FC236}">
                <a16:creationId xmlns:a16="http://schemas.microsoft.com/office/drawing/2014/main" id="{0310212F-88A2-8ECB-C77B-9E6CA4C281B3}"/>
              </a:ext>
            </a:extLst>
          </p:cNvPr>
          <p:cNvSpPr/>
          <p:nvPr/>
        </p:nvSpPr>
        <p:spPr>
          <a:xfrm>
            <a:off x="4331804" y="3597523"/>
            <a:ext cx="2376264" cy="680971"/>
          </a:xfrm>
          <a:prstGeom prst="roundRect">
            <a:avLst/>
          </a:prstGeom>
          <a:solidFill>
            <a:srgbClr val="00B0F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Spirituality</a:t>
            </a:r>
            <a:endParaRPr lang="en-US" sz="3200" dirty="0"/>
          </a:p>
        </p:txBody>
      </p:sp>
      <p:pic>
        <p:nvPicPr>
          <p:cNvPr id="6" name="Picture 5">
            <a:extLst>
              <a:ext uri="{FF2B5EF4-FFF2-40B4-BE49-F238E27FC236}">
                <a16:creationId xmlns:a16="http://schemas.microsoft.com/office/drawing/2014/main" id="{B768EAEB-47F0-2D5A-6D73-E1376F0E2095}"/>
              </a:ext>
            </a:extLst>
          </p:cNvPr>
          <p:cNvPicPr>
            <a:picLocks noChangeAspect="1"/>
          </p:cNvPicPr>
          <p:nvPr/>
        </p:nvPicPr>
        <p:blipFill>
          <a:blip r:embed="rId3"/>
          <a:stretch>
            <a:fillRect/>
          </a:stretch>
        </p:blipFill>
        <p:spPr>
          <a:xfrm>
            <a:off x="2044384" y="2538413"/>
            <a:ext cx="794018" cy="758826"/>
          </a:xfrm>
          <a:prstGeom prst="rect">
            <a:avLst/>
          </a:prstGeom>
        </p:spPr>
      </p:pic>
    </p:spTree>
    <p:extLst>
      <p:ext uri="{BB962C8B-B14F-4D97-AF65-F5344CB8AC3E}">
        <p14:creationId xmlns:p14="http://schemas.microsoft.com/office/powerpoint/2010/main" val="3389978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5149">
                                            <p:txEl>
                                              <p:pRg st="8" end="8"/>
                                            </p:txEl>
                                          </p:spTgt>
                                        </p:tgtEl>
                                        <p:attrNameLst>
                                          <p:attrName>style.visibility</p:attrName>
                                        </p:attrNameLst>
                                      </p:cBhvr>
                                      <p:to>
                                        <p:strVal val="visible"/>
                                      </p:to>
                                    </p:set>
                                    <p:anim calcmode="lin" valueType="num">
                                      <p:cBhvr>
                                        <p:cTn id="12" dur="1000" fill="hold"/>
                                        <p:tgtEl>
                                          <p:spTgt spid="5149">
                                            <p:txEl>
                                              <p:pRg st="8" end="8"/>
                                            </p:txEl>
                                          </p:spTgt>
                                        </p:tgtEl>
                                        <p:attrNameLst>
                                          <p:attrName>ppt_w</p:attrName>
                                        </p:attrNameLst>
                                      </p:cBhvr>
                                      <p:tavLst>
                                        <p:tav tm="0">
                                          <p:val>
                                            <p:fltVal val="0"/>
                                          </p:val>
                                        </p:tav>
                                        <p:tav tm="100000">
                                          <p:val>
                                            <p:strVal val="#ppt_w"/>
                                          </p:val>
                                        </p:tav>
                                      </p:tavLst>
                                    </p:anim>
                                    <p:anim calcmode="lin" valueType="num">
                                      <p:cBhvr>
                                        <p:cTn id="13" dur="1000" fill="hold"/>
                                        <p:tgtEl>
                                          <p:spTgt spid="5149">
                                            <p:txEl>
                                              <p:pRg st="8" end="8"/>
                                            </p:txEl>
                                          </p:spTgt>
                                        </p:tgtEl>
                                        <p:attrNameLst>
                                          <p:attrName>ppt_h</p:attrName>
                                        </p:attrNameLst>
                                      </p:cBhvr>
                                      <p:tavLst>
                                        <p:tav tm="0">
                                          <p:val>
                                            <p:fltVal val="0"/>
                                          </p:val>
                                        </p:tav>
                                        <p:tav tm="100000">
                                          <p:val>
                                            <p:strVal val="#ppt_h"/>
                                          </p:val>
                                        </p:tav>
                                      </p:tavLst>
                                    </p:anim>
                                    <p:animEffect transition="in" filter="fade">
                                      <p:cBhvr>
                                        <p:cTn id="14" dur="1000"/>
                                        <p:tgtEl>
                                          <p:spTgt spid="5149">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15" name="Group 44"/>
          <p:cNvGrpSpPr>
            <a:grpSpLocks/>
          </p:cNvGrpSpPr>
          <p:nvPr/>
        </p:nvGrpSpPr>
        <p:grpSpPr bwMode="auto">
          <a:xfrm>
            <a:off x="2424113" y="1052513"/>
            <a:ext cx="1223962" cy="500062"/>
            <a:chOff x="582" y="708"/>
            <a:chExt cx="895" cy="315"/>
          </a:xfrm>
        </p:grpSpPr>
        <p:sp>
          <p:nvSpPr>
            <p:cNvPr id="4123" name="Line 45"/>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4" name="Line 46"/>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5" name="Line 47"/>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6" name="Line 48"/>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7" name="Line 49"/>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8" name="Line 50"/>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4098" name="Group 2"/>
          <p:cNvGrpSpPr>
            <a:grpSpLocks/>
          </p:cNvGrpSpPr>
          <p:nvPr/>
        </p:nvGrpSpPr>
        <p:grpSpPr bwMode="auto">
          <a:xfrm>
            <a:off x="1181100" y="2133600"/>
            <a:ext cx="685800" cy="2667000"/>
            <a:chOff x="-216" y="1344"/>
            <a:chExt cx="432" cy="1680"/>
          </a:xfrm>
        </p:grpSpPr>
        <p:sp>
          <p:nvSpPr>
            <p:cNvPr id="4129"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30"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4099"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0"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01"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4102"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5148" name="Text Box 28"/>
          <p:cNvSpPr txBox="1">
            <a:spLocks noChangeArrowheads="1"/>
          </p:cNvSpPr>
          <p:nvPr/>
        </p:nvSpPr>
        <p:spPr bwMode="auto">
          <a:xfrm>
            <a:off x="1793876" y="3967163"/>
            <a:ext cx="1306513" cy="2303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a:t>
            </a:r>
          </a:p>
        </p:txBody>
      </p:sp>
      <p:sp>
        <p:nvSpPr>
          <p:cNvPr id="5149" name="Text Box 29"/>
          <p:cNvSpPr txBox="1">
            <a:spLocks noChangeArrowheads="1"/>
          </p:cNvSpPr>
          <p:nvPr/>
        </p:nvSpPr>
        <p:spPr bwMode="auto">
          <a:xfrm>
            <a:off x="2963863" y="3967163"/>
            <a:ext cx="1536700" cy="2316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dirty="0"/>
              <a:t>Man Has</a:t>
            </a:r>
          </a:p>
          <a:p>
            <a:pPr eaLnBrk="1" hangingPunct="1">
              <a:lnSpc>
                <a:spcPct val="50000"/>
              </a:lnSpc>
              <a:spcBef>
                <a:spcPct val="60000"/>
              </a:spcBef>
              <a:buFontTx/>
              <a:buNone/>
            </a:pPr>
            <a:r>
              <a:rPr lang="en-US" altLang="en-US" sz="1300" dirty="0"/>
              <a:t>Volition</a:t>
            </a:r>
          </a:p>
          <a:p>
            <a:pPr eaLnBrk="1" hangingPunct="1">
              <a:lnSpc>
                <a:spcPct val="50000"/>
              </a:lnSpc>
              <a:spcBef>
                <a:spcPct val="60000"/>
              </a:spcBef>
              <a:buFontTx/>
              <a:buNone/>
            </a:pPr>
            <a:r>
              <a:rPr lang="en-US" altLang="en-US" sz="1300" dirty="0"/>
              <a:t>Morality</a:t>
            </a:r>
          </a:p>
          <a:p>
            <a:pPr eaLnBrk="1" hangingPunct="1">
              <a:lnSpc>
                <a:spcPct val="50000"/>
              </a:lnSpc>
              <a:spcBef>
                <a:spcPct val="60000"/>
              </a:spcBef>
              <a:buFontTx/>
              <a:buNone/>
            </a:pPr>
            <a:r>
              <a:rPr lang="en-US" altLang="en-US" sz="1300" dirty="0"/>
              <a:t>Justice</a:t>
            </a:r>
          </a:p>
          <a:p>
            <a:pPr eaLnBrk="1" hangingPunct="1">
              <a:lnSpc>
                <a:spcPct val="50000"/>
              </a:lnSpc>
              <a:spcBef>
                <a:spcPct val="60000"/>
              </a:spcBef>
              <a:buFontTx/>
              <a:buNone/>
            </a:pPr>
            <a:r>
              <a:rPr lang="en-US" altLang="en-US" sz="1300" dirty="0"/>
              <a:t>Intellect/logic</a:t>
            </a:r>
          </a:p>
          <a:p>
            <a:pPr eaLnBrk="1" hangingPunct="1">
              <a:lnSpc>
                <a:spcPct val="50000"/>
              </a:lnSpc>
              <a:spcBef>
                <a:spcPct val="60000"/>
              </a:spcBef>
              <a:buFontTx/>
              <a:buNone/>
            </a:pPr>
            <a:r>
              <a:rPr lang="en-US" altLang="en-US" sz="1300" dirty="0"/>
              <a:t>Abilities</a:t>
            </a:r>
          </a:p>
          <a:p>
            <a:pPr eaLnBrk="1" hangingPunct="1">
              <a:lnSpc>
                <a:spcPct val="50000"/>
              </a:lnSpc>
              <a:spcBef>
                <a:spcPct val="60000"/>
              </a:spcBef>
              <a:buFontTx/>
              <a:buNone/>
            </a:pPr>
            <a:r>
              <a:rPr lang="en-US" altLang="en-US" sz="1300" dirty="0"/>
              <a:t>Relationships</a:t>
            </a:r>
          </a:p>
          <a:p>
            <a:pPr eaLnBrk="1" hangingPunct="1">
              <a:lnSpc>
                <a:spcPct val="50000"/>
              </a:lnSpc>
              <a:spcBef>
                <a:spcPct val="60000"/>
              </a:spcBef>
              <a:buFontTx/>
              <a:buNone/>
            </a:pPr>
            <a:r>
              <a:rPr lang="en-US" altLang="en-US" sz="1300" dirty="0"/>
              <a:t>Expression</a:t>
            </a:r>
          </a:p>
          <a:p>
            <a:pPr eaLnBrk="1" hangingPunct="1">
              <a:lnSpc>
                <a:spcPct val="50000"/>
              </a:lnSpc>
              <a:spcBef>
                <a:spcPct val="60000"/>
              </a:spcBef>
              <a:buFontTx/>
              <a:buNone/>
            </a:pPr>
            <a:r>
              <a:rPr lang="en-US" altLang="en-US" sz="1300" dirty="0"/>
              <a:t>Spirituality</a:t>
            </a:r>
          </a:p>
          <a:p>
            <a:pPr eaLnBrk="1" hangingPunct="1">
              <a:lnSpc>
                <a:spcPct val="50000"/>
              </a:lnSpc>
              <a:spcBef>
                <a:spcPct val="60000"/>
              </a:spcBef>
              <a:buFontTx/>
              <a:buNone/>
            </a:pPr>
            <a:r>
              <a:rPr lang="en-US" altLang="en-US" sz="1300" dirty="0"/>
              <a:t>Eternal</a:t>
            </a:r>
          </a:p>
        </p:txBody>
      </p:sp>
      <p:sp>
        <p:nvSpPr>
          <p:cNvPr id="5150" name="AutoShape 30"/>
          <p:cNvSpPr>
            <a:spLocks noChangeArrowheads="1"/>
          </p:cNvSpPr>
          <p:nvPr/>
        </p:nvSpPr>
        <p:spPr bwMode="auto">
          <a:xfrm>
            <a:off x="2638426" y="4076700"/>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53" name="AutoShape 33"/>
          <p:cNvSpPr>
            <a:spLocks noChangeArrowheads="1"/>
          </p:cNvSpPr>
          <p:nvPr/>
        </p:nvSpPr>
        <p:spPr bwMode="auto">
          <a:xfrm>
            <a:off x="2640014" y="4868863"/>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54" name="AutoShape 34"/>
          <p:cNvSpPr>
            <a:spLocks noChangeArrowheads="1"/>
          </p:cNvSpPr>
          <p:nvPr/>
        </p:nvSpPr>
        <p:spPr bwMode="auto">
          <a:xfrm>
            <a:off x="2640014" y="5661025"/>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117" name="Group 56"/>
          <p:cNvGrpSpPr>
            <a:grpSpLocks/>
          </p:cNvGrpSpPr>
          <p:nvPr/>
        </p:nvGrpSpPr>
        <p:grpSpPr bwMode="auto">
          <a:xfrm>
            <a:off x="4224338" y="5013326"/>
            <a:ext cx="6443662" cy="1844675"/>
            <a:chOff x="1701" y="3158"/>
            <a:chExt cx="4059" cy="1162"/>
          </a:xfrm>
        </p:grpSpPr>
        <p:sp>
          <p:nvSpPr>
            <p:cNvPr id="4118" name="Rectangle 57"/>
            <p:cNvSpPr>
              <a:spLocks noChangeArrowheads="1"/>
            </p:cNvSpPr>
            <p:nvPr/>
          </p:nvSpPr>
          <p:spPr bwMode="auto">
            <a:xfrm>
              <a:off x="1746" y="3249"/>
              <a:ext cx="4014" cy="1071"/>
            </a:xfrm>
            <a:prstGeom prst="rect">
              <a:avLst/>
            </a:prstGeom>
            <a:solidFill>
              <a:srgbClr val="DDDDDD">
                <a:alpha val="6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119" name="Group 58"/>
            <p:cNvGrpSpPr>
              <a:grpSpLocks/>
            </p:cNvGrpSpPr>
            <p:nvPr/>
          </p:nvGrpSpPr>
          <p:grpSpPr bwMode="auto">
            <a:xfrm>
              <a:off x="1701" y="3158"/>
              <a:ext cx="4059" cy="1162"/>
              <a:chOff x="1701" y="3158"/>
              <a:chExt cx="4059" cy="1162"/>
            </a:xfrm>
          </p:grpSpPr>
          <p:sp>
            <p:nvSpPr>
              <p:cNvPr id="4121" name="Line 59"/>
              <p:cNvSpPr>
                <a:spLocks noChangeShapeType="1"/>
              </p:cNvSpPr>
              <p:nvPr/>
            </p:nvSpPr>
            <p:spPr bwMode="auto">
              <a:xfrm>
                <a:off x="1701" y="3158"/>
                <a:ext cx="22" cy="116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2" name="Line 60"/>
              <p:cNvSpPr>
                <a:spLocks noChangeShapeType="1"/>
              </p:cNvSpPr>
              <p:nvPr/>
            </p:nvSpPr>
            <p:spPr bwMode="auto">
              <a:xfrm>
                <a:off x="1723" y="3203"/>
                <a:ext cx="4037"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 name="Text Box 29">
            <a:extLst>
              <a:ext uri="{FF2B5EF4-FFF2-40B4-BE49-F238E27FC236}">
                <a16:creationId xmlns:a16="http://schemas.microsoft.com/office/drawing/2014/main" id="{F85B1BEE-5774-D123-2C88-7DF55124BAC5}"/>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820DA8B2-457E-0AAA-171D-DCE283D8163B}"/>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3F669070-6110-841F-D430-29CE95985F28}"/>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Rectangle: Rounded Corners 4">
            <a:extLst>
              <a:ext uri="{FF2B5EF4-FFF2-40B4-BE49-F238E27FC236}">
                <a16:creationId xmlns:a16="http://schemas.microsoft.com/office/drawing/2014/main" id="{0CA041B9-4128-B0F1-6BA1-85F7BECB53B7}"/>
              </a:ext>
            </a:extLst>
          </p:cNvPr>
          <p:cNvSpPr/>
          <p:nvPr/>
        </p:nvSpPr>
        <p:spPr>
          <a:xfrm>
            <a:off x="4331804" y="3597523"/>
            <a:ext cx="1620180" cy="680971"/>
          </a:xfrm>
          <a:prstGeom prst="roundRect">
            <a:avLst/>
          </a:prstGeom>
          <a:solidFill>
            <a:srgbClr val="00B0F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Eternal</a:t>
            </a:r>
            <a:endParaRPr lang="en-US" sz="3200" dirty="0"/>
          </a:p>
        </p:txBody>
      </p:sp>
      <p:pic>
        <p:nvPicPr>
          <p:cNvPr id="6" name="Picture 5">
            <a:extLst>
              <a:ext uri="{FF2B5EF4-FFF2-40B4-BE49-F238E27FC236}">
                <a16:creationId xmlns:a16="http://schemas.microsoft.com/office/drawing/2014/main" id="{4A7C0A4A-31E5-3AF0-FB81-1E55A55A7502}"/>
              </a:ext>
            </a:extLst>
          </p:cNvPr>
          <p:cNvPicPr>
            <a:picLocks noChangeAspect="1"/>
          </p:cNvPicPr>
          <p:nvPr/>
        </p:nvPicPr>
        <p:blipFill>
          <a:blip r:embed="rId3"/>
          <a:stretch>
            <a:fillRect/>
          </a:stretch>
        </p:blipFill>
        <p:spPr>
          <a:xfrm>
            <a:off x="2044384" y="2538413"/>
            <a:ext cx="794018" cy="758826"/>
          </a:xfrm>
          <a:prstGeom prst="rect">
            <a:avLst/>
          </a:prstGeom>
        </p:spPr>
      </p:pic>
    </p:spTree>
    <p:extLst>
      <p:ext uri="{BB962C8B-B14F-4D97-AF65-F5344CB8AC3E}">
        <p14:creationId xmlns:p14="http://schemas.microsoft.com/office/powerpoint/2010/main" val="3108342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5149">
                                            <p:txEl>
                                              <p:pRg st="9" end="9"/>
                                            </p:txEl>
                                          </p:spTgt>
                                        </p:tgtEl>
                                        <p:attrNameLst>
                                          <p:attrName>style.visibility</p:attrName>
                                        </p:attrNameLst>
                                      </p:cBhvr>
                                      <p:to>
                                        <p:strVal val="visible"/>
                                      </p:to>
                                    </p:set>
                                    <p:anim calcmode="lin" valueType="num">
                                      <p:cBhvr>
                                        <p:cTn id="12" dur="1000" fill="hold"/>
                                        <p:tgtEl>
                                          <p:spTgt spid="5149">
                                            <p:txEl>
                                              <p:pRg st="9" end="9"/>
                                            </p:txEl>
                                          </p:spTgt>
                                        </p:tgtEl>
                                        <p:attrNameLst>
                                          <p:attrName>ppt_w</p:attrName>
                                        </p:attrNameLst>
                                      </p:cBhvr>
                                      <p:tavLst>
                                        <p:tav tm="0">
                                          <p:val>
                                            <p:fltVal val="0"/>
                                          </p:val>
                                        </p:tav>
                                        <p:tav tm="100000">
                                          <p:val>
                                            <p:strVal val="#ppt_w"/>
                                          </p:val>
                                        </p:tav>
                                      </p:tavLst>
                                    </p:anim>
                                    <p:anim calcmode="lin" valueType="num">
                                      <p:cBhvr>
                                        <p:cTn id="13" dur="1000" fill="hold"/>
                                        <p:tgtEl>
                                          <p:spTgt spid="5149">
                                            <p:txEl>
                                              <p:pRg st="9" end="9"/>
                                            </p:txEl>
                                          </p:spTgt>
                                        </p:tgtEl>
                                        <p:attrNameLst>
                                          <p:attrName>ppt_h</p:attrName>
                                        </p:attrNameLst>
                                      </p:cBhvr>
                                      <p:tavLst>
                                        <p:tav tm="0">
                                          <p:val>
                                            <p:fltVal val="0"/>
                                          </p:val>
                                        </p:tav>
                                        <p:tav tm="100000">
                                          <p:val>
                                            <p:strVal val="#ppt_h"/>
                                          </p:val>
                                        </p:tav>
                                      </p:tavLst>
                                    </p:anim>
                                    <p:animEffect transition="in" filter="fade">
                                      <p:cBhvr>
                                        <p:cTn id="14" dur="1000"/>
                                        <p:tgtEl>
                                          <p:spTgt spid="5149">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31CA04C-A43B-7E57-C459-AF0F200FD112}"/>
              </a:ext>
            </a:extLst>
          </p:cNvPr>
          <p:cNvPicPr>
            <a:picLocks noChangeAspect="1"/>
          </p:cNvPicPr>
          <p:nvPr/>
        </p:nvPicPr>
        <p:blipFill>
          <a:blip r:embed="rId3"/>
          <a:stretch>
            <a:fillRect/>
          </a:stretch>
        </p:blipFill>
        <p:spPr>
          <a:xfrm>
            <a:off x="2044384" y="2538413"/>
            <a:ext cx="794018" cy="758826"/>
          </a:xfrm>
          <a:prstGeom prst="rect">
            <a:avLst/>
          </a:prstGeom>
        </p:spPr>
      </p:pic>
      <p:grpSp>
        <p:nvGrpSpPr>
          <p:cNvPr id="4115" name="Group 44"/>
          <p:cNvGrpSpPr>
            <a:grpSpLocks/>
          </p:cNvGrpSpPr>
          <p:nvPr/>
        </p:nvGrpSpPr>
        <p:grpSpPr bwMode="auto">
          <a:xfrm>
            <a:off x="2424113" y="1052513"/>
            <a:ext cx="1223962" cy="500062"/>
            <a:chOff x="582" y="708"/>
            <a:chExt cx="895" cy="315"/>
          </a:xfrm>
        </p:grpSpPr>
        <p:sp>
          <p:nvSpPr>
            <p:cNvPr id="4123" name="Line 45"/>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4" name="Line 46"/>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5" name="Line 47"/>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6" name="Line 48"/>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7" name="Line 49"/>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8" name="Line 50"/>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4098" name="Group 2"/>
          <p:cNvGrpSpPr>
            <a:grpSpLocks/>
          </p:cNvGrpSpPr>
          <p:nvPr/>
        </p:nvGrpSpPr>
        <p:grpSpPr bwMode="auto">
          <a:xfrm>
            <a:off x="1181100" y="2133600"/>
            <a:ext cx="685800" cy="2667000"/>
            <a:chOff x="-216" y="1344"/>
            <a:chExt cx="432" cy="1680"/>
          </a:xfrm>
        </p:grpSpPr>
        <p:sp>
          <p:nvSpPr>
            <p:cNvPr id="4129"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30"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4099"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0"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01"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4102"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5141" name="Line 21"/>
          <p:cNvSpPr>
            <a:spLocks noChangeShapeType="1"/>
          </p:cNvSpPr>
          <p:nvPr/>
        </p:nvSpPr>
        <p:spPr bwMode="auto">
          <a:xfrm flipH="1">
            <a:off x="2224088" y="2092326"/>
            <a:ext cx="114300" cy="468313"/>
          </a:xfrm>
          <a:prstGeom prst="line">
            <a:avLst/>
          </a:prstGeom>
          <a:noFill/>
          <a:ln w="127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142" name="Line 22"/>
          <p:cNvSpPr>
            <a:spLocks noChangeShapeType="1"/>
          </p:cNvSpPr>
          <p:nvPr/>
        </p:nvSpPr>
        <p:spPr bwMode="auto">
          <a:xfrm>
            <a:off x="2513013" y="2092326"/>
            <a:ext cx="144462" cy="460375"/>
          </a:xfrm>
          <a:prstGeom prst="line">
            <a:avLst/>
          </a:prstGeom>
          <a:noFill/>
          <a:ln w="127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143" name="Line 23"/>
          <p:cNvSpPr>
            <a:spLocks noChangeShapeType="1"/>
          </p:cNvSpPr>
          <p:nvPr/>
        </p:nvSpPr>
        <p:spPr bwMode="auto">
          <a:xfrm>
            <a:off x="2316164" y="2776538"/>
            <a:ext cx="268287" cy="0"/>
          </a:xfrm>
          <a:prstGeom prst="line">
            <a:avLst/>
          </a:prstGeom>
          <a:noFill/>
          <a:ln w="127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144" name="Text Box 24"/>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dirty="0">
                <a:solidFill>
                  <a:schemeClr val="accent2"/>
                </a:solidFill>
              </a:rPr>
              <a:t>Harmony</a:t>
            </a:r>
          </a:p>
        </p:txBody>
      </p:sp>
      <p:sp>
        <p:nvSpPr>
          <p:cNvPr id="5148" name="Text Box 28"/>
          <p:cNvSpPr txBox="1">
            <a:spLocks noChangeArrowheads="1"/>
          </p:cNvSpPr>
          <p:nvPr/>
        </p:nvSpPr>
        <p:spPr bwMode="auto">
          <a:xfrm>
            <a:off x="1793876" y="3967163"/>
            <a:ext cx="1306513" cy="2303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a:t>
            </a:r>
          </a:p>
        </p:txBody>
      </p:sp>
      <p:sp>
        <p:nvSpPr>
          <p:cNvPr id="5149" name="Text Box 29"/>
          <p:cNvSpPr txBox="1">
            <a:spLocks noChangeArrowheads="1"/>
          </p:cNvSpPr>
          <p:nvPr/>
        </p:nvSpPr>
        <p:spPr bwMode="auto">
          <a:xfrm>
            <a:off x="2963863" y="3967163"/>
            <a:ext cx="1536700" cy="2316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dirty="0"/>
              <a:t>Man Has</a:t>
            </a:r>
          </a:p>
          <a:p>
            <a:pPr eaLnBrk="1" hangingPunct="1">
              <a:lnSpc>
                <a:spcPct val="50000"/>
              </a:lnSpc>
              <a:spcBef>
                <a:spcPct val="60000"/>
              </a:spcBef>
              <a:buFontTx/>
              <a:buNone/>
            </a:pPr>
            <a:r>
              <a:rPr lang="en-US" altLang="en-US" sz="1300" dirty="0"/>
              <a:t>Volition</a:t>
            </a:r>
          </a:p>
          <a:p>
            <a:pPr eaLnBrk="1" hangingPunct="1">
              <a:lnSpc>
                <a:spcPct val="50000"/>
              </a:lnSpc>
              <a:spcBef>
                <a:spcPct val="60000"/>
              </a:spcBef>
              <a:buFontTx/>
              <a:buNone/>
            </a:pPr>
            <a:r>
              <a:rPr lang="en-US" altLang="en-US" sz="1300" dirty="0"/>
              <a:t>Morality</a:t>
            </a:r>
          </a:p>
          <a:p>
            <a:pPr eaLnBrk="1" hangingPunct="1">
              <a:lnSpc>
                <a:spcPct val="50000"/>
              </a:lnSpc>
              <a:spcBef>
                <a:spcPct val="60000"/>
              </a:spcBef>
              <a:buFontTx/>
              <a:buNone/>
            </a:pPr>
            <a:r>
              <a:rPr lang="en-US" altLang="en-US" sz="1300" dirty="0"/>
              <a:t>Justice</a:t>
            </a:r>
          </a:p>
          <a:p>
            <a:pPr eaLnBrk="1" hangingPunct="1">
              <a:lnSpc>
                <a:spcPct val="50000"/>
              </a:lnSpc>
              <a:spcBef>
                <a:spcPct val="60000"/>
              </a:spcBef>
              <a:buFontTx/>
              <a:buNone/>
            </a:pPr>
            <a:r>
              <a:rPr lang="en-US" altLang="en-US" sz="1300" dirty="0"/>
              <a:t>Intellect/logic</a:t>
            </a:r>
          </a:p>
          <a:p>
            <a:pPr eaLnBrk="1" hangingPunct="1">
              <a:lnSpc>
                <a:spcPct val="50000"/>
              </a:lnSpc>
              <a:spcBef>
                <a:spcPct val="60000"/>
              </a:spcBef>
              <a:buFontTx/>
              <a:buNone/>
            </a:pPr>
            <a:r>
              <a:rPr lang="en-US" altLang="en-US" sz="1300" dirty="0"/>
              <a:t>Abilities</a:t>
            </a:r>
          </a:p>
          <a:p>
            <a:pPr eaLnBrk="1" hangingPunct="1">
              <a:lnSpc>
                <a:spcPct val="50000"/>
              </a:lnSpc>
              <a:spcBef>
                <a:spcPct val="60000"/>
              </a:spcBef>
              <a:buFontTx/>
              <a:buNone/>
            </a:pPr>
            <a:r>
              <a:rPr lang="en-US" altLang="en-US" sz="1300" dirty="0"/>
              <a:t>Relationships</a:t>
            </a:r>
          </a:p>
          <a:p>
            <a:pPr eaLnBrk="1" hangingPunct="1">
              <a:lnSpc>
                <a:spcPct val="50000"/>
              </a:lnSpc>
              <a:spcBef>
                <a:spcPct val="60000"/>
              </a:spcBef>
              <a:buFontTx/>
              <a:buNone/>
            </a:pPr>
            <a:r>
              <a:rPr lang="en-US" altLang="en-US" sz="1300" dirty="0"/>
              <a:t>Expression</a:t>
            </a:r>
          </a:p>
          <a:p>
            <a:pPr eaLnBrk="1" hangingPunct="1">
              <a:lnSpc>
                <a:spcPct val="50000"/>
              </a:lnSpc>
              <a:spcBef>
                <a:spcPct val="60000"/>
              </a:spcBef>
              <a:buFontTx/>
              <a:buNone/>
            </a:pPr>
            <a:r>
              <a:rPr lang="en-US" altLang="en-US" sz="1300" dirty="0"/>
              <a:t>Spirituality</a:t>
            </a:r>
          </a:p>
          <a:p>
            <a:pPr eaLnBrk="1" hangingPunct="1">
              <a:lnSpc>
                <a:spcPct val="50000"/>
              </a:lnSpc>
              <a:spcBef>
                <a:spcPct val="60000"/>
              </a:spcBef>
              <a:buFontTx/>
              <a:buNone/>
            </a:pPr>
            <a:r>
              <a:rPr lang="en-US" altLang="en-US" sz="1300" dirty="0"/>
              <a:t>Eternal</a:t>
            </a:r>
          </a:p>
        </p:txBody>
      </p:sp>
      <p:sp>
        <p:nvSpPr>
          <p:cNvPr id="5150" name="AutoShape 30"/>
          <p:cNvSpPr>
            <a:spLocks noChangeArrowheads="1"/>
          </p:cNvSpPr>
          <p:nvPr/>
        </p:nvSpPr>
        <p:spPr bwMode="auto">
          <a:xfrm>
            <a:off x="2638426" y="4076700"/>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53" name="AutoShape 33"/>
          <p:cNvSpPr>
            <a:spLocks noChangeArrowheads="1"/>
          </p:cNvSpPr>
          <p:nvPr/>
        </p:nvSpPr>
        <p:spPr bwMode="auto">
          <a:xfrm>
            <a:off x="2640014" y="4868863"/>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54" name="AutoShape 34"/>
          <p:cNvSpPr>
            <a:spLocks noChangeArrowheads="1"/>
          </p:cNvSpPr>
          <p:nvPr/>
        </p:nvSpPr>
        <p:spPr bwMode="auto">
          <a:xfrm>
            <a:off x="2640014" y="5661025"/>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117" name="Group 56"/>
          <p:cNvGrpSpPr>
            <a:grpSpLocks/>
          </p:cNvGrpSpPr>
          <p:nvPr/>
        </p:nvGrpSpPr>
        <p:grpSpPr bwMode="auto">
          <a:xfrm>
            <a:off x="4224338" y="5013326"/>
            <a:ext cx="6443662" cy="1844675"/>
            <a:chOff x="1701" y="3158"/>
            <a:chExt cx="4059" cy="1162"/>
          </a:xfrm>
        </p:grpSpPr>
        <p:sp>
          <p:nvSpPr>
            <p:cNvPr id="4118" name="Rectangle 57"/>
            <p:cNvSpPr>
              <a:spLocks noChangeArrowheads="1"/>
            </p:cNvSpPr>
            <p:nvPr/>
          </p:nvSpPr>
          <p:spPr bwMode="auto">
            <a:xfrm>
              <a:off x="1746" y="3249"/>
              <a:ext cx="4014" cy="1071"/>
            </a:xfrm>
            <a:prstGeom prst="rect">
              <a:avLst/>
            </a:prstGeom>
            <a:solidFill>
              <a:srgbClr val="DDDDDD">
                <a:alpha val="6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119" name="Group 58"/>
            <p:cNvGrpSpPr>
              <a:grpSpLocks/>
            </p:cNvGrpSpPr>
            <p:nvPr/>
          </p:nvGrpSpPr>
          <p:grpSpPr bwMode="auto">
            <a:xfrm>
              <a:off x="1701" y="3158"/>
              <a:ext cx="4059" cy="1162"/>
              <a:chOff x="1701" y="3158"/>
              <a:chExt cx="4059" cy="1162"/>
            </a:xfrm>
          </p:grpSpPr>
          <p:sp>
            <p:nvSpPr>
              <p:cNvPr id="4121" name="Line 59"/>
              <p:cNvSpPr>
                <a:spLocks noChangeShapeType="1"/>
              </p:cNvSpPr>
              <p:nvPr/>
            </p:nvSpPr>
            <p:spPr bwMode="auto">
              <a:xfrm>
                <a:off x="1701" y="3158"/>
                <a:ext cx="22" cy="116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2" name="Line 60"/>
              <p:cNvSpPr>
                <a:spLocks noChangeShapeType="1"/>
              </p:cNvSpPr>
              <p:nvPr/>
            </p:nvSpPr>
            <p:spPr bwMode="auto">
              <a:xfrm>
                <a:off x="1723" y="3203"/>
                <a:ext cx="4037"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 name="Text Box 29">
            <a:extLst>
              <a:ext uri="{FF2B5EF4-FFF2-40B4-BE49-F238E27FC236}">
                <a16:creationId xmlns:a16="http://schemas.microsoft.com/office/drawing/2014/main" id="{C2C84B9E-54F8-5DBB-1E5C-A3BBA66DF28F}"/>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185D3CBD-6DD3-3F97-F8BC-24289988A405}"/>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D1A9DF6F-09F1-011D-5F00-93E0DDC75259}"/>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Rectangle: Rounded Corners 4">
            <a:extLst>
              <a:ext uri="{FF2B5EF4-FFF2-40B4-BE49-F238E27FC236}">
                <a16:creationId xmlns:a16="http://schemas.microsoft.com/office/drawing/2014/main" id="{03016A3D-5AE2-CED9-1FFE-AE83ECFE6723}"/>
              </a:ext>
            </a:extLst>
          </p:cNvPr>
          <p:cNvSpPr/>
          <p:nvPr/>
        </p:nvSpPr>
        <p:spPr>
          <a:xfrm>
            <a:off x="3970971" y="2529714"/>
            <a:ext cx="2124236" cy="680971"/>
          </a:xfrm>
          <a:prstGeom prst="roundRect">
            <a:avLst/>
          </a:prstGeom>
          <a:solidFill>
            <a:schemeClr val="accent2"/>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Harmony</a:t>
            </a:r>
            <a:endParaRPr lang="en-US" sz="3200" dirty="0"/>
          </a:p>
        </p:txBody>
      </p:sp>
    </p:spTree>
    <p:extLst>
      <p:ext uri="{BB962C8B-B14F-4D97-AF65-F5344CB8AC3E}">
        <p14:creationId xmlns:p14="http://schemas.microsoft.com/office/powerpoint/2010/main" val="785657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par>
                                <p:cTn id="10" presetID="9" presetClass="entr" presetSubtype="0" fill="hold" grpId="0" nodeType="withEffect">
                                  <p:stCondLst>
                                    <p:cond delay="0"/>
                                  </p:stCondLst>
                                  <p:childTnLst>
                                    <p:set>
                                      <p:cBhvr>
                                        <p:cTn id="11" dur="1" fill="hold">
                                          <p:stCondLst>
                                            <p:cond delay="0"/>
                                          </p:stCondLst>
                                        </p:cTn>
                                        <p:tgtEl>
                                          <p:spTgt spid="5141"/>
                                        </p:tgtEl>
                                        <p:attrNameLst>
                                          <p:attrName>style.visibility</p:attrName>
                                        </p:attrNameLst>
                                      </p:cBhvr>
                                      <p:to>
                                        <p:strVal val="visible"/>
                                      </p:to>
                                    </p:set>
                                    <p:animEffect transition="in" filter="dissolve">
                                      <p:cBhvr>
                                        <p:cTn id="12" dur="1000"/>
                                        <p:tgtEl>
                                          <p:spTgt spid="5141"/>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142"/>
                                        </p:tgtEl>
                                        <p:attrNameLst>
                                          <p:attrName>style.visibility</p:attrName>
                                        </p:attrNameLst>
                                      </p:cBhvr>
                                      <p:to>
                                        <p:strVal val="visible"/>
                                      </p:to>
                                    </p:set>
                                    <p:animEffect transition="in" filter="dissolve">
                                      <p:cBhvr>
                                        <p:cTn id="15" dur="500"/>
                                        <p:tgtEl>
                                          <p:spTgt spid="5142"/>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5143"/>
                                        </p:tgtEl>
                                        <p:attrNameLst>
                                          <p:attrName>style.visibility</p:attrName>
                                        </p:attrNameLst>
                                      </p:cBhvr>
                                      <p:to>
                                        <p:strVal val="visible"/>
                                      </p:to>
                                    </p:set>
                                    <p:animEffect transition="in" filter="dissolve">
                                      <p:cBhvr>
                                        <p:cTn id="18" dur="500"/>
                                        <p:tgtEl>
                                          <p:spTgt spid="5143"/>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5144">
                                            <p:txEl>
                                              <p:pRg st="0" end="0"/>
                                            </p:txEl>
                                          </p:spTgt>
                                        </p:tgtEl>
                                        <p:attrNameLst>
                                          <p:attrName>style.visibility</p:attrName>
                                        </p:attrNameLst>
                                      </p:cBhvr>
                                      <p:to>
                                        <p:strVal val="visible"/>
                                      </p:to>
                                    </p:set>
                                    <p:animEffect transition="in" filter="dissolve">
                                      <p:cBhvr>
                                        <p:cTn id="21" dur="500"/>
                                        <p:tgtEl>
                                          <p:spTgt spid="5144">
                                            <p:txEl>
                                              <p:pRg st="0" end="0"/>
                                            </p:txEl>
                                          </p:spTgt>
                                        </p:tgtEl>
                                      </p:cBhvr>
                                    </p:animEffect>
                                  </p:childTnLst>
                                </p:cTn>
                              </p:par>
                              <p:par>
                                <p:cTn id="22" presetID="35" presetClass="emph" presetSubtype="0" repeatCount="indefinite" fill="hold" nodeType="withEffect">
                                  <p:stCondLst>
                                    <p:cond delay="500"/>
                                  </p:stCondLst>
                                  <p:childTnLst>
                                    <p:anim calcmode="discrete" valueType="str">
                                      <p:cBhvr>
                                        <p:cTn id="23" dur="1000" fill="hold"/>
                                        <p:tgtEl>
                                          <p:spTgt spid="5144">
                                            <p:txEl>
                                              <p:pRg st="0" end="0"/>
                                            </p:txEl>
                                          </p:spTgt>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1" grpId="0" animBg="1"/>
      <p:bldP spid="5142" grpId="0" animBg="1"/>
      <p:bldP spid="5143" grpId="0" animBg="1"/>
      <p:bldP spid="5144" grpId="0" build="allAtOnce"/>
      <p:bldP spid="5"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E022CED-599A-52E9-0882-BF6D2F5C750F}"/>
              </a:ext>
            </a:extLst>
          </p:cNvPr>
          <p:cNvPicPr>
            <a:picLocks noChangeAspect="1"/>
          </p:cNvPicPr>
          <p:nvPr/>
        </p:nvPicPr>
        <p:blipFill>
          <a:blip r:embed="rId3"/>
          <a:stretch>
            <a:fillRect/>
          </a:stretch>
        </p:blipFill>
        <p:spPr>
          <a:xfrm>
            <a:off x="2044384" y="2538413"/>
            <a:ext cx="794018" cy="758826"/>
          </a:xfrm>
          <a:prstGeom prst="rect">
            <a:avLst/>
          </a:prstGeom>
        </p:spPr>
      </p:pic>
      <p:grpSp>
        <p:nvGrpSpPr>
          <p:cNvPr id="4115" name="Group 44"/>
          <p:cNvGrpSpPr>
            <a:grpSpLocks/>
          </p:cNvGrpSpPr>
          <p:nvPr/>
        </p:nvGrpSpPr>
        <p:grpSpPr bwMode="auto">
          <a:xfrm>
            <a:off x="2424113" y="1052513"/>
            <a:ext cx="1223962" cy="500062"/>
            <a:chOff x="582" y="708"/>
            <a:chExt cx="895" cy="315"/>
          </a:xfrm>
        </p:grpSpPr>
        <p:sp>
          <p:nvSpPr>
            <p:cNvPr id="4123" name="Line 45"/>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4" name="Line 46"/>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5" name="Line 47"/>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6" name="Line 48"/>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7" name="Line 49"/>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28" name="Line 50"/>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4098" name="Group 2"/>
          <p:cNvGrpSpPr>
            <a:grpSpLocks/>
          </p:cNvGrpSpPr>
          <p:nvPr/>
        </p:nvGrpSpPr>
        <p:grpSpPr bwMode="auto">
          <a:xfrm>
            <a:off x="1181100" y="2133600"/>
            <a:ext cx="685800" cy="2667000"/>
            <a:chOff x="-216" y="1344"/>
            <a:chExt cx="432" cy="1680"/>
          </a:xfrm>
        </p:grpSpPr>
        <p:sp>
          <p:nvSpPr>
            <p:cNvPr id="4129"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30"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4099"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0"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01"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4102"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5141" name="Line 21"/>
          <p:cNvSpPr>
            <a:spLocks noChangeShapeType="1"/>
          </p:cNvSpPr>
          <p:nvPr/>
        </p:nvSpPr>
        <p:spPr bwMode="auto">
          <a:xfrm flipH="1">
            <a:off x="2224088" y="2092326"/>
            <a:ext cx="114300" cy="468313"/>
          </a:xfrm>
          <a:prstGeom prst="line">
            <a:avLst/>
          </a:prstGeom>
          <a:noFill/>
          <a:ln w="127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142" name="Line 22"/>
          <p:cNvSpPr>
            <a:spLocks noChangeShapeType="1"/>
          </p:cNvSpPr>
          <p:nvPr/>
        </p:nvSpPr>
        <p:spPr bwMode="auto">
          <a:xfrm>
            <a:off x="2513013" y="2092326"/>
            <a:ext cx="144462" cy="460375"/>
          </a:xfrm>
          <a:prstGeom prst="line">
            <a:avLst/>
          </a:prstGeom>
          <a:noFill/>
          <a:ln w="127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143" name="Line 23"/>
          <p:cNvSpPr>
            <a:spLocks noChangeShapeType="1"/>
          </p:cNvSpPr>
          <p:nvPr/>
        </p:nvSpPr>
        <p:spPr bwMode="auto">
          <a:xfrm>
            <a:off x="2316164" y="2776538"/>
            <a:ext cx="268287" cy="0"/>
          </a:xfrm>
          <a:prstGeom prst="line">
            <a:avLst/>
          </a:prstGeom>
          <a:noFill/>
          <a:ln w="127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144" name="Text Box 24"/>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5148" name="Text Box 28"/>
          <p:cNvSpPr txBox="1">
            <a:spLocks noChangeArrowheads="1"/>
          </p:cNvSpPr>
          <p:nvPr/>
        </p:nvSpPr>
        <p:spPr bwMode="auto">
          <a:xfrm>
            <a:off x="1793876" y="3967163"/>
            <a:ext cx="1306513" cy="2303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a:t>
            </a:r>
          </a:p>
        </p:txBody>
      </p:sp>
      <p:sp>
        <p:nvSpPr>
          <p:cNvPr id="5149" name="Text Box 29"/>
          <p:cNvSpPr txBox="1">
            <a:spLocks noChangeArrowheads="1"/>
          </p:cNvSpPr>
          <p:nvPr/>
        </p:nvSpPr>
        <p:spPr bwMode="auto">
          <a:xfrm>
            <a:off x="2963863" y="3967163"/>
            <a:ext cx="1536700" cy="2316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dirty="0"/>
              <a:t>Man Has</a:t>
            </a:r>
          </a:p>
          <a:p>
            <a:pPr eaLnBrk="1" hangingPunct="1">
              <a:lnSpc>
                <a:spcPct val="50000"/>
              </a:lnSpc>
              <a:spcBef>
                <a:spcPct val="60000"/>
              </a:spcBef>
              <a:buFontTx/>
              <a:buNone/>
            </a:pPr>
            <a:r>
              <a:rPr lang="en-US" altLang="en-US" sz="1300" dirty="0"/>
              <a:t>Volition</a:t>
            </a:r>
          </a:p>
          <a:p>
            <a:pPr eaLnBrk="1" hangingPunct="1">
              <a:lnSpc>
                <a:spcPct val="50000"/>
              </a:lnSpc>
              <a:spcBef>
                <a:spcPct val="60000"/>
              </a:spcBef>
              <a:buFontTx/>
              <a:buNone/>
            </a:pPr>
            <a:r>
              <a:rPr lang="en-US" altLang="en-US" sz="1300" dirty="0"/>
              <a:t>Morality</a:t>
            </a:r>
          </a:p>
          <a:p>
            <a:pPr eaLnBrk="1" hangingPunct="1">
              <a:lnSpc>
                <a:spcPct val="50000"/>
              </a:lnSpc>
              <a:spcBef>
                <a:spcPct val="60000"/>
              </a:spcBef>
              <a:buFontTx/>
              <a:buNone/>
            </a:pPr>
            <a:r>
              <a:rPr lang="en-US" altLang="en-US" sz="1300" dirty="0"/>
              <a:t>Justice</a:t>
            </a:r>
          </a:p>
          <a:p>
            <a:pPr eaLnBrk="1" hangingPunct="1">
              <a:lnSpc>
                <a:spcPct val="50000"/>
              </a:lnSpc>
              <a:spcBef>
                <a:spcPct val="60000"/>
              </a:spcBef>
              <a:buFontTx/>
              <a:buNone/>
            </a:pPr>
            <a:r>
              <a:rPr lang="en-US" altLang="en-US" sz="1300" dirty="0"/>
              <a:t>Intellect/logic</a:t>
            </a:r>
          </a:p>
          <a:p>
            <a:pPr eaLnBrk="1" hangingPunct="1">
              <a:lnSpc>
                <a:spcPct val="50000"/>
              </a:lnSpc>
              <a:spcBef>
                <a:spcPct val="60000"/>
              </a:spcBef>
              <a:buFontTx/>
              <a:buNone/>
            </a:pPr>
            <a:r>
              <a:rPr lang="en-US" altLang="en-US" sz="1300" dirty="0"/>
              <a:t>Abilities</a:t>
            </a:r>
          </a:p>
          <a:p>
            <a:pPr eaLnBrk="1" hangingPunct="1">
              <a:lnSpc>
                <a:spcPct val="50000"/>
              </a:lnSpc>
              <a:spcBef>
                <a:spcPct val="60000"/>
              </a:spcBef>
              <a:buFontTx/>
              <a:buNone/>
            </a:pPr>
            <a:r>
              <a:rPr lang="en-US" altLang="en-US" sz="1300" dirty="0"/>
              <a:t>Relationships</a:t>
            </a:r>
          </a:p>
          <a:p>
            <a:pPr eaLnBrk="1" hangingPunct="1">
              <a:lnSpc>
                <a:spcPct val="50000"/>
              </a:lnSpc>
              <a:spcBef>
                <a:spcPct val="60000"/>
              </a:spcBef>
              <a:buFontTx/>
              <a:buNone/>
            </a:pPr>
            <a:r>
              <a:rPr lang="en-US" altLang="en-US" sz="1300" dirty="0"/>
              <a:t>Expression</a:t>
            </a:r>
          </a:p>
          <a:p>
            <a:pPr eaLnBrk="1" hangingPunct="1">
              <a:lnSpc>
                <a:spcPct val="50000"/>
              </a:lnSpc>
              <a:spcBef>
                <a:spcPct val="60000"/>
              </a:spcBef>
              <a:buFontTx/>
              <a:buNone/>
            </a:pPr>
            <a:r>
              <a:rPr lang="en-US" altLang="en-US" sz="1300" dirty="0"/>
              <a:t>Spirituality</a:t>
            </a:r>
          </a:p>
          <a:p>
            <a:pPr eaLnBrk="1" hangingPunct="1">
              <a:lnSpc>
                <a:spcPct val="50000"/>
              </a:lnSpc>
              <a:spcBef>
                <a:spcPct val="60000"/>
              </a:spcBef>
              <a:buFontTx/>
              <a:buNone/>
            </a:pPr>
            <a:r>
              <a:rPr lang="en-US" altLang="en-US" sz="1300" dirty="0"/>
              <a:t>Eternal</a:t>
            </a:r>
          </a:p>
        </p:txBody>
      </p:sp>
      <p:sp>
        <p:nvSpPr>
          <p:cNvPr id="5150" name="AutoShape 30"/>
          <p:cNvSpPr>
            <a:spLocks noChangeArrowheads="1"/>
          </p:cNvSpPr>
          <p:nvPr/>
        </p:nvSpPr>
        <p:spPr bwMode="auto">
          <a:xfrm>
            <a:off x="2638426" y="4076700"/>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53" name="AutoShape 33"/>
          <p:cNvSpPr>
            <a:spLocks noChangeArrowheads="1"/>
          </p:cNvSpPr>
          <p:nvPr/>
        </p:nvSpPr>
        <p:spPr bwMode="auto">
          <a:xfrm>
            <a:off x="2640014" y="4868863"/>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54" name="AutoShape 34"/>
          <p:cNvSpPr>
            <a:spLocks noChangeArrowheads="1"/>
          </p:cNvSpPr>
          <p:nvPr/>
        </p:nvSpPr>
        <p:spPr bwMode="auto">
          <a:xfrm>
            <a:off x="2640014" y="5661025"/>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117" name="Group 56"/>
          <p:cNvGrpSpPr>
            <a:grpSpLocks/>
          </p:cNvGrpSpPr>
          <p:nvPr/>
        </p:nvGrpSpPr>
        <p:grpSpPr bwMode="auto">
          <a:xfrm>
            <a:off x="4224338" y="5013326"/>
            <a:ext cx="6443662" cy="1844675"/>
            <a:chOff x="1701" y="3158"/>
            <a:chExt cx="4059" cy="1162"/>
          </a:xfrm>
        </p:grpSpPr>
        <p:sp>
          <p:nvSpPr>
            <p:cNvPr id="4118" name="Rectangle 57"/>
            <p:cNvSpPr>
              <a:spLocks noChangeArrowheads="1"/>
            </p:cNvSpPr>
            <p:nvPr/>
          </p:nvSpPr>
          <p:spPr bwMode="auto">
            <a:xfrm>
              <a:off x="1746" y="3249"/>
              <a:ext cx="4014" cy="1071"/>
            </a:xfrm>
            <a:prstGeom prst="rect">
              <a:avLst/>
            </a:prstGeom>
            <a:solidFill>
              <a:srgbClr val="DDDDDD">
                <a:alpha val="6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119" name="Group 58"/>
            <p:cNvGrpSpPr>
              <a:grpSpLocks/>
            </p:cNvGrpSpPr>
            <p:nvPr/>
          </p:nvGrpSpPr>
          <p:grpSpPr bwMode="auto">
            <a:xfrm>
              <a:off x="1701" y="3158"/>
              <a:ext cx="4059" cy="1162"/>
              <a:chOff x="1701" y="3158"/>
              <a:chExt cx="4059" cy="1162"/>
            </a:xfrm>
          </p:grpSpPr>
          <p:sp>
            <p:nvSpPr>
              <p:cNvPr id="4121" name="Line 59"/>
              <p:cNvSpPr>
                <a:spLocks noChangeShapeType="1"/>
              </p:cNvSpPr>
              <p:nvPr/>
            </p:nvSpPr>
            <p:spPr bwMode="auto">
              <a:xfrm>
                <a:off x="1701" y="3158"/>
                <a:ext cx="22" cy="116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2" name="Line 60"/>
              <p:cNvSpPr>
                <a:spLocks noChangeShapeType="1"/>
              </p:cNvSpPr>
              <p:nvPr/>
            </p:nvSpPr>
            <p:spPr bwMode="auto">
              <a:xfrm>
                <a:off x="1723" y="3203"/>
                <a:ext cx="4037"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3" name="Text Box 29">
            <a:extLst>
              <a:ext uri="{FF2B5EF4-FFF2-40B4-BE49-F238E27FC236}">
                <a16:creationId xmlns:a16="http://schemas.microsoft.com/office/drawing/2014/main" id="{475B3ED2-42AF-D6E5-FEED-7672FE9BF3F1}"/>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4" name="Text Box 37">
            <a:extLst>
              <a:ext uri="{FF2B5EF4-FFF2-40B4-BE49-F238E27FC236}">
                <a16:creationId xmlns:a16="http://schemas.microsoft.com/office/drawing/2014/main" id="{250BFAFA-5D81-C1E9-AD24-C41DC83679E2}"/>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5" name="Text Box 9">
            <a:extLst>
              <a:ext uri="{FF2B5EF4-FFF2-40B4-BE49-F238E27FC236}">
                <a16:creationId xmlns:a16="http://schemas.microsoft.com/office/drawing/2014/main" id="{7C35182B-DBC4-2B59-F233-FB071D68E5A3}"/>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6" name="TextBox 5">
            <a:extLst>
              <a:ext uri="{FF2B5EF4-FFF2-40B4-BE49-F238E27FC236}">
                <a16:creationId xmlns:a16="http://schemas.microsoft.com/office/drawing/2014/main" id="{348D4166-AC87-FA7E-FA32-2F4921C258C6}"/>
              </a:ext>
            </a:extLst>
          </p:cNvPr>
          <p:cNvSpPr txBox="1"/>
          <p:nvPr/>
        </p:nvSpPr>
        <p:spPr>
          <a:xfrm>
            <a:off x="749406" y="4449062"/>
            <a:ext cx="10693188" cy="2062103"/>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12"/>
            </a:pPr>
            <a:r>
              <a:rPr lang="en-US" sz="3200" dirty="0"/>
              <a:t> Human beings are going to achieve more </a:t>
            </a:r>
            <a:r>
              <a:rPr lang="en-US" sz="3200" b="1" u="sng" dirty="0">
                <a:solidFill>
                  <a:srgbClr val="00B0F0"/>
                </a:solidFill>
              </a:rPr>
              <a:t>GLORY</a:t>
            </a:r>
            <a:r>
              <a:rPr lang="en-US" sz="3200" dirty="0"/>
              <a:t> and more </a:t>
            </a:r>
            <a:r>
              <a:rPr lang="en-US" sz="3200" b="1" u="sng" dirty="0">
                <a:solidFill>
                  <a:srgbClr val="00B0F0"/>
                </a:solidFill>
              </a:rPr>
              <a:t>EXALTATION</a:t>
            </a:r>
            <a:r>
              <a:rPr lang="en-US" sz="3200" dirty="0"/>
              <a:t>, by way of </a:t>
            </a:r>
            <a:r>
              <a:rPr lang="en-US" sz="3200" b="1" i="1" dirty="0"/>
              <a:t>dependence</a:t>
            </a:r>
            <a:r>
              <a:rPr lang="en-US" sz="3200" dirty="0"/>
              <a:t> on God, then Satan or the Angels, the higher beings, will ever achieve through </a:t>
            </a:r>
            <a:r>
              <a:rPr lang="en-US" sz="3200" b="1" i="1" dirty="0"/>
              <a:t>independence</a:t>
            </a:r>
            <a:r>
              <a:rPr lang="en-US" sz="3200" dirty="0"/>
              <a:t>.</a:t>
            </a:r>
          </a:p>
        </p:txBody>
      </p:sp>
    </p:spTree>
    <p:extLst>
      <p:ext uri="{BB962C8B-B14F-4D97-AF65-F5344CB8AC3E}">
        <p14:creationId xmlns:p14="http://schemas.microsoft.com/office/powerpoint/2010/main" val="8571056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Effect transition="in" filter="fade">
                                      <p:cBhvr>
                                        <p:cTn id="9"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64DD19D-B9F6-147B-4117-36977B675E28}"/>
              </a:ext>
            </a:extLst>
          </p:cNvPr>
          <p:cNvPicPr>
            <a:picLocks noChangeAspect="1"/>
          </p:cNvPicPr>
          <p:nvPr/>
        </p:nvPicPr>
        <p:blipFill>
          <a:blip r:embed="rId3"/>
          <a:stretch>
            <a:fillRect/>
          </a:stretch>
        </p:blipFill>
        <p:spPr>
          <a:xfrm>
            <a:off x="2044384" y="2538413"/>
            <a:ext cx="794018" cy="758826"/>
          </a:xfrm>
          <a:prstGeom prst="rect">
            <a:avLst/>
          </a:prstGeom>
        </p:spPr>
      </p:pic>
      <p:grpSp>
        <p:nvGrpSpPr>
          <p:cNvPr id="5139" name="Group 21"/>
          <p:cNvGrpSpPr>
            <a:grpSpLocks/>
          </p:cNvGrpSpPr>
          <p:nvPr/>
        </p:nvGrpSpPr>
        <p:grpSpPr bwMode="auto">
          <a:xfrm>
            <a:off x="2424113" y="1052513"/>
            <a:ext cx="1223962" cy="500062"/>
            <a:chOff x="582" y="708"/>
            <a:chExt cx="895" cy="315"/>
          </a:xfrm>
        </p:grpSpPr>
        <p:sp>
          <p:nvSpPr>
            <p:cNvPr id="5150" name="Line 22"/>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5151" name="Line 23"/>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5152" name="Line 24"/>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5153" name="Line 25"/>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5154" name="Line 26"/>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5155" name="Line 27"/>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5122" name="Group 2"/>
          <p:cNvGrpSpPr>
            <a:grpSpLocks/>
          </p:cNvGrpSpPr>
          <p:nvPr/>
        </p:nvGrpSpPr>
        <p:grpSpPr bwMode="auto">
          <a:xfrm>
            <a:off x="1181100" y="2133600"/>
            <a:ext cx="685800" cy="2667000"/>
            <a:chOff x="-216" y="1344"/>
            <a:chExt cx="432" cy="1680"/>
          </a:xfrm>
        </p:grpSpPr>
        <p:sp>
          <p:nvSpPr>
            <p:cNvPr id="5156"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57"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5123"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4"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25"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5126"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5130" name="Line 12"/>
          <p:cNvSpPr>
            <a:spLocks noChangeShapeType="1"/>
          </p:cNvSpPr>
          <p:nvPr/>
        </p:nvSpPr>
        <p:spPr bwMode="auto">
          <a:xfrm flipH="1">
            <a:off x="2224088" y="2092326"/>
            <a:ext cx="114300" cy="468313"/>
          </a:xfrm>
          <a:prstGeom prst="line">
            <a:avLst/>
          </a:prstGeom>
          <a:noFill/>
          <a:ln w="127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131" name="Line 13"/>
          <p:cNvSpPr>
            <a:spLocks noChangeShapeType="1"/>
          </p:cNvSpPr>
          <p:nvPr/>
        </p:nvSpPr>
        <p:spPr bwMode="auto">
          <a:xfrm>
            <a:off x="2513013" y="2092326"/>
            <a:ext cx="144462" cy="460375"/>
          </a:xfrm>
          <a:prstGeom prst="line">
            <a:avLst/>
          </a:prstGeom>
          <a:noFill/>
          <a:ln w="127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132" name="Line 14"/>
          <p:cNvSpPr>
            <a:spLocks noChangeShapeType="1"/>
          </p:cNvSpPr>
          <p:nvPr/>
        </p:nvSpPr>
        <p:spPr bwMode="auto">
          <a:xfrm>
            <a:off x="2316164" y="2781300"/>
            <a:ext cx="250825" cy="0"/>
          </a:xfrm>
          <a:prstGeom prst="line">
            <a:avLst/>
          </a:prstGeom>
          <a:noFill/>
          <a:ln w="127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133" name="Text Box 15"/>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5134" name="Text Box 16"/>
          <p:cNvSpPr txBox="1">
            <a:spLocks noChangeArrowheads="1"/>
          </p:cNvSpPr>
          <p:nvPr/>
        </p:nvSpPr>
        <p:spPr bwMode="auto">
          <a:xfrm>
            <a:off x="1793876" y="3967164"/>
            <a:ext cx="1306513" cy="2505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a:t>
            </a:r>
          </a:p>
          <a:p>
            <a:pPr eaLnBrk="1" hangingPunct="1">
              <a:lnSpc>
                <a:spcPct val="57000"/>
              </a:lnSpc>
              <a:spcBef>
                <a:spcPct val="50000"/>
              </a:spcBef>
              <a:buFontTx/>
              <a:buNone/>
            </a:pPr>
            <a:endParaRPr lang="en-US" altLang="en-US" sz="1300"/>
          </a:p>
        </p:txBody>
      </p:sp>
      <p:sp>
        <p:nvSpPr>
          <p:cNvPr id="5135" name="Text Box 17"/>
          <p:cNvSpPr txBox="1">
            <a:spLocks noChangeArrowheads="1"/>
          </p:cNvSpPr>
          <p:nvPr/>
        </p:nvSpPr>
        <p:spPr bwMode="auto">
          <a:xfrm>
            <a:off x="2963863" y="3967163"/>
            <a:ext cx="1536700" cy="2316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a:t>
            </a:r>
          </a:p>
        </p:txBody>
      </p:sp>
      <p:sp>
        <p:nvSpPr>
          <p:cNvPr id="5136" name="AutoShape 18"/>
          <p:cNvSpPr>
            <a:spLocks noChangeArrowheads="1"/>
          </p:cNvSpPr>
          <p:nvPr/>
        </p:nvSpPr>
        <p:spPr bwMode="auto">
          <a:xfrm>
            <a:off x="2638426" y="4076700"/>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37" name="AutoShape 19"/>
          <p:cNvSpPr>
            <a:spLocks noChangeArrowheads="1"/>
          </p:cNvSpPr>
          <p:nvPr/>
        </p:nvSpPr>
        <p:spPr bwMode="auto">
          <a:xfrm>
            <a:off x="2640014" y="4868863"/>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38" name="AutoShape 20"/>
          <p:cNvSpPr>
            <a:spLocks noChangeArrowheads="1"/>
          </p:cNvSpPr>
          <p:nvPr/>
        </p:nvSpPr>
        <p:spPr bwMode="auto">
          <a:xfrm>
            <a:off x="2640014" y="5661025"/>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5140" name="Picture 28" descr="j023727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85" name="Text Box 29"/>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9486" name="Text Box 30"/>
          <p:cNvSpPr txBox="1">
            <a:spLocks noChangeArrowheads="1"/>
          </p:cNvSpPr>
          <p:nvPr/>
        </p:nvSpPr>
        <p:spPr bwMode="auto">
          <a:xfrm>
            <a:off x="26590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grpSp>
        <p:nvGrpSpPr>
          <p:cNvPr id="5144" name="Group 32"/>
          <p:cNvGrpSpPr>
            <a:grpSpLocks/>
          </p:cNvGrpSpPr>
          <p:nvPr/>
        </p:nvGrpSpPr>
        <p:grpSpPr bwMode="auto">
          <a:xfrm>
            <a:off x="4224338" y="5013326"/>
            <a:ext cx="6443662" cy="1844675"/>
            <a:chOff x="1701" y="3158"/>
            <a:chExt cx="4059" cy="1162"/>
          </a:xfrm>
        </p:grpSpPr>
        <p:sp>
          <p:nvSpPr>
            <p:cNvPr id="5145" name="Rectangle 33"/>
            <p:cNvSpPr>
              <a:spLocks noChangeArrowheads="1"/>
            </p:cNvSpPr>
            <p:nvPr/>
          </p:nvSpPr>
          <p:spPr bwMode="auto">
            <a:xfrm>
              <a:off x="1746" y="3249"/>
              <a:ext cx="4014" cy="1071"/>
            </a:xfrm>
            <a:prstGeom prst="rect">
              <a:avLst/>
            </a:prstGeom>
            <a:solidFill>
              <a:srgbClr val="DDDDDD">
                <a:alpha val="6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5146" name="Group 34"/>
            <p:cNvGrpSpPr>
              <a:grpSpLocks/>
            </p:cNvGrpSpPr>
            <p:nvPr/>
          </p:nvGrpSpPr>
          <p:grpSpPr bwMode="auto">
            <a:xfrm>
              <a:off x="1701" y="3158"/>
              <a:ext cx="4059" cy="1162"/>
              <a:chOff x="1701" y="3158"/>
              <a:chExt cx="4059" cy="1162"/>
            </a:xfrm>
          </p:grpSpPr>
          <p:sp>
            <p:nvSpPr>
              <p:cNvPr id="5148" name="Line 35"/>
              <p:cNvSpPr>
                <a:spLocks noChangeShapeType="1"/>
              </p:cNvSpPr>
              <p:nvPr/>
            </p:nvSpPr>
            <p:spPr bwMode="auto">
              <a:xfrm>
                <a:off x="1701" y="3158"/>
                <a:ext cx="22" cy="116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9" name="Line 36"/>
              <p:cNvSpPr>
                <a:spLocks noChangeShapeType="1"/>
              </p:cNvSpPr>
              <p:nvPr/>
            </p:nvSpPr>
            <p:spPr bwMode="auto">
              <a:xfrm>
                <a:off x="1723" y="3203"/>
                <a:ext cx="4037"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 name="Text Box 29">
            <a:extLst>
              <a:ext uri="{FF2B5EF4-FFF2-40B4-BE49-F238E27FC236}">
                <a16:creationId xmlns:a16="http://schemas.microsoft.com/office/drawing/2014/main" id="{70D20595-1E8C-B43B-D76E-458DA6E8BEEA}"/>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6D82C84E-3C10-658A-CE70-F5CEEC99516F}"/>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76CD47FF-7753-FC84-0D3D-FEC4A462F606}"/>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TextBox 4">
            <a:extLst>
              <a:ext uri="{FF2B5EF4-FFF2-40B4-BE49-F238E27FC236}">
                <a16:creationId xmlns:a16="http://schemas.microsoft.com/office/drawing/2014/main" id="{6563E70E-BE7B-36AB-095C-D31177AF074D}"/>
              </a:ext>
            </a:extLst>
          </p:cNvPr>
          <p:cNvSpPr txBox="1"/>
          <p:nvPr/>
        </p:nvSpPr>
        <p:spPr>
          <a:xfrm>
            <a:off x="875420" y="5376118"/>
            <a:ext cx="10693188" cy="1077218"/>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13"/>
            </a:pPr>
            <a:r>
              <a:rPr lang="en-US" sz="3200" dirty="0"/>
              <a:t> What really makes a relationship impactful and intense and awesome is the fact that it is </a:t>
            </a:r>
            <a:r>
              <a:rPr lang="en-US" sz="3200" b="1" u="sng" dirty="0">
                <a:solidFill>
                  <a:srgbClr val="00B0F0"/>
                </a:solidFill>
              </a:rPr>
              <a:t>VOLUNTARY</a:t>
            </a:r>
            <a:r>
              <a:rPr lang="en-US" sz="3200" dirty="0"/>
              <a:t>.</a:t>
            </a:r>
          </a:p>
        </p:txBody>
      </p:sp>
      <p:sp>
        <p:nvSpPr>
          <p:cNvPr id="6" name="Rectangle: Rounded Corners 5">
            <a:extLst>
              <a:ext uri="{FF2B5EF4-FFF2-40B4-BE49-F238E27FC236}">
                <a16:creationId xmlns:a16="http://schemas.microsoft.com/office/drawing/2014/main" id="{B3E7457B-191E-2E37-ECD7-D39281379BE5}"/>
              </a:ext>
            </a:extLst>
          </p:cNvPr>
          <p:cNvSpPr/>
          <p:nvPr/>
        </p:nvSpPr>
        <p:spPr>
          <a:xfrm>
            <a:off x="4691844" y="2529714"/>
            <a:ext cx="1908212" cy="680971"/>
          </a:xfrm>
          <a:prstGeom prst="roundRect">
            <a:avLst/>
          </a:prstGeom>
          <a:solidFill>
            <a:srgbClr val="00B0F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Volition</a:t>
            </a:r>
            <a:endParaRPr lang="en-US" sz="3200" dirty="0"/>
          </a:p>
        </p:txBody>
      </p:sp>
      <p:sp>
        <p:nvSpPr>
          <p:cNvPr id="7" name="Arrow: Down 6">
            <a:extLst>
              <a:ext uri="{FF2B5EF4-FFF2-40B4-BE49-F238E27FC236}">
                <a16:creationId xmlns:a16="http://schemas.microsoft.com/office/drawing/2014/main" id="{54F9D331-E9C6-7D55-DFF8-223FB7874F01}"/>
              </a:ext>
            </a:extLst>
          </p:cNvPr>
          <p:cNvSpPr/>
          <p:nvPr/>
        </p:nvSpPr>
        <p:spPr>
          <a:xfrm rot="4421702">
            <a:off x="4147924" y="975766"/>
            <a:ext cx="506673" cy="1404177"/>
          </a:xfrm>
          <a:prstGeom prst="downArrow">
            <a:avLst/>
          </a:prstGeom>
          <a:solidFill>
            <a:srgbClr val="00B0F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afterEffect">
                                  <p:stCondLst>
                                    <p:cond delay="0"/>
                                  </p:stCondLst>
                                  <p:childTnLst>
                                    <p:set>
                                      <p:cBhvr>
                                        <p:cTn id="6" dur="1" fill="hold">
                                          <p:stCondLst>
                                            <p:cond delay="0"/>
                                          </p:stCondLst>
                                        </p:cTn>
                                        <p:tgtEl>
                                          <p:spTgt spid="5140"/>
                                        </p:tgtEl>
                                        <p:attrNameLst>
                                          <p:attrName>style.visibility</p:attrName>
                                        </p:attrNameLst>
                                      </p:cBhvr>
                                      <p:to>
                                        <p:strVal val="visible"/>
                                      </p:to>
                                    </p:set>
                                    <p:anim calcmode="lin" valueType="num">
                                      <p:cBhvr>
                                        <p:cTn id="7" dur="1000" fill="hold"/>
                                        <p:tgtEl>
                                          <p:spTgt spid="5140"/>
                                        </p:tgtEl>
                                        <p:attrNameLst>
                                          <p:attrName>ppt_w</p:attrName>
                                        </p:attrNameLst>
                                      </p:cBhvr>
                                      <p:tavLst>
                                        <p:tav tm="0">
                                          <p:val>
                                            <p:fltVal val="0"/>
                                          </p:val>
                                        </p:tav>
                                        <p:tav tm="100000">
                                          <p:val>
                                            <p:strVal val="#ppt_w"/>
                                          </p:val>
                                        </p:tav>
                                      </p:tavLst>
                                    </p:anim>
                                    <p:anim calcmode="lin" valueType="num">
                                      <p:cBhvr>
                                        <p:cTn id="8" dur="1000" fill="hold"/>
                                        <p:tgtEl>
                                          <p:spTgt spid="5140"/>
                                        </p:tgtEl>
                                        <p:attrNameLst>
                                          <p:attrName>ppt_h</p:attrName>
                                        </p:attrNameLst>
                                      </p:cBhvr>
                                      <p:tavLst>
                                        <p:tav tm="0">
                                          <p:val>
                                            <p:fltVal val="0"/>
                                          </p:val>
                                        </p:tav>
                                        <p:tav tm="100000">
                                          <p:val>
                                            <p:strVal val="#ppt_h"/>
                                          </p:val>
                                        </p:tav>
                                      </p:tavLst>
                                    </p:anim>
                                    <p:animEffect transition="in" filter="fade">
                                      <p:cBhvr>
                                        <p:cTn id="9" dur="1000"/>
                                        <p:tgtEl>
                                          <p:spTgt spid="5140"/>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right)">
                                      <p:cBhvr>
                                        <p:cTn id="14" dur="1000"/>
                                        <p:tgtEl>
                                          <p:spTgt spid="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485"/>
                                        </p:tgtEl>
                                        <p:attrNameLst>
                                          <p:attrName>style.visibility</p:attrName>
                                        </p:attrNameLst>
                                      </p:cBhvr>
                                      <p:to>
                                        <p:strVal val="visible"/>
                                      </p:to>
                                    </p:set>
                                    <p:anim calcmode="lin" valueType="num">
                                      <p:cBhvr>
                                        <p:cTn id="17" dur="1000" fill="hold"/>
                                        <p:tgtEl>
                                          <p:spTgt spid="19485"/>
                                        </p:tgtEl>
                                        <p:attrNameLst>
                                          <p:attrName>ppt_w</p:attrName>
                                        </p:attrNameLst>
                                      </p:cBhvr>
                                      <p:tavLst>
                                        <p:tav tm="0">
                                          <p:val>
                                            <p:fltVal val="0"/>
                                          </p:val>
                                        </p:tav>
                                        <p:tav tm="100000">
                                          <p:val>
                                            <p:strVal val="#ppt_w"/>
                                          </p:val>
                                        </p:tav>
                                      </p:tavLst>
                                    </p:anim>
                                    <p:anim calcmode="lin" valueType="num">
                                      <p:cBhvr>
                                        <p:cTn id="18" dur="1000" fill="hold"/>
                                        <p:tgtEl>
                                          <p:spTgt spid="19485"/>
                                        </p:tgtEl>
                                        <p:attrNameLst>
                                          <p:attrName>ppt_h</p:attrName>
                                        </p:attrNameLst>
                                      </p:cBhvr>
                                      <p:tavLst>
                                        <p:tav tm="0">
                                          <p:val>
                                            <p:fltVal val="0"/>
                                          </p:val>
                                        </p:tav>
                                        <p:tav tm="100000">
                                          <p:val>
                                            <p:strVal val="#ppt_h"/>
                                          </p:val>
                                        </p:tav>
                                      </p:tavLst>
                                    </p:anim>
                                    <p:animEffect transition="in" filter="fade">
                                      <p:cBhvr>
                                        <p:cTn id="19" dur="1000"/>
                                        <p:tgtEl>
                                          <p:spTgt spid="19485"/>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fltVal val="0"/>
                                          </p:val>
                                        </p:tav>
                                        <p:tav tm="100000">
                                          <p:val>
                                            <p:strVal val="#ppt_w"/>
                                          </p:val>
                                        </p:tav>
                                      </p:tavLst>
                                    </p:anim>
                                    <p:anim calcmode="lin" valueType="num">
                                      <p:cBhvr>
                                        <p:cTn id="25" dur="1000" fill="hold"/>
                                        <p:tgtEl>
                                          <p:spTgt spid="6"/>
                                        </p:tgtEl>
                                        <p:attrNameLst>
                                          <p:attrName>ppt_h</p:attrName>
                                        </p:attrNameLst>
                                      </p:cBhvr>
                                      <p:tavLst>
                                        <p:tav tm="0">
                                          <p:val>
                                            <p:fltVal val="0"/>
                                          </p:val>
                                        </p:tav>
                                        <p:tav tm="100000">
                                          <p:val>
                                            <p:strVal val="#ppt_h"/>
                                          </p:val>
                                        </p:tav>
                                      </p:tavLst>
                                    </p:anim>
                                    <p:animEffect transition="in" filter="fade">
                                      <p:cBhvr>
                                        <p:cTn id="26" dur="1000"/>
                                        <p:tgtEl>
                                          <p:spTgt spid="6"/>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9486"/>
                                        </p:tgtEl>
                                        <p:attrNameLst>
                                          <p:attrName>style.visibility</p:attrName>
                                        </p:attrNameLst>
                                      </p:cBhvr>
                                      <p:to>
                                        <p:strVal val="visible"/>
                                      </p:to>
                                    </p:set>
                                    <p:anim calcmode="lin" valueType="num">
                                      <p:cBhvr>
                                        <p:cTn id="29" dur="1000" fill="hold"/>
                                        <p:tgtEl>
                                          <p:spTgt spid="19486"/>
                                        </p:tgtEl>
                                        <p:attrNameLst>
                                          <p:attrName>ppt_w</p:attrName>
                                        </p:attrNameLst>
                                      </p:cBhvr>
                                      <p:tavLst>
                                        <p:tav tm="0">
                                          <p:val>
                                            <p:fltVal val="0"/>
                                          </p:val>
                                        </p:tav>
                                        <p:tav tm="100000">
                                          <p:val>
                                            <p:strVal val="#ppt_w"/>
                                          </p:val>
                                        </p:tav>
                                      </p:tavLst>
                                    </p:anim>
                                    <p:anim calcmode="lin" valueType="num">
                                      <p:cBhvr>
                                        <p:cTn id="30" dur="1000" fill="hold"/>
                                        <p:tgtEl>
                                          <p:spTgt spid="19486"/>
                                        </p:tgtEl>
                                        <p:attrNameLst>
                                          <p:attrName>ppt_h</p:attrName>
                                        </p:attrNameLst>
                                      </p:cBhvr>
                                      <p:tavLst>
                                        <p:tav tm="0">
                                          <p:val>
                                            <p:fltVal val="0"/>
                                          </p:val>
                                        </p:tav>
                                        <p:tav tm="100000">
                                          <p:val>
                                            <p:strVal val="#ppt_h"/>
                                          </p:val>
                                        </p:tav>
                                      </p:tavLst>
                                    </p:anim>
                                    <p:animEffect transition="in" filter="fade">
                                      <p:cBhvr>
                                        <p:cTn id="31" dur="1000"/>
                                        <p:tgtEl>
                                          <p:spTgt spid="19486"/>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 calcmode="lin" valueType="num">
                                      <p:cBhvr>
                                        <p:cTn id="36" dur="1000" fill="hold"/>
                                        <p:tgtEl>
                                          <p:spTgt spid="5"/>
                                        </p:tgtEl>
                                        <p:attrNameLst>
                                          <p:attrName>ppt_w</p:attrName>
                                        </p:attrNameLst>
                                      </p:cBhvr>
                                      <p:tavLst>
                                        <p:tav tm="0">
                                          <p:val>
                                            <p:fltVal val="0"/>
                                          </p:val>
                                        </p:tav>
                                        <p:tav tm="100000">
                                          <p:val>
                                            <p:strVal val="#ppt_w"/>
                                          </p:val>
                                        </p:tav>
                                      </p:tavLst>
                                    </p:anim>
                                    <p:anim calcmode="lin" valueType="num">
                                      <p:cBhvr>
                                        <p:cTn id="37" dur="1000" fill="hold"/>
                                        <p:tgtEl>
                                          <p:spTgt spid="5"/>
                                        </p:tgtEl>
                                        <p:attrNameLst>
                                          <p:attrName>ppt_h</p:attrName>
                                        </p:attrNameLst>
                                      </p:cBhvr>
                                      <p:tavLst>
                                        <p:tav tm="0">
                                          <p:val>
                                            <p:fltVal val="0"/>
                                          </p:val>
                                        </p:tav>
                                        <p:tav tm="100000">
                                          <p:val>
                                            <p:strVal val="#ppt_h"/>
                                          </p:val>
                                        </p:tav>
                                      </p:tavLst>
                                    </p:anim>
                                    <p:animEffect transition="in" filter="fade">
                                      <p:cBhvr>
                                        <p:cTn id="38"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85" grpId="0"/>
      <p:bldP spid="19486" grpId="0"/>
      <p:bldP spid="5" grpId="0" animBg="1"/>
      <p:bldP spid="6" grpId="0" animBg="1"/>
      <p:bldP spid="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E33DF50C-292A-FAAB-1363-CDC71733375C}"/>
              </a:ext>
            </a:extLst>
          </p:cNvPr>
          <p:cNvPicPr>
            <a:picLocks noChangeAspect="1"/>
          </p:cNvPicPr>
          <p:nvPr/>
        </p:nvPicPr>
        <p:blipFill>
          <a:blip r:embed="rId3"/>
          <a:stretch>
            <a:fillRect/>
          </a:stretch>
        </p:blipFill>
        <p:spPr>
          <a:xfrm>
            <a:off x="2044384" y="2538413"/>
            <a:ext cx="794018" cy="758826"/>
          </a:xfrm>
          <a:prstGeom prst="rect">
            <a:avLst/>
          </a:prstGeom>
        </p:spPr>
      </p:pic>
      <p:grpSp>
        <p:nvGrpSpPr>
          <p:cNvPr id="5139" name="Group 21"/>
          <p:cNvGrpSpPr>
            <a:grpSpLocks/>
          </p:cNvGrpSpPr>
          <p:nvPr/>
        </p:nvGrpSpPr>
        <p:grpSpPr bwMode="auto">
          <a:xfrm>
            <a:off x="2424113" y="1052513"/>
            <a:ext cx="1223962" cy="500062"/>
            <a:chOff x="582" y="708"/>
            <a:chExt cx="895" cy="315"/>
          </a:xfrm>
        </p:grpSpPr>
        <p:sp>
          <p:nvSpPr>
            <p:cNvPr id="5150" name="Line 22"/>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5151" name="Line 23"/>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5152" name="Line 24"/>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5153" name="Line 25"/>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5154" name="Line 26"/>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5155" name="Line 27"/>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5122" name="Group 2"/>
          <p:cNvGrpSpPr>
            <a:grpSpLocks/>
          </p:cNvGrpSpPr>
          <p:nvPr/>
        </p:nvGrpSpPr>
        <p:grpSpPr bwMode="auto">
          <a:xfrm>
            <a:off x="1181100" y="2133600"/>
            <a:ext cx="685800" cy="2667000"/>
            <a:chOff x="-216" y="1344"/>
            <a:chExt cx="432" cy="1680"/>
          </a:xfrm>
        </p:grpSpPr>
        <p:sp>
          <p:nvSpPr>
            <p:cNvPr id="5156"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57"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5123"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4"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25"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5126"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5130" name="Line 12"/>
          <p:cNvSpPr>
            <a:spLocks noChangeShapeType="1"/>
          </p:cNvSpPr>
          <p:nvPr/>
        </p:nvSpPr>
        <p:spPr bwMode="auto">
          <a:xfrm flipH="1">
            <a:off x="2224088" y="2092326"/>
            <a:ext cx="114300" cy="468313"/>
          </a:xfrm>
          <a:prstGeom prst="line">
            <a:avLst/>
          </a:prstGeom>
          <a:noFill/>
          <a:ln w="127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131" name="Line 13"/>
          <p:cNvSpPr>
            <a:spLocks noChangeShapeType="1"/>
          </p:cNvSpPr>
          <p:nvPr/>
        </p:nvSpPr>
        <p:spPr bwMode="auto">
          <a:xfrm>
            <a:off x="2513013" y="2092326"/>
            <a:ext cx="144462" cy="460375"/>
          </a:xfrm>
          <a:prstGeom prst="line">
            <a:avLst/>
          </a:prstGeom>
          <a:noFill/>
          <a:ln w="127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132" name="Line 14"/>
          <p:cNvSpPr>
            <a:spLocks noChangeShapeType="1"/>
          </p:cNvSpPr>
          <p:nvPr/>
        </p:nvSpPr>
        <p:spPr bwMode="auto">
          <a:xfrm>
            <a:off x="2316164" y="2781300"/>
            <a:ext cx="250825" cy="0"/>
          </a:xfrm>
          <a:prstGeom prst="line">
            <a:avLst/>
          </a:prstGeom>
          <a:noFill/>
          <a:ln w="127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133" name="Text Box 15"/>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5134" name="Text Box 16"/>
          <p:cNvSpPr txBox="1">
            <a:spLocks noChangeArrowheads="1"/>
          </p:cNvSpPr>
          <p:nvPr/>
        </p:nvSpPr>
        <p:spPr bwMode="auto">
          <a:xfrm>
            <a:off x="1793876" y="3967164"/>
            <a:ext cx="1306513" cy="2505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a:t>
            </a:r>
          </a:p>
          <a:p>
            <a:pPr eaLnBrk="1" hangingPunct="1">
              <a:lnSpc>
                <a:spcPct val="57000"/>
              </a:lnSpc>
              <a:spcBef>
                <a:spcPct val="50000"/>
              </a:spcBef>
              <a:buFontTx/>
              <a:buNone/>
            </a:pPr>
            <a:endParaRPr lang="en-US" altLang="en-US" sz="1300"/>
          </a:p>
        </p:txBody>
      </p:sp>
      <p:sp>
        <p:nvSpPr>
          <p:cNvPr id="5135" name="Text Box 17"/>
          <p:cNvSpPr txBox="1">
            <a:spLocks noChangeArrowheads="1"/>
          </p:cNvSpPr>
          <p:nvPr/>
        </p:nvSpPr>
        <p:spPr bwMode="auto">
          <a:xfrm>
            <a:off x="2963863" y="3967163"/>
            <a:ext cx="1536700" cy="2316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a:t>
            </a:r>
          </a:p>
        </p:txBody>
      </p:sp>
      <p:sp>
        <p:nvSpPr>
          <p:cNvPr id="5136" name="AutoShape 18"/>
          <p:cNvSpPr>
            <a:spLocks noChangeArrowheads="1"/>
          </p:cNvSpPr>
          <p:nvPr/>
        </p:nvSpPr>
        <p:spPr bwMode="auto">
          <a:xfrm>
            <a:off x="2638426" y="4076700"/>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37" name="AutoShape 19"/>
          <p:cNvSpPr>
            <a:spLocks noChangeArrowheads="1"/>
          </p:cNvSpPr>
          <p:nvPr/>
        </p:nvSpPr>
        <p:spPr bwMode="auto">
          <a:xfrm>
            <a:off x="2640014" y="4868863"/>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38" name="AutoShape 20"/>
          <p:cNvSpPr>
            <a:spLocks noChangeArrowheads="1"/>
          </p:cNvSpPr>
          <p:nvPr/>
        </p:nvSpPr>
        <p:spPr bwMode="auto">
          <a:xfrm>
            <a:off x="2640014" y="5661025"/>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5140" name="Picture 28" descr="j023727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85" name="Text Box 29"/>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9486" name="Text Box 30"/>
          <p:cNvSpPr txBox="1">
            <a:spLocks noChangeArrowheads="1"/>
          </p:cNvSpPr>
          <p:nvPr/>
        </p:nvSpPr>
        <p:spPr bwMode="auto">
          <a:xfrm>
            <a:off x="26590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grpSp>
        <p:nvGrpSpPr>
          <p:cNvPr id="5144" name="Group 32"/>
          <p:cNvGrpSpPr>
            <a:grpSpLocks/>
          </p:cNvGrpSpPr>
          <p:nvPr/>
        </p:nvGrpSpPr>
        <p:grpSpPr bwMode="auto">
          <a:xfrm>
            <a:off x="4224338" y="5013326"/>
            <a:ext cx="6443662" cy="1844675"/>
            <a:chOff x="1701" y="3158"/>
            <a:chExt cx="4059" cy="1162"/>
          </a:xfrm>
        </p:grpSpPr>
        <p:sp>
          <p:nvSpPr>
            <p:cNvPr id="5145" name="Rectangle 33"/>
            <p:cNvSpPr>
              <a:spLocks noChangeArrowheads="1"/>
            </p:cNvSpPr>
            <p:nvPr/>
          </p:nvSpPr>
          <p:spPr bwMode="auto">
            <a:xfrm>
              <a:off x="1746" y="3249"/>
              <a:ext cx="4014" cy="1071"/>
            </a:xfrm>
            <a:prstGeom prst="rect">
              <a:avLst/>
            </a:prstGeom>
            <a:solidFill>
              <a:srgbClr val="DDDDDD">
                <a:alpha val="6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5146" name="Group 34"/>
            <p:cNvGrpSpPr>
              <a:grpSpLocks/>
            </p:cNvGrpSpPr>
            <p:nvPr/>
          </p:nvGrpSpPr>
          <p:grpSpPr bwMode="auto">
            <a:xfrm>
              <a:off x="1701" y="3158"/>
              <a:ext cx="4059" cy="1162"/>
              <a:chOff x="1701" y="3158"/>
              <a:chExt cx="4059" cy="1162"/>
            </a:xfrm>
          </p:grpSpPr>
          <p:sp>
            <p:nvSpPr>
              <p:cNvPr id="5148" name="Line 35"/>
              <p:cNvSpPr>
                <a:spLocks noChangeShapeType="1"/>
              </p:cNvSpPr>
              <p:nvPr/>
            </p:nvSpPr>
            <p:spPr bwMode="auto">
              <a:xfrm>
                <a:off x="1701" y="3158"/>
                <a:ext cx="22" cy="116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9" name="Line 36"/>
              <p:cNvSpPr>
                <a:spLocks noChangeShapeType="1"/>
              </p:cNvSpPr>
              <p:nvPr/>
            </p:nvSpPr>
            <p:spPr bwMode="auto">
              <a:xfrm>
                <a:off x="1723" y="3203"/>
                <a:ext cx="4037"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 name="Text Box 29">
            <a:extLst>
              <a:ext uri="{FF2B5EF4-FFF2-40B4-BE49-F238E27FC236}">
                <a16:creationId xmlns:a16="http://schemas.microsoft.com/office/drawing/2014/main" id="{DFC5555C-97B9-D879-A8FB-257D572DCCA5}"/>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45CF2A6D-01FA-C847-E120-FA9291B3989C}"/>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7FB1D5DB-E798-A75B-687C-49DC41AC890A}"/>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Rectangle: Rounded Corners 4">
            <a:extLst>
              <a:ext uri="{FF2B5EF4-FFF2-40B4-BE49-F238E27FC236}">
                <a16:creationId xmlns:a16="http://schemas.microsoft.com/office/drawing/2014/main" id="{8FA2FC71-CBC3-4CB4-F297-0E82CA28BB2A}"/>
              </a:ext>
            </a:extLst>
          </p:cNvPr>
          <p:cNvSpPr/>
          <p:nvPr/>
        </p:nvSpPr>
        <p:spPr>
          <a:xfrm>
            <a:off x="4691844" y="2529714"/>
            <a:ext cx="1908212" cy="680971"/>
          </a:xfrm>
          <a:prstGeom prst="roundRect">
            <a:avLst/>
          </a:prstGeom>
          <a:solidFill>
            <a:srgbClr val="00B0F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Volition</a:t>
            </a:r>
            <a:endParaRPr lang="en-US" sz="3200" dirty="0"/>
          </a:p>
        </p:txBody>
      </p:sp>
      <p:sp>
        <p:nvSpPr>
          <p:cNvPr id="6" name="Arrow: Down 5">
            <a:extLst>
              <a:ext uri="{FF2B5EF4-FFF2-40B4-BE49-F238E27FC236}">
                <a16:creationId xmlns:a16="http://schemas.microsoft.com/office/drawing/2014/main" id="{3B781C0B-FD4C-5F68-8D46-69318A11FD60}"/>
              </a:ext>
            </a:extLst>
          </p:cNvPr>
          <p:cNvSpPr/>
          <p:nvPr/>
        </p:nvSpPr>
        <p:spPr>
          <a:xfrm rot="4421702">
            <a:off x="4147924" y="975766"/>
            <a:ext cx="506673" cy="1404177"/>
          </a:xfrm>
          <a:prstGeom prst="downArrow">
            <a:avLst/>
          </a:prstGeom>
          <a:solidFill>
            <a:srgbClr val="00B0F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158E44A4-A557-802B-2EB6-656F322E0A6D}"/>
              </a:ext>
            </a:extLst>
          </p:cNvPr>
          <p:cNvSpPr txBox="1"/>
          <p:nvPr/>
        </p:nvSpPr>
        <p:spPr>
          <a:xfrm>
            <a:off x="875420" y="5376118"/>
            <a:ext cx="10693188" cy="1077218"/>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13"/>
            </a:pPr>
            <a:r>
              <a:rPr lang="en-US" sz="3200" dirty="0"/>
              <a:t> What really makes a relationship impactful and intense and awesome is the fact that it is </a:t>
            </a:r>
            <a:r>
              <a:rPr lang="en-US" sz="3200" b="1" u="sng" dirty="0">
                <a:solidFill>
                  <a:srgbClr val="00B0F0"/>
                </a:solidFill>
              </a:rPr>
              <a:t>VOLUNTARY</a:t>
            </a:r>
            <a:r>
              <a:rPr lang="en-US" sz="3200" dirty="0"/>
              <a:t>.</a:t>
            </a:r>
          </a:p>
        </p:txBody>
      </p:sp>
    </p:spTree>
    <p:extLst>
      <p:ext uri="{BB962C8B-B14F-4D97-AF65-F5344CB8AC3E}">
        <p14:creationId xmlns:p14="http://schemas.microsoft.com/office/powerpoint/2010/main" val="3047717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C8FC44F-AAE6-0075-9BCE-F5BF7B17D37E}"/>
              </a:ext>
            </a:extLst>
          </p:cNvPr>
          <p:cNvPicPr>
            <a:picLocks noChangeAspect="1"/>
          </p:cNvPicPr>
          <p:nvPr/>
        </p:nvPicPr>
        <p:blipFill>
          <a:blip r:embed="rId3"/>
          <a:stretch>
            <a:fillRect/>
          </a:stretch>
        </p:blipFill>
        <p:spPr>
          <a:xfrm>
            <a:off x="2044384" y="2538413"/>
            <a:ext cx="794018" cy="758826"/>
          </a:xfrm>
          <a:prstGeom prst="rect">
            <a:avLst/>
          </a:prstGeom>
        </p:spPr>
      </p:pic>
      <p:grpSp>
        <p:nvGrpSpPr>
          <p:cNvPr id="5139" name="Group 21"/>
          <p:cNvGrpSpPr>
            <a:grpSpLocks/>
          </p:cNvGrpSpPr>
          <p:nvPr/>
        </p:nvGrpSpPr>
        <p:grpSpPr bwMode="auto">
          <a:xfrm>
            <a:off x="2424113" y="1052513"/>
            <a:ext cx="1223962" cy="500062"/>
            <a:chOff x="582" y="708"/>
            <a:chExt cx="895" cy="315"/>
          </a:xfrm>
        </p:grpSpPr>
        <p:sp>
          <p:nvSpPr>
            <p:cNvPr id="5150" name="Line 22"/>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5151" name="Line 23"/>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5152" name="Line 24"/>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5153" name="Line 25"/>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5154" name="Line 26"/>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5155" name="Line 27"/>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5122" name="Group 2"/>
          <p:cNvGrpSpPr>
            <a:grpSpLocks/>
          </p:cNvGrpSpPr>
          <p:nvPr/>
        </p:nvGrpSpPr>
        <p:grpSpPr bwMode="auto">
          <a:xfrm>
            <a:off x="1181100" y="2133600"/>
            <a:ext cx="685800" cy="2667000"/>
            <a:chOff x="-216" y="1344"/>
            <a:chExt cx="432" cy="1680"/>
          </a:xfrm>
        </p:grpSpPr>
        <p:sp>
          <p:nvSpPr>
            <p:cNvPr id="5156"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57"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5123"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24"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25"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5126"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5130" name="Line 12"/>
          <p:cNvSpPr>
            <a:spLocks noChangeShapeType="1"/>
          </p:cNvSpPr>
          <p:nvPr/>
        </p:nvSpPr>
        <p:spPr bwMode="auto">
          <a:xfrm flipH="1">
            <a:off x="2224088" y="2092326"/>
            <a:ext cx="114300" cy="468313"/>
          </a:xfrm>
          <a:prstGeom prst="line">
            <a:avLst/>
          </a:prstGeom>
          <a:noFill/>
          <a:ln w="127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131" name="Line 13"/>
          <p:cNvSpPr>
            <a:spLocks noChangeShapeType="1"/>
          </p:cNvSpPr>
          <p:nvPr/>
        </p:nvSpPr>
        <p:spPr bwMode="auto">
          <a:xfrm>
            <a:off x="2513013" y="2092326"/>
            <a:ext cx="144462" cy="460375"/>
          </a:xfrm>
          <a:prstGeom prst="line">
            <a:avLst/>
          </a:prstGeom>
          <a:noFill/>
          <a:ln w="127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132" name="Line 14"/>
          <p:cNvSpPr>
            <a:spLocks noChangeShapeType="1"/>
          </p:cNvSpPr>
          <p:nvPr/>
        </p:nvSpPr>
        <p:spPr bwMode="auto">
          <a:xfrm>
            <a:off x="2316164" y="2781300"/>
            <a:ext cx="250825" cy="0"/>
          </a:xfrm>
          <a:prstGeom prst="line">
            <a:avLst/>
          </a:prstGeom>
          <a:noFill/>
          <a:ln w="127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133" name="Text Box 15"/>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5134" name="Text Box 16"/>
          <p:cNvSpPr txBox="1">
            <a:spLocks noChangeArrowheads="1"/>
          </p:cNvSpPr>
          <p:nvPr/>
        </p:nvSpPr>
        <p:spPr bwMode="auto">
          <a:xfrm>
            <a:off x="1793876" y="3967164"/>
            <a:ext cx="1306513" cy="2505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a:t>
            </a:r>
          </a:p>
          <a:p>
            <a:pPr eaLnBrk="1" hangingPunct="1">
              <a:lnSpc>
                <a:spcPct val="57000"/>
              </a:lnSpc>
              <a:spcBef>
                <a:spcPct val="50000"/>
              </a:spcBef>
              <a:buFontTx/>
              <a:buNone/>
            </a:pPr>
            <a:endParaRPr lang="en-US" altLang="en-US" sz="1300"/>
          </a:p>
        </p:txBody>
      </p:sp>
      <p:sp>
        <p:nvSpPr>
          <p:cNvPr id="5135" name="Text Box 17"/>
          <p:cNvSpPr txBox="1">
            <a:spLocks noChangeArrowheads="1"/>
          </p:cNvSpPr>
          <p:nvPr/>
        </p:nvSpPr>
        <p:spPr bwMode="auto">
          <a:xfrm>
            <a:off x="2963863" y="3967163"/>
            <a:ext cx="1536700" cy="2316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a:t>
            </a:r>
          </a:p>
        </p:txBody>
      </p:sp>
      <p:sp>
        <p:nvSpPr>
          <p:cNvPr id="5136" name="AutoShape 18"/>
          <p:cNvSpPr>
            <a:spLocks noChangeArrowheads="1"/>
          </p:cNvSpPr>
          <p:nvPr/>
        </p:nvSpPr>
        <p:spPr bwMode="auto">
          <a:xfrm>
            <a:off x="2638426" y="4076700"/>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37" name="AutoShape 19"/>
          <p:cNvSpPr>
            <a:spLocks noChangeArrowheads="1"/>
          </p:cNvSpPr>
          <p:nvPr/>
        </p:nvSpPr>
        <p:spPr bwMode="auto">
          <a:xfrm>
            <a:off x="2640014" y="4868863"/>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5138" name="AutoShape 20"/>
          <p:cNvSpPr>
            <a:spLocks noChangeArrowheads="1"/>
          </p:cNvSpPr>
          <p:nvPr/>
        </p:nvSpPr>
        <p:spPr bwMode="auto">
          <a:xfrm>
            <a:off x="2640014" y="5661025"/>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5140" name="Picture 28" descr="j023727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85" name="Text Box 29"/>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9486" name="Text Box 30"/>
          <p:cNvSpPr txBox="1">
            <a:spLocks noChangeArrowheads="1"/>
          </p:cNvSpPr>
          <p:nvPr/>
        </p:nvSpPr>
        <p:spPr bwMode="auto">
          <a:xfrm>
            <a:off x="26590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grpSp>
        <p:nvGrpSpPr>
          <p:cNvPr id="5144" name="Group 32"/>
          <p:cNvGrpSpPr>
            <a:grpSpLocks/>
          </p:cNvGrpSpPr>
          <p:nvPr/>
        </p:nvGrpSpPr>
        <p:grpSpPr bwMode="auto">
          <a:xfrm>
            <a:off x="4224338" y="5013326"/>
            <a:ext cx="6443662" cy="1844675"/>
            <a:chOff x="1701" y="3158"/>
            <a:chExt cx="4059" cy="1162"/>
          </a:xfrm>
        </p:grpSpPr>
        <p:sp>
          <p:nvSpPr>
            <p:cNvPr id="5145" name="Rectangle 33"/>
            <p:cNvSpPr>
              <a:spLocks noChangeArrowheads="1"/>
            </p:cNvSpPr>
            <p:nvPr/>
          </p:nvSpPr>
          <p:spPr bwMode="auto">
            <a:xfrm>
              <a:off x="1746" y="3249"/>
              <a:ext cx="4014" cy="1071"/>
            </a:xfrm>
            <a:prstGeom prst="rect">
              <a:avLst/>
            </a:prstGeom>
            <a:solidFill>
              <a:srgbClr val="DDDDDD">
                <a:alpha val="6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5146" name="Group 34"/>
            <p:cNvGrpSpPr>
              <a:grpSpLocks/>
            </p:cNvGrpSpPr>
            <p:nvPr/>
          </p:nvGrpSpPr>
          <p:grpSpPr bwMode="auto">
            <a:xfrm>
              <a:off x="1701" y="3158"/>
              <a:ext cx="4059" cy="1162"/>
              <a:chOff x="1701" y="3158"/>
              <a:chExt cx="4059" cy="1162"/>
            </a:xfrm>
          </p:grpSpPr>
          <p:sp>
            <p:nvSpPr>
              <p:cNvPr id="5148" name="Line 35"/>
              <p:cNvSpPr>
                <a:spLocks noChangeShapeType="1"/>
              </p:cNvSpPr>
              <p:nvPr/>
            </p:nvSpPr>
            <p:spPr bwMode="auto">
              <a:xfrm>
                <a:off x="1701" y="3158"/>
                <a:ext cx="22" cy="116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49" name="Line 36"/>
              <p:cNvSpPr>
                <a:spLocks noChangeShapeType="1"/>
              </p:cNvSpPr>
              <p:nvPr/>
            </p:nvSpPr>
            <p:spPr bwMode="auto">
              <a:xfrm>
                <a:off x="1723" y="3203"/>
                <a:ext cx="4037"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 name="Text Box 29">
            <a:extLst>
              <a:ext uri="{FF2B5EF4-FFF2-40B4-BE49-F238E27FC236}">
                <a16:creationId xmlns:a16="http://schemas.microsoft.com/office/drawing/2014/main" id="{3DD6AA72-860E-8DA0-2B45-CF1248CFC84D}"/>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8E0422D7-CC7E-EA12-6B4B-A3AF76A646EF}"/>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C573C666-0C7C-C43C-0F63-97761954D68D}"/>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TextBox 4">
            <a:extLst>
              <a:ext uri="{FF2B5EF4-FFF2-40B4-BE49-F238E27FC236}">
                <a16:creationId xmlns:a16="http://schemas.microsoft.com/office/drawing/2014/main" id="{8B6BA1FE-707D-4FCB-0F67-B0457C63DEC8}"/>
              </a:ext>
            </a:extLst>
          </p:cNvPr>
          <p:cNvSpPr txBox="1"/>
          <p:nvPr/>
        </p:nvSpPr>
        <p:spPr>
          <a:xfrm>
            <a:off x="875420" y="4883676"/>
            <a:ext cx="10693188" cy="1569660"/>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14"/>
            </a:pPr>
            <a:r>
              <a:rPr lang="en-US" sz="3200" dirty="0"/>
              <a:t> The volitional choice of the man and the woman was exercised to eat of the fruit, to </a:t>
            </a:r>
            <a:r>
              <a:rPr lang="en-US" sz="3200" b="1" u="sng" dirty="0">
                <a:solidFill>
                  <a:srgbClr val="00B0F0"/>
                </a:solidFill>
              </a:rPr>
              <a:t>DISOBEY</a:t>
            </a:r>
            <a:r>
              <a:rPr lang="en-US" sz="3200" dirty="0"/>
              <a:t> what God had commanded. This is called the </a:t>
            </a:r>
            <a:r>
              <a:rPr lang="en-US" sz="3200" b="1" u="sng" dirty="0">
                <a:solidFill>
                  <a:srgbClr val="00B0F0"/>
                </a:solidFill>
              </a:rPr>
              <a:t>FALL</a:t>
            </a:r>
            <a:r>
              <a:rPr lang="en-US" sz="3200" dirty="0"/>
              <a:t>.</a:t>
            </a:r>
          </a:p>
        </p:txBody>
      </p:sp>
      <p:sp>
        <p:nvSpPr>
          <p:cNvPr id="6" name="Rectangle: Rounded Corners 5">
            <a:extLst>
              <a:ext uri="{FF2B5EF4-FFF2-40B4-BE49-F238E27FC236}">
                <a16:creationId xmlns:a16="http://schemas.microsoft.com/office/drawing/2014/main" id="{FB6F7AE8-6ED3-CA51-C7A3-A0D513790205}"/>
              </a:ext>
            </a:extLst>
          </p:cNvPr>
          <p:cNvSpPr/>
          <p:nvPr/>
        </p:nvSpPr>
        <p:spPr>
          <a:xfrm>
            <a:off x="4691844" y="2529714"/>
            <a:ext cx="1908212" cy="680971"/>
          </a:xfrm>
          <a:prstGeom prst="roundRect">
            <a:avLst/>
          </a:prstGeom>
          <a:solidFill>
            <a:srgbClr val="00B0F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Volition</a:t>
            </a:r>
            <a:endParaRPr lang="en-US" sz="3200" dirty="0"/>
          </a:p>
        </p:txBody>
      </p:sp>
      <p:sp>
        <p:nvSpPr>
          <p:cNvPr id="7" name="Arrow: Down 6">
            <a:extLst>
              <a:ext uri="{FF2B5EF4-FFF2-40B4-BE49-F238E27FC236}">
                <a16:creationId xmlns:a16="http://schemas.microsoft.com/office/drawing/2014/main" id="{C5C58D84-D674-9F11-DCE3-C1EBF8671841}"/>
              </a:ext>
            </a:extLst>
          </p:cNvPr>
          <p:cNvSpPr/>
          <p:nvPr/>
        </p:nvSpPr>
        <p:spPr>
          <a:xfrm rot="4421702">
            <a:off x="4147924" y="975766"/>
            <a:ext cx="506673" cy="1404177"/>
          </a:xfrm>
          <a:prstGeom prst="downArrow">
            <a:avLst/>
          </a:prstGeom>
          <a:solidFill>
            <a:srgbClr val="00B0F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48851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B2A45579-3BB2-1F5E-8E13-6EAEF9D96080}"/>
              </a:ext>
            </a:extLst>
          </p:cNvPr>
          <p:cNvPicPr>
            <a:picLocks noChangeAspect="1"/>
          </p:cNvPicPr>
          <p:nvPr/>
        </p:nvPicPr>
        <p:blipFill>
          <a:blip r:embed="rId3"/>
          <a:stretch>
            <a:fillRect/>
          </a:stretch>
        </p:blipFill>
        <p:spPr>
          <a:xfrm>
            <a:off x="2044384" y="2538413"/>
            <a:ext cx="794018" cy="758826"/>
          </a:xfrm>
          <a:prstGeom prst="rect">
            <a:avLst/>
          </a:prstGeom>
        </p:spPr>
      </p:pic>
      <p:grpSp>
        <p:nvGrpSpPr>
          <p:cNvPr id="6165" name="Group 21"/>
          <p:cNvGrpSpPr>
            <a:grpSpLocks/>
          </p:cNvGrpSpPr>
          <p:nvPr/>
        </p:nvGrpSpPr>
        <p:grpSpPr bwMode="auto">
          <a:xfrm>
            <a:off x="2424113" y="1052513"/>
            <a:ext cx="1223962" cy="500062"/>
            <a:chOff x="582" y="708"/>
            <a:chExt cx="895" cy="315"/>
          </a:xfrm>
        </p:grpSpPr>
        <p:sp>
          <p:nvSpPr>
            <p:cNvPr id="6181" name="Line 22"/>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6182" name="Line 23"/>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6183" name="Line 24"/>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6184" name="Line 25"/>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6185" name="Line 26"/>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6186" name="Line 27"/>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6148" name="Group 2"/>
          <p:cNvGrpSpPr>
            <a:grpSpLocks/>
          </p:cNvGrpSpPr>
          <p:nvPr/>
        </p:nvGrpSpPr>
        <p:grpSpPr bwMode="auto">
          <a:xfrm>
            <a:off x="1181100" y="2133600"/>
            <a:ext cx="685800" cy="2667000"/>
            <a:chOff x="-216" y="1344"/>
            <a:chExt cx="432" cy="1680"/>
          </a:xfrm>
        </p:grpSpPr>
        <p:sp>
          <p:nvSpPr>
            <p:cNvPr id="6187"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6188"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6149"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0"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6151"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20492" name="Line 12"/>
          <p:cNvSpPr>
            <a:spLocks noChangeShapeType="1"/>
          </p:cNvSpPr>
          <p:nvPr/>
        </p:nvSpPr>
        <p:spPr bwMode="auto">
          <a:xfrm flipH="1">
            <a:off x="2208213" y="2097088"/>
            <a:ext cx="114300" cy="468312"/>
          </a:xfrm>
          <a:prstGeom prst="line">
            <a:avLst/>
          </a:prstGeom>
          <a:noFill/>
          <a:ln w="127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0493" name="Line 13"/>
          <p:cNvSpPr>
            <a:spLocks noChangeShapeType="1"/>
          </p:cNvSpPr>
          <p:nvPr/>
        </p:nvSpPr>
        <p:spPr bwMode="auto">
          <a:xfrm>
            <a:off x="2513013" y="2097089"/>
            <a:ext cx="144462" cy="460375"/>
          </a:xfrm>
          <a:prstGeom prst="line">
            <a:avLst/>
          </a:prstGeom>
          <a:noFill/>
          <a:ln w="127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0494" name="Line 14"/>
          <p:cNvSpPr>
            <a:spLocks noChangeShapeType="1"/>
          </p:cNvSpPr>
          <p:nvPr/>
        </p:nvSpPr>
        <p:spPr bwMode="auto">
          <a:xfrm>
            <a:off x="2298700" y="2781300"/>
            <a:ext cx="268288" cy="0"/>
          </a:xfrm>
          <a:prstGeom prst="line">
            <a:avLst/>
          </a:prstGeom>
          <a:noFill/>
          <a:ln w="12700">
            <a:solidFill>
              <a:schemeClr val="accent2"/>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159" name="Text Box 15"/>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6160" name="Text Box 16"/>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dirty="0"/>
              <a:t>God Is</a:t>
            </a:r>
          </a:p>
          <a:p>
            <a:pPr eaLnBrk="1" hangingPunct="1">
              <a:lnSpc>
                <a:spcPct val="50000"/>
              </a:lnSpc>
              <a:spcBef>
                <a:spcPct val="60000"/>
              </a:spcBef>
              <a:buFontTx/>
              <a:buNone/>
            </a:pPr>
            <a:r>
              <a:rPr lang="en-US" altLang="en-US" sz="1300" dirty="0"/>
              <a:t>Sovereign</a:t>
            </a:r>
          </a:p>
          <a:p>
            <a:pPr eaLnBrk="1" hangingPunct="1">
              <a:lnSpc>
                <a:spcPct val="50000"/>
              </a:lnSpc>
              <a:spcBef>
                <a:spcPct val="60000"/>
              </a:spcBef>
              <a:buFontTx/>
              <a:buNone/>
            </a:pPr>
            <a:r>
              <a:rPr lang="en-US" altLang="en-US" sz="1300" dirty="0"/>
              <a:t>Righteous</a:t>
            </a:r>
          </a:p>
          <a:p>
            <a:pPr eaLnBrk="1" hangingPunct="1">
              <a:lnSpc>
                <a:spcPct val="50000"/>
              </a:lnSpc>
              <a:spcBef>
                <a:spcPct val="60000"/>
              </a:spcBef>
              <a:buFontTx/>
              <a:buNone/>
            </a:pPr>
            <a:r>
              <a:rPr lang="en-US" altLang="en-US" sz="1300" dirty="0"/>
              <a:t>Just</a:t>
            </a:r>
          </a:p>
          <a:p>
            <a:pPr eaLnBrk="1" hangingPunct="1">
              <a:lnSpc>
                <a:spcPct val="50000"/>
              </a:lnSpc>
              <a:spcBef>
                <a:spcPct val="60000"/>
              </a:spcBef>
              <a:buFontTx/>
              <a:buNone/>
            </a:pPr>
            <a:r>
              <a:rPr lang="en-US" altLang="en-US" sz="1300" dirty="0"/>
              <a:t>Wise</a:t>
            </a:r>
          </a:p>
          <a:p>
            <a:pPr eaLnBrk="1" hangingPunct="1">
              <a:lnSpc>
                <a:spcPct val="50000"/>
              </a:lnSpc>
              <a:spcBef>
                <a:spcPct val="60000"/>
              </a:spcBef>
              <a:buFontTx/>
              <a:buNone/>
            </a:pPr>
            <a:r>
              <a:rPr lang="en-US" altLang="en-US" sz="1300" dirty="0"/>
              <a:t>Powerful</a:t>
            </a:r>
          </a:p>
          <a:p>
            <a:pPr eaLnBrk="1" hangingPunct="1">
              <a:lnSpc>
                <a:spcPct val="50000"/>
              </a:lnSpc>
              <a:spcBef>
                <a:spcPct val="60000"/>
              </a:spcBef>
              <a:buFontTx/>
              <a:buNone/>
            </a:pPr>
            <a:r>
              <a:rPr lang="en-US" altLang="en-US" sz="1300" dirty="0"/>
              <a:t>Love</a:t>
            </a:r>
          </a:p>
          <a:p>
            <a:pPr eaLnBrk="1" hangingPunct="1">
              <a:lnSpc>
                <a:spcPct val="50000"/>
              </a:lnSpc>
              <a:spcBef>
                <a:spcPct val="60000"/>
              </a:spcBef>
              <a:buFontTx/>
              <a:buNone/>
            </a:pPr>
            <a:r>
              <a:rPr lang="en-US" altLang="en-US" sz="1300" dirty="0"/>
              <a:t>Creative</a:t>
            </a:r>
          </a:p>
          <a:p>
            <a:pPr eaLnBrk="1" hangingPunct="1">
              <a:lnSpc>
                <a:spcPct val="50000"/>
              </a:lnSpc>
              <a:spcBef>
                <a:spcPct val="60000"/>
              </a:spcBef>
              <a:buFontTx/>
              <a:buNone/>
            </a:pPr>
            <a:r>
              <a:rPr lang="en-US" altLang="en-US" sz="1300" dirty="0"/>
              <a:t>Spirit</a:t>
            </a:r>
          </a:p>
          <a:p>
            <a:pPr eaLnBrk="1" hangingPunct="1">
              <a:lnSpc>
                <a:spcPct val="50000"/>
              </a:lnSpc>
              <a:spcBef>
                <a:spcPct val="60000"/>
              </a:spcBef>
              <a:buFontTx/>
              <a:buNone/>
            </a:pPr>
            <a:r>
              <a:rPr lang="en-US" altLang="en-US" sz="1300" dirty="0"/>
              <a:t>Eternal</a:t>
            </a:r>
          </a:p>
          <a:p>
            <a:pPr eaLnBrk="1" hangingPunct="1">
              <a:lnSpc>
                <a:spcPct val="50000"/>
              </a:lnSpc>
              <a:spcBef>
                <a:spcPct val="50000"/>
              </a:spcBef>
              <a:buFontTx/>
              <a:buNone/>
            </a:pPr>
            <a:endParaRPr lang="en-US" altLang="en-US" sz="1300" dirty="0"/>
          </a:p>
        </p:txBody>
      </p:sp>
      <p:sp>
        <p:nvSpPr>
          <p:cNvPr id="6161" name="Text Box 17"/>
          <p:cNvSpPr txBox="1">
            <a:spLocks noChangeArrowheads="1"/>
          </p:cNvSpPr>
          <p:nvPr/>
        </p:nvSpPr>
        <p:spPr bwMode="auto">
          <a:xfrm>
            <a:off x="2963863" y="3967163"/>
            <a:ext cx="1536700" cy="2316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dirty="0"/>
              <a:t>Man Has</a:t>
            </a:r>
          </a:p>
          <a:p>
            <a:pPr eaLnBrk="1" hangingPunct="1">
              <a:lnSpc>
                <a:spcPct val="50000"/>
              </a:lnSpc>
              <a:spcBef>
                <a:spcPct val="60000"/>
              </a:spcBef>
              <a:buFontTx/>
              <a:buNone/>
            </a:pPr>
            <a:r>
              <a:rPr lang="en-US" altLang="en-US" sz="1300" dirty="0"/>
              <a:t>Volition</a:t>
            </a:r>
          </a:p>
          <a:p>
            <a:pPr eaLnBrk="1" hangingPunct="1">
              <a:lnSpc>
                <a:spcPct val="50000"/>
              </a:lnSpc>
              <a:spcBef>
                <a:spcPct val="60000"/>
              </a:spcBef>
              <a:buFontTx/>
              <a:buNone/>
            </a:pPr>
            <a:r>
              <a:rPr lang="en-US" altLang="en-US" sz="1300" dirty="0"/>
              <a:t>Morality</a:t>
            </a:r>
          </a:p>
          <a:p>
            <a:pPr eaLnBrk="1" hangingPunct="1">
              <a:lnSpc>
                <a:spcPct val="50000"/>
              </a:lnSpc>
              <a:spcBef>
                <a:spcPct val="60000"/>
              </a:spcBef>
              <a:buFontTx/>
              <a:buNone/>
            </a:pPr>
            <a:r>
              <a:rPr lang="en-US" altLang="en-US" sz="1300" dirty="0"/>
              <a:t>Justice</a:t>
            </a:r>
          </a:p>
          <a:p>
            <a:pPr eaLnBrk="1" hangingPunct="1">
              <a:lnSpc>
                <a:spcPct val="50000"/>
              </a:lnSpc>
              <a:spcBef>
                <a:spcPct val="60000"/>
              </a:spcBef>
              <a:buFontTx/>
              <a:buNone/>
            </a:pPr>
            <a:r>
              <a:rPr lang="en-US" altLang="en-US" sz="1300" dirty="0"/>
              <a:t>Intellect/logic</a:t>
            </a:r>
          </a:p>
          <a:p>
            <a:pPr eaLnBrk="1" hangingPunct="1">
              <a:lnSpc>
                <a:spcPct val="50000"/>
              </a:lnSpc>
              <a:spcBef>
                <a:spcPct val="60000"/>
              </a:spcBef>
              <a:buFontTx/>
              <a:buNone/>
            </a:pPr>
            <a:r>
              <a:rPr lang="en-US" altLang="en-US" sz="1300" dirty="0"/>
              <a:t>Abilities</a:t>
            </a:r>
          </a:p>
          <a:p>
            <a:pPr eaLnBrk="1" hangingPunct="1">
              <a:lnSpc>
                <a:spcPct val="50000"/>
              </a:lnSpc>
              <a:spcBef>
                <a:spcPct val="60000"/>
              </a:spcBef>
              <a:buFontTx/>
              <a:buNone/>
            </a:pPr>
            <a:r>
              <a:rPr lang="en-US" altLang="en-US" sz="1300" dirty="0"/>
              <a:t>Relationships</a:t>
            </a:r>
          </a:p>
          <a:p>
            <a:pPr eaLnBrk="1" hangingPunct="1">
              <a:lnSpc>
                <a:spcPct val="50000"/>
              </a:lnSpc>
              <a:spcBef>
                <a:spcPct val="60000"/>
              </a:spcBef>
              <a:buFontTx/>
              <a:buNone/>
            </a:pPr>
            <a:r>
              <a:rPr lang="en-US" altLang="en-US" sz="1300" dirty="0"/>
              <a:t>Expression</a:t>
            </a:r>
          </a:p>
          <a:p>
            <a:pPr eaLnBrk="1" hangingPunct="1">
              <a:lnSpc>
                <a:spcPct val="50000"/>
              </a:lnSpc>
              <a:spcBef>
                <a:spcPct val="60000"/>
              </a:spcBef>
              <a:buFontTx/>
              <a:buNone/>
            </a:pPr>
            <a:r>
              <a:rPr lang="en-US" altLang="en-US" sz="1300" dirty="0"/>
              <a:t>Spirituality</a:t>
            </a:r>
          </a:p>
          <a:p>
            <a:pPr eaLnBrk="1" hangingPunct="1">
              <a:lnSpc>
                <a:spcPct val="50000"/>
              </a:lnSpc>
              <a:spcBef>
                <a:spcPct val="60000"/>
              </a:spcBef>
              <a:buFontTx/>
              <a:buNone/>
            </a:pPr>
            <a:r>
              <a:rPr lang="en-US" altLang="en-US" sz="1300" dirty="0"/>
              <a:t>Eternal</a:t>
            </a:r>
          </a:p>
        </p:txBody>
      </p:sp>
      <p:sp>
        <p:nvSpPr>
          <p:cNvPr id="6162" name="AutoShape 18"/>
          <p:cNvSpPr>
            <a:spLocks noChangeArrowheads="1"/>
          </p:cNvSpPr>
          <p:nvPr/>
        </p:nvSpPr>
        <p:spPr bwMode="auto">
          <a:xfrm>
            <a:off x="2638426" y="4076700"/>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6163" name="AutoShape 19"/>
          <p:cNvSpPr>
            <a:spLocks noChangeArrowheads="1"/>
          </p:cNvSpPr>
          <p:nvPr/>
        </p:nvSpPr>
        <p:spPr bwMode="auto">
          <a:xfrm>
            <a:off x="2640014" y="4868863"/>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6164" name="AutoShape 20"/>
          <p:cNvSpPr>
            <a:spLocks noChangeArrowheads="1"/>
          </p:cNvSpPr>
          <p:nvPr/>
        </p:nvSpPr>
        <p:spPr bwMode="auto">
          <a:xfrm>
            <a:off x="2640014" y="5651500"/>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6166" name="Picture 28" descr="j023727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67" name="Text Box 29"/>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20510" name="Text Box 30"/>
          <p:cNvSpPr txBox="1">
            <a:spLocks noChangeArrowheads="1"/>
          </p:cNvSpPr>
          <p:nvPr/>
        </p:nvSpPr>
        <p:spPr bwMode="auto">
          <a:xfrm>
            <a:off x="26590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dirty="0">
                <a:solidFill>
                  <a:schemeClr val="accent2"/>
                </a:solidFill>
              </a:rPr>
              <a:t>Volition</a:t>
            </a:r>
          </a:p>
        </p:txBody>
      </p:sp>
      <p:sp>
        <p:nvSpPr>
          <p:cNvPr id="20513" name="Text Box 33"/>
          <p:cNvSpPr txBox="1">
            <a:spLocks noChangeArrowheads="1"/>
          </p:cNvSpPr>
          <p:nvPr/>
        </p:nvSpPr>
        <p:spPr bwMode="auto">
          <a:xfrm rot="-4562728">
            <a:off x="2536826" y="4705351"/>
            <a:ext cx="19589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dirty="0">
                <a:solidFill>
                  <a:srgbClr val="FF3300"/>
                </a:solidFill>
              </a:rPr>
              <a:t>Corrupted</a:t>
            </a:r>
          </a:p>
        </p:txBody>
      </p:sp>
      <p:sp>
        <p:nvSpPr>
          <p:cNvPr id="20518" name="Text Box 3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dirty="0">
                <a:solidFill>
                  <a:schemeClr val="accent2"/>
                </a:solidFill>
              </a:rPr>
              <a:t>Disharmony</a:t>
            </a:r>
          </a:p>
        </p:txBody>
      </p:sp>
      <p:sp>
        <p:nvSpPr>
          <p:cNvPr id="20520" name="Line 40"/>
          <p:cNvSpPr>
            <a:spLocks noChangeShapeType="1"/>
          </p:cNvSpPr>
          <p:nvPr/>
        </p:nvSpPr>
        <p:spPr bwMode="auto">
          <a:xfrm>
            <a:off x="3000376" y="1881188"/>
            <a:ext cx="1908175" cy="1331912"/>
          </a:xfrm>
          <a:prstGeom prst="line">
            <a:avLst/>
          </a:prstGeom>
          <a:noFill/>
          <a:ln w="825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0523" name="Rectangle 43"/>
          <p:cNvSpPr>
            <a:spLocks noChangeArrowheads="1"/>
          </p:cNvSpPr>
          <p:nvPr/>
        </p:nvSpPr>
        <p:spPr bwMode="auto">
          <a:xfrm>
            <a:off x="4295776" y="5157788"/>
            <a:ext cx="6372225" cy="1700212"/>
          </a:xfrm>
          <a:prstGeom prst="rect">
            <a:avLst/>
          </a:prstGeom>
          <a:solidFill>
            <a:srgbClr val="DDDDDD">
              <a:alpha val="6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6" name="Group 44"/>
          <p:cNvGrpSpPr>
            <a:grpSpLocks/>
          </p:cNvGrpSpPr>
          <p:nvPr/>
        </p:nvGrpSpPr>
        <p:grpSpPr bwMode="auto">
          <a:xfrm>
            <a:off x="4224338" y="5013326"/>
            <a:ext cx="6443662" cy="1844675"/>
            <a:chOff x="1701" y="3158"/>
            <a:chExt cx="4059" cy="1162"/>
          </a:xfrm>
        </p:grpSpPr>
        <p:sp>
          <p:nvSpPr>
            <p:cNvPr id="6177" name="Line 45"/>
            <p:cNvSpPr>
              <a:spLocks noChangeShapeType="1"/>
            </p:cNvSpPr>
            <p:nvPr/>
          </p:nvSpPr>
          <p:spPr bwMode="auto">
            <a:xfrm>
              <a:off x="1701" y="3158"/>
              <a:ext cx="22" cy="116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78" name="Line 46"/>
            <p:cNvSpPr>
              <a:spLocks noChangeShapeType="1"/>
            </p:cNvSpPr>
            <p:nvPr/>
          </p:nvSpPr>
          <p:spPr bwMode="auto">
            <a:xfrm>
              <a:off x="1723" y="3203"/>
              <a:ext cx="4037"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 name="Text Box 29">
            <a:extLst>
              <a:ext uri="{FF2B5EF4-FFF2-40B4-BE49-F238E27FC236}">
                <a16:creationId xmlns:a16="http://schemas.microsoft.com/office/drawing/2014/main" id="{C7D8CA39-3EF3-8CC9-3633-0B53AB18C50E}"/>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86DBE7B9-8575-9870-39F6-B87266D4B146}"/>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76544BE5-40DD-936E-7912-C91574F7DEB3}"/>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7" name="TextBox 6">
            <a:extLst>
              <a:ext uri="{FF2B5EF4-FFF2-40B4-BE49-F238E27FC236}">
                <a16:creationId xmlns:a16="http://schemas.microsoft.com/office/drawing/2014/main" id="{5910928E-5BB9-CB48-F6B6-3823809F3C48}"/>
              </a:ext>
            </a:extLst>
          </p:cNvPr>
          <p:cNvSpPr txBox="1"/>
          <p:nvPr/>
        </p:nvSpPr>
        <p:spPr>
          <a:xfrm>
            <a:off x="875420" y="4883676"/>
            <a:ext cx="10693188" cy="1569660"/>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15"/>
            </a:pPr>
            <a:r>
              <a:rPr lang="en-US" sz="3200" dirty="0"/>
              <a:t> Human beings, and all the advantages that we were created with, that make us distinct and able to relate to God, were </a:t>
            </a:r>
            <a:r>
              <a:rPr lang="en-US" sz="3200" b="1" u="sng" dirty="0">
                <a:solidFill>
                  <a:srgbClr val="00B0F0"/>
                </a:solidFill>
              </a:rPr>
              <a:t>CORRUPTED</a:t>
            </a:r>
            <a:r>
              <a:rPr lang="en-US" sz="3200" dirty="0"/>
              <a:t>.</a:t>
            </a:r>
          </a:p>
        </p:txBody>
      </p:sp>
      <p:sp>
        <p:nvSpPr>
          <p:cNvPr id="8" name="Rectangle: Rounded Corners 7">
            <a:extLst>
              <a:ext uri="{FF2B5EF4-FFF2-40B4-BE49-F238E27FC236}">
                <a16:creationId xmlns:a16="http://schemas.microsoft.com/office/drawing/2014/main" id="{C364604B-9D1D-9DC3-2E60-B016F194F8B0}"/>
              </a:ext>
            </a:extLst>
          </p:cNvPr>
          <p:cNvSpPr/>
          <p:nvPr/>
        </p:nvSpPr>
        <p:spPr>
          <a:xfrm>
            <a:off x="6240016" y="2529714"/>
            <a:ext cx="2736304" cy="680971"/>
          </a:xfrm>
          <a:prstGeom prst="roundRect">
            <a:avLst/>
          </a:prstGeom>
          <a:solidFill>
            <a:schemeClr val="accent2"/>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Disharmony</a:t>
            </a:r>
            <a:endParaRPr lang="en-US" sz="3200" dirty="0"/>
          </a:p>
        </p:txBody>
      </p:sp>
      <p:pic>
        <p:nvPicPr>
          <p:cNvPr id="10" name="Picture 9">
            <a:extLst>
              <a:ext uri="{FF2B5EF4-FFF2-40B4-BE49-F238E27FC236}">
                <a16:creationId xmlns:a16="http://schemas.microsoft.com/office/drawing/2014/main" id="{221FCE1C-4A97-EB13-614D-F9D6A8034053}"/>
              </a:ext>
            </a:extLst>
          </p:cNvPr>
          <p:cNvPicPr>
            <a:picLocks noChangeAspect="1"/>
          </p:cNvPicPr>
          <p:nvPr/>
        </p:nvPicPr>
        <p:blipFill>
          <a:blip r:embed="rId3"/>
          <a:stretch>
            <a:fillRect/>
          </a:stretch>
        </p:blipFill>
        <p:spPr>
          <a:xfrm>
            <a:off x="5082298" y="2557464"/>
            <a:ext cx="794018" cy="758826"/>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 presetClass="exit" presetSubtype="0" fill="hold" nodeType="afterEffect">
                                  <p:stCondLst>
                                    <p:cond delay="0"/>
                                  </p:stCondLst>
                                  <p:childTnLst>
                                    <p:set>
                                      <p:cBhvr>
                                        <p:cTn id="6" dur="1" fill="hold">
                                          <p:stCondLst>
                                            <p:cond delay="0"/>
                                          </p:stCondLst>
                                        </p:cTn>
                                        <p:tgtEl>
                                          <p:spTgt spid="9"/>
                                        </p:tgtEl>
                                        <p:attrNameLst>
                                          <p:attrName>style.visibility</p:attrName>
                                        </p:attrNameLst>
                                      </p:cBhvr>
                                      <p:to>
                                        <p:strVal val="hidden"/>
                                      </p:to>
                                    </p:set>
                                  </p:childTnLst>
                                </p:cTn>
                              </p:par>
                            </p:childTnLst>
                          </p:cTn>
                        </p:par>
                        <p:par>
                          <p:cTn id="7" fill="hold">
                            <p:stCondLst>
                              <p:cond delay="0"/>
                            </p:stCondLst>
                            <p:childTnLst>
                              <p:par>
                                <p:cTn id="8" presetID="2" presetClass="entr" presetSubtype="8" fill="hold" nodeType="afterEffect">
                                  <p:stCondLst>
                                    <p:cond delay="0"/>
                                  </p:stCondLst>
                                  <p:childTnLst>
                                    <p:set>
                                      <p:cBhvr>
                                        <p:cTn id="9" dur="1" fill="hold">
                                          <p:stCondLst>
                                            <p:cond delay="0"/>
                                          </p:stCondLst>
                                        </p:cTn>
                                        <p:tgtEl>
                                          <p:spTgt spid="10"/>
                                        </p:tgtEl>
                                        <p:attrNameLst>
                                          <p:attrName>style.visibility</p:attrName>
                                        </p:attrNameLst>
                                      </p:cBhvr>
                                      <p:to>
                                        <p:strVal val="visible"/>
                                      </p:to>
                                    </p:set>
                                    <p:anim calcmode="lin" valueType="num">
                                      <p:cBhvr additive="base">
                                        <p:cTn id="10" dur="1000" fill="hold"/>
                                        <p:tgtEl>
                                          <p:spTgt spid="10"/>
                                        </p:tgtEl>
                                        <p:attrNameLst>
                                          <p:attrName>ppt_x</p:attrName>
                                        </p:attrNameLst>
                                      </p:cBhvr>
                                      <p:tavLst>
                                        <p:tav tm="0">
                                          <p:val>
                                            <p:strVal val="0-#ppt_w/2"/>
                                          </p:val>
                                        </p:tav>
                                        <p:tav tm="100000">
                                          <p:val>
                                            <p:strVal val="#ppt_x"/>
                                          </p:val>
                                        </p:tav>
                                      </p:tavLst>
                                    </p:anim>
                                    <p:anim calcmode="lin" valueType="num">
                                      <p:cBhvr additive="base">
                                        <p:cTn id="11" dur="1000" fill="hold"/>
                                        <p:tgtEl>
                                          <p:spTgt spid="10"/>
                                        </p:tgtEl>
                                        <p:attrNameLst>
                                          <p:attrName>ppt_y</p:attrName>
                                        </p:attrNameLst>
                                      </p:cBhvr>
                                      <p:tavLst>
                                        <p:tav tm="0">
                                          <p:val>
                                            <p:strVal val="#ppt_y"/>
                                          </p:val>
                                        </p:tav>
                                        <p:tav tm="100000">
                                          <p:val>
                                            <p:strVal val="#ppt_y"/>
                                          </p:val>
                                        </p:tav>
                                      </p:tavLst>
                                    </p:anim>
                                  </p:childTnLst>
                                </p:cTn>
                              </p:par>
                              <p:par>
                                <p:cTn id="12" presetID="63" presetClass="path" presetSubtype="0" accel="50000" decel="50000" fill="hold" grpId="0" nodeType="withEffect">
                                  <p:stCondLst>
                                    <p:cond delay="0"/>
                                  </p:stCondLst>
                                  <p:childTnLst>
                                    <p:animMotion origin="layout" path="M -0.05989 0.0044 L 0.11615 0.00347 " pathEditMode="relative" rAng="0" ptsTypes="AA">
                                      <p:cBhvr>
                                        <p:cTn id="13" dur="1500" fill="hold"/>
                                        <p:tgtEl>
                                          <p:spTgt spid="20510"/>
                                        </p:tgtEl>
                                        <p:attrNameLst>
                                          <p:attrName>ppt_x</p:attrName>
                                          <p:attrName>ppt_y</p:attrName>
                                        </p:attrNameLst>
                                      </p:cBhvr>
                                      <p:rCtr x="8802" y="-46"/>
                                    </p:animMotion>
                                  </p:childTnLst>
                                </p:cTn>
                              </p:par>
                              <p:par>
                                <p:cTn id="14" presetID="53" presetClass="exit" presetSubtype="0" fill="hold" grpId="0" nodeType="withEffect">
                                  <p:stCondLst>
                                    <p:cond delay="0"/>
                                  </p:stCondLst>
                                  <p:childTnLst>
                                    <p:anim calcmode="lin" valueType="num">
                                      <p:cBhvr>
                                        <p:cTn id="15" dur="1000"/>
                                        <p:tgtEl>
                                          <p:spTgt spid="20493"/>
                                        </p:tgtEl>
                                        <p:attrNameLst>
                                          <p:attrName>ppt_w</p:attrName>
                                        </p:attrNameLst>
                                      </p:cBhvr>
                                      <p:tavLst>
                                        <p:tav tm="0">
                                          <p:val>
                                            <p:strVal val="ppt_w"/>
                                          </p:val>
                                        </p:tav>
                                        <p:tav tm="100000">
                                          <p:val>
                                            <p:fltVal val="0"/>
                                          </p:val>
                                        </p:tav>
                                      </p:tavLst>
                                    </p:anim>
                                    <p:anim calcmode="lin" valueType="num">
                                      <p:cBhvr>
                                        <p:cTn id="16" dur="1000"/>
                                        <p:tgtEl>
                                          <p:spTgt spid="20493"/>
                                        </p:tgtEl>
                                        <p:attrNameLst>
                                          <p:attrName>ppt_h</p:attrName>
                                        </p:attrNameLst>
                                      </p:cBhvr>
                                      <p:tavLst>
                                        <p:tav tm="0">
                                          <p:val>
                                            <p:strVal val="ppt_h"/>
                                          </p:val>
                                        </p:tav>
                                        <p:tav tm="100000">
                                          <p:val>
                                            <p:fltVal val="0"/>
                                          </p:val>
                                        </p:tav>
                                      </p:tavLst>
                                    </p:anim>
                                    <p:animEffect transition="out" filter="fade">
                                      <p:cBhvr>
                                        <p:cTn id="17" dur="1000"/>
                                        <p:tgtEl>
                                          <p:spTgt spid="20493"/>
                                        </p:tgtEl>
                                      </p:cBhvr>
                                    </p:animEffect>
                                    <p:set>
                                      <p:cBhvr>
                                        <p:cTn id="18" dur="1" fill="hold">
                                          <p:stCondLst>
                                            <p:cond delay="999"/>
                                          </p:stCondLst>
                                        </p:cTn>
                                        <p:tgtEl>
                                          <p:spTgt spid="20493"/>
                                        </p:tgtEl>
                                        <p:attrNameLst>
                                          <p:attrName>style.visibility</p:attrName>
                                        </p:attrNameLst>
                                      </p:cBhvr>
                                      <p:to>
                                        <p:strVal val="hidden"/>
                                      </p:to>
                                    </p:set>
                                  </p:childTnLst>
                                </p:cTn>
                              </p:par>
                              <p:par>
                                <p:cTn id="19" presetID="53" presetClass="exit" presetSubtype="0" fill="hold" grpId="0" nodeType="withEffect">
                                  <p:stCondLst>
                                    <p:cond delay="0"/>
                                  </p:stCondLst>
                                  <p:childTnLst>
                                    <p:anim calcmode="lin" valueType="num">
                                      <p:cBhvr>
                                        <p:cTn id="20" dur="1000"/>
                                        <p:tgtEl>
                                          <p:spTgt spid="20494"/>
                                        </p:tgtEl>
                                        <p:attrNameLst>
                                          <p:attrName>ppt_w</p:attrName>
                                        </p:attrNameLst>
                                      </p:cBhvr>
                                      <p:tavLst>
                                        <p:tav tm="0">
                                          <p:val>
                                            <p:strVal val="ppt_w"/>
                                          </p:val>
                                        </p:tav>
                                        <p:tav tm="100000">
                                          <p:val>
                                            <p:fltVal val="0"/>
                                          </p:val>
                                        </p:tav>
                                      </p:tavLst>
                                    </p:anim>
                                    <p:anim calcmode="lin" valueType="num">
                                      <p:cBhvr>
                                        <p:cTn id="21" dur="1000"/>
                                        <p:tgtEl>
                                          <p:spTgt spid="20494"/>
                                        </p:tgtEl>
                                        <p:attrNameLst>
                                          <p:attrName>ppt_h</p:attrName>
                                        </p:attrNameLst>
                                      </p:cBhvr>
                                      <p:tavLst>
                                        <p:tav tm="0">
                                          <p:val>
                                            <p:strVal val="ppt_h"/>
                                          </p:val>
                                        </p:tav>
                                        <p:tav tm="100000">
                                          <p:val>
                                            <p:fltVal val="0"/>
                                          </p:val>
                                        </p:tav>
                                      </p:tavLst>
                                    </p:anim>
                                    <p:animEffect transition="out" filter="fade">
                                      <p:cBhvr>
                                        <p:cTn id="22" dur="1000"/>
                                        <p:tgtEl>
                                          <p:spTgt spid="20494"/>
                                        </p:tgtEl>
                                      </p:cBhvr>
                                    </p:animEffect>
                                    <p:set>
                                      <p:cBhvr>
                                        <p:cTn id="23" dur="1" fill="hold">
                                          <p:stCondLst>
                                            <p:cond delay="999"/>
                                          </p:stCondLst>
                                        </p:cTn>
                                        <p:tgtEl>
                                          <p:spTgt spid="20494"/>
                                        </p:tgtEl>
                                        <p:attrNameLst>
                                          <p:attrName>style.visibility</p:attrName>
                                        </p:attrNameLst>
                                      </p:cBhvr>
                                      <p:to>
                                        <p:strVal val="hidden"/>
                                      </p:to>
                                    </p:set>
                                  </p:childTnLst>
                                </p:cTn>
                              </p:par>
                              <p:par>
                                <p:cTn id="24" presetID="53" presetClass="exit" presetSubtype="0" fill="hold" grpId="0" nodeType="withEffect">
                                  <p:stCondLst>
                                    <p:cond delay="0"/>
                                  </p:stCondLst>
                                  <p:childTnLst>
                                    <p:anim calcmode="lin" valueType="num">
                                      <p:cBhvr>
                                        <p:cTn id="25" dur="1000"/>
                                        <p:tgtEl>
                                          <p:spTgt spid="20492"/>
                                        </p:tgtEl>
                                        <p:attrNameLst>
                                          <p:attrName>ppt_w</p:attrName>
                                        </p:attrNameLst>
                                      </p:cBhvr>
                                      <p:tavLst>
                                        <p:tav tm="0">
                                          <p:val>
                                            <p:strVal val="ppt_w"/>
                                          </p:val>
                                        </p:tav>
                                        <p:tav tm="100000">
                                          <p:val>
                                            <p:fltVal val="0"/>
                                          </p:val>
                                        </p:tav>
                                      </p:tavLst>
                                    </p:anim>
                                    <p:anim calcmode="lin" valueType="num">
                                      <p:cBhvr>
                                        <p:cTn id="26" dur="1000"/>
                                        <p:tgtEl>
                                          <p:spTgt spid="20492"/>
                                        </p:tgtEl>
                                        <p:attrNameLst>
                                          <p:attrName>ppt_h</p:attrName>
                                        </p:attrNameLst>
                                      </p:cBhvr>
                                      <p:tavLst>
                                        <p:tav tm="0">
                                          <p:val>
                                            <p:strVal val="ppt_h"/>
                                          </p:val>
                                        </p:tav>
                                        <p:tav tm="100000">
                                          <p:val>
                                            <p:fltVal val="0"/>
                                          </p:val>
                                        </p:tav>
                                      </p:tavLst>
                                    </p:anim>
                                    <p:animEffect transition="out" filter="fade">
                                      <p:cBhvr>
                                        <p:cTn id="27" dur="1000"/>
                                        <p:tgtEl>
                                          <p:spTgt spid="20492"/>
                                        </p:tgtEl>
                                      </p:cBhvr>
                                    </p:animEffect>
                                    <p:set>
                                      <p:cBhvr>
                                        <p:cTn id="28" dur="1" fill="hold">
                                          <p:stCondLst>
                                            <p:cond delay="999"/>
                                          </p:stCondLst>
                                        </p:cTn>
                                        <p:tgtEl>
                                          <p:spTgt spid="20492"/>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20520"/>
                                        </p:tgtEl>
                                        <p:attrNameLst>
                                          <p:attrName>style.visibility</p:attrName>
                                        </p:attrNameLst>
                                      </p:cBhvr>
                                      <p:to>
                                        <p:strVal val="visible"/>
                                      </p:to>
                                    </p:set>
                                    <p:animEffect transition="in" filter="fade">
                                      <p:cBhvr>
                                        <p:cTn id="33" dur="1000"/>
                                        <p:tgtEl>
                                          <p:spTgt spid="20520"/>
                                        </p:tgtEl>
                                      </p:cBhvr>
                                    </p:animEffect>
                                  </p:childTnLst>
                                </p:cTn>
                              </p:par>
                            </p:childTnLst>
                          </p:cTn>
                        </p:par>
                        <p:par>
                          <p:cTn id="34" fill="hold">
                            <p:stCondLst>
                              <p:cond delay="1000"/>
                            </p:stCondLst>
                            <p:childTnLst>
                              <p:par>
                                <p:cTn id="35" presetID="53" presetClass="entr" presetSubtype="16"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p:cTn id="37" dur="1000" fill="hold"/>
                                        <p:tgtEl>
                                          <p:spTgt spid="8"/>
                                        </p:tgtEl>
                                        <p:attrNameLst>
                                          <p:attrName>ppt_w</p:attrName>
                                        </p:attrNameLst>
                                      </p:cBhvr>
                                      <p:tavLst>
                                        <p:tav tm="0">
                                          <p:val>
                                            <p:fltVal val="0"/>
                                          </p:val>
                                        </p:tav>
                                        <p:tav tm="100000">
                                          <p:val>
                                            <p:strVal val="#ppt_w"/>
                                          </p:val>
                                        </p:tav>
                                      </p:tavLst>
                                    </p:anim>
                                    <p:anim calcmode="lin" valueType="num">
                                      <p:cBhvr>
                                        <p:cTn id="38" dur="1000" fill="hold"/>
                                        <p:tgtEl>
                                          <p:spTgt spid="8"/>
                                        </p:tgtEl>
                                        <p:attrNameLst>
                                          <p:attrName>ppt_h</p:attrName>
                                        </p:attrNameLst>
                                      </p:cBhvr>
                                      <p:tavLst>
                                        <p:tav tm="0">
                                          <p:val>
                                            <p:fltVal val="0"/>
                                          </p:val>
                                        </p:tav>
                                        <p:tav tm="100000">
                                          <p:val>
                                            <p:strVal val="#ppt_h"/>
                                          </p:val>
                                        </p:tav>
                                      </p:tavLst>
                                    </p:anim>
                                    <p:animEffect transition="in" filter="fade">
                                      <p:cBhvr>
                                        <p:cTn id="39" dur="1000"/>
                                        <p:tgtEl>
                                          <p:spTgt spid="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0518"/>
                                        </p:tgtEl>
                                        <p:attrNameLst>
                                          <p:attrName>style.visibility</p:attrName>
                                        </p:attrNameLst>
                                      </p:cBhvr>
                                      <p:to>
                                        <p:strVal val="visible"/>
                                      </p:to>
                                    </p:set>
                                    <p:anim calcmode="lin" valueType="num">
                                      <p:cBhvr>
                                        <p:cTn id="42" dur="1000" fill="hold"/>
                                        <p:tgtEl>
                                          <p:spTgt spid="20518"/>
                                        </p:tgtEl>
                                        <p:attrNameLst>
                                          <p:attrName>ppt_w</p:attrName>
                                        </p:attrNameLst>
                                      </p:cBhvr>
                                      <p:tavLst>
                                        <p:tav tm="0">
                                          <p:val>
                                            <p:fltVal val="0"/>
                                          </p:val>
                                        </p:tav>
                                        <p:tav tm="100000">
                                          <p:val>
                                            <p:strVal val="#ppt_w"/>
                                          </p:val>
                                        </p:tav>
                                      </p:tavLst>
                                    </p:anim>
                                    <p:anim calcmode="lin" valueType="num">
                                      <p:cBhvr>
                                        <p:cTn id="43" dur="1000" fill="hold"/>
                                        <p:tgtEl>
                                          <p:spTgt spid="20518"/>
                                        </p:tgtEl>
                                        <p:attrNameLst>
                                          <p:attrName>ppt_h</p:attrName>
                                        </p:attrNameLst>
                                      </p:cBhvr>
                                      <p:tavLst>
                                        <p:tav tm="0">
                                          <p:val>
                                            <p:fltVal val="0"/>
                                          </p:val>
                                        </p:tav>
                                        <p:tav tm="100000">
                                          <p:val>
                                            <p:strVal val="#ppt_h"/>
                                          </p:val>
                                        </p:tav>
                                      </p:tavLst>
                                    </p:anim>
                                    <p:animEffect transition="in" filter="fade">
                                      <p:cBhvr>
                                        <p:cTn id="44" dur="1000"/>
                                        <p:tgtEl>
                                          <p:spTgt spid="20518"/>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20513"/>
                                        </p:tgtEl>
                                        <p:attrNameLst>
                                          <p:attrName>style.visibility</p:attrName>
                                        </p:attrNameLst>
                                      </p:cBhvr>
                                      <p:to>
                                        <p:strVal val="visible"/>
                                      </p:to>
                                    </p:set>
                                    <p:animEffect transition="in" filter="dissolve">
                                      <p:cBhvr>
                                        <p:cTn id="49" dur="1000"/>
                                        <p:tgtEl>
                                          <p:spTgt spid="20513"/>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7"/>
                                        </p:tgtEl>
                                        <p:attrNameLst>
                                          <p:attrName>style.visibility</p:attrName>
                                        </p:attrNameLst>
                                      </p:cBhvr>
                                      <p:to>
                                        <p:strVal val="visible"/>
                                      </p:to>
                                    </p:set>
                                    <p:anim calcmode="lin" valueType="num">
                                      <p:cBhvr>
                                        <p:cTn id="54" dur="1000" fill="hold"/>
                                        <p:tgtEl>
                                          <p:spTgt spid="7"/>
                                        </p:tgtEl>
                                        <p:attrNameLst>
                                          <p:attrName>ppt_w</p:attrName>
                                        </p:attrNameLst>
                                      </p:cBhvr>
                                      <p:tavLst>
                                        <p:tav tm="0">
                                          <p:val>
                                            <p:fltVal val="0"/>
                                          </p:val>
                                        </p:tav>
                                        <p:tav tm="100000">
                                          <p:val>
                                            <p:strVal val="#ppt_w"/>
                                          </p:val>
                                        </p:tav>
                                      </p:tavLst>
                                    </p:anim>
                                    <p:anim calcmode="lin" valueType="num">
                                      <p:cBhvr>
                                        <p:cTn id="55" dur="1000" fill="hold"/>
                                        <p:tgtEl>
                                          <p:spTgt spid="7"/>
                                        </p:tgtEl>
                                        <p:attrNameLst>
                                          <p:attrName>ppt_h</p:attrName>
                                        </p:attrNameLst>
                                      </p:cBhvr>
                                      <p:tavLst>
                                        <p:tav tm="0">
                                          <p:val>
                                            <p:fltVal val="0"/>
                                          </p:val>
                                        </p:tav>
                                        <p:tav tm="100000">
                                          <p:val>
                                            <p:strVal val="#ppt_h"/>
                                          </p:val>
                                        </p:tav>
                                      </p:tavLst>
                                    </p:anim>
                                    <p:animEffect transition="in" filter="fade">
                                      <p:cBhvr>
                                        <p:cTn id="5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92" grpId="0" animBg="1"/>
      <p:bldP spid="20493" grpId="0" animBg="1"/>
      <p:bldP spid="20494" grpId="0" animBg="1"/>
      <p:bldP spid="20510" grpId="0"/>
      <p:bldP spid="20513" grpId="0"/>
      <p:bldP spid="20518" grpId="0"/>
      <p:bldP spid="20520" grpId="0" animBg="1"/>
      <p:bldP spid="7" grpId="0" animBg="1"/>
      <p:bldP spid="8"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70C2AD-17A9-47D6-32F9-D10E75BD425B}"/>
            </a:ext>
          </a:extLst>
        </p:cNvPr>
        <p:cNvGrpSpPr/>
        <p:nvPr/>
      </p:nvGrpSpPr>
      <p:grpSpPr>
        <a:xfrm>
          <a:off x="0" y="0"/>
          <a:ext cx="0" cy="0"/>
          <a:chOff x="0" y="0"/>
          <a:chExt cx="0" cy="0"/>
        </a:xfrm>
      </p:grpSpPr>
      <p:grpSp>
        <p:nvGrpSpPr>
          <p:cNvPr id="6165" name="Group 21">
            <a:extLst>
              <a:ext uri="{FF2B5EF4-FFF2-40B4-BE49-F238E27FC236}">
                <a16:creationId xmlns:a16="http://schemas.microsoft.com/office/drawing/2014/main" id="{5D340E4E-8149-8603-1524-ABFD5368E969}"/>
              </a:ext>
            </a:extLst>
          </p:cNvPr>
          <p:cNvGrpSpPr>
            <a:grpSpLocks/>
          </p:cNvGrpSpPr>
          <p:nvPr/>
        </p:nvGrpSpPr>
        <p:grpSpPr bwMode="auto">
          <a:xfrm>
            <a:off x="2424113" y="1052513"/>
            <a:ext cx="1223962" cy="500062"/>
            <a:chOff x="582" y="708"/>
            <a:chExt cx="895" cy="315"/>
          </a:xfrm>
        </p:grpSpPr>
        <p:sp>
          <p:nvSpPr>
            <p:cNvPr id="6181" name="Line 22">
              <a:extLst>
                <a:ext uri="{FF2B5EF4-FFF2-40B4-BE49-F238E27FC236}">
                  <a16:creationId xmlns:a16="http://schemas.microsoft.com/office/drawing/2014/main" id="{74F65A31-9F1B-EF32-A825-A3635D7F46C5}"/>
                </a:ext>
              </a:extLst>
            </p:cNvPr>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6182" name="Line 23">
              <a:extLst>
                <a:ext uri="{FF2B5EF4-FFF2-40B4-BE49-F238E27FC236}">
                  <a16:creationId xmlns:a16="http://schemas.microsoft.com/office/drawing/2014/main" id="{265E4452-377B-B04E-2A49-DB36CD5B1081}"/>
                </a:ext>
              </a:extLst>
            </p:cNvPr>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6183" name="Line 24">
              <a:extLst>
                <a:ext uri="{FF2B5EF4-FFF2-40B4-BE49-F238E27FC236}">
                  <a16:creationId xmlns:a16="http://schemas.microsoft.com/office/drawing/2014/main" id="{BB1BB3DA-A852-382B-ED42-0857840FA7CD}"/>
                </a:ext>
              </a:extLst>
            </p:cNvPr>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6184" name="Line 25">
              <a:extLst>
                <a:ext uri="{FF2B5EF4-FFF2-40B4-BE49-F238E27FC236}">
                  <a16:creationId xmlns:a16="http://schemas.microsoft.com/office/drawing/2014/main" id="{F816D47F-D523-021E-63D0-A8BD78CBD9C2}"/>
                </a:ext>
              </a:extLst>
            </p:cNvPr>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6185" name="Line 26">
              <a:extLst>
                <a:ext uri="{FF2B5EF4-FFF2-40B4-BE49-F238E27FC236}">
                  <a16:creationId xmlns:a16="http://schemas.microsoft.com/office/drawing/2014/main" id="{A70430FB-D190-9CBC-C031-E634BEF00AC8}"/>
                </a:ext>
              </a:extLst>
            </p:cNvPr>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6186" name="Line 27">
              <a:extLst>
                <a:ext uri="{FF2B5EF4-FFF2-40B4-BE49-F238E27FC236}">
                  <a16:creationId xmlns:a16="http://schemas.microsoft.com/office/drawing/2014/main" id="{BC3D52F9-4A50-A4D3-2795-F64AE44BAED3}"/>
                </a:ext>
              </a:extLst>
            </p:cNvPr>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20528" name="Rectangle 48">
            <a:extLst>
              <a:ext uri="{FF2B5EF4-FFF2-40B4-BE49-F238E27FC236}">
                <a16:creationId xmlns:a16="http://schemas.microsoft.com/office/drawing/2014/main" id="{2FDEDC6F-EF20-032A-F94A-35CF77B38DB8}"/>
              </a:ext>
            </a:extLst>
          </p:cNvPr>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2" name="Group 49">
            <a:extLst>
              <a:ext uri="{FF2B5EF4-FFF2-40B4-BE49-F238E27FC236}">
                <a16:creationId xmlns:a16="http://schemas.microsoft.com/office/drawing/2014/main" id="{FEFC7E53-BFF4-2407-49DF-70C46235A975}"/>
              </a:ext>
            </a:extLst>
          </p:cNvPr>
          <p:cNvGrpSpPr>
            <a:grpSpLocks/>
          </p:cNvGrpSpPr>
          <p:nvPr/>
        </p:nvGrpSpPr>
        <p:grpSpPr bwMode="auto">
          <a:xfrm>
            <a:off x="4224338" y="1341438"/>
            <a:ext cx="6443662" cy="5516562"/>
            <a:chOff x="1701" y="845"/>
            <a:chExt cx="4059" cy="3475"/>
          </a:xfrm>
        </p:grpSpPr>
        <p:sp>
          <p:nvSpPr>
            <p:cNvPr id="6189" name="Line 50">
              <a:extLst>
                <a:ext uri="{FF2B5EF4-FFF2-40B4-BE49-F238E27FC236}">
                  <a16:creationId xmlns:a16="http://schemas.microsoft.com/office/drawing/2014/main" id="{CF6529E9-7BEB-4EC7-F67E-BE42777C6C65}"/>
                </a:ext>
              </a:extLst>
            </p:cNvPr>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90" name="Line 51">
              <a:extLst>
                <a:ext uri="{FF2B5EF4-FFF2-40B4-BE49-F238E27FC236}">
                  <a16:creationId xmlns:a16="http://schemas.microsoft.com/office/drawing/2014/main" id="{409FE765-7DBD-B853-A266-B721DBEDCC61}"/>
                </a:ext>
              </a:extLst>
            </p:cNvPr>
            <p:cNvSpPr>
              <a:spLocks noChangeShapeType="1"/>
            </p:cNvSpPr>
            <p:nvPr/>
          </p:nvSpPr>
          <p:spPr bwMode="auto">
            <a:xfrm flipV="1">
              <a:off x="1746" y="887"/>
              <a:ext cx="4014" cy="3"/>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148" name="Group 2">
            <a:extLst>
              <a:ext uri="{FF2B5EF4-FFF2-40B4-BE49-F238E27FC236}">
                <a16:creationId xmlns:a16="http://schemas.microsoft.com/office/drawing/2014/main" id="{B4E603D1-573A-E633-CF77-A1CFD8E5C263}"/>
              </a:ext>
            </a:extLst>
          </p:cNvPr>
          <p:cNvGrpSpPr>
            <a:grpSpLocks/>
          </p:cNvGrpSpPr>
          <p:nvPr/>
        </p:nvGrpSpPr>
        <p:grpSpPr bwMode="auto">
          <a:xfrm>
            <a:off x="1181100" y="2133600"/>
            <a:ext cx="685800" cy="2667000"/>
            <a:chOff x="-216" y="1344"/>
            <a:chExt cx="432" cy="1680"/>
          </a:xfrm>
        </p:grpSpPr>
        <p:sp>
          <p:nvSpPr>
            <p:cNvPr id="6187" name="Oval 3">
              <a:extLst>
                <a:ext uri="{FF2B5EF4-FFF2-40B4-BE49-F238E27FC236}">
                  <a16:creationId xmlns:a16="http://schemas.microsoft.com/office/drawing/2014/main" id="{B2FF7A42-F83C-FC01-57EF-17D0C507A018}"/>
                </a:ext>
              </a:extLst>
            </p:cNvPr>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6188" name="Text Box 4">
              <a:extLst>
                <a:ext uri="{FF2B5EF4-FFF2-40B4-BE49-F238E27FC236}">
                  <a16:creationId xmlns:a16="http://schemas.microsoft.com/office/drawing/2014/main" id="{72701F5F-2F58-0569-EC25-D5C81364C445}"/>
                </a:ext>
              </a:extLst>
            </p:cNvPr>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6149" name="Line 5">
            <a:extLst>
              <a:ext uri="{FF2B5EF4-FFF2-40B4-BE49-F238E27FC236}">
                <a16:creationId xmlns:a16="http://schemas.microsoft.com/office/drawing/2014/main" id="{625590A0-0C7F-4C65-6D80-BCF5ABE704BA}"/>
              </a:ext>
            </a:extLst>
          </p:cNvPr>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0" name="AutoShape 6">
            <a:extLst>
              <a:ext uri="{FF2B5EF4-FFF2-40B4-BE49-F238E27FC236}">
                <a16:creationId xmlns:a16="http://schemas.microsoft.com/office/drawing/2014/main" id="{F508F3BC-0ECB-D66B-AD7D-0C9F66C09377}"/>
              </a:ext>
            </a:extLst>
          </p:cNvPr>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6151" name="Text Box 7">
            <a:extLst>
              <a:ext uri="{FF2B5EF4-FFF2-40B4-BE49-F238E27FC236}">
                <a16:creationId xmlns:a16="http://schemas.microsoft.com/office/drawing/2014/main" id="{CC9139E5-628F-6D08-C9A9-60CE15AFD7CC}"/>
              </a:ext>
            </a:extLst>
          </p:cNvPr>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6152" name="Text Box 8">
            <a:extLst>
              <a:ext uri="{FF2B5EF4-FFF2-40B4-BE49-F238E27FC236}">
                <a16:creationId xmlns:a16="http://schemas.microsoft.com/office/drawing/2014/main" id="{CB49818A-A742-2324-8846-4C5D9CC29510}"/>
              </a:ext>
            </a:extLst>
          </p:cNvPr>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6159" name="Text Box 15">
            <a:extLst>
              <a:ext uri="{FF2B5EF4-FFF2-40B4-BE49-F238E27FC236}">
                <a16:creationId xmlns:a16="http://schemas.microsoft.com/office/drawing/2014/main" id="{13AF5EF3-9C5D-0592-9235-0457E36D02F3}"/>
              </a:ext>
            </a:extLst>
          </p:cNvPr>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6160" name="Text Box 16">
            <a:extLst>
              <a:ext uri="{FF2B5EF4-FFF2-40B4-BE49-F238E27FC236}">
                <a16:creationId xmlns:a16="http://schemas.microsoft.com/office/drawing/2014/main" id="{4891EC3A-ACAD-7642-5252-883DC0C584C7}"/>
              </a:ext>
            </a:extLst>
          </p:cNvPr>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dirty="0"/>
              <a:t>God Is</a:t>
            </a:r>
          </a:p>
          <a:p>
            <a:pPr eaLnBrk="1" hangingPunct="1">
              <a:lnSpc>
                <a:spcPct val="50000"/>
              </a:lnSpc>
              <a:spcBef>
                <a:spcPct val="60000"/>
              </a:spcBef>
              <a:buFontTx/>
              <a:buNone/>
            </a:pPr>
            <a:r>
              <a:rPr lang="en-US" altLang="en-US" sz="1300" dirty="0"/>
              <a:t>Sovereign</a:t>
            </a:r>
          </a:p>
          <a:p>
            <a:pPr eaLnBrk="1" hangingPunct="1">
              <a:lnSpc>
                <a:spcPct val="50000"/>
              </a:lnSpc>
              <a:spcBef>
                <a:spcPct val="60000"/>
              </a:spcBef>
              <a:buFontTx/>
              <a:buNone/>
            </a:pPr>
            <a:r>
              <a:rPr lang="en-US" altLang="en-US" sz="1300" dirty="0"/>
              <a:t>Righteous</a:t>
            </a:r>
          </a:p>
          <a:p>
            <a:pPr eaLnBrk="1" hangingPunct="1">
              <a:lnSpc>
                <a:spcPct val="50000"/>
              </a:lnSpc>
              <a:spcBef>
                <a:spcPct val="60000"/>
              </a:spcBef>
              <a:buFontTx/>
              <a:buNone/>
            </a:pPr>
            <a:r>
              <a:rPr lang="en-US" altLang="en-US" sz="1300" dirty="0"/>
              <a:t>Just</a:t>
            </a:r>
          </a:p>
          <a:p>
            <a:pPr eaLnBrk="1" hangingPunct="1">
              <a:lnSpc>
                <a:spcPct val="50000"/>
              </a:lnSpc>
              <a:spcBef>
                <a:spcPct val="60000"/>
              </a:spcBef>
              <a:buFontTx/>
              <a:buNone/>
            </a:pPr>
            <a:r>
              <a:rPr lang="en-US" altLang="en-US" sz="1300" dirty="0"/>
              <a:t>Wise</a:t>
            </a:r>
          </a:p>
          <a:p>
            <a:pPr eaLnBrk="1" hangingPunct="1">
              <a:lnSpc>
                <a:spcPct val="50000"/>
              </a:lnSpc>
              <a:spcBef>
                <a:spcPct val="60000"/>
              </a:spcBef>
              <a:buFontTx/>
              <a:buNone/>
            </a:pPr>
            <a:r>
              <a:rPr lang="en-US" altLang="en-US" sz="1300" dirty="0"/>
              <a:t>Powerful</a:t>
            </a:r>
          </a:p>
          <a:p>
            <a:pPr eaLnBrk="1" hangingPunct="1">
              <a:lnSpc>
                <a:spcPct val="50000"/>
              </a:lnSpc>
              <a:spcBef>
                <a:spcPct val="60000"/>
              </a:spcBef>
              <a:buFontTx/>
              <a:buNone/>
            </a:pPr>
            <a:r>
              <a:rPr lang="en-US" altLang="en-US" sz="1300" dirty="0"/>
              <a:t>Love</a:t>
            </a:r>
          </a:p>
          <a:p>
            <a:pPr eaLnBrk="1" hangingPunct="1">
              <a:lnSpc>
                <a:spcPct val="50000"/>
              </a:lnSpc>
              <a:spcBef>
                <a:spcPct val="60000"/>
              </a:spcBef>
              <a:buFontTx/>
              <a:buNone/>
            </a:pPr>
            <a:r>
              <a:rPr lang="en-US" altLang="en-US" sz="1300" dirty="0"/>
              <a:t>Creative</a:t>
            </a:r>
          </a:p>
          <a:p>
            <a:pPr eaLnBrk="1" hangingPunct="1">
              <a:lnSpc>
                <a:spcPct val="50000"/>
              </a:lnSpc>
              <a:spcBef>
                <a:spcPct val="60000"/>
              </a:spcBef>
              <a:buFontTx/>
              <a:buNone/>
            </a:pPr>
            <a:r>
              <a:rPr lang="en-US" altLang="en-US" sz="1300" dirty="0"/>
              <a:t>Spirit</a:t>
            </a:r>
          </a:p>
          <a:p>
            <a:pPr eaLnBrk="1" hangingPunct="1">
              <a:lnSpc>
                <a:spcPct val="50000"/>
              </a:lnSpc>
              <a:spcBef>
                <a:spcPct val="60000"/>
              </a:spcBef>
              <a:buFontTx/>
              <a:buNone/>
            </a:pPr>
            <a:r>
              <a:rPr lang="en-US" altLang="en-US" sz="1300" dirty="0"/>
              <a:t>Eternal</a:t>
            </a:r>
          </a:p>
          <a:p>
            <a:pPr eaLnBrk="1" hangingPunct="1">
              <a:lnSpc>
                <a:spcPct val="50000"/>
              </a:lnSpc>
              <a:spcBef>
                <a:spcPct val="50000"/>
              </a:spcBef>
              <a:buFontTx/>
              <a:buNone/>
            </a:pPr>
            <a:endParaRPr lang="en-US" altLang="en-US" sz="1300" dirty="0"/>
          </a:p>
        </p:txBody>
      </p:sp>
      <p:sp>
        <p:nvSpPr>
          <p:cNvPr id="6161" name="Text Box 17">
            <a:extLst>
              <a:ext uri="{FF2B5EF4-FFF2-40B4-BE49-F238E27FC236}">
                <a16:creationId xmlns:a16="http://schemas.microsoft.com/office/drawing/2014/main" id="{D22CCC24-A030-0FB9-4A48-738C99BD4065}"/>
              </a:ext>
            </a:extLst>
          </p:cNvPr>
          <p:cNvSpPr txBox="1">
            <a:spLocks noChangeArrowheads="1"/>
          </p:cNvSpPr>
          <p:nvPr/>
        </p:nvSpPr>
        <p:spPr bwMode="auto">
          <a:xfrm>
            <a:off x="2963863" y="3967163"/>
            <a:ext cx="1536700" cy="2316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dirty="0"/>
              <a:t>Man Has</a:t>
            </a:r>
          </a:p>
          <a:p>
            <a:pPr eaLnBrk="1" hangingPunct="1">
              <a:lnSpc>
                <a:spcPct val="50000"/>
              </a:lnSpc>
              <a:spcBef>
                <a:spcPct val="60000"/>
              </a:spcBef>
              <a:buFontTx/>
              <a:buNone/>
            </a:pPr>
            <a:r>
              <a:rPr lang="en-US" altLang="en-US" sz="1300" dirty="0"/>
              <a:t>Volition</a:t>
            </a:r>
          </a:p>
          <a:p>
            <a:pPr eaLnBrk="1" hangingPunct="1">
              <a:lnSpc>
                <a:spcPct val="50000"/>
              </a:lnSpc>
              <a:spcBef>
                <a:spcPct val="60000"/>
              </a:spcBef>
              <a:buFontTx/>
              <a:buNone/>
            </a:pPr>
            <a:r>
              <a:rPr lang="en-US" altLang="en-US" sz="1300" dirty="0"/>
              <a:t>Morality</a:t>
            </a:r>
          </a:p>
          <a:p>
            <a:pPr eaLnBrk="1" hangingPunct="1">
              <a:lnSpc>
                <a:spcPct val="50000"/>
              </a:lnSpc>
              <a:spcBef>
                <a:spcPct val="60000"/>
              </a:spcBef>
              <a:buFontTx/>
              <a:buNone/>
            </a:pPr>
            <a:r>
              <a:rPr lang="en-US" altLang="en-US" sz="1300" dirty="0"/>
              <a:t>Justice</a:t>
            </a:r>
          </a:p>
          <a:p>
            <a:pPr eaLnBrk="1" hangingPunct="1">
              <a:lnSpc>
                <a:spcPct val="50000"/>
              </a:lnSpc>
              <a:spcBef>
                <a:spcPct val="60000"/>
              </a:spcBef>
              <a:buFontTx/>
              <a:buNone/>
            </a:pPr>
            <a:r>
              <a:rPr lang="en-US" altLang="en-US" sz="1300" dirty="0"/>
              <a:t>Intellect/logic</a:t>
            </a:r>
          </a:p>
          <a:p>
            <a:pPr eaLnBrk="1" hangingPunct="1">
              <a:lnSpc>
                <a:spcPct val="50000"/>
              </a:lnSpc>
              <a:spcBef>
                <a:spcPct val="60000"/>
              </a:spcBef>
              <a:buFontTx/>
              <a:buNone/>
            </a:pPr>
            <a:r>
              <a:rPr lang="en-US" altLang="en-US" sz="1300" dirty="0"/>
              <a:t>Abilities</a:t>
            </a:r>
          </a:p>
          <a:p>
            <a:pPr eaLnBrk="1" hangingPunct="1">
              <a:lnSpc>
                <a:spcPct val="50000"/>
              </a:lnSpc>
              <a:spcBef>
                <a:spcPct val="60000"/>
              </a:spcBef>
              <a:buFontTx/>
              <a:buNone/>
            </a:pPr>
            <a:r>
              <a:rPr lang="en-US" altLang="en-US" sz="1300" dirty="0"/>
              <a:t>Relationships</a:t>
            </a:r>
          </a:p>
          <a:p>
            <a:pPr eaLnBrk="1" hangingPunct="1">
              <a:lnSpc>
                <a:spcPct val="50000"/>
              </a:lnSpc>
              <a:spcBef>
                <a:spcPct val="60000"/>
              </a:spcBef>
              <a:buFontTx/>
              <a:buNone/>
            </a:pPr>
            <a:r>
              <a:rPr lang="en-US" altLang="en-US" sz="1300" dirty="0"/>
              <a:t>Expression</a:t>
            </a:r>
          </a:p>
          <a:p>
            <a:pPr eaLnBrk="1" hangingPunct="1">
              <a:lnSpc>
                <a:spcPct val="50000"/>
              </a:lnSpc>
              <a:spcBef>
                <a:spcPct val="60000"/>
              </a:spcBef>
              <a:buFontTx/>
              <a:buNone/>
            </a:pPr>
            <a:r>
              <a:rPr lang="en-US" altLang="en-US" sz="1300" dirty="0"/>
              <a:t>Spirituality</a:t>
            </a:r>
          </a:p>
          <a:p>
            <a:pPr eaLnBrk="1" hangingPunct="1">
              <a:lnSpc>
                <a:spcPct val="50000"/>
              </a:lnSpc>
              <a:spcBef>
                <a:spcPct val="60000"/>
              </a:spcBef>
              <a:buFontTx/>
              <a:buNone/>
            </a:pPr>
            <a:r>
              <a:rPr lang="en-US" altLang="en-US" sz="1300" dirty="0"/>
              <a:t>Eternal</a:t>
            </a:r>
          </a:p>
        </p:txBody>
      </p:sp>
      <p:sp>
        <p:nvSpPr>
          <p:cNvPr id="6162" name="AutoShape 18">
            <a:extLst>
              <a:ext uri="{FF2B5EF4-FFF2-40B4-BE49-F238E27FC236}">
                <a16:creationId xmlns:a16="http://schemas.microsoft.com/office/drawing/2014/main" id="{B0A0BB6D-5A3C-467A-7F46-A9A9D3F8B71B}"/>
              </a:ext>
            </a:extLst>
          </p:cNvPr>
          <p:cNvSpPr>
            <a:spLocks noChangeArrowheads="1"/>
          </p:cNvSpPr>
          <p:nvPr/>
        </p:nvSpPr>
        <p:spPr bwMode="auto">
          <a:xfrm>
            <a:off x="2638426" y="4076700"/>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6163" name="AutoShape 19">
            <a:extLst>
              <a:ext uri="{FF2B5EF4-FFF2-40B4-BE49-F238E27FC236}">
                <a16:creationId xmlns:a16="http://schemas.microsoft.com/office/drawing/2014/main" id="{F6707AB8-6770-B072-D404-7069EA7410D8}"/>
              </a:ext>
            </a:extLst>
          </p:cNvPr>
          <p:cNvSpPr>
            <a:spLocks noChangeArrowheads="1"/>
          </p:cNvSpPr>
          <p:nvPr/>
        </p:nvSpPr>
        <p:spPr bwMode="auto">
          <a:xfrm>
            <a:off x="2640014" y="4868863"/>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6164" name="AutoShape 20">
            <a:extLst>
              <a:ext uri="{FF2B5EF4-FFF2-40B4-BE49-F238E27FC236}">
                <a16:creationId xmlns:a16="http://schemas.microsoft.com/office/drawing/2014/main" id="{EC46146F-BE76-0BD4-322E-349EF79540D4}"/>
              </a:ext>
            </a:extLst>
          </p:cNvPr>
          <p:cNvSpPr>
            <a:spLocks noChangeArrowheads="1"/>
          </p:cNvSpPr>
          <p:nvPr/>
        </p:nvSpPr>
        <p:spPr bwMode="auto">
          <a:xfrm>
            <a:off x="2640014" y="5651500"/>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6166" name="Picture 28" descr="j0237277">
            <a:extLst>
              <a:ext uri="{FF2B5EF4-FFF2-40B4-BE49-F238E27FC236}">
                <a16:creationId xmlns:a16="http://schemas.microsoft.com/office/drawing/2014/main" id="{65C8CE50-7C26-49F1-8024-78BC2C46A533}"/>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67" name="Text Box 29">
            <a:extLst>
              <a:ext uri="{FF2B5EF4-FFF2-40B4-BE49-F238E27FC236}">
                <a16:creationId xmlns:a16="http://schemas.microsoft.com/office/drawing/2014/main" id="{29ACD304-25E2-A6B0-C09A-A3CBA2B425B0}"/>
              </a:ext>
            </a:extLst>
          </p:cNvPr>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20510" name="Text Box 30">
            <a:extLst>
              <a:ext uri="{FF2B5EF4-FFF2-40B4-BE49-F238E27FC236}">
                <a16:creationId xmlns:a16="http://schemas.microsoft.com/office/drawing/2014/main" id="{45ADB12B-AF5A-A7AC-DA03-25DFDC0868F5}"/>
              </a:ext>
            </a:extLst>
          </p:cNvPr>
          <p:cNvSpPr txBox="1">
            <a:spLocks noChangeArrowheads="1"/>
          </p:cNvSpPr>
          <p:nvPr/>
        </p:nvSpPr>
        <p:spPr bwMode="auto">
          <a:xfrm>
            <a:off x="4240575"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dirty="0">
                <a:solidFill>
                  <a:schemeClr val="accent2"/>
                </a:solidFill>
              </a:rPr>
              <a:t>Volition</a:t>
            </a:r>
          </a:p>
        </p:txBody>
      </p:sp>
      <p:sp>
        <p:nvSpPr>
          <p:cNvPr id="20513" name="Text Box 33">
            <a:extLst>
              <a:ext uri="{FF2B5EF4-FFF2-40B4-BE49-F238E27FC236}">
                <a16:creationId xmlns:a16="http://schemas.microsoft.com/office/drawing/2014/main" id="{69D8299A-216C-390F-2DE3-F1EDD4797B68}"/>
              </a:ext>
            </a:extLst>
          </p:cNvPr>
          <p:cNvSpPr txBox="1">
            <a:spLocks noChangeArrowheads="1"/>
          </p:cNvSpPr>
          <p:nvPr/>
        </p:nvSpPr>
        <p:spPr bwMode="auto">
          <a:xfrm rot="-4562728">
            <a:off x="2536826" y="4705351"/>
            <a:ext cx="19589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sp>
        <p:nvSpPr>
          <p:cNvPr id="20518" name="Text Box 38">
            <a:extLst>
              <a:ext uri="{FF2B5EF4-FFF2-40B4-BE49-F238E27FC236}">
                <a16:creationId xmlns:a16="http://schemas.microsoft.com/office/drawing/2014/main" id="{9066C8A2-1969-6FC8-82B1-D5818898879D}"/>
              </a:ext>
            </a:extLst>
          </p:cNvPr>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20520" name="Line 40">
            <a:extLst>
              <a:ext uri="{FF2B5EF4-FFF2-40B4-BE49-F238E27FC236}">
                <a16:creationId xmlns:a16="http://schemas.microsoft.com/office/drawing/2014/main" id="{DCD9F7F7-E4B4-2F2C-4F78-F5E4FB7ABAF3}"/>
              </a:ext>
            </a:extLst>
          </p:cNvPr>
          <p:cNvSpPr>
            <a:spLocks noChangeShapeType="1"/>
          </p:cNvSpPr>
          <p:nvPr/>
        </p:nvSpPr>
        <p:spPr bwMode="auto">
          <a:xfrm>
            <a:off x="3000376" y="1881188"/>
            <a:ext cx="1908175" cy="1331912"/>
          </a:xfrm>
          <a:prstGeom prst="line">
            <a:avLst/>
          </a:prstGeom>
          <a:noFill/>
          <a:ln w="825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0523" name="Rectangle 43">
            <a:extLst>
              <a:ext uri="{FF2B5EF4-FFF2-40B4-BE49-F238E27FC236}">
                <a16:creationId xmlns:a16="http://schemas.microsoft.com/office/drawing/2014/main" id="{B1EDAA22-A209-8867-F756-01A23F0EE40A}"/>
              </a:ext>
            </a:extLst>
          </p:cNvPr>
          <p:cNvSpPr>
            <a:spLocks noChangeArrowheads="1"/>
          </p:cNvSpPr>
          <p:nvPr/>
        </p:nvSpPr>
        <p:spPr bwMode="auto">
          <a:xfrm>
            <a:off x="4295776" y="5157788"/>
            <a:ext cx="6372225" cy="1700212"/>
          </a:xfrm>
          <a:prstGeom prst="rect">
            <a:avLst/>
          </a:prstGeom>
          <a:solidFill>
            <a:srgbClr val="DDDDDD">
              <a:alpha val="6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6" name="Group 44">
            <a:extLst>
              <a:ext uri="{FF2B5EF4-FFF2-40B4-BE49-F238E27FC236}">
                <a16:creationId xmlns:a16="http://schemas.microsoft.com/office/drawing/2014/main" id="{41DDCF9A-0D6F-24E2-7D94-C5B6658390C2}"/>
              </a:ext>
            </a:extLst>
          </p:cNvPr>
          <p:cNvGrpSpPr>
            <a:grpSpLocks/>
          </p:cNvGrpSpPr>
          <p:nvPr/>
        </p:nvGrpSpPr>
        <p:grpSpPr bwMode="auto">
          <a:xfrm>
            <a:off x="4224338" y="5013326"/>
            <a:ext cx="6443662" cy="1844675"/>
            <a:chOff x="1701" y="3158"/>
            <a:chExt cx="4059" cy="1162"/>
          </a:xfrm>
        </p:grpSpPr>
        <p:sp>
          <p:nvSpPr>
            <p:cNvPr id="6177" name="Line 45">
              <a:extLst>
                <a:ext uri="{FF2B5EF4-FFF2-40B4-BE49-F238E27FC236}">
                  <a16:creationId xmlns:a16="http://schemas.microsoft.com/office/drawing/2014/main" id="{F5DF2F2A-3277-F250-DBF0-778197028037}"/>
                </a:ext>
              </a:extLst>
            </p:cNvPr>
            <p:cNvSpPr>
              <a:spLocks noChangeShapeType="1"/>
            </p:cNvSpPr>
            <p:nvPr/>
          </p:nvSpPr>
          <p:spPr bwMode="auto">
            <a:xfrm>
              <a:off x="1701" y="3158"/>
              <a:ext cx="22" cy="116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78" name="Line 46">
              <a:extLst>
                <a:ext uri="{FF2B5EF4-FFF2-40B4-BE49-F238E27FC236}">
                  <a16:creationId xmlns:a16="http://schemas.microsoft.com/office/drawing/2014/main" id="{DED26C6D-3476-6060-469C-DB69F31F5B9E}"/>
                </a:ext>
              </a:extLst>
            </p:cNvPr>
            <p:cNvSpPr>
              <a:spLocks noChangeShapeType="1"/>
            </p:cNvSpPr>
            <p:nvPr/>
          </p:nvSpPr>
          <p:spPr bwMode="auto">
            <a:xfrm>
              <a:off x="1723" y="3203"/>
              <a:ext cx="4037"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 name="Text Box 29">
            <a:extLst>
              <a:ext uri="{FF2B5EF4-FFF2-40B4-BE49-F238E27FC236}">
                <a16:creationId xmlns:a16="http://schemas.microsoft.com/office/drawing/2014/main" id="{31AF170D-2158-6D70-8BA0-99F2A0D890BA}"/>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4" name="Text Box 37">
            <a:extLst>
              <a:ext uri="{FF2B5EF4-FFF2-40B4-BE49-F238E27FC236}">
                <a16:creationId xmlns:a16="http://schemas.microsoft.com/office/drawing/2014/main" id="{07C72F05-8E96-3E5E-477B-C2D7B1C3670A}"/>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7" name="Text Box 9">
            <a:extLst>
              <a:ext uri="{FF2B5EF4-FFF2-40B4-BE49-F238E27FC236}">
                <a16:creationId xmlns:a16="http://schemas.microsoft.com/office/drawing/2014/main" id="{B4BE19A8-387D-FF03-4832-45C29C0AE15F}"/>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10" name="Picture 9">
            <a:extLst>
              <a:ext uri="{FF2B5EF4-FFF2-40B4-BE49-F238E27FC236}">
                <a16:creationId xmlns:a16="http://schemas.microsoft.com/office/drawing/2014/main" id="{0C8D4A42-6CD9-ADD9-201D-2B2FD9AE348B}"/>
              </a:ext>
            </a:extLst>
          </p:cNvPr>
          <p:cNvPicPr>
            <a:picLocks noChangeAspect="1"/>
          </p:cNvPicPr>
          <p:nvPr/>
        </p:nvPicPr>
        <p:blipFill>
          <a:blip r:embed="rId4"/>
          <a:stretch>
            <a:fillRect/>
          </a:stretch>
        </p:blipFill>
        <p:spPr>
          <a:xfrm>
            <a:off x="5082298" y="2557464"/>
            <a:ext cx="794018" cy="758826"/>
          </a:xfrm>
          <a:prstGeom prst="rect">
            <a:avLst/>
          </a:prstGeom>
        </p:spPr>
      </p:pic>
    </p:spTree>
    <p:extLst>
      <p:ext uri="{BB962C8B-B14F-4D97-AF65-F5344CB8AC3E}">
        <p14:creationId xmlns:p14="http://schemas.microsoft.com/office/powerpoint/2010/main" val="2955856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xit" presetSubtype="0" fill="hold" grpId="0" nodeType="clickEffect">
                                  <p:stCondLst>
                                    <p:cond delay="0"/>
                                  </p:stCondLst>
                                  <p:childTnLst>
                                    <p:animEffect transition="out" filter="dissolve">
                                      <p:cBhvr>
                                        <p:cTn id="6" dur="1000"/>
                                        <p:tgtEl>
                                          <p:spTgt spid="20523"/>
                                        </p:tgtEl>
                                      </p:cBhvr>
                                    </p:animEffect>
                                    <p:set>
                                      <p:cBhvr>
                                        <p:cTn id="7" dur="1" fill="hold">
                                          <p:stCondLst>
                                            <p:cond delay="999"/>
                                          </p:stCondLst>
                                        </p:cTn>
                                        <p:tgtEl>
                                          <p:spTgt spid="20523"/>
                                        </p:tgtEl>
                                        <p:attrNameLst>
                                          <p:attrName>style.visibility</p:attrName>
                                        </p:attrNameLst>
                                      </p:cBhvr>
                                      <p:to>
                                        <p:strVal val="hidden"/>
                                      </p:to>
                                    </p:set>
                                  </p:childTnLst>
                                </p:cTn>
                              </p:par>
                              <p:par>
                                <p:cTn id="8" presetID="9" presetClass="exit" presetSubtype="0" fill="hold" nodeType="withEffect">
                                  <p:stCondLst>
                                    <p:cond delay="0"/>
                                  </p:stCondLst>
                                  <p:childTnLst>
                                    <p:animEffect transition="out" filter="dissolve">
                                      <p:cBhvr>
                                        <p:cTn id="9" dur="2000"/>
                                        <p:tgtEl>
                                          <p:spTgt spid="6"/>
                                        </p:tgtEl>
                                      </p:cBhvr>
                                    </p:animEffect>
                                    <p:set>
                                      <p:cBhvr>
                                        <p:cTn id="10" dur="1" fill="hold">
                                          <p:stCondLst>
                                            <p:cond delay="1999"/>
                                          </p:stCondLst>
                                        </p:cTn>
                                        <p:tgtEl>
                                          <p:spTgt spid="6"/>
                                        </p:tgtEl>
                                        <p:attrNameLst>
                                          <p:attrName>style.visibility</p:attrName>
                                        </p:attrNameLst>
                                      </p:cBhvr>
                                      <p:to>
                                        <p:strVal val="hidden"/>
                                      </p:to>
                                    </p:set>
                                  </p:childTnLst>
                                </p:cTn>
                              </p:par>
                              <p:par>
                                <p:cTn id="11" presetID="9"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dissolve">
                                      <p:cBhvr>
                                        <p:cTn id="13" dur="2000"/>
                                        <p:tgtEl>
                                          <p:spTgt spid="2"/>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20528"/>
                                        </p:tgtEl>
                                        <p:attrNameLst>
                                          <p:attrName>style.visibility</p:attrName>
                                        </p:attrNameLst>
                                      </p:cBhvr>
                                      <p:to>
                                        <p:strVal val="visible"/>
                                      </p:to>
                                    </p:set>
                                    <p:animEffect transition="in" filter="dissolve">
                                      <p:cBhvr>
                                        <p:cTn id="16" dur="2000"/>
                                        <p:tgtEl>
                                          <p:spTgt spid="205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28" grpId="0" animBg="1"/>
      <p:bldP spid="2052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1181100" y="2133600"/>
            <a:ext cx="685800" cy="2667000"/>
            <a:chOff x="-216" y="1344"/>
            <a:chExt cx="432" cy="1680"/>
          </a:xfrm>
        </p:grpSpPr>
        <p:sp>
          <p:nvSpPr>
            <p:cNvPr id="3098"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099"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5365" name="Line 5"/>
          <p:cNvSpPr>
            <a:spLocks noChangeShapeType="1"/>
          </p:cNvSpPr>
          <p:nvPr/>
        </p:nvSpPr>
        <p:spPr bwMode="auto">
          <a:xfrm>
            <a:off x="1865313"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 name="Group 28"/>
          <p:cNvGrpSpPr>
            <a:grpSpLocks/>
          </p:cNvGrpSpPr>
          <p:nvPr/>
        </p:nvGrpSpPr>
        <p:grpSpPr bwMode="auto">
          <a:xfrm>
            <a:off x="2032000" y="1196975"/>
            <a:ext cx="865188" cy="762000"/>
            <a:chOff x="320" y="754"/>
            <a:chExt cx="545" cy="480"/>
          </a:xfrm>
        </p:grpSpPr>
        <p:sp>
          <p:nvSpPr>
            <p:cNvPr id="3096" name="AutoShape 6"/>
            <p:cNvSpPr>
              <a:spLocks noChangeArrowheads="1"/>
            </p:cNvSpPr>
            <p:nvPr/>
          </p:nvSpPr>
          <p:spPr bwMode="auto">
            <a:xfrm>
              <a:off x="320" y="754"/>
              <a:ext cx="480" cy="48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097" name="Text Box 7"/>
            <p:cNvSpPr txBox="1">
              <a:spLocks noChangeArrowheads="1"/>
            </p:cNvSpPr>
            <p:nvPr/>
          </p:nvSpPr>
          <p:spPr bwMode="auto">
            <a:xfrm>
              <a:off x="385" y="1026"/>
              <a:ext cx="48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dirty="0">
                  <a:solidFill>
                    <a:schemeClr val="hlink"/>
                  </a:solidFill>
                </a:rPr>
                <a:t>GOD</a:t>
              </a:r>
            </a:p>
          </p:txBody>
        </p:sp>
      </p:grpSp>
      <p:sp>
        <p:nvSpPr>
          <p:cNvPr id="15389" name="Text Box 29"/>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grpSp>
        <p:nvGrpSpPr>
          <p:cNvPr id="7" name="Group 43"/>
          <p:cNvGrpSpPr>
            <a:grpSpLocks/>
          </p:cNvGrpSpPr>
          <p:nvPr/>
        </p:nvGrpSpPr>
        <p:grpSpPr bwMode="auto">
          <a:xfrm>
            <a:off x="4619626" y="2889250"/>
            <a:ext cx="2879725" cy="1047750"/>
            <a:chOff x="1950" y="1820"/>
            <a:chExt cx="1814" cy="660"/>
          </a:xfrm>
        </p:grpSpPr>
        <p:sp>
          <p:nvSpPr>
            <p:cNvPr id="3083" name="Text Box 41"/>
            <p:cNvSpPr txBox="1">
              <a:spLocks noChangeArrowheads="1"/>
            </p:cNvSpPr>
            <p:nvPr/>
          </p:nvSpPr>
          <p:spPr bwMode="auto">
            <a:xfrm>
              <a:off x="1950" y="1820"/>
              <a:ext cx="1179"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dirty="0">
                  <a:solidFill>
                    <a:srgbClr val="FFA7A9"/>
                  </a:solidFill>
                </a:rPr>
                <a:t>Earth</a:t>
              </a:r>
            </a:p>
          </p:txBody>
        </p:sp>
        <p:sp>
          <p:nvSpPr>
            <p:cNvPr id="3084" name="Text Box 42"/>
            <p:cNvSpPr txBox="1">
              <a:spLocks noChangeArrowheads="1"/>
            </p:cNvSpPr>
            <p:nvPr/>
          </p:nvSpPr>
          <p:spPr bwMode="auto">
            <a:xfrm>
              <a:off x="2585" y="2115"/>
              <a:ext cx="1179"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a:solidFill>
                    <a:srgbClr val="FFA7A9"/>
                  </a:solidFill>
                </a:rPr>
                <a:t>Time</a:t>
              </a:r>
            </a:p>
          </p:txBody>
        </p:sp>
      </p:grpSp>
      <p:sp>
        <p:nvSpPr>
          <p:cNvPr id="4" name="TextBox 3">
            <a:extLst>
              <a:ext uri="{FF2B5EF4-FFF2-40B4-BE49-F238E27FC236}">
                <a16:creationId xmlns:a16="http://schemas.microsoft.com/office/drawing/2014/main" id="{DEFA1C66-EB1A-5CCC-20E7-8949349D2E17}"/>
              </a:ext>
            </a:extLst>
          </p:cNvPr>
          <p:cNvSpPr txBox="1"/>
          <p:nvPr/>
        </p:nvSpPr>
        <p:spPr>
          <a:xfrm>
            <a:off x="839416" y="5445224"/>
            <a:ext cx="10189132" cy="1077218"/>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2"/>
            </a:pPr>
            <a:r>
              <a:rPr lang="en-US" sz="3200" dirty="0"/>
              <a:t>The Kingdom of God encompasses all things, in the </a:t>
            </a:r>
            <a:r>
              <a:rPr lang="en-US" sz="3200" b="1" u="sng" dirty="0">
                <a:solidFill>
                  <a:srgbClr val="00B0F0"/>
                </a:solidFill>
              </a:rPr>
              <a:t>SPIRITUAL</a:t>
            </a:r>
            <a:r>
              <a:rPr lang="en-US" sz="3200" dirty="0"/>
              <a:t> and </a:t>
            </a:r>
            <a:r>
              <a:rPr lang="en-US" sz="3200" b="1" u="sng" dirty="0">
                <a:solidFill>
                  <a:srgbClr val="00B0F0"/>
                </a:solidFill>
              </a:rPr>
              <a:t>PHYSICAL</a:t>
            </a:r>
            <a:r>
              <a:rPr lang="en-US" sz="3200" dirty="0"/>
              <a:t> realms.</a:t>
            </a:r>
          </a:p>
        </p:txBody>
      </p:sp>
    </p:spTree>
    <p:extLst>
      <p:ext uri="{BB962C8B-B14F-4D97-AF65-F5344CB8AC3E}">
        <p14:creationId xmlns:p14="http://schemas.microsoft.com/office/powerpoint/2010/main" val="22732912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5389"/>
                                        </p:tgtEl>
                                        <p:attrNameLst>
                                          <p:attrName>style.visibility</p:attrName>
                                        </p:attrNameLst>
                                      </p:cBhvr>
                                      <p:to>
                                        <p:strVal val="visible"/>
                                      </p:to>
                                    </p:set>
                                    <p:anim calcmode="lin" valueType="num">
                                      <p:cBhvr>
                                        <p:cTn id="7" dur="1000" fill="hold"/>
                                        <p:tgtEl>
                                          <p:spTgt spid="15389"/>
                                        </p:tgtEl>
                                        <p:attrNameLst>
                                          <p:attrName>ppt_w</p:attrName>
                                        </p:attrNameLst>
                                      </p:cBhvr>
                                      <p:tavLst>
                                        <p:tav tm="0">
                                          <p:val>
                                            <p:fltVal val="0"/>
                                          </p:val>
                                        </p:tav>
                                        <p:tav tm="100000">
                                          <p:val>
                                            <p:strVal val="#ppt_w"/>
                                          </p:val>
                                        </p:tav>
                                      </p:tavLst>
                                    </p:anim>
                                    <p:anim calcmode="lin" valueType="num">
                                      <p:cBhvr>
                                        <p:cTn id="8" dur="1000" fill="hold"/>
                                        <p:tgtEl>
                                          <p:spTgt spid="15389"/>
                                        </p:tgtEl>
                                        <p:attrNameLst>
                                          <p:attrName>ppt_h</p:attrName>
                                        </p:attrNameLst>
                                      </p:cBhvr>
                                      <p:tavLst>
                                        <p:tav tm="0">
                                          <p:val>
                                            <p:fltVal val="0"/>
                                          </p:val>
                                        </p:tav>
                                        <p:tav tm="100000">
                                          <p:val>
                                            <p:strVal val="#ppt_h"/>
                                          </p:val>
                                        </p:tav>
                                      </p:tavLst>
                                    </p:anim>
                                    <p:animEffect transition="in" filter="fade">
                                      <p:cBhvr>
                                        <p:cTn id="9" dur="1000"/>
                                        <p:tgtEl>
                                          <p:spTgt spid="15389"/>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 calcmode="lin" valueType="num">
                                      <p:cBhvr>
                                        <p:cTn id="14" dur="1000" fill="hold"/>
                                        <p:tgtEl>
                                          <p:spTgt spid="4">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4">
                                            <p:txEl>
                                              <p:pRg st="0" end="0"/>
                                            </p:txEl>
                                          </p:spTgt>
                                        </p:tgtEl>
                                        <p:attrNameLst>
                                          <p:attrName>ppt_h</p:attrName>
                                        </p:attrNameLst>
                                      </p:cBhvr>
                                      <p:tavLst>
                                        <p:tav tm="0">
                                          <p:val>
                                            <p:fltVal val="0"/>
                                          </p:val>
                                        </p:tav>
                                        <p:tav tm="100000">
                                          <p:val>
                                            <p:strVal val="#ppt_h"/>
                                          </p:val>
                                        </p:tav>
                                      </p:tavLst>
                                    </p:anim>
                                    <p:animEffect transition="in" filter="fade">
                                      <p:cBhvr>
                                        <p:cTn id="16" dur="10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8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83" name="Group 21"/>
          <p:cNvGrpSpPr>
            <a:grpSpLocks/>
          </p:cNvGrpSpPr>
          <p:nvPr/>
        </p:nvGrpSpPr>
        <p:grpSpPr bwMode="auto">
          <a:xfrm>
            <a:off x="2424113" y="1052513"/>
            <a:ext cx="1223962" cy="500062"/>
            <a:chOff x="582" y="708"/>
            <a:chExt cx="895" cy="315"/>
          </a:xfrm>
        </p:grpSpPr>
        <p:sp>
          <p:nvSpPr>
            <p:cNvPr id="7201" name="Line 22"/>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7202" name="Line 23"/>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7203" name="Line 24"/>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7204" name="Line 25"/>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7205" name="Line 26"/>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7206" name="Line 27"/>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7170" name="Rectangle 47"/>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7171" name="Group 2"/>
          <p:cNvGrpSpPr>
            <a:grpSpLocks/>
          </p:cNvGrpSpPr>
          <p:nvPr/>
        </p:nvGrpSpPr>
        <p:grpSpPr bwMode="auto">
          <a:xfrm>
            <a:off x="1181100" y="2133600"/>
            <a:ext cx="685800" cy="2667000"/>
            <a:chOff x="-216" y="1344"/>
            <a:chExt cx="432" cy="1680"/>
          </a:xfrm>
        </p:grpSpPr>
        <p:sp>
          <p:nvSpPr>
            <p:cNvPr id="7207"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7208"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7172"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3"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7174"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7175"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7177" name="Text Box 15"/>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7178" name="Text Box 16"/>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a:t>
            </a:r>
          </a:p>
          <a:p>
            <a:pPr eaLnBrk="1" hangingPunct="1">
              <a:lnSpc>
                <a:spcPct val="50000"/>
              </a:lnSpc>
              <a:spcBef>
                <a:spcPct val="50000"/>
              </a:spcBef>
              <a:buFontTx/>
              <a:buNone/>
            </a:pPr>
            <a:endParaRPr lang="en-US" altLang="en-US" sz="1300"/>
          </a:p>
        </p:txBody>
      </p:sp>
      <p:sp>
        <p:nvSpPr>
          <p:cNvPr id="7179" name="Text Box 17"/>
          <p:cNvSpPr txBox="1">
            <a:spLocks noChangeArrowheads="1"/>
          </p:cNvSpPr>
          <p:nvPr/>
        </p:nvSpPr>
        <p:spPr bwMode="auto">
          <a:xfrm>
            <a:off x="2963863" y="3967163"/>
            <a:ext cx="1536700" cy="2316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p:txBody>
      </p:sp>
      <p:sp>
        <p:nvSpPr>
          <p:cNvPr id="7180" name="AutoShape 18"/>
          <p:cNvSpPr>
            <a:spLocks noChangeArrowheads="1"/>
          </p:cNvSpPr>
          <p:nvPr/>
        </p:nvSpPr>
        <p:spPr bwMode="auto">
          <a:xfrm>
            <a:off x="2638426" y="4076700"/>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7181" name="AutoShape 19"/>
          <p:cNvSpPr>
            <a:spLocks noChangeArrowheads="1"/>
          </p:cNvSpPr>
          <p:nvPr/>
        </p:nvSpPr>
        <p:spPr bwMode="auto">
          <a:xfrm>
            <a:off x="2640014" y="4868863"/>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7182" name="AutoShape 20"/>
          <p:cNvSpPr>
            <a:spLocks noChangeArrowheads="1"/>
          </p:cNvSpPr>
          <p:nvPr/>
        </p:nvSpPr>
        <p:spPr bwMode="auto">
          <a:xfrm>
            <a:off x="2640014" y="5624513"/>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7184" name="Picture 28"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85" name="Text Box 29"/>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7186" name="Text Box 30"/>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7187" name="Text Box 33"/>
          <p:cNvSpPr txBox="1">
            <a:spLocks noChangeArrowheads="1"/>
          </p:cNvSpPr>
          <p:nvPr/>
        </p:nvSpPr>
        <p:spPr bwMode="auto">
          <a:xfrm rot="-4562728">
            <a:off x="2536826" y="4705351"/>
            <a:ext cx="19589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sp>
        <p:nvSpPr>
          <p:cNvPr id="7189" name="Text Box 37"/>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30758" name="Line 38"/>
          <p:cNvSpPr>
            <a:spLocks noChangeShapeType="1"/>
          </p:cNvSpPr>
          <p:nvPr/>
        </p:nvSpPr>
        <p:spPr bwMode="auto">
          <a:xfrm>
            <a:off x="3000376" y="1881188"/>
            <a:ext cx="1908175" cy="1331912"/>
          </a:xfrm>
          <a:prstGeom prst="line">
            <a:avLst/>
          </a:prstGeom>
          <a:noFill/>
          <a:ln w="825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0759" name="Text Box 39"/>
          <p:cNvSpPr txBox="1">
            <a:spLocks noChangeArrowheads="1"/>
          </p:cNvSpPr>
          <p:nvPr/>
        </p:nvSpPr>
        <p:spPr bwMode="auto">
          <a:xfrm>
            <a:off x="5879777" y="4162426"/>
            <a:ext cx="5184775" cy="272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2400" b="1" dirty="0">
                <a:solidFill>
                  <a:schemeClr val="accent2"/>
                </a:solidFill>
              </a:rPr>
              <a:t>Romans 5:12</a:t>
            </a:r>
            <a:r>
              <a:rPr lang="en-US" altLang="en-US" sz="2400" dirty="0">
                <a:solidFill>
                  <a:schemeClr val="accent2"/>
                </a:solidFill>
              </a:rPr>
              <a:t>  Therefore, just as through one man </a:t>
            </a:r>
            <a:r>
              <a:rPr lang="en-US" altLang="en-US" sz="2400" b="1" u="sng" dirty="0">
                <a:solidFill>
                  <a:schemeClr val="accent2"/>
                </a:solidFill>
              </a:rPr>
              <a:t>sin</a:t>
            </a:r>
            <a:r>
              <a:rPr lang="en-US" altLang="en-US" sz="2400" dirty="0">
                <a:solidFill>
                  <a:schemeClr val="accent2"/>
                </a:solidFill>
              </a:rPr>
              <a:t> entered the world, and </a:t>
            </a:r>
            <a:r>
              <a:rPr lang="en-US" altLang="en-US" sz="2400" b="1" dirty="0">
                <a:solidFill>
                  <a:schemeClr val="accent2"/>
                </a:solidFill>
              </a:rPr>
              <a:t>death</a:t>
            </a:r>
            <a:r>
              <a:rPr lang="en-US" altLang="en-US" sz="2400" dirty="0">
                <a:solidFill>
                  <a:schemeClr val="accent2"/>
                </a:solidFill>
              </a:rPr>
              <a:t> through </a:t>
            </a:r>
            <a:r>
              <a:rPr lang="en-US" altLang="en-US" sz="2400" b="1" u="sng" dirty="0">
                <a:solidFill>
                  <a:schemeClr val="accent2"/>
                </a:solidFill>
              </a:rPr>
              <a:t>sin</a:t>
            </a:r>
            <a:r>
              <a:rPr lang="en-US" altLang="en-US" sz="2400" dirty="0">
                <a:solidFill>
                  <a:schemeClr val="accent2"/>
                </a:solidFill>
              </a:rPr>
              <a:t>, and thus </a:t>
            </a:r>
            <a:r>
              <a:rPr lang="en-US" altLang="en-US" sz="2400" b="1" dirty="0">
                <a:solidFill>
                  <a:schemeClr val="accent2"/>
                </a:solidFill>
              </a:rPr>
              <a:t>death</a:t>
            </a:r>
            <a:r>
              <a:rPr lang="en-US" altLang="en-US" sz="2400" dirty="0">
                <a:solidFill>
                  <a:schemeClr val="accent2"/>
                </a:solidFill>
              </a:rPr>
              <a:t> spread to </a:t>
            </a:r>
            <a:r>
              <a:rPr lang="en-US" altLang="en-US" sz="2400" u="sng" dirty="0">
                <a:solidFill>
                  <a:schemeClr val="accent2"/>
                </a:solidFill>
              </a:rPr>
              <a:t>all</a:t>
            </a:r>
            <a:r>
              <a:rPr lang="en-US" altLang="en-US" sz="2400" dirty="0">
                <a:solidFill>
                  <a:schemeClr val="accent2"/>
                </a:solidFill>
              </a:rPr>
              <a:t> men, because </a:t>
            </a:r>
            <a:r>
              <a:rPr lang="en-US" altLang="en-US" sz="2400" u="sng" dirty="0">
                <a:solidFill>
                  <a:schemeClr val="accent2"/>
                </a:solidFill>
              </a:rPr>
              <a:t>all</a:t>
            </a:r>
            <a:r>
              <a:rPr lang="en-US" altLang="en-US" sz="2400" dirty="0">
                <a:solidFill>
                  <a:schemeClr val="accent2"/>
                </a:solidFill>
              </a:rPr>
              <a:t> </a:t>
            </a:r>
            <a:r>
              <a:rPr lang="en-US" altLang="en-US" sz="2400" b="1" u="sng" dirty="0">
                <a:solidFill>
                  <a:schemeClr val="accent2"/>
                </a:solidFill>
              </a:rPr>
              <a:t>sinned</a:t>
            </a:r>
            <a:r>
              <a:rPr lang="en-US" altLang="en-US" sz="2400" dirty="0">
                <a:solidFill>
                  <a:schemeClr val="accent2"/>
                </a:solidFill>
              </a:rPr>
              <a:t>.</a:t>
            </a:r>
          </a:p>
          <a:p>
            <a:pPr eaLnBrk="1" hangingPunct="1">
              <a:spcBef>
                <a:spcPct val="0"/>
              </a:spcBef>
              <a:buFontTx/>
              <a:buNone/>
            </a:pPr>
            <a:endParaRPr lang="en-US" altLang="en-US" sz="2400" dirty="0">
              <a:solidFill>
                <a:schemeClr val="accent2"/>
              </a:solidFill>
            </a:endParaRPr>
          </a:p>
          <a:p>
            <a:pPr eaLnBrk="1" hangingPunct="1">
              <a:spcBef>
                <a:spcPct val="50000"/>
              </a:spcBef>
              <a:buFontTx/>
              <a:buNone/>
            </a:pPr>
            <a:endParaRPr lang="en-US" altLang="en-US" sz="1800" dirty="0"/>
          </a:p>
        </p:txBody>
      </p:sp>
      <p:sp>
        <p:nvSpPr>
          <p:cNvPr id="30762" name="Text Box 42"/>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grpSp>
        <p:nvGrpSpPr>
          <p:cNvPr id="7195" name="Group 48"/>
          <p:cNvGrpSpPr>
            <a:grpSpLocks/>
          </p:cNvGrpSpPr>
          <p:nvPr/>
        </p:nvGrpSpPr>
        <p:grpSpPr bwMode="auto">
          <a:xfrm>
            <a:off x="4224338" y="1341438"/>
            <a:ext cx="6443662" cy="5516562"/>
            <a:chOff x="1701" y="845"/>
            <a:chExt cx="4059" cy="3475"/>
          </a:xfrm>
        </p:grpSpPr>
        <p:sp>
          <p:nvSpPr>
            <p:cNvPr id="7197" name="Line 41"/>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8" name="Line 44"/>
            <p:cNvSpPr>
              <a:spLocks noChangeShapeType="1"/>
            </p:cNvSpPr>
            <p:nvPr/>
          </p:nvSpPr>
          <p:spPr bwMode="auto">
            <a:xfrm flipV="1">
              <a:off x="1746" y="887"/>
              <a:ext cx="4014" cy="3"/>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 name="Text Box 29">
            <a:extLst>
              <a:ext uri="{FF2B5EF4-FFF2-40B4-BE49-F238E27FC236}">
                <a16:creationId xmlns:a16="http://schemas.microsoft.com/office/drawing/2014/main" id="{100F8A9E-1C7A-B03A-02F4-36A190A32EAD}"/>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2422CA51-65CA-B554-7DA2-609905556C4C}"/>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78BD2D89-47E2-752F-A240-87400FE681F9}"/>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Rectangle: Rounded Corners 4">
            <a:extLst>
              <a:ext uri="{FF2B5EF4-FFF2-40B4-BE49-F238E27FC236}">
                <a16:creationId xmlns:a16="http://schemas.microsoft.com/office/drawing/2014/main" id="{FCB4C3B5-59FD-74CB-B9FF-59FCB3F4A5E7}"/>
              </a:ext>
            </a:extLst>
          </p:cNvPr>
          <p:cNvSpPr/>
          <p:nvPr/>
        </p:nvSpPr>
        <p:spPr>
          <a:xfrm>
            <a:off x="6240016" y="2529714"/>
            <a:ext cx="1025973" cy="680971"/>
          </a:xfrm>
          <a:prstGeom prst="roundRect">
            <a:avLst/>
          </a:prstGeom>
          <a:solidFill>
            <a:schemeClr val="accent2"/>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Sin</a:t>
            </a:r>
            <a:endParaRPr lang="en-US" sz="3200" dirty="0"/>
          </a:p>
        </p:txBody>
      </p:sp>
      <p:pic>
        <p:nvPicPr>
          <p:cNvPr id="6" name="Picture 5">
            <a:extLst>
              <a:ext uri="{FF2B5EF4-FFF2-40B4-BE49-F238E27FC236}">
                <a16:creationId xmlns:a16="http://schemas.microsoft.com/office/drawing/2014/main" id="{1C14D5C3-4DFF-9AF1-CCE3-990A980845AB}"/>
              </a:ext>
            </a:extLst>
          </p:cNvPr>
          <p:cNvPicPr>
            <a:picLocks noChangeAspect="1"/>
          </p:cNvPicPr>
          <p:nvPr/>
        </p:nvPicPr>
        <p:blipFill>
          <a:blip r:embed="rId4"/>
          <a:stretch>
            <a:fillRect/>
          </a:stretch>
        </p:blipFill>
        <p:spPr>
          <a:xfrm>
            <a:off x="5082298" y="2557464"/>
            <a:ext cx="794018" cy="758826"/>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0759"/>
                                        </p:tgtEl>
                                        <p:attrNameLst>
                                          <p:attrName>style.visibility</p:attrName>
                                        </p:attrNameLst>
                                      </p:cBhvr>
                                      <p:to>
                                        <p:strVal val="visible"/>
                                      </p:to>
                                    </p:set>
                                    <p:anim calcmode="lin" valueType="num">
                                      <p:cBhvr>
                                        <p:cTn id="7" dur="1000" fill="hold"/>
                                        <p:tgtEl>
                                          <p:spTgt spid="30759"/>
                                        </p:tgtEl>
                                        <p:attrNameLst>
                                          <p:attrName>ppt_w</p:attrName>
                                        </p:attrNameLst>
                                      </p:cBhvr>
                                      <p:tavLst>
                                        <p:tav tm="0">
                                          <p:val>
                                            <p:fltVal val="0"/>
                                          </p:val>
                                        </p:tav>
                                        <p:tav tm="100000">
                                          <p:val>
                                            <p:strVal val="#ppt_w"/>
                                          </p:val>
                                        </p:tav>
                                      </p:tavLst>
                                    </p:anim>
                                    <p:anim calcmode="lin" valueType="num">
                                      <p:cBhvr>
                                        <p:cTn id="8" dur="1000" fill="hold"/>
                                        <p:tgtEl>
                                          <p:spTgt spid="30759"/>
                                        </p:tgtEl>
                                        <p:attrNameLst>
                                          <p:attrName>ppt_h</p:attrName>
                                        </p:attrNameLst>
                                      </p:cBhvr>
                                      <p:tavLst>
                                        <p:tav tm="0">
                                          <p:val>
                                            <p:fltVal val="0"/>
                                          </p:val>
                                        </p:tav>
                                        <p:tav tm="100000">
                                          <p:val>
                                            <p:strVal val="#ppt_h"/>
                                          </p:val>
                                        </p:tav>
                                      </p:tavLst>
                                    </p:anim>
                                    <p:animEffect transition="in" filter="fade">
                                      <p:cBhvr>
                                        <p:cTn id="9" dur="1000"/>
                                        <p:tgtEl>
                                          <p:spTgt spid="30759"/>
                                        </p:tgtEl>
                                      </p:cBhvr>
                                    </p:animEffect>
                                  </p:childTnLst>
                                </p:cTn>
                              </p:par>
                            </p:childTnLst>
                          </p:cTn>
                        </p:par>
                      </p:childTnLst>
                    </p:cTn>
                  </p:par>
                  <p:par>
                    <p:cTn id="10" fill="hold">
                      <p:stCondLst>
                        <p:cond delay="indefinite"/>
                      </p:stCondLst>
                      <p:childTnLst>
                        <p:par>
                          <p:cTn id="11" fill="hold" nodeType="withGroup">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fltVal val="0"/>
                                          </p:val>
                                        </p:tav>
                                        <p:tav tm="100000">
                                          <p:val>
                                            <p:strVal val="#ppt_w"/>
                                          </p:val>
                                        </p:tav>
                                      </p:tavLst>
                                    </p:anim>
                                    <p:anim calcmode="lin" valueType="num">
                                      <p:cBhvr>
                                        <p:cTn id="15" dur="1000" fill="hold"/>
                                        <p:tgtEl>
                                          <p:spTgt spid="5"/>
                                        </p:tgtEl>
                                        <p:attrNameLst>
                                          <p:attrName>ppt_h</p:attrName>
                                        </p:attrNameLst>
                                      </p:cBhvr>
                                      <p:tavLst>
                                        <p:tav tm="0">
                                          <p:val>
                                            <p:fltVal val="0"/>
                                          </p:val>
                                        </p:tav>
                                        <p:tav tm="100000">
                                          <p:val>
                                            <p:strVal val="#ppt_h"/>
                                          </p:val>
                                        </p:tav>
                                      </p:tavLst>
                                    </p:anim>
                                    <p:animEffect transition="in" filter="fade">
                                      <p:cBhvr>
                                        <p:cTn id="16" dur="1000"/>
                                        <p:tgtEl>
                                          <p:spTgt spid="5"/>
                                        </p:tgtEl>
                                      </p:cBhvr>
                                    </p:animEffect>
                                  </p:childTnLst>
                                </p:cTn>
                              </p:par>
                              <p:par>
                                <p:cTn id="17" presetID="53" presetClass="entr" presetSubtype="16" fill="hold" nodeType="withEffect">
                                  <p:stCondLst>
                                    <p:cond delay="0"/>
                                  </p:stCondLst>
                                  <p:childTnLst>
                                    <p:set>
                                      <p:cBhvr>
                                        <p:cTn id="18" dur="1" fill="hold">
                                          <p:stCondLst>
                                            <p:cond delay="0"/>
                                          </p:stCondLst>
                                        </p:cTn>
                                        <p:tgtEl>
                                          <p:spTgt spid="30762">
                                            <p:txEl>
                                              <p:pRg st="0" end="0"/>
                                            </p:txEl>
                                          </p:spTgt>
                                        </p:tgtEl>
                                        <p:attrNameLst>
                                          <p:attrName>style.visibility</p:attrName>
                                        </p:attrNameLst>
                                      </p:cBhvr>
                                      <p:to>
                                        <p:strVal val="visible"/>
                                      </p:to>
                                    </p:set>
                                    <p:anim calcmode="lin" valueType="num">
                                      <p:cBhvr>
                                        <p:cTn id="19" dur="1000" fill="hold"/>
                                        <p:tgtEl>
                                          <p:spTgt spid="30762">
                                            <p:txEl>
                                              <p:pRg st="0" end="0"/>
                                            </p:txEl>
                                          </p:spTgt>
                                        </p:tgtEl>
                                        <p:attrNameLst>
                                          <p:attrName>ppt_w</p:attrName>
                                        </p:attrNameLst>
                                      </p:cBhvr>
                                      <p:tavLst>
                                        <p:tav tm="0">
                                          <p:val>
                                            <p:fltVal val="0"/>
                                          </p:val>
                                        </p:tav>
                                        <p:tav tm="100000">
                                          <p:val>
                                            <p:strVal val="#ppt_w"/>
                                          </p:val>
                                        </p:tav>
                                      </p:tavLst>
                                    </p:anim>
                                    <p:anim calcmode="lin" valueType="num">
                                      <p:cBhvr>
                                        <p:cTn id="20" dur="1000" fill="hold"/>
                                        <p:tgtEl>
                                          <p:spTgt spid="30762">
                                            <p:txEl>
                                              <p:pRg st="0" end="0"/>
                                            </p:txEl>
                                          </p:spTgt>
                                        </p:tgtEl>
                                        <p:attrNameLst>
                                          <p:attrName>ppt_h</p:attrName>
                                        </p:attrNameLst>
                                      </p:cBhvr>
                                      <p:tavLst>
                                        <p:tav tm="0">
                                          <p:val>
                                            <p:fltVal val="0"/>
                                          </p:val>
                                        </p:tav>
                                        <p:tav tm="100000">
                                          <p:val>
                                            <p:strVal val="#ppt_h"/>
                                          </p:val>
                                        </p:tav>
                                      </p:tavLst>
                                    </p:anim>
                                    <p:animEffect transition="in" filter="fade">
                                      <p:cBhvr>
                                        <p:cTn id="21" dur="1000"/>
                                        <p:tgtEl>
                                          <p:spTgt spid="30762">
                                            <p:txEl>
                                              <p:pRg st="0" end="0"/>
                                            </p:txEl>
                                          </p:spTgt>
                                        </p:tgtEl>
                                      </p:cBhvr>
                                    </p:animEffect>
                                  </p:childTnLst>
                                </p:cTn>
                              </p:par>
                              <p:par>
                                <p:cTn id="22" presetID="53" presetClass="exit" presetSubtype="0" fill="hold" grpId="0" nodeType="withEffect">
                                  <p:stCondLst>
                                    <p:cond delay="0"/>
                                  </p:stCondLst>
                                  <p:childTnLst>
                                    <p:anim calcmode="lin" valueType="num">
                                      <p:cBhvr>
                                        <p:cTn id="23" dur="500"/>
                                        <p:tgtEl>
                                          <p:spTgt spid="30758"/>
                                        </p:tgtEl>
                                        <p:attrNameLst>
                                          <p:attrName>ppt_w</p:attrName>
                                        </p:attrNameLst>
                                      </p:cBhvr>
                                      <p:tavLst>
                                        <p:tav tm="0">
                                          <p:val>
                                            <p:strVal val="ppt_w"/>
                                          </p:val>
                                        </p:tav>
                                        <p:tav tm="100000">
                                          <p:val>
                                            <p:fltVal val="0"/>
                                          </p:val>
                                        </p:tav>
                                      </p:tavLst>
                                    </p:anim>
                                    <p:anim calcmode="lin" valueType="num">
                                      <p:cBhvr>
                                        <p:cTn id="24" dur="500"/>
                                        <p:tgtEl>
                                          <p:spTgt spid="30758"/>
                                        </p:tgtEl>
                                        <p:attrNameLst>
                                          <p:attrName>ppt_h</p:attrName>
                                        </p:attrNameLst>
                                      </p:cBhvr>
                                      <p:tavLst>
                                        <p:tav tm="0">
                                          <p:val>
                                            <p:strVal val="ppt_h"/>
                                          </p:val>
                                        </p:tav>
                                        <p:tav tm="100000">
                                          <p:val>
                                            <p:fltVal val="0"/>
                                          </p:val>
                                        </p:tav>
                                      </p:tavLst>
                                    </p:anim>
                                    <p:animEffect transition="out" filter="fade">
                                      <p:cBhvr>
                                        <p:cTn id="25" dur="500"/>
                                        <p:tgtEl>
                                          <p:spTgt spid="30758"/>
                                        </p:tgtEl>
                                      </p:cBhvr>
                                    </p:animEffect>
                                    <p:set>
                                      <p:cBhvr>
                                        <p:cTn id="26" dur="1" fill="hold">
                                          <p:stCondLst>
                                            <p:cond delay="499"/>
                                          </p:stCondLst>
                                        </p:cTn>
                                        <p:tgtEl>
                                          <p:spTgt spid="3075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8" grpId="0" animBg="1"/>
      <p:bldP spid="30759" grpId="0"/>
      <p:bldP spid="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83" name="Group 21"/>
          <p:cNvGrpSpPr>
            <a:grpSpLocks/>
          </p:cNvGrpSpPr>
          <p:nvPr/>
        </p:nvGrpSpPr>
        <p:grpSpPr bwMode="auto">
          <a:xfrm>
            <a:off x="2424113" y="1052513"/>
            <a:ext cx="1223962" cy="500062"/>
            <a:chOff x="582" y="708"/>
            <a:chExt cx="895" cy="315"/>
          </a:xfrm>
        </p:grpSpPr>
        <p:sp>
          <p:nvSpPr>
            <p:cNvPr id="7201" name="Line 22"/>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7202" name="Line 23"/>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7203" name="Line 24"/>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7204" name="Line 25"/>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7205" name="Line 26"/>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7206" name="Line 27"/>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7170" name="Rectangle 47"/>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7171" name="Group 2"/>
          <p:cNvGrpSpPr>
            <a:grpSpLocks/>
          </p:cNvGrpSpPr>
          <p:nvPr/>
        </p:nvGrpSpPr>
        <p:grpSpPr bwMode="auto">
          <a:xfrm>
            <a:off x="1181100" y="2133600"/>
            <a:ext cx="685800" cy="2667000"/>
            <a:chOff x="-216" y="1344"/>
            <a:chExt cx="432" cy="1680"/>
          </a:xfrm>
        </p:grpSpPr>
        <p:sp>
          <p:nvSpPr>
            <p:cNvPr id="7207"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7208"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7172"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3"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7174"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7175"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7177" name="Text Box 15"/>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7178" name="Text Box 16"/>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a:t>
            </a:r>
          </a:p>
          <a:p>
            <a:pPr eaLnBrk="1" hangingPunct="1">
              <a:lnSpc>
                <a:spcPct val="50000"/>
              </a:lnSpc>
              <a:spcBef>
                <a:spcPct val="50000"/>
              </a:spcBef>
              <a:buFontTx/>
              <a:buNone/>
            </a:pPr>
            <a:endParaRPr lang="en-US" altLang="en-US" sz="1300"/>
          </a:p>
        </p:txBody>
      </p:sp>
      <p:sp>
        <p:nvSpPr>
          <p:cNvPr id="7179" name="Text Box 17"/>
          <p:cNvSpPr txBox="1">
            <a:spLocks noChangeArrowheads="1"/>
          </p:cNvSpPr>
          <p:nvPr/>
        </p:nvSpPr>
        <p:spPr bwMode="auto">
          <a:xfrm>
            <a:off x="2963863" y="3967163"/>
            <a:ext cx="1536700" cy="2316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p:txBody>
      </p:sp>
      <p:sp>
        <p:nvSpPr>
          <p:cNvPr id="7180" name="AutoShape 18"/>
          <p:cNvSpPr>
            <a:spLocks noChangeArrowheads="1"/>
          </p:cNvSpPr>
          <p:nvPr/>
        </p:nvSpPr>
        <p:spPr bwMode="auto">
          <a:xfrm>
            <a:off x="2638426" y="4076700"/>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7181" name="AutoShape 19"/>
          <p:cNvSpPr>
            <a:spLocks noChangeArrowheads="1"/>
          </p:cNvSpPr>
          <p:nvPr/>
        </p:nvSpPr>
        <p:spPr bwMode="auto">
          <a:xfrm>
            <a:off x="2640014" y="4868863"/>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7182" name="AutoShape 20"/>
          <p:cNvSpPr>
            <a:spLocks noChangeArrowheads="1"/>
          </p:cNvSpPr>
          <p:nvPr/>
        </p:nvSpPr>
        <p:spPr bwMode="auto">
          <a:xfrm>
            <a:off x="2640014" y="5624513"/>
            <a:ext cx="288925" cy="19050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7184" name="Picture 28"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85" name="Text Box 29"/>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7186" name="Text Box 30"/>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7187" name="Text Box 33"/>
          <p:cNvSpPr txBox="1">
            <a:spLocks noChangeArrowheads="1"/>
          </p:cNvSpPr>
          <p:nvPr/>
        </p:nvSpPr>
        <p:spPr bwMode="auto">
          <a:xfrm rot="-4562728">
            <a:off x="2536826" y="4705351"/>
            <a:ext cx="19589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sp>
        <p:nvSpPr>
          <p:cNvPr id="7189" name="Text Box 37"/>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30759" name="Text Box 39"/>
          <p:cNvSpPr txBox="1">
            <a:spLocks noChangeArrowheads="1"/>
          </p:cNvSpPr>
          <p:nvPr/>
        </p:nvSpPr>
        <p:spPr bwMode="auto">
          <a:xfrm>
            <a:off x="5879777" y="4162426"/>
            <a:ext cx="5184775" cy="272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2400" b="1" dirty="0">
                <a:solidFill>
                  <a:schemeClr val="accent2"/>
                </a:solidFill>
              </a:rPr>
              <a:t>Romans 5:12</a:t>
            </a:r>
            <a:r>
              <a:rPr lang="en-US" altLang="en-US" sz="2400" dirty="0">
                <a:solidFill>
                  <a:schemeClr val="accent2"/>
                </a:solidFill>
              </a:rPr>
              <a:t>  Therefore, just as through one man </a:t>
            </a:r>
            <a:r>
              <a:rPr lang="en-US" altLang="en-US" sz="2400" b="1" u="sng" dirty="0">
                <a:solidFill>
                  <a:schemeClr val="accent2"/>
                </a:solidFill>
              </a:rPr>
              <a:t>sin</a:t>
            </a:r>
            <a:r>
              <a:rPr lang="en-US" altLang="en-US" sz="2400" dirty="0">
                <a:solidFill>
                  <a:schemeClr val="accent2"/>
                </a:solidFill>
              </a:rPr>
              <a:t> entered the world, and </a:t>
            </a:r>
            <a:r>
              <a:rPr lang="en-US" altLang="en-US" sz="2400" b="1" dirty="0">
                <a:solidFill>
                  <a:schemeClr val="accent2"/>
                </a:solidFill>
              </a:rPr>
              <a:t>death</a:t>
            </a:r>
            <a:r>
              <a:rPr lang="en-US" altLang="en-US" sz="2400" dirty="0">
                <a:solidFill>
                  <a:schemeClr val="accent2"/>
                </a:solidFill>
              </a:rPr>
              <a:t> through </a:t>
            </a:r>
            <a:r>
              <a:rPr lang="en-US" altLang="en-US" sz="2400" b="1" u="sng" dirty="0">
                <a:solidFill>
                  <a:schemeClr val="accent2"/>
                </a:solidFill>
              </a:rPr>
              <a:t>sin</a:t>
            </a:r>
            <a:r>
              <a:rPr lang="en-US" altLang="en-US" sz="2400" dirty="0">
                <a:solidFill>
                  <a:schemeClr val="accent2"/>
                </a:solidFill>
              </a:rPr>
              <a:t>, and thus </a:t>
            </a:r>
            <a:r>
              <a:rPr lang="en-US" altLang="en-US" sz="2400" b="1" dirty="0">
                <a:solidFill>
                  <a:schemeClr val="accent2"/>
                </a:solidFill>
              </a:rPr>
              <a:t>death</a:t>
            </a:r>
            <a:r>
              <a:rPr lang="en-US" altLang="en-US" sz="2400" dirty="0">
                <a:solidFill>
                  <a:schemeClr val="accent2"/>
                </a:solidFill>
              </a:rPr>
              <a:t> spread to </a:t>
            </a:r>
            <a:r>
              <a:rPr lang="en-US" altLang="en-US" sz="2400" u="sng" dirty="0">
                <a:solidFill>
                  <a:schemeClr val="accent2"/>
                </a:solidFill>
              </a:rPr>
              <a:t>all</a:t>
            </a:r>
            <a:r>
              <a:rPr lang="en-US" altLang="en-US" sz="2400" dirty="0">
                <a:solidFill>
                  <a:schemeClr val="accent2"/>
                </a:solidFill>
              </a:rPr>
              <a:t> men, because </a:t>
            </a:r>
            <a:r>
              <a:rPr lang="en-US" altLang="en-US" sz="2400" u="sng" dirty="0">
                <a:solidFill>
                  <a:schemeClr val="accent2"/>
                </a:solidFill>
              </a:rPr>
              <a:t>all</a:t>
            </a:r>
            <a:r>
              <a:rPr lang="en-US" altLang="en-US" sz="2400" dirty="0">
                <a:solidFill>
                  <a:schemeClr val="accent2"/>
                </a:solidFill>
              </a:rPr>
              <a:t> </a:t>
            </a:r>
            <a:r>
              <a:rPr lang="en-US" altLang="en-US" sz="2400" b="1" dirty="0">
                <a:solidFill>
                  <a:schemeClr val="accent2"/>
                </a:solidFill>
              </a:rPr>
              <a:t>sinned</a:t>
            </a:r>
            <a:r>
              <a:rPr lang="en-US" altLang="en-US" sz="2400" dirty="0">
                <a:solidFill>
                  <a:schemeClr val="accent2"/>
                </a:solidFill>
              </a:rPr>
              <a:t>.</a:t>
            </a:r>
          </a:p>
          <a:p>
            <a:pPr eaLnBrk="1" hangingPunct="1">
              <a:spcBef>
                <a:spcPct val="0"/>
              </a:spcBef>
              <a:buFontTx/>
              <a:buNone/>
            </a:pPr>
            <a:endParaRPr lang="en-US" altLang="en-US" sz="2400" dirty="0">
              <a:solidFill>
                <a:schemeClr val="accent2"/>
              </a:solidFill>
            </a:endParaRPr>
          </a:p>
          <a:p>
            <a:pPr eaLnBrk="1" hangingPunct="1">
              <a:spcBef>
                <a:spcPct val="50000"/>
              </a:spcBef>
              <a:buFontTx/>
              <a:buNone/>
            </a:pPr>
            <a:endParaRPr lang="en-US" altLang="en-US" sz="1800" dirty="0"/>
          </a:p>
        </p:txBody>
      </p:sp>
      <p:sp>
        <p:nvSpPr>
          <p:cNvPr id="30760" name="Text Box 40"/>
          <p:cNvSpPr txBox="1">
            <a:spLocks noChangeArrowheads="1"/>
          </p:cNvSpPr>
          <p:nvPr/>
        </p:nvSpPr>
        <p:spPr bwMode="auto">
          <a:xfrm>
            <a:off x="6390718" y="4560890"/>
            <a:ext cx="3341687" cy="1222375"/>
          </a:xfrm>
          <a:prstGeom prst="rect">
            <a:avLst/>
          </a:prstGeom>
          <a:solidFill>
            <a:srgbClr val="A8B8FE"/>
          </a:solidFill>
          <a:ln w="31750">
            <a:solidFill>
              <a:srgbClr val="00004E"/>
            </a:solidFill>
            <a:miter lim="800000"/>
            <a:headEnd/>
            <a:tailEnd/>
          </a:ln>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3600" dirty="0">
                <a:solidFill>
                  <a:srgbClr val="660033"/>
                </a:solidFill>
              </a:rPr>
              <a:t>DEATH = SEPARATION</a:t>
            </a:r>
          </a:p>
        </p:txBody>
      </p:sp>
      <p:sp>
        <p:nvSpPr>
          <p:cNvPr id="30762" name="Text Box 42"/>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grpSp>
        <p:nvGrpSpPr>
          <p:cNvPr id="7195" name="Group 48"/>
          <p:cNvGrpSpPr>
            <a:grpSpLocks/>
          </p:cNvGrpSpPr>
          <p:nvPr/>
        </p:nvGrpSpPr>
        <p:grpSpPr bwMode="auto">
          <a:xfrm>
            <a:off x="4224338" y="1341438"/>
            <a:ext cx="6481762" cy="5516562"/>
            <a:chOff x="1701" y="845"/>
            <a:chExt cx="4083" cy="3475"/>
          </a:xfrm>
        </p:grpSpPr>
        <p:sp>
          <p:nvSpPr>
            <p:cNvPr id="7197" name="Line 41"/>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8" name="Line 44"/>
            <p:cNvSpPr>
              <a:spLocks noChangeShapeType="1"/>
            </p:cNvSpPr>
            <p:nvPr/>
          </p:nvSpPr>
          <p:spPr bwMode="auto">
            <a:xfrm flipV="1">
              <a:off x="1746" y="887"/>
              <a:ext cx="4038" cy="3"/>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 name="Text Box 29">
            <a:extLst>
              <a:ext uri="{FF2B5EF4-FFF2-40B4-BE49-F238E27FC236}">
                <a16:creationId xmlns:a16="http://schemas.microsoft.com/office/drawing/2014/main" id="{2C22964D-648D-B510-1F9C-6DB079DD44AA}"/>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63778446-F30B-9CBC-4AD6-6BDC3CA09566}"/>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E272DAA7-5460-62EB-E505-F577389F0CBB}"/>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TextBox 4">
            <a:extLst>
              <a:ext uri="{FF2B5EF4-FFF2-40B4-BE49-F238E27FC236}">
                <a16:creationId xmlns:a16="http://schemas.microsoft.com/office/drawing/2014/main" id="{B520752F-06D6-658D-06CF-5B20D5AA8EEC}"/>
              </a:ext>
            </a:extLst>
          </p:cNvPr>
          <p:cNvSpPr txBox="1"/>
          <p:nvPr/>
        </p:nvSpPr>
        <p:spPr>
          <a:xfrm>
            <a:off x="875420" y="4883676"/>
            <a:ext cx="10693188" cy="1569660"/>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16"/>
            </a:pPr>
            <a:r>
              <a:rPr lang="en-US" sz="3200" dirty="0"/>
              <a:t> Our independent choices put us on the wrong side of His Kingdom - we are in the Kingdom of Satan – </a:t>
            </a:r>
            <a:r>
              <a:rPr lang="en-US" sz="3200" b="1" u="sng" dirty="0">
                <a:solidFill>
                  <a:srgbClr val="00B0F0"/>
                </a:solidFill>
              </a:rPr>
              <a:t>SEPARATION</a:t>
            </a:r>
            <a:r>
              <a:rPr lang="en-US" sz="3200" dirty="0"/>
              <a:t> has entered in.</a:t>
            </a:r>
          </a:p>
        </p:txBody>
      </p:sp>
      <p:sp>
        <p:nvSpPr>
          <p:cNvPr id="6" name="Rectangle: Rounded Corners 5">
            <a:extLst>
              <a:ext uri="{FF2B5EF4-FFF2-40B4-BE49-F238E27FC236}">
                <a16:creationId xmlns:a16="http://schemas.microsoft.com/office/drawing/2014/main" id="{26AEAF97-61FF-E00E-8972-1E255BC655F5}"/>
              </a:ext>
            </a:extLst>
          </p:cNvPr>
          <p:cNvSpPr/>
          <p:nvPr/>
        </p:nvSpPr>
        <p:spPr>
          <a:xfrm>
            <a:off x="6240016" y="2529714"/>
            <a:ext cx="1025973" cy="680971"/>
          </a:xfrm>
          <a:prstGeom prst="roundRect">
            <a:avLst/>
          </a:prstGeom>
          <a:solidFill>
            <a:schemeClr val="accent2"/>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Sin</a:t>
            </a:r>
            <a:endParaRPr lang="en-US" sz="3200" dirty="0"/>
          </a:p>
        </p:txBody>
      </p:sp>
      <p:pic>
        <p:nvPicPr>
          <p:cNvPr id="7" name="Picture 6">
            <a:extLst>
              <a:ext uri="{FF2B5EF4-FFF2-40B4-BE49-F238E27FC236}">
                <a16:creationId xmlns:a16="http://schemas.microsoft.com/office/drawing/2014/main" id="{B60C9822-A234-1817-CC6C-9AE0531222CF}"/>
              </a:ext>
            </a:extLst>
          </p:cNvPr>
          <p:cNvPicPr>
            <a:picLocks noChangeAspect="1"/>
          </p:cNvPicPr>
          <p:nvPr/>
        </p:nvPicPr>
        <p:blipFill>
          <a:blip r:embed="rId4"/>
          <a:stretch>
            <a:fillRect/>
          </a:stretch>
        </p:blipFill>
        <p:spPr>
          <a:xfrm>
            <a:off x="5082298" y="2557464"/>
            <a:ext cx="794018" cy="758826"/>
          </a:xfrm>
          <a:prstGeom prst="rect">
            <a:avLst/>
          </a:prstGeom>
        </p:spPr>
      </p:pic>
    </p:spTree>
    <p:extLst>
      <p:ext uri="{BB962C8B-B14F-4D97-AF65-F5344CB8AC3E}">
        <p14:creationId xmlns:p14="http://schemas.microsoft.com/office/powerpoint/2010/main" val="41831378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0760"/>
                                        </p:tgtEl>
                                        <p:attrNameLst>
                                          <p:attrName>style.visibility</p:attrName>
                                        </p:attrNameLst>
                                      </p:cBhvr>
                                      <p:to>
                                        <p:strVal val="visible"/>
                                      </p:to>
                                    </p:set>
                                    <p:anim calcmode="lin" valueType="num">
                                      <p:cBhvr>
                                        <p:cTn id="7" dur="1000" fill="hold"/>
                                        <p:tgtEl>
                                          <p:spTgt spid="30760"/>
                                        </p:tgtEl>
                                        <p:attrNameLst>
                                          <p:attrName>ppt_w</p:attrName>
                                        </p:attrNameLst>
                                      </p:cBhvr>
                                      <p:tavLst>
                                        <p:tav tm="0">
                                          <p:val>
                                            <p:fltVal val="0"/>
                                          </p:val>
                                        </p:tav>
                                        <p:tav tm="100000">
                                          <p:val>
                                            <p:strVal val="#ppt_w"/>
                                          </p:val>
                                        </p:tav>
                                      </p:tavLst>
                                    </p:anim>
                                    <p:anim calcmode="lin" valueType="num">
                                      <p:cBhvr>
                                        <p:cTn id="8" dur="1000" fill="hold"/>
                                        <p:tgtEl>
                                          <p:spTgt spid="30760"/>
                                        </p:tgtEl>
                                        <p:attrNameLst>
                                          <p:attrName>ppt_h</p:attrName>
                                        </p:attrNameLst>
                                      </p:cBhvr>
                                      <p:tavLst>
                                        <p:tav tm="0">
                                          <p:val>
                                            <p:fltVal val="0"/>
                                          </p:val>
                                        </p:tav>
                                        <p:tav tm="100000">
                                          <p:val>
                                            <p:strVal val="#ppt_h"/>
                                          </p:val>
                                        </p:tav>
                                      </p:tavLst>
                                    </p:anim>
                                    <p:animEffect transition="in" filter="fade">
                                      <p:cBhvr>
                                        <p:cTn id="9" dur="1000"/>
                                        <p:tgtEl>
                                          <p:spTgt spid="30760"/>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fltVal val="0"/>
                                          </p:val>
                                        </p:tav>
                                        <p:tav tm="100000">
                                          <p:val>
                                            <p:strVal val="#ppt_w"/>
                                          </p:val>
                                        </p:tav>
                                      </p:tavLst>
                                    </p:anim>
                                    <p:anim calcmode="lin" valueType="num">
                                      <p:cBhvr>
                                        <p:cTn id="15" dur="1000" fill="hold"/>
                                        <p:tgtEl>
                                          <p:spTgt spid="5"/>
                                        </p:tgtEl>
                                        <p:attrNameLst>
                                          <p:attrName>ppt_h</p:attrName>
                                        </p:attrNameLst>
                                      </p:cBhvr>
                                      <p:tavLst>
                                        <p:tav tm="0">
                                          <p:val>
                                            <p:fltVal val="0"/>
                                          </p:val>
                                        </p:tav>
                                        <p:tav tm="100000">
                                          <p:val>
                                            <p:strVal val="#ppt_h"/>
                                          </p:val>
                                        </p:tav>
                                      </p:tavLst>
                                    </p:anim>
                                    <p:animEffect transition="in" filter="fade">
                                      <p:cBhvr>
                                        <p:cTn id="16"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60" grpId="0" animBg="1"/>
      <p:bldP spid="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03" name="Group 12"/>
          <p:cNvGrpSpPr>
            <a:grpSpLocks/>
          </p:cNvGrpSpPr>
          <p:nvPr/>
        </p:nvGrpSpPr>
        <p:grpSpPr bwMode="auto">
          <a:xfrm>
            <a:off x="2424113" y="1052513"/>
            <a:ext cx="1223962" cy="500062"/>
            <a:chOff x="582" y="708"/>
            <a:chExt cx="895" cy="315"/>
          </a:xfrm>
        </p:grpSpPr>
        <p:sp>
          <p:nvSpPr>
            <p:cNvPr id="8229"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8230"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8231"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8232"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8233"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8234"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8194" name="Rectangle 44"/>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8195" name="Group 2"/>
          <p:cNvGrpSpPr>
            <a:grpSpLocks/>
          </p:cNvGrpSpPr>
          <p:nvPr/>
        </p:nvGrpSpPr>
        <p:grpSpPr bwMode="auto">
          <a:xfrm>
            <a:off x="1181100" y="2133600"/>
            <a:ext cx="685800" cy="2667000"/>
            <a:chOff x="-216" y="1344"/>
            <a:chExt cx="432" cy="1680"/>
          </a:xfrm>
        </p:grpSpPr>
        <p:sp>
          <p:nvSpPr>
            <p:cNvPr id="8235"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8236"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8196"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7"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8198"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8199"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8201"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8202"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8204"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05"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8206"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grpSp>
        <p:nvGrpSpPr>
          <p:cNvPr id="4" name="Group 22"/>
          <p:cNvGrpSpPr>
            <a:grpSpLocks/>
          </p:cNvGrpSpPr>
          <p:nvPr/>
        </p:nvGrpSpPr>
        <p:grpSpPr bwMode="auto">
          <a:xfrm>
            <a:off x="2963863" y="3968751"/>
            <a:ext cx="1536700" cy="2536825"/>
            <a:chOff x="907" y="2500"/>
            <a:chExt cx="968" cy="1598"/>
          </a:xfrm>
        </p:grpSpPr>
        <p:sp>
          <p:nvSpPr>
            <p:cNvPr id="8227" name="Text Box 23"/>
            <p:cNvSpPr txBox="1">
              <a:spLocks noChangeArrowheads="1"/>
            </p:cNvSpPr>
            <p:nvPr/>
          </p:nvSpPr>
          <p:spPr bwMode="auto">
            <a:xfrm>
              <a:off x="907" y="2500"/>
              <a:ext cx="968" cy="1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dirty="0"/>
                <a:t>Man Has</a:t>
              </a:r>
            </a:p>
            <a:p>
              <a:pPr eaLnBrk="1" hangingPunct="1">
                <a:lnSpc>
                  <a:spcPct val="50000"/>
                </a:lnSpc>
                <a:spcBef>
                  <a:spcPct val="60000"/>
                </a:spcBef>
                <a:buFontTx/>
                <a:buNone/>
              </a:pPr>
              <a:r>
                <a:rPr lang="en-US" altLang="en-US" sz="1300" dirty="0"/>
                <a:t>Volition</a:t>
              </a:r>
            </a:p>
            <a:p>
              <a:pPr eaLnBrk="1" hangingPunct="1">
                <a:lnSpc>
                  <a:spcPct val="50000"/>
                </a:lnSpc>
                <a:spcBef>
                  <a:spcPct val="60000"/>
                </a:spcBef>
                <a:buFontTx/>
                <a:buNone/>
              </a:pPr>
              <a:r>
                <a:rPr lang="en-US" altLang="en-US" sz="1300" dirty="0"/>
                <a:t>Morality</a:t>
              </a:r>
            </a:p>
            <a:p>
              <a:pPr eaLnBrk="1" hangingPunct="1">
                <a:lnSpc>
                  <a:spcPct val="50000"/>
                </a:lnSpc>
                <a:spcBef>
                  <a:spcPct val="60000"/>
                </a:spcBef>
                <a:buFontTx/>
                <a:buNone/>
              </a:pPr>
              <a:r>
                <a:rPr lang="en-US" altLang="en-US" sz="1300" dirty="0"/>
                <a:t>Justice</a:t>
              </a:r>
            </a:p>
            <a:p>
              <a:pPr eaLnBrk="1" hangingPunct="1">
                <a:lnSpc>
                  <a:spcPct val="50000"/>
                </a:lnSpc>
                <a:spcBef>
                  <a:spcPct val="60000"/>
                </a:spcBef>
                <a:buFontTx/>
                <a:buNone/>
              </a:pPr>
              <a:r>
                <a:rPr lang="en-US" altLang="en-US" sz="1300" dirty="0"/>
                <a:t>Intellect/logic</a:t>
              </a:r>
            </a:p>
            <a:p>
              <a:pPr eaLnBrk="1" hangingPunct="1">
                <a:lnSpc>
                  <a:spcPct val="50000"/>
                </a:lnSpc>
                <a:spcBef>
                  <a:spcPct val="60000"/>
                </a:spcBef>
                <a:buFontTx/>
                <a:buNone/>
              </a:pPr>
              <a:r>
                <a:rPr lang="en-US" altLang="en-US" sz="1300" dirty="0"/>
                <a:t>Abilities</a:t>
              </a:r>
            </a:p>
            <a:p>
              <a:pPr eaLnBrk="1" hangingPunct="1">
                <a:lnSpc>
                  <a:spcPct val="50000"/>
                </a:lnSpc>
                <a:spcBef>
                  <a:spcPct val="60000"/>
                </a:spcBef>
                <a:buFontTx/>
                <a:buNone/>
              </a:pPr>
              <a:r>
                <a:rPr lang="en-US" altLang="en-US" sz="1300" dirty="0"/>
                <a:t>Relationships</a:t>
              </a:r>
            </a:p>
            <a:p>
              <a:pPr eaLnBrk="1" hangingPunct="1">
                <a:lnSpc>
                  <a:spcPct val="50000"/>
                </a:lnSpc>
                <a:spcBef>
                  <a:spcPct val="60000"/>
                </a:spcBef>
                <a:buFontTx/>
                <a:buNone/>
              </a:pPr>
              <a:r>
                <a:rPr lang="en-US" altLang="en-US" sz="1300" dirty="0"/>
                <a:t>Expression</a:t>
              </a:r>
            </a:p>
            <a:p>
              <a:pPr eaLnBrk="1" hangingPunct="1">
                <a:lnSpc>
                  <a:spcPct val="50000"/>
                </a:lnSpc>
                <a:spcBef>
                  <a:spcPct val="60000"/>
                </a:spcBef>
                <a:buFontTx/>
                <a:buNone/>
              </a:pPr>
              <a:r>
                <a:rPr lang="en-US" altLang="en-US" sz="1300" dirty="0"/>
                <a:t>Spirituality</a:t>
              </a:r>
            </a:p>
            <a:p>
              <a:pPr eaLnBrk="1" hangingPunct="1">
                <a:lnSpc>
                  <a:spcPct val="50000"/>
                </a:lnSpc>
                <a:spcBef>
                  <a:spcPct val="60000"/>
                </a:spcBef>
                <a:buFontTx/>
                <a:buNone/>
              </a:pPr>
              <a:r>
                <a:rPr lang="en-US" altLang="en-US" sz="1300" dirty="0"/>
                <a:t>Eternal </a:t>
              </a:r>
            </a:p>
            <a:p>
              <a:pPr eaLnBrk="1" hangingPunct="1">
                <a:lnSpc>
                  <a:spcPct val="50000"/>
                </a:lnSpc>
                <a:spcBef>
                  <a:spcPct val="60000"/>
                </a:spcBef>
                <a:buFontTx/>
                <a:buNone/>
              </a:pPr>
              <a:endParaRPr lang="en-US" altLang="en-US" sz="1300" dirty="0"/>
            </a:p>
          </p:txBody>
        </p:sp>
        <p:sp>
          <p:nvSpPr>
            <p:cNvPr id="8228"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dirty="0">
                  <a:solidFill>
                    <a:srgbClr val="FF3300"/>
                  </a:solidFill>
                </a:rPr>
                <a:t>Corrupted</a:t>
              </a:r>
            </a:p>
          </p:txBody>
        </p:sp>
      </p:grpSp>
      <p:sp>
        <p:nvSpPr>
          <p:cNvPr id="8209"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8210"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grpSp>
        <p:nvGrpSpPr>
          <p:cNvPr id="6" name="Group 31"/>
          <p:cNvGrpSpPr>
            <a:grpSpLocks/>
          </p:cNvGrpSpPr>
          <p:nvPr/>
        </p:nvGrpSpPr>
        <p:grpSpPr bwMode="auto">
          <a:xfrm>
            <a:off x="2640014" y="4076701"/>
            <a:ext cx="288925" cy="1738313"/>
            <a:chOff x="703" y="2568"/>
            <a:chExt cx="182" cy="1095"/>
          </a:xfrm>
        </p:grpSpPr>
        <p:sp>
          <p:nvSpPr>
            <p:cNvPr id="8222" name="AutoShape 32"/>
            <p:cNvSpPr>
              <a:spLocks noChangeArrowheads="1"/>
            </p:cNvSpPr>
            <p:nvPr/>
          </p:nvSpPr>
          <p:spPr bwMode="auto">
            <a:xfrm>
              <a:off x="703" y="2568"/>
              <a:ext cx="182" cy="12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8223" name="AutoShape 33"/>
            <p:cNvSpPr>
              <a:spLocks noChangeArrowheads="1"/>
            </p:cNvSpPr>
            <p:nvPr/>
          </p:nvSpPr>
          <p:spPr bwMode="auto">
            <a:xfrm>
              <a:off x="703" y="3067"/>
              <a:ext cx="182" cy="12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8224" name="AutoShape 34"/>
            <p:cNvSpPr>
              <a:spLocks noChangeArrowheads="1"/>
            </p:cNvSpPr>
            <p:nvPr/>
          </p:nvSpPr>
          <p:spPr bwMode="auto">
            <a:xfrm>
              <a:off x="703" y="3543"/>
              <a:ext cx="182" cy="120"/>
            </a:xfrm>
            <a:prstGeom prst="rightArrow">
              <a:avLst>
                <a:gd name="adj1" fmla="val 50000"/>
                <a:gd name="adj2" fmla="val 37917"/>
              </a:avLst>
            </a:prstGeom>
            <a:solidFill>
              <a:srgbClr val="E7FFEB"/>
            </a:solidFill>
            <a:ln w="34925">
              <a:solidFill>
                <a:schemeClr val="hlink"/>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sp>
        <p:nvSpPr>
          <p:cNvPr id="8213" name="Text Box 36"/>
          <p:cNvSpPr txBox="1">
            <a:spLocks noChangeArrowheads="1"/>
          </p:cNvSpPr>
          <p:nvPr/>
        </p:nvSpPr>
        <p:spPr bwMode="auto">
          <a:xfrm>
            <a:off x="6023992" y="4149726"/>
            <a:ext cx="5184775" cy="272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2400" b="1" dirty="0">
                <a:solidFill>
                  <a:schemeClr val="accent2"/>
                </a:solidFill>
              </a:rPr>
              <a:t>Romans 5:12</a:t>
            </a:r>
            <a:r>
              <a:rPr lang="en-US" altLang="en-US" sz="2400" dirty="0">
                <a:solidFill>
                  <a:schemeClr val="accent2"/>
                </a:solidFill>
              </a:rPr>
              <a:t>  Therefore, just as through one man </a:t>
            </a:r>
            <a:r>
              <a:rPr lang="en-US" altLang="en-US" sz="2400" b="1" u="sng" dirty="0">
                <a:solidFill>
                  <a:schemeClr val="accent2"/>
                </a:solidFill>
              </a:rPr>
              <a:t>sin</a:t>
            </a:r>
            <a:r>
              <a:rPr lang="en-US" altLang="en-US" sz="2400" dirty="0">
                <a:solidFill>
                  <a:schemeClr val="accent2"/>
                </a:solidFill>
              </a:rPr>
              <a:t> entered the world, and death through sin, and thus death spread to all men, because all sinned.</a:t>
            </a:r>
          </a:p>
          <a:p>
            <a:pPr eaLnBrk="1" hangingPunct="1">
              <a:spcBef>
                <a:spcPct val="0"/>
              </a:spcBef>
              <a:buFontTx/>
              <a:buNone/>
            </a:pPr>
            <a:endParaRPr lang="en-US" altLang="en-US" sz="2400" dirty="0">
              <a:solidFill>
                <a:schemeClr val="accent2"/>
              </a:solidFill>
            </a:endParaRPr>
          </a:p>
          <a:p>
            <a:pPr eaLnBrk="1" hangingPunct="1">
              <a:spcBef>
                <a:spcPct val="50000"/>
              </a:spcBef>
              <a:buFontTx/>
              <a:buNone/>
            </a:pPr>
            <a:endParaRPr lang="en-US" altLang="en-US" sz="1800" dirty="0"/>
          </a:p>
        </p:txBody>
      </p:sp>
      <p:sp>
        <p:nvSpPr>
          <p:cNvPr id="8214" name="Text Box 37"/>
          <p:cNvSpPr txBox="1">
            <a:spLocks noChangeArrowheads="1"/>
          </p:cNvSpPr>
          <p:nvPr/>
        </p:nvSpPr>
        <p:spPr bwMode="auto">
          <a:xfrm>
            <a:off x="6383339" y="4559301"/>
            <a:ext cx="3341687" cy="1222375"/>
          </a:xfrm>
          <a:prstGeom prst="rect">
            <a:avLst/>
          </a:prstGeom>
          <a:solidFill>
            <a:srgbClr val="A8B8FE"/>
          </a:solidFill>
          <a:ln w="31750">
            <a:solidFill>
              <a:srgbClr val="00004E"/>
            </a:solidFill>
            <a:miter lim="800000"/>
            <a:headEnd/>
            <a:tailEnd/>
          </a:ln>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3600">
                <a:solidFill>
                  <a:srgbClr val="660033"/>
                </a:solidFill>
              </a:rPr>
              <a:t>DEATH = SEPARATION</a:t>
            </a:r>
          </a:p>
        </p:txBody>
      </p:sp>
      <p:grpSp>
        <p:nvGrpSpPr>
          <p:cNvPr id="8219" name="Group 48"/>
          <p:cNvGrpSpPr>
            <a:grpSpLocks/>
          </p:cNvGrpSpPr>
          <p:nvPr/>
        </p:nvGrpSpPr>
        <p:grpSpPr bwMode="auto">
          <a:xfrm>
            <a:off x="4224338" y="1341438"/>
            <a:ext cx="6443662" cy="5516562"/>
            <a:chOff x="1701" y="845"/>
            <a:chExt cx="4059" cy="3475"/>
          </a:xfrm>
        </p:grpSpPr>
        <p:sp>
          <p:nvSpPr>
            <p:cNvPr id="8220" name="Line 49"/>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21" name="Line 50"/>
            <p:cNvSpPr>
              <a:spLocks noChangeShapeType="1"/>
            </p:cNvSpPr>
            <p:nvPr/>
          </p:nvSpPr>
          <p:spPr bwMode="auto">
            <a:xfrm flipV="1">
              <a:off x="1746" y="887"/>
              <a:ext cx="4014" cy="3"/>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 name="Text Box 29">
            <a:extLst>
              <a:ext uri="{FF2B5EF4-FFF2-40B4-BE49-F238E27FC236}">
                <a16:creationId xmlns:a16="http://schemas.microsoft.com/office/drawing/2014/main" id="{AD7B42E7-C915-8887-D512-077E4276CF3D}"/>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EF973F8E-8F3F-2283-1F76-F5A2A49F519A}"/>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5" name="Text Box 9">
            <a:extLst>
              <a:ext uri="{FF2B5EF4-FFF2-40B4-BE49-F238E27FC236}">
                <a16:creationId xmlns:a16="http://schemas.microsoft.com/office/drawing/2014/main" id="{FC36F87E-9B6B-E55C-3363-09F053B1F73A}"/>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7" name="Picture 6">
            <a:extLst>
              <a:ext uri="{FF2B5EF4-FFF2-40B4-BE49-F238E27FC236}">
                <a16:creationId xmlns:a16="http://schemas.microsoft.com/office/drawing/2014/main" id="{60C753D9-1FE6-D835-D09B-EBA90F0E3D8C}"/>
              </a:ext>
            </a:extLst>
          </p:cNvPr>
          <p:cNvPicPr>
            <a:picLocks noChangeAspect="1"/>
          </p:cNvPicPr>
          <p:nvPr/>
        </p:nvPicPr>
        <p:blipFill>
          <a:blip r:embed="rId4"/>
          <a:stretch>
            <a:fillRect/>
          </a:stretch>
        </p:blipFill>
        <p:spPr>
          <a:xfrm>
            <a:off x="5082298" y="2557464"/>
            <a:ext cx="794018" cy="758826"/>
          </a:xfrm>
          <a:prstGeom prst="rect">
            <a:avLst/>
          </a:prstGeom>
        </p:spPr>
      </p:pic>
    </p:spTree>
    <p:extLst>
      <p:ext uri="{BB962C8B-B14F-4D97-AF65-F5344CB8AC3E}">
        <p14:creationId xmlns:p14="http://schemas.microsoft.com/office/powerpoint/2010/main" val="1077165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3" presetClass="path" presetSubtype="0" accel="50000" decel="50000" fill="hold" nodeType="clickEffect">
                                  <p:stCondLst>
                                    <p:cond delay="0"/>
                                  </p:stCondLst>
                                  <p:childTnLst>
                                    <p:animMotion origin="layout" path="M -3.05556E-6 -3.38575E-6 L 0.15608 0.00093 " pathEditMode="relative" rAng="0" ptsTypes="AA">
                                      <p:cBhvr>
                                        <p:cTn id="6" dur="2000" fill="hold"/>
                                        <p:tgtEl>
                                          <p:spTgt spid="4"/>
                                        </p:tgtEl>
                                        <p:attrNameLst>
                                          <p:attrName>ppt_x</p:attrName>
                                          <p:attrName>ppt_y</p:attrName>
                                        </p:attrNameLst>
                                      </p:cBhvr>
                                      <p:rCtr x="7795" y="46"/>
                                    </p:animMotion>
                                  </p:childTnLst>
                                </p:cTn>
                              </p:par>
                              <p:par>
                                <p:cTn id="7" presetID="63" presetClass="path" presetSubtype="0" accel="50000" decel="50000" fill="hold" nodeType="withEffect">
                                  <p:stCondLst>
                                    <p:cond delay="0"/>
                                  </p:stCondLst>
                                  <p:childTnLst>
                                    <p:animMotion origin="layout" path="M 2.77778E-6 2.22017E-6 L 0.16528 -0.00046 " pathEditMode="relative" rAng="0" ptsTypes="AA">
                                      <p:cBhvr>
                                        <p:cTn id="8" dur="2000" fill="hold"/>
                                        <p:tgtEl>
                                          <p:spTgt spid="6"/>
                                        </p:tgtEl>
                                        <p:attrNameLst>
                                          <p:attrName>ppt_x</p:attrName>
                                          <p:attrName>ppt_y</p:attrName>
                                        </p:attrNameLst>
                                      </p:cBhvr>
                                      <p:rCtr x="8264" y="-23"/>
                                    </p:animMotion>
                                  </p:childTnLst>
                                </p:cTn>
                              </p:par>
                              <p:par>
                                <p:cTn id="9" presetID="53" presetClass="exit" presetSubtype="0" fill="hold" nodeType="withEffect">
                                  <p:stCondLst>
                                    <p:cond delay="0"/>
                                  </p:stCondLst>
                                  <p:childTnLst>
                                    <p:anim calcmode="lin" valueType="num">
                                      <p:cBhvr>
                                        <p:cTn id="10" dur="1000"/>
                                        <p:tgtEl>
                                          <p:spTgt spid="6"/>
                                        </p:tgtEl>
                                        <p:attrNameLst>
                                          <p:attrName>ppt_w</p:attrName>
                                        </p:attrNameLst>
                                      </p:cBhvr>
                                      <p:tavLst>
                                        <p:tav tm="0">
                                          <p:val>
                                            <p:strVal val="ppt_w"/>
                                          </p:val>
                                        </p:tav>
                                        <p:tav tm="100000">
                                          <p:val>
                                            <p:fltVal val="0"/>
                                          </p:val>
                                        </p:tav>
                                      </p:tavLst>
                                    </p:anim>
                                    <p:anim calcmode="lin" valueType="num">
                                      <p:cBhvr>
                                        <p:cTn id="11" dur="1000"/>
                                        <p:tgtEl>
                                          <p:spTgt spid="6"/>
                                        </p:tgtEl>
                                        <p:attrNameLst>
                                          <p:attrName>ppt_h</p:attrName>
                                        </p:attrNameLst>
                                      </p:cBhvr>
                                      <p:tavLst>
                                        <p:tav tm="0">
                                          <p:val>
                                            <p:strVal val="ppt_h"/>
                                          </p:val>
                                        </p:tav>
                                        <p:tav tm="100000">
                                          <p:val>
                                            <p:fltVal val="0"/>
                                          </p:val>
                                        </p:tav>
                                      </p:tavLst>
                                    </p:anim>
                                    <p:animEffect transition="out" filter="fade">
                                      <p:cBhvr>
                                        <p:cTn id="12" dur="1000"/>
                                        <p:tgtEl>
                                          <p:spTgt spid="6"/>
                                        </p:tgtEl>
                                      </p:cBhvr>
                                    </p:animEffect>
                                    <p:set>
                                      <p:cBhvr>
                                        <p:cTn id="13" dur="1" fill="hold">
                                          <p:stCondLst>
                                            <p:cond delay="9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03" name="Group 12"/>
          <p:cNvGrpSpPr>
            <a:grpSpLocks/>
          </p:cNvGrpSpPr>
          <p:nvPr/>
        </p:nvGrpSpPr>
        <p:grpSpPr bwMode="auto">
          <a:xfrm>
            <a:off x="2424113" y="1052513"/>
            <a:ext cx="1223962" cy="500062"/>
            <a:chOff x="582" y="708"/>
            <a:chExt cx="895" cy="315"/>
          </a:xfrm>
        </p:grpSpPr>
        <p:sp>
          <p:nvSpPr>
            <p:cNvPr id="8229"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8230"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8231"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8232"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8233"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8234"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8194" name="Rectangle 44"/>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8195" name="Group 2"/>
          <p:cNvGrpSpPr>
            <a:grpSpLocks/>
          </p:cNvGrpSpPr>
          <p:nvPr/>
        </p:nvGrpSpPr>
        <p:grpSpPr bwMode="auto">
          <a:xfrm>
            <a:off x="1181100" y="2133600"/>
            <a:ext cx="685800" cy="2667000"/>
            <a:chOff x="-216" y="1344"/>
            <a:chExt cx="432" cy="1680"/>
          </a:xfrm>
        </p:grpSpPr>
        <p:sp>
          <p:nvSpPr>
            <p:cNvPr id="8235"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8236"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8196"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7"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8198"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8199"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8201"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8202"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8204"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05"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8206"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grpSp>
        <p:nvGrpSpPr>
          <p:cNvPr id="4" name="Group 22"/>
          <p:cNvGrpSpPr>
            <a:grpSpLocks/>
          </p:cNvGrpSpPr>
          <p:nvPr/>
        </p:nvGrpSpPr>
        <p:grpSpPr bwMode="auto">
          <a:xfrm>
            <a:off x="4401702" y="3983039"/>
            <a:ext cx="1536700" cy="2536825"/>
            <a:chOff x="1786" y="2511"/>
            <a:chExt cx="968" cy="1598"/>
          </a:xfrm>
        </p:grpSpPr>
        <p:sp>
          <p:nvSpPr>
            <p:cNvPr id="8227" name="Text Box 23"/>
            <p:cNvSpPr txBox="1">
              <a:spLocks noChangeArrowheads="1"/>
            </p:cNvSpPr>
            <p:nvPr/>
          </p:nvSpPr>
          <p:spPr bwMode="auto">
            <a:xfrm>
              <a:off x="1786" y="2511"/>
              <a:ext cx="968" cy="1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dirty="0"/>
                <a:t>Man Has</a:t>
              </a:r>
            </a:p>
            <a:p>
              <a:pPr eaLnBrk="1" hangingPunct="1">
                <a:lnSpc>
                  <a:spcPct val="50000"/>
                </a:lnSpc>
                <a:spcBef>
                  <a:spcPct val="60000"/>
                </a:spcBef>
                <a:buFontTx/>
                <a:buNone/>
              </a:pPr>
              <a:r>
                <a:rPr lang="en-US" altLang="en-US" sz="1300" dirty="0"/>
                <a:t>Volition</a:t>
              </a:r>
            </a:p>
            <a:p>
              <a:pPr eaLnBrk="1" hangingPunct="1">
                <a:lnSpc>
                  <a:spcPct val="50000"/>
                </a:lnSpc>
                <a:spcBef>
                  <a:spcPct val="60000"/>
                </a:spcBef>
                <a:buFontTx/>
                <a:buNone/>
              </a:pPr>
              <a:r>
                <a:rPr lang="en-US" altLang="en-US" sz="1300" dirty="0"/>
                <a:t>Morality</a:t>
              </a:r>
            </a:p>
            <a:p>
              <a:pPr eaLnBrk="1" hangingPunct="1">
                <a:lnSpc>
                  <a:spcPct val="50000"/>
                </a:lnSpc>
                <a:spcBef>
                  <a:spcPct val="60000"/>
                </a:spcBef>
                <a:buFontTx/>
                <a:buNone/>
              </a:pPr>
              <a:r>
                <a:rPr lang="en-US" altLang="en-US" sz="1300" dirty="0"/>
                <a:t>Justice</a:t>
              </a:r>
            </a:p>
            <a:p>
              <a:pPr eaLnBrk="1" hangingPunct="1">
                <a:lnSpc>
                  <a:spcPct val="50000"/>
                </a:lnSpc>
                <a:spcBef>
                  <a:spcPct val="60000"/>
                </a:spcBef>
                <a:buFontTx/>
                <a:buNone/>
              </a:pPr>
              <a:r>
                <a:rPr lang="en-US" altLang="en-US" sz="1300" dirty="0"/>
                <a:t>Intellect/logic</a:t>
              </a:r>
            </a:p>
            <a:p>
              <a:pPr eaLnBrk="1" hangingPunct="1">
                <a:lnSpc>
                  <a:spcPct val="50000"/>
                </a:lnSpc>
                <a:spcBef>
                  <a:spcPct val="60000"/>
                </a:spcBef>
                <a:buFontTx/>
                <a:buNone/>
              </a:pPr>
              <a:r>
                <a:rPr lang="en-US" altLang="en-US" sz="1300" dirty="0"/>
                <a:t>Abilities</a:t>
              </a:r>
            </a:p>
            <a:p>
              <a:pPr eaLnBrk="1" hangingPunct="1">
                <a:lnSpc>
                  <a:spcPct val="50000"/>
                </a:lnSpc>
                <a:spcBef>
                  <a:spcPct val="60000"/>
                </a:spcBef>
                <a:buFontTx/>
                <a:buNone/>
              </a:pPr>
              <a:r>
                <a:rPr lang="en-US" altLang="en-US" sz="1300" dirty="0"/>
                <a:t>Relationships</a:t>
              </a:r>
            </a:p>
            <a:p>
              <a:pPr eaLnBrk="1" hangingPunct="1">
                <a:lnSpc>
                  <a:spcPct val="50000"/>
                </a:lnSpc>
                <a:spcBef>
                  <a:spcPct val="60000"/>
                </a:spcBef>
                <a:buFontTx/>
                <a:buNone/>
              </a:pPr>
              <a:r>
                <a:rPr lang="en-US" altLang="en-US" sz="1300" dirty="0"/>
                <a:t>Expression</a:t>
              </a:r>
            </a:p>
            <a:p>
              <a:pPr eaLnBrk="1" hangingPunct="1">
                <a:lnSpc>
                  <a:spcPct val="50000"/>
                </a:lnSpc>
                <a:spcBef>
                  <a:spcPct val="60000"/>
                </a:spcBef>
                <a:buFontTx/>
                <a:buNone/>
              </a:pPr>
              <a:r>
                <a:rPr lang="en-US" altLang="en-US" sz="1300" dirty="0"/>
                <a:t>Spirituality</a:t>
              </a:r>
            </a:p>
            <a:p>
              <a:pPr eaLnBrk="1" hangingPunct="1">
                <a:lnSpc>
                  <a:spcPct val="50000"/>
                </a:lnSpc>
                <a:spcBef>
                  <a:spcPct val="60000"/>
                </a:spcBef>
                <a:buFontTx/>
                <a:buNone/>
              </a:pPr>
              <a:r>
                <a:rPr lang="en-US" altLang="en-US" sz="1300" dirty="0"/>
                <a:t>Eternal </a:t>
              </a:r>
            </a:p>
            <a:p>
              <a:pPr eaLnBrk="1" hangingPunct="1">
                <a:lnSpc>
                  <a:spcPct val="50000"/>
                </a:lnSpc>
                <a:spcBef>
                  <a:spcPct val="60000"/>
                </a:spcBef>
                <a:buFontTx/>
                <a:buNone/>
              </a:pPr>
              <a:endParaRPr lang="en-US" altLang="en-US" sz="1300" dirty="0"/>
            </a:p>
          </p:txBody>
        </p:sp>
        <p:sp>
          <p:nvSpPr>
            <p:cNvPr id="8228" name="Text Box 24"/>
            <p:cNvSpPr txBox="1">
              <a:spLocks noChangeArrowheads="1"/>
            </p:cNvSpPr>
            <p:nvPr/>
          </p:nvSpPr>
          <p:spPr bwMode="auto">
            <a:xfrm rot="17037272">
              <a:off x="1492" y="3052"/>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dirty="0">
                  <a:solidFill>
                    <a:srgbClr val="FF3300"/>
                  </a:solidFill>
                </a:rPr>
                <a:t>Corrupted</a:t>
              </a:r>
            </a:p>
          </p:txBody>
        </p:sp>
      </p:grpSp>
      <p:sp>
        <p:nvSpPr>
          <p:cNvPr id="8209"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8210"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51235" name="Line 35"/>
          <p:cNvSpPr>
            <a:spLocks noChangeShapeType="1"/>
          </p:cNvSpPr>
          <p:nvPr/>
        </p:nvSpPr>
        <p:spPr bwMode="auto">
          <a:xfrm>
            <a:off x="4440239" y="6129338"/>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3" name="Text Box 36"/>
          <p:cNvSpPr txBox="1">
            <a:spLocks noChangeArrowheads="1"/>
          </p:cNvSpPr>
          <p:nvPr/>
        </p:nvSpPr>
        <p:spPr bwMode="auto">
          <a:xfrm>
            <a:off x="6023793" y="4149726"/>
            <a:ext cx="5184775" cy="272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2400" b="1" dirty="0">
                <a:solidFill>
                  <a:schemeClr val="accent2"/>
                </a:solidFill>
              </a:rPr>
              <a:t>Romans 5:12</a:t>
            </a:r>
            <a:r>
              <a:rPr lang="en-US" altLang="en-US" sz="2400" dirty="0">
                <a:solidFill>
                  <a:schemeClr val="accent2"/>
                </a:solidFill>
              </a:rPr>
              <a:t>  Therefore, just as through one man </a:t>
            </a:r>
            <a:r>
              <a:rPr lang="en-US" altLang="en-US" sz="2400" b="1" u="sng" dirty="0">
                <a:solidFill>
                  <a:schemeClr val="accent2"/>
                </a:solidFill>
              </a:rPr>
              <a:t>sin</a:t>
            </a:r>
            <a:r>
              <a:rPr lang="en-US" altLang="en-US" sz="2400" dirty="0">
                <a:solidFill>
                  <a:schemeClr val="accent2"/>
                </a:solidFill>
              </a:rPr>
              <a:t> entered the world, and death through sin, and thus death spread to all men, because all sinned.</a:t>
            </a:r>
          </a:p>
          <a:p>
            <a:pPr eaLnBrk="1" hangingPunct="1">
              <a:spcBef>
                <a:spcPct val="0"/>
              </a:spcBef>
              <a:buFontTx/>
              <a:buNone/>
            </a:pPr>
            <a:endParaRPr lang="en-US" altLang="en-US" sz="2400" dirty="0">
              <a:solidFill>
                <a:schemeClr val="accent2"/>
              </a:solidFill>
            </a:endParaRPr>
          </a:p>
          <a:p>
            <a:pPr eaLnBrk="1" hangingPunct="1">
              <a:spcBef>
                <a:spcPct val="50000"/>
              </a:spcBef>
              <a:buFontTx/>
              <a:buNone/>
            </a:pPr>
            <a:endParaRPr lang="en-US" altLang="en-US" sz="1800" dirty="0"/>
          </a:p>
        </p:txBody>
      </p:sp>
      <p:sp>
        <p:nvSpPr>
          <p:cNvPr id="8214" name="Text Box 37"/>
          <p:cNvSpPr txBox="1">
            <a:spLocks noChangeArrowheads="1"/>
          </p:cNvSpPr>
          <p:nvPr/>
        </p:nvSpPr>
        <p:spPr bwMode="auto">
          <a:xfrm>
            <a:off x="6383339" y="4559301"/>
            <a:ext cx="3341687" cy="1222375"/>
          </a:xfrm>
          <a:prstGeom prst="rect">
            <a:avLst/>
          </a:prstGeom>
          <a:solidFill>
            <a:srgbClr val="A8B8FE"/>
          </a:solidFill>
          <a:ln w="31750">
            <a:solidFill>
              <a:srgbClr val="00004E"/>
            </a:solidFill>
            <a:miter lim="800000"/>
            <a:headEnd/>
            <a:tailEnd/>
          </a:ln>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3600" dirty="0">
                <a:solidFill>
                  <a:srgbClr val="660033"/>
                </a:solidFill>
              </a:rPr>
              <a:t>DEATH = SEPARATION</a:t>
            </a:r>
          </a:p>
        </p:txBody>
      </p:sp>
      <p:pic>
        <p:nvPicPr>
          <p:cNvPr id="51238" name="Picture 38" descr="Gave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448301" y="6034992"/>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39" name="Text Box 39"/>
          <p:cNvSpPr txBox="1">
            <a:spLocks noChangeArrowheads="1"/>
          </p:cNvSpPr>
          <p:nvPr/>
        </p:nvSpPr>
        <p:spPr bwMode="auto">
          <a:xfrm>
            <a:off x="4403726" y="6200776"/>
            <a:ext cx="1331913" cy="29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300" dirty="0"/>
              <a:t>Eternal Death</a:t>
            </a:r>
            <a:endParaRPr lang="en-US" altLang="en-US" sz="1800" dirty="0"/>
          </a:p>
        </p:txBody>
      </p:sp>
      <p:grpSp>
        <p:nvGrpSpPr>
          <p:cNvPr id="8219" name="Group 48"/>
          <p:cNvGrpSpPr>
            <a:grpSpLocks/>
          </p:cNvGrpSpPr>
          <p:nvPr/>
        </p:nvGrpSpPr>
        <p:grpSpPr bwMode="auto">
          <a:xfrm>
            <a:off x="4224338" y="1341438"/>
            <a:ext cx="6443662" cy="5516562"/>
            <a:chOff x="1701" y="845"/>
            <a:chExt cx="4059" cy="3475"/>
          </a:xfrm>
        </p:grpSpPr>
        <p:sp>
          <p:nvSpPr>
            <p:cNvPr id="8220" name="Line 49"/>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21" name="Line 50"/>
            <p:cNvSpPr>
              <a:spLocks noChangeShapeType="1"/>
            </p:cNvSpPr>
            <p:nvPr/>
          </p:nvSpPr>
          <p:spPr bwMode="auto">
            <a:xfrm>
              <a:off x="1746" y="890"/>
              <a:ext cx="4014"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 name="Text Box 29">
            <a:extLst>
              <a:ext uri="{FF2B5EF4-FFF2-40B4-BE49-F238E27FC236}">
                <a16:creationId xmlns:a16="http://schemas.microsoft.com/office/drawing/2014/main" id="{DE50A091-414C-F346-0638-863D51D6500C}"/>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A6D734C8-66D6-D5ED-FFC8-449C659C30AE}"/>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5" name="Text Box 9">
            <a:extLst>
              <a:ext uri="{FF2B5EF4-FFF2-40B4-BE49-F238E27FC236}">
                <a16:creationId xmlns:a16="http://schemas.microsoft.com/office/drawing/2014/main" id="{764DA471-9110-2C5E-36BE-5F4A29FF4EDB}"/>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6" name="Rectangle: Rounded Corners 5">
            <a:extLst>
              <a:ext uri="{FF2B5EF4-FFF2-40B4-BE49-F238E27FC236}">
                <a16:creationId xmlns:a16="http://schemas.microsoft.com/office/drawing/2014/main" id="{E35FDF85-0B86-181C-318F-3291B76FA6A9}"/>
              </a:ext>
            </a:extLst>
          </p:cNvPr>
          <p:cNvSpPr/>
          <p:nvPr/>
        </p:nvSpPr>
        <p:spPr>
          <a:xfrm>
            <a:off x="534989" y="5975419"/>
            <a:ext cx="3184523" cy="680971"/>
          </a:xfrm>
          <a:prstGeom prst="roundRect">
            <a:avLst/>
          </a:prstGeom>
          <a:solidFill>
            <a:schemeClr val="accent2"/>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Eternal Death</a:t>
            </a:r>
            <a:endParaRPr lang="en-US" sz="3200" dirty="0"/>
          </a:p>
        </p:txBody>
      </p:sp>
      <p:pic>
        <p:nvPicPr>
          <p:cNvPr id="7" name="Picture 6">
            <a:extLst>
              <a:ext uri="{FF2B5EF4-FFF2-40B4-BE49-F238E27FC236}">
                <a16:creationId xmlns:a16="http://schemas.microsoft.com/office/drawing/2014/main" id="{F2DBFBD0-0911-C39E-5863-A1CD8AE089A6}"/>
              </a:ext>
            </a:extLst>
          </p:cNvPr>
          <p:cNvPicPr>
            <a:picLocks noChangeAspect="1"/>
          </p:cNvPicPr>
          <p:nvPr/>
        </p:nvPicPr>
        <p:blipFill>
          <a:blip r:embed="rId5"/>
          <a:stretch>
            <a:fillRect/>
          </a:stretch>
        </p:blipFill>
        <p:spPr>
          <a:xfrm>
            <a:off x="5082298" y="2557464"/>
            <a:ext cx="794018" cy="758826"/>
          </a:xfrm>
          <a:prstGeom prst="rect">
            <a:avLst/>
          </a:prstGeom>
        </p:spPr>
      </p:pic>
    </p:spTree>
    <p:extLst>
      <p:ext uri="{BB962C8B-B14F-4D97-AF65-F5344CB8AC3E}">
        <p14:creationId xmlns:p14="http://schemas.microsoft.com/office/powerpoint/2010/main" val="1152635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51235"/>
                                        </p:tgtEl>
                                        <p:attrNameLst>
                                          <p:attrName>style.visibility</p:attrName>
                                        </p:attrNameLst>
                                      </p:cBhvr>
                                      <p:to>
                                        <p:strVal val="visible"/>
                                      </p:to>
                                    </p:set>
                                    <p:anim calcmode="lin" valueType="num">
                                      <p:cBhvr>
                                        <p:cTn id="7" dur="500" fill="hold"/>
                                        <p:tgtEl>
                                          <p:spTgt spid="51235"/>
                                        </p:tgtEl>
                                        <p:attrNameLst>
                                          <p:attrName>ppt_w</p:attrName>
                                        </p:attrNameLst>
                                      </p:cBhvr>
                                      <p:tavLst>
                                        <p:tav tm="0">
                                          <p:val>
                                            <p:fltVal val="0"/>
                                          </p:val>
                                        </p:tav>
                                        <p:tav tm="100000">
                                          <p:val>
                                            <p:strVal val="#ppt_w"/>
                                          </p:val>
                                        </p:tav>
                                      </p:tavLst>
                                    </p:anim>
                                    <p:anim calcmode="lin" valueType="num">
                                      <p:cBhvr>
                                        <p:cTn id="8" dur="500" fill="hold"/>
                                        <p:tgtEl>
                                          <p:spTgt spid="51235"/>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1000" fill="hold"/>
                                        <p:tgtEl>
                                          <p:spTgt spid="6"/>
                                        </p:tgtEl>
                                        <p:attrNameLst>
                                          <p:attrName>ppt_w</p:attrName>
                                        </p:attrNameLst>
                                      </p:cBhvr>
                                      <p:tavLst>
                                        <p:tav tm="0">
                                          <p:val>
                                            <p:fltVal val="0"/>
                                          </p:val>
                                        </p:tav>
                                        <p:tav tm="100000">
                                          <p:val>
                                            <p:strVal val="#ppt_w"/>
                                          </p:val>
                                        </p:tav>
                                      </p:tavLst>
                                    </p:anim>
                                    <p:anim calcmode="lin" valueType="num">
                                      <p:cBhvr>
                                        <p:cTn id="13" dur="1000" fill="hold"/>
                                        <p:tgtEl>
                                          <p:spTgt spid="6"/>
                                        </p:tgtEl>
                                        <p:attrNameLst>
                                          <p:attrName>ppt_h</p:attrName>
                                        </p:attrNameLst>
                                      </p:cBhvr>
                                      <p:tavLst>
                                        <p:tav tm="0">
                                          <p:val>
                                            <p:fltVal val="0"/>
                                          </p:val>
                                        </p:tav>
                                        <p:tav tm="100000">
                                          <p:val>
                                            <p:strVal val="#ppt_h"/>
                                          </p:val>
                                        </p:tav>
                                      </p:tavLst>
                                    </p:anim>
                                    <p:animEffect transition="in" filter="fade">
                                      <p:cBhvr>
                                        <p:cTn id="14" dur="10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1239"/>
                                        </p:tgtEl>
                                        <p:attrNameLst>
                                          <p:attrName>style.visibility</p:attrName>
                                        </p:attrNameLst>
                                      </p:cBhvr>
                                      <p:to>
                                        <p:strVal val="visible"/>
                                      </p:to>
                                    </p:set>
                                    <p:anim calcmode="lin" valueType="num">
                                      <p:cBhvr>
                                        <p:cTn id="17" dur="1000" fill="hold"/>
                                        <p:tgtEl>
                                          <p:spTgt spid="51239"/>
                                        </p:tgtEl>
                                        <p:attrNameLst>
                                          <p:attrName>ppt_w</p:attrName>
                                        </p:attrNameLst>
                                      </p:cBhvr>
                                      <p:tavLst>
                                        <p:tav tm="0">
                                          <p:val>
                                            <p:fltVal val="0"/>
                                          </p:val>
                                        </p:tav>
                                        <p:tav tm="100000">
                                          <p:val>
                                            <p:strVal val="#ppt_w"/>
                                          </p:val>
                                        </p:tav>
                                      </p:tavLst>
                                    </p:anim>
                                    <p:anim calcmode="lin" valueType="num">
                                      <p:cBhvr>
                                        <p:cTn id="18" dur="1000" fill="hold"/>
                                        <p:tgtEl>
                                          <p:spTgt spid="51239"/>
                                        </p:tgtEl>
                                        <p:attrNameLst>
                                          <p:attrName>ppt_h</p:attrName>
                                        </p:attrNameLst>
                                      </p:cBhvr>
                                      <p:tavLst>
                                        <p:tav tm="0">
                                          <p:val>
                                            <p:fltVal val="0"/>
                                          </p:val>
                                        </p:tav>
                                        <p:tav tm="100000">
                                          <p:val>
                                            <p:strVal val="#ppt_h"/>
                                          </p:val>
                                        </p:tav>
                                      </p:tavLst>
                                    </p:anim>
                                    <p:animEffect transition="in" filter="fade">
                                      <p:cBhvr>
                                        <p:cTn id="19" dur="1000"/>
                                        <p:tgtEl>
                                          <p:spTgt spid="51239"/>
                                        </p:tgtEl>
                                      </p:cBhvr>
                                    </p:animEffect>
                                  </p:childTnLst>
                                </p:cTn>
                              </p:par>
                            </p:childTnLst>
                          </p:cTn>
                        </p:par>
                        <p:par>
                          <p:cTn id="20" fill="hold">
                            <p:stCondLst>
                              <p:cond delay="1500"/>
                            </p:stCondLst>
                            <p:childTnLst>
                              <p:par>
                                <p:cTn id="21" presetID="2" presetClass="entr" presetSubtype="4" fill="hold" nodeType="afterEffect">
                                  <p:stCondLst>
                                    <p:cond delay="0"/>
                                  </p:stCondLst>
                                  <p:childTnLst>
                                    <p:set>
                                      <p:cBhvr>
                                        <p:cTn id="22" dur="1" fill="hold">
                                          <p:stCondLst>
                                            <p:cond delay="0"/>
                                          </p:stCondLst>
                                        </p:cTn>
                                        <p:tgtEl>
                                          <p:spTgt spid="51238"/>
                                        </p:tgtEl>
                                        <p:attrNameLst>
                                          <p:attrName>style.visibility</p:attrName>
                                        </p:attrNameLst>
                                      </p:cBhvr>
                                      <p:to>
                                        <p:strVal val="visible"/>
                                      </p:to>
                                    </p:set>
                                    <p:anim calcmode="lin" valueType="num">
                                      <p:cBhvr additive="base">
                                        <p:cTn id="23" dur="1000" fill="hold"/>
                                        <p:tgtEl>
                                          <p:spTgt spid="51238"/>
                                        </p:tgtEl>
                                        <p:attrNameLst>
                                          <p:attrName>ppt_x</p:attrName>
                                        </p:attrNameLst>
                                      </p:cBhvr>
                                      <p:tavLst>
                                        <p:tav tm="0">
                                          <p:val>
                                            <p:strVal val="#ppt_x"/>
                                          </p:val>
                                        </p:tav>
                                        <p:tav tm="100000">
                                          <p:val>
                                            <p:strVal val="#ppt_x"/>
                                          </p:val>
                                        </p:tav>
                                      </p:tavLst>
                                    </p:anim>
                                    <p:anim calcmode="lin" valueType="num">
                                      <p:cBhvr additive="base">
                                        <p:cTn id="24" dur="1000" fill="hold"/>
                                        <p:tgtEl>
                                          <p:spTgt spid="5123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35" grpId="0" animBg="1"/>
      <p:bldP spid="51239" grpId="0"/>
      <p:bldP spid="6"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985FAB3-44F0-DF4E-BAC5-7B89493DB41B}"/>
              </a:ext>
            </a:extLst>
          </p:cNvPr>
          <p:cNvPicPr>
            <a:picLocks noChangeAspect="1"/>
          </p:cNvPicPr>
          <p:nvPr/>
        </p:nvPicPr>
        <p:blipFill>
          <a:blip r:embed="rId3"/>
          <a:stretch>
            <a:fillRect/>
          </a:stretch>
        </p:blipFill>
        <p:spPr>
          <a:xfrm>
            <a:off x="4941942" y="2557464"/>
            <a:ext cx="794018" cy="758826"/>
          </a:xfrm>
          <a:prstGeom prst="rect">
            <a:avLst/>
          </a:prstGeom>
        </p:spPr>
      </p:pic>
      <p:grpSp>
        <p:nvGrpSpPr>
          <p:cNvPr id="9227" name="Group 12"/>
          <p:cNvGrpSpPr>
            <a:grpSpLocks/>
          </p:cNvGrpSpPr>
          <p:nvPr/>
        </p:nvGrpSpPr>
        <p:grpSpPr bwMode="auto">
          <a:xfrm>
            <a:off x="2424113" y="1052513"/>
            <a:ext cx="1223962" cy="500062"/>
            <a:chOff x="582" y="708"/>
            <a:chExt cx="895" cy="315"/>
          </a:xfrm>
        </p:grpSpPr>
        <p:sp>
          <p:nvSpPr>
            <p:cNvPr id="9253"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9254"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9255"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9256"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9257"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9258"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9219" name="Group 2"/>
          <p:cNvGrpSpPr>
            <a:grpSpLocks/>
          </p:cNvGrpSpPr>
          <p:nvPr/>
        </p:nvGrpSpPr>
        <p:grpSpPr bwMode="auto">
          <a:xfrm>
            <a:off x="1181100" y="2133600"/>
            <a:ext cx="685800" cy="2667000"/>
            <a:chOff x="-216" y="1344"/>
            <a:chExt cx="432" cy="1680"/>
          </a:xfrm>
        </p:grpSpPr>
        <p:sp>
          <p:nvSpPr>
            <p:cNvPr id="9259"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9260"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9220"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9222"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9223"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9225"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9226"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9228" name="Picture 19" descr="j023727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9"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9230"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9232"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32798" name="Text Box 30"/>
          <p:cNvSpPr txBox="1">
            <a:spLocks noChangeArrowheads="1"/>
          </p:cNvSpPr>
          <p:nvPr/>
        </p:nvSpPr>
        <p:spPr bwMode="auto">
          <a:xfrm>
            <a:off x="6023793" y="4162426"/>
            <a:ext cx="5184775" cy="272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2400" b="1" dirty="0">
                <a:solidFill>
                  <a:schemeClr val="accent2"/>
                </a:solidFill>
              </a:rPr>
              <a:t>Romans 5:12</a:t>
            </a:r>
            <a:r>
              <a:rPr lang="en-US" altLang="en-US" sz="2400" dirty="0">
                <a:solidFill>
                  <a:schemeClr val="accent2"/>
                </a:solidFill>
              </a:rPr>
              <a:t>  Therefore, just as through one man </a:t>
            </a:r>
            <a:r>
              <a:rPr lang="en-US" altLang="en-US" sz="2400" b="1" u="sng" dirty="0">
                <a:solidFill>
                  <a:schemeClr val="accent2"/>
                </a:solidFill>
              </a:rPr>
              <a:t>sin</a:t>
            </a:r>
            <a:r>
              <a:rPr lang="en-US" altLang="en-US" sz="2400" dirty="0">
                <a:solidFill>
                  <a:schemeClr val="accent2"/>
                </a:solidFill>
              </a:rPr>
              <a:t> entered the world, and death through sin, and thus death spread to all men, because all sinned.</a:t>
            </a:r>
          </a:p>
          <a:p>
            <a:pPr eaLnBrk="1" hangingPunct="1">
              <a:spcBef>
                <a:spcPct val="0"/>
              </a:spcBef>
              <a:buFontTx/>
              <a:buNone/>
            </a:pPr>
            <a:endParaRPr lang="en-US" altLang="en-US" sz="2400" dirty="0">
              <a:solidFill>
                <a:schemeClr val="accent2"/>
              </a:solidFill>
            </a:endParaRPr>
          </a:p>
          <a:p>
            <a:pPr eaLnBrk="1" hangingPunct="1">
              <a:spcBef>
                <a:spcPct val="50000"/>
              </a:spcBef>
              <a:buFontTx/>
              <a:buNone/>
            </a:pPr>
            <a:endParaRPr lang="en-US" altLang="en-US" sz="1800" dirty="0"/>
          </a:p>
        </p:txBody>
      </p:sp>
      <p:sp>
        <p:nvSpPr>
          <p:cNvPr id="32799" name="Text Box 31"/>
          <p:cNvSpPr txBox="1">
            <a:spLocks noChangeArrowheads="1"/>
          </p:cNvSpPr>
          <p:nvPr/>
        </p:nvSpPr>
        <p:spPr bwMode="auto">
          <a:xfrm>
            <a:off x="6102350" y="4438651"/>
            <a:ext cx="3341688" cy="1222375"/>
          </a:xfrm>
          <a:prstGeom prst="rect">
            <a:avLst/>
          </a:prstGeom>
          <a:solidFill>
            <a:srgbClr val="A8B8FE"/>
          </a:solidFill>
          <a:ln w="31750">
            <a:solidFill>
              <a:srgbClr val="00004E"/>
            </a:solidFill>
            <a:miter lim="800000"/>
            <a:headEnd/>
            <a:tailEnd/>
          </a:ln>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3600">
                <a:solidFill>
                  <a:srgbClr val="660033"/>
                </a:solidFill>
              </a:rPr>
              <a:t>DEATH = SEPARATION</a:t>
            </a:r>
          </a:p>
        </p:txBody>
      </p:sp>
      <p:sp>
        <p:nvSpPr>
          <p:cNvPr id="9235" name="Text Box 33"/>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9236" name="Line 38"/>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2808" name="Picture 40" descr="scl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1"/>
          <p:cNvGrpSpPr>
            <a:grpSpLocks/>
          </p:cNvGrpSpPr>
          <p:nvPr/>
        </p:nvGrpSpPr>
        <p:grpSpPr bwMode="auto">
          <a:xfrm>
            <a:off x="5267326" y="2673351"/>
            <a:ext cx="1152525" cy="460375"/>
            <a:chOff x="2759" y="1652"/>
            <a:chExt cx="726" cy="290"/>
          </a:xfrm>
        </p:grpSpPr>
        <p:sp>
          <p:nvSpPr>
            <p:cNvPr id="9248" name="Line 42"/>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9249" name="Line 43"/>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9250" name="Line 44"/>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pic>
        <p:nvPicPr>
          <p:cNvPr id="9239" name="Picture 45" descr="Gavel"/>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40" name="Group 22"/>
          <p:cNvGrpSpPr>
            <a:grpSpLocks/>
          </p:cNvGrpSpPr>
          <p:nvPr/>
        </p:nvGrpSpPr>
        <p:grpSpPr bwMode="auto">
          <a:xfrm>
            <a:off x="4379913" y="3968750"/>
            <a:ext cx="1536700" cy="2730500"/>
            <a:chOff x="907" y="2500"/>
            <a:chExt cx="968" cy="1720"/>
          </a:xfrm>
        </p:grpSpPr>
        <p:sp>
          <p:nvSpPr>
            <p:cNvPr id="9246"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9247"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9243" name="Group 52"/>
          <p:cNvGrpSpPr>
            <a:grpSpLocks/>
          </p:cNvGrpSpPr>
          <p:nvPr/>
        </p:nvGrpSpPr>
        <p:grpSpPr bwMode="auto">
          <a:xfrm>
            <a:off x="4224338" y="1341438"/>
            <a:ext cx="6516687" cy="5516562"/>
            <a:chOff x="1701" y="845"/>
            <a:chExt cx="4105" cy="3475"/>
          </a:xfrm>
        </p:grpSpPr>
        <p:sp>
          <p:nvSpPr>
            <p:cNvPr id="9244" name="Line 53"/>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5" name="Line 54"/>
            <p:cNvSpPr>
              <a:spLocks noChangeShapeType="1"/>
            </p:cNvSpPr>
            <p:nvPr/>
          </p:nvSpPr>
          <p:spPr bwMode="auto">
            <a:xfrm flipV="1">
              <a:off x="1746" y="875"/>
              <a:ext cx="4060" cy="1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 name="Text Box 29">
            <a:extLst>
              <a:ext uri="{FF2B5EF4-FFF2-40B4-BE49-F238E27FC236}">
                <a16:creationId xmlns:a16="http://schemas.microsoft.com/office/drawing/2014/main" id="{3FCAC771-7286-1E0E-629C-4BA51D2B3F99}"/>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E98E54AD-61DB-F2C2-B07E-38FAA3C59C58}"/>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D9C09DFF-4403-C082-DE15-3EB8677C1444}"/>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6" name="Rectangle: Rounded Corners 5">
            <a:extLst>
              <a:ext uri="{FF2B5EF4-FFF2-40B4-BE49-F238E27FC236}">
                <a16:creationId xmlns:a16="http://schemas.microsoft.com/office/drawing/2014/main" id="{A7AB601F-EA50-87D4-29C4-5305B3AD4854}"/>
              </a:ext>
            </a:extLst>
          </p:cNvPr>
          <p:cNvSpPr/>
          <p:nvPr/>
        </p:nvSpPr>
        <p:spPr>
          <a:xfrm>
            <a:off x="7320136" y="2529714"/>
            <a:ext cx="2736304" cy="680971"/>
          </a:xfrm>
          <a:prstGeom prst="roundRect">
            <a:avLst/>
          </a:prstGeom>
          <a:solidFill>
            <a:schemeClr val="accent2"/>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Disharmony</a:t>
            </a:r>
            <a:endParaRPr lang="en-US" sz="3200"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Effect transition="in" filter="fade">
                                      <p:cBhvr>
                                        <p:cTn id="9" dur="1000"/>
                                        <p:tgtEl>
                                          <p:spTgt spid="6"/>
                                        </p:tgtEl>
                                      </p:cBhvr>
                                    </p:animEffect>
                                  </p:childTnLst>
                                </p:cTn>
                              </p:par>
                              <p:par>
                                <p:cTn id="10" presetID="9" presetClass="entr" presetSubtype="0" fill="hold" nodeType="withEffect">
                                  <p:stCondLst>
                                    <p:cond delay="0"/>
                                  </p:stCondLst>
                                  <p:childTnLst>
                                    <p:set>
                                      <p:cBhvr>
                                        <p:cTn id="11" dur="1" fill="hold">
                                          <p:stCondLst>
                                            <p:cond delay="0"/>
                                          </p:stCondLst>
                                        </p:cTn>
                                        <p:tgtEl>
                                          <p:spTgt spid="32808"/>
                                        </p:tgtEl>
                                        <p:attrNameLst>
                                          <p:attrName>style.visibility</p:attrName>
                                        </p:attrNameLst>
                                      </p:cBhvr>
                                      <p:to>
                                        <p:strVal val="visible"/>
                                      </p:to>
                                    </p:set>
                                    <p:animEffect transition="in" filter="dissolve">
                                      <p:cBhvr>
                                        <p:cTn id="12" dur="1000"/>
                                        <p:tgtEl>
                                          <p:spTgt spid="32808"/>
                                        </p:tgtEl>
                                      </p:cBhvr>
                                    </p:animEffect>
                                  </p:childTnLst>
                                </p:cTn>
                              </p:par>
                            </p:childTnLst>
                          </p:cTn>
                        </p:par>
                        <p:par>
                          <p:cTn id="13" fill="hold" nodeType="withGroup">
                            <p:stCondLst>
                              <p:cond delay="1000"/>
                            </p:stCondLst>
                            <p:childTnLst>
                              <p:par>
                                <p:cTn id="14" presetID="20" presetClass="entr" presetSubtype="0"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edge">
                                      <p:cBhvr>
                                        <p:cTn id="16"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27" name="Group 12"/>
          <p:cNvGrpSpPr>
            <a:grpSpLocks/>
          </p:cNvGrpSpPr>
          <p:nvPr/>
        </p:nvGrpSpPr>
        <p:grpSpPr bwMode="auto">
          <a:xfrm>
            <a:off x="2424113" y="1052513"/>
            <a:ext cx="1223962" cy="500062"/>
            <a:chOff x="582" y="708"/>
            <a:chExt cx="895" cy="315"/>
          </a:xfrm>
        </p:grpSpPr>
        <p:sp>
          <p:nvSpPr>
            <p:cNvPr id="9253"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9254"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9255"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9256"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9257"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9258"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9218" name="Rectangle 51"/>
          <p:cNvSpPr>
            <a:spLocks noChangeArrowheads="1"/>
          </p:cNvSpPr>
          <p:nvPr/>
        </p:nvSpPr>
        <p:spPr bwMode="auto">
          <a:xfrm>
            <a:off x="4295776" y="1449388"/>
            <a:ext cx="6372225" cy="5408612"/>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9219" name="Group 2"/>
          <p:cNvGrpSpPr>
            <a:grpSpLocks/>
          </p:cNvGrpSpPr>
          <p:nvPr/>
        </p:nvGrpSpPr>
        <p:grpSpPr bwMode="auto">
          <a:xfrm>
            <a:off x="1181100" y="2133600"/>
            <a:ext cx="685800" cy="2667000"/>
            <a:chOff x="-216" y="1344"/>
            <a:chExt cx="432" cy="1680"/>
          </a:xfrm>
        </p:grpSpPr>
        <p:sp>
          <p:nvSpPr>
            <p:cNvPr id="9259"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9260"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9220"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9222"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9223"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9225"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9226"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9228"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9"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9230"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9232"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32798" name="Text Box 30"/>
          <p:cNvSpPr txBox="1">
            <a:spLocks noChangeArrowheads="1"/>
          </p:cNvSpPr>
          <p:nvPr/>
        </p:nvSpPr>
        <p:spPr bwMode="auto">
          <a:xfrm>
            <a:off x="6023793" y="4162426"/>
            <a:ext cx="5184775" cy="272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2400" b="1" dirty="0">
                <a:solidFill>
                  <a:schemeClr val="accent2"/>
                </a:solidFill>
              </a:rPr>
              <a:t>Romans 5:12</a:t>
            </a:r>
            <a:r>
              <a:rPr lang="en-US" altLang="en-US" sz="2400" dirty="0">
                <a:solidFill>
                  <a:schemeClr val="accent2"/>
                </a:solidFill>
              </a:rPr>
              <a:t>  Therefore, just as through one man </a:t>
            </a:r>
            <a:r>
              <a:rPr lang="en-US" altLang="en-US" sz="2400" b="1" u="sng" dirty="0">
                <a:solidFill>
                  <a:schemeClr val="accent2"/>
                </a:solidFill>
              </a:rPr>
              <a:t>sin</a:t>
            </a:r>
            <a:r>
              <a:rPr lang="en-US" altLang="en-US" sz="2400" dirty="0">
                <a:solidFill>
                  <a:schemeClr val="accent2"/>
                </a:solidFill>
              </a:rPr>
              <a:t> entered the world, and death through sin, and thus death spread to all men, because all sinned.</a:t>
            </a:r>
          </a:p>
          <a:p>
            <a:pPr eaLnBrk="1" hangingPunct="1">
              <a:spcBef>
                <a:spcPct val="0"/>
              </a:spcBef>
              <a:buFontTx/>
              <a:buNone/>
            </a:pPr>
            <a:endParaRPr lang="en-US" altLang="en-US" sz="2400" dirty="0">
              <a:solidFill>
                <a:schemeClr val="accent2"/>
              </a:solidFill>
            </a:endParaRPr>
          </a:p>
          <a:p>
            <a:pPr eaLnBrk="1" hangingPunct="1">
              <a:spcBef>
                <a:spcPct val="50000"/>
              </a:spcBef>
              <a:buFontTx/>
              <a:buNone/>
            </a:pPr>
            <a:endParaRPr lang="en-US" altLang="en-US" sz="1800" dirty="0"/>
          </a:p>
        </p:txBody>
      </p:sp>
      <p:sp>
        <p:nvSpPr>
          <p:cNvPr id="32799" name="Text Box 31"/>
          <p:cNvSpPr txBox="1">
            <a:spLocks noChangeArrowheads="1"/>
          </p:cNvSpPr>
          <p:nvPr/>
        </p:nvSpPr>
        <p:spPr bwMode="auto">
          <a:xfrm>
            <a:off x="6102350" y="4438651"/>
            <a:ext cx="3341688" cy="1222375"/>
          </a:xfrm>
          <a:prstGeom prst="rect">
            <a:avLst/>
          </a:prstGeom>
          <a:solidFill>
            <a:srgbClr val="A8B8FE"/>
          </a:solidFill>
          <a:ln w="31750">
            <a:solidFill>
              <a:srgbClr val="00004E"/>
            </a:solidFill>
            <a:miter lim="800000"/>
            <a:headEnd/>
            <a:tailEnd/>
          </a:ln>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3600">
                <a:solidFill>
                  <a:srgbClr val="660033"/>
                </a:solidFill>
              </a:rPr>
              <a:t>DEATH = SEPARATION</a:t>
            </a:r>
          </a:p>
        </p:txBody>
      </p:sp>
      <p:sp>
        <p:nvSpPr>
          <p:cNvPr id="9235" name="Text Box 33"/>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9236" name="Line 38"/>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2808" name="Picture 40"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39" name="Picture 45" descr="Gavel"/>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40" name="Group 22"/>
          <p:cNvGrpSpPr>
            <a:grpSpLocks/>
          </p:cNvGrpSpPr>
          <p:nvPr/>
        </p:nvGrpSpPr>
        <p:grpSpPr bwMode="auto">
          <a:xfrm>
            <a:off x="4379913" y="3968750"/>
            <a:ext cx="1536700" cy="2730500"/>
            <a:chOff x="907" y="2500"/>
            <a:chExt cx="968" cy="1720"/>
          </a:xfrm>
        </p:grpSpPr>
        <p:sp>
          <p:nvSpPr>
            <p:cNvPr id="9246"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dirty="0"/>
                <a:t>Man Has</a:t>
              </a:r>
            </a:p>
            <a:p>
              <a:pPr eaLnBrk="1" hangingPunct="1">
                <a:lnSpc>
                  <a:spcPct val="50000"/>
                </a:lnSpc>
                <a:spcBef>
                  <a:spcPct val="60000"/>
                </a:spcBef>
                <a:buFontTx/>
                <a:buNone/>
              </a:pPr>
              <a:r>
                <a:rPr lang="en-US" altLang="en-US" sz="1300" dirty="0"/>
                <a:t>Volition</a:t>
              </a:r>
            </a:p>
            <a:p>
              <a:pPr eaLnBrk="1" hangingPunct="1">
                <a:lnSpc>
                  <a:spcPct val="50000"/>
                </a:lnSpc>
                <a:spcBef>
                  <a:spcPct val="60000"/>
                </a:spcBef>
                <a:buFontTx/>
                <a:buNone/>
              </a:pPr>
              <a:r>
                <a:rPr lang="en-US" altLang="en-US" sz="1300" dirty="0"/>
                <a:t>Morality</a:t>
              </a:r>
            </a:p>
            <a:p>
              <a:pPr eaLnBrk="1" hangingPunct="1">
                <a:lnSpc>
                  <a:spcPct val="50000"/>
                </a:lnSpc>
                <a:spcBef>
                  <a:spcPct val="60000"/>
                </a:spcBef>
                <a:buFontTx/>
                <a:buNone/>
              </a:pPr>
              <a:r>
                <a:rPr lang="en-US" altLang="en-US" sz="1300" dirty="0"/>
                <a:t>Justice</a:t>
              </a:r>
            </a:p>
            <a:p>
              <a:pPr eaLnBrk="1" hangingPunct="1">
                <a:lnSpc>
                  <a:spcPct val="50000"/>
                </a:lnSpc>
                <a:spcBef>
                  <a:spcPct val="60000"/>
                </a:spcBef>
                <a:buFontTx/>
                <a:buNone/>
              </a:pPr>
              <a:r>
                <a:rPr lang="en-US" altLang="en-US" sz="1300" dirty="0"/>
                <a:t>Intellect/logic</a:t>
              </a:r>
            </a:p>
            <a:p>
              <a:pPr eaLnBrk="1" hangingPunct="1">
                <a:lnSpc>
                  <a:spcPct val="50000"/>
                </a:lnSpc>
                <a:spcBef>
                  <a:spcPct val="60000"/>
                </a:spcBef>
                <a:buFontTx/>
                <a:buNone/>
              </a:pPr>
              <a:r>
                <a:rPr lang="en-US" altLang="en-US" sz="1300" dirty="0"/>
                <a:t>Abilities</a:t>
              </a:r>
            </a:p>
            <a:p>
              <a:pPr eaLnBrk="1" hangingPunct="1">
                <a:lnSpc>
                  <a:spcPct val="50000"/>
                </a:lnSpc>
                <a:spcBef>
                  <a:spcPct val="60000"/>
                </a:spcBef>
                <a:buFontTx/>
                <a:buNone/>
              </a:pPr>
              <a:r>
                <a:rPr lang="en-US" altLang="en-US" sz="1300" dirty="0"/>
                <a:t>Relationships</a:t>
              </a:r>
            </a:p>
            <a:p>
              <a:pPr eaLnBrk="1" hangingPunct="1">
                <a:lnSpc>
                  <a:spcPct val="50000"/>
                </a:lnSpc>
                <a:spcBef>
                  <a:spcPct val="60000"/>
                </a:spcBef>
                <a:buFontTx/>
                <a:buNone/>
              </a:pPr>
              <a:r>
                <a:rPr lang="en-US" altLang="en-US" sz="1300" dirty="0"/>
                <a:t>Expression</a:t>
              </a:r>
            </a:p>
            <a:p>
              <a:pPr eaLnBrk="1" hangingPunct="1">
                <a:lnSpc>
                  <a:spcPct val="50000"/>
                </a:lnSpc>
                <a:spcBef>
                  <a:spcPct val="60000"/>
                </a:spcBef>
                <a:buFontTx/>
                <a:buNone/>
              </a:pPr>
              <a:r>
                <a:rPr lang="en-US" altLang="en-US" sz="1300" dirty="0"/>
                <a:t>Spirituality</a:t>
              </a:r>
            </a:p>
            <a:p>
              <a:pPr eaLnBrk="1" hangingPunct="1">
                <a:lnSpc>
                  <a:spcPct val="50000"/>
                </a:lnSpc>
                <a:spcBef>
                  <a:spcPct val="60000"/>
                </a:spcBef>
                <a:buFontTx/>
                <a:buNone/>
              </a:pPr>
              <a:r>
                <a:rPr lang="en-US" altLang="en-US" sz="1300" dirty="0"/>
                <a:t>Eternal </a:t>
              </a:r>
            </a:p>
            <a:p>
              <a:pPr eaLnBrk="1" hangingPunct="1">
                <a:lnSpc>
                  <a:spcPct val="50000"/>
                </a:lnSpc>
                <a:spcBef>
                  <a:spcPct val="60000"/>
                </a:spcBef>
                <a:buFontTx/>
                <a:buNone/>
              </a:pPr>
              <a:r>
                <a:rPr lang="en-US" altLang="en-US" sz="1300" dirty="0"/>
                <a:t>Eternal Death</a:t>
              </a:r>
            </a:p>
            <a:p>
              <a:pPr eaLnBrk="1" hangingPunct="1">
                <a:lnSpc>
                  <a:spcPct val="50000"/>
                </a:lnSpc>
                <a:spcBef>
                  <a:spcPct val="60000"/>
                </a:spcBef>
                <a:buFontTx/>
                <a:buNone/>
              </a:pPr>
              <a:endParaRPr lang="en-US" altLang="en-US" sz="1300" dirty="0"/>
            </a:p>
          </p:txBody>
        </p:sp>
        <p:sp>
          <p:nvSpPr>
            <p:cNvPr id="9247"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9243" name="Group 52"/>
          <p:cNvGrpSpPr>
            <a:grpSpLocks/>
          </p:cNvGrpSpPr>
          <p:nvPr/>
        </p:nvGrpSpPr>
        <p:grpSpPr bwMode="auto">
          <a:xfrm>
            <a:off x="4224338" y="1341438"/>
            <a:ext cx="6443662" cy="5516562"/>
            <a:chOff x="1701" y="845"/>
            <a:chExt cx="4059" cy="3475"/>
          </a:xfrm>
        </p:grpSpPr>
        <p:sp>
          <p:nvSpPr>
            <p:cNvPr id="9244" name="Line 53"/>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45" name="Line 54"/>
            <p:cNvSpPr>
              <a:spLocks noChangeShapeType="1"/>
            </p:cNvSpPr>
            <p:nvPr/>
          </p:nvSpPr>
          <p:spPr bwMode="auto">
            <a:xfrm>
              <a:off x="1746" y="890"/>
              <a:ext cx="4014" cy="1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 name="Text Box 29">
            <a:extLst>
              <a:ext uri="{FF2B5EF4-FFF2-40B4-BE49-F238E27FC236}">
                <a16:creationId xmlns:a16="http://schemas.microsoft.com/office/drawing/2014/main" id="{71D5E645-5E14-384F-0AC2-507FFCF7888E}"/>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02F92557-6CF7-6192-EB8D-8FC9A77F160E}"/>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B3F5E3C4-67BB-FE20-D95A-576CD2934677}"/>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7" name="Picture 6">
            <a:extLst>
              <a:ext uri="{FF2B5EF4-FFF2-40B4-BE49-F238E27FC236}">
                <a16:creationId xmlns:a16="http://schemas.microsoft.com/office/drawing/2014/main" id="{5BC01560-52B3-052A-31E2-B97CDDF072C6}"/>
              </a:ext>
            </a:extLst>
          </p:cNvPr>
          <p:cNvPicPr>
            <a:picLocks noChangeAspect="1"/>
          </p:cNvPicPr>
          <p:nvPr/>
        </p:nvPicPr>
        <p:blipFill>
          <a:blip r:embed="rId6"/>
          <a:stretch>
            <a:fillRect/>
          </a:stretch>
        </p:blipFill>
        <p:spPr>
          <a:xfrm>
            <a:off x="4895583" y="2543968"/>
            <a:ext cx="794018" cy="758826"/>
          </a:xfrm>
          <a:prstGeom prst="rect">
            <a:avLst/>
          </a:prstGeom>
        </p:spPr>
      </p:pic>
      <p:sp>
        <p:nvSpPr>
          <p:cNvPr id="6" name="Rectangle: Rounded Corners 5">
            <a:extLst>
              <a:ext uri="{FF2B5EF4-FFF2-40B4-BE49-F238E27FC236}">
                <a16:creationId xmlns:a16="http://schemas.microsoft.com/office/drawing/2014/main" id="{98E0B1E9-E8FC-060A-AAB5-8E68EB9EC65D}"/>
              </a:ext>
            </a:extLst>
          </p:cNvPr>
          <p:cNvSpPr/>
          <p:nvPr/>
        </p:nvSpPr>
        <p:spPr>
          <a:xfrm>
            <a:off x="7320136" y="2529714"/>
            <a:ext cx="2736304" cy="680971"/>
          </a:xfrm>
          <a:prstGeom prst="roundRect">
            <a:avLst/>
          </a:prstGeom>
          <a:solidFill>
            <a:schemeClr val="accent2"/>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Disharmony</a:t>
            </a:r>
            <a:endParaRPr lang="en-US" sz="3200" dirty="0"/>
          </a:p>
        </p:txBody>
      </p:sp>
      <p:grpSp>
        <p:nvGrpSpPr>
          <p:cNvPr id="5" name="Group 41"/>
          <p:cNvGrpSpPr>
            <a:grpSpLocks/>
          </p:cNvGrpSpPr>
          <p:nvPr/>
        </p:nvGrpSpPr>
        <p:grpSpPr bwMode="auto">
          <a:xfrm>
            <a:off x="5267326" y="2673351"/>
            <a:ext cx="1152525" cy="460375"/>
            <a:chOff x="2759" y="1652"/>
            <a:chExt cx="726" cy="290"/>
          </a:xfrm>
        </p:grpSpPr>
        <p:sp>
          <p:nvSpPr>
            <p:cNvPr id="9248" name="Line 42"/>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9249" name="Line 43"/>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9250" name="Line 44"/>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387079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xit" presetSubtype="0" fill="hold" grpId="0" nodeType="clickEffect">
                                  <p:stCondLst>
                                    <p:cond delay="0"/>
                                  </p:stCondLst>
                                  <p:childTnLst>
                                    <p:animEffect transition="out" filter="dissolve">
                                      <p:cBhvr>
                                        <p:cTn id="6" dur="1000"/>
                                        <p:tgtEl>
                                          <p:spTgt spid="32799"/>
                                        </p:tgtEl>
                                      </p:cBhvr>
                                    </p:animEffect>
                                    <p:set>
                                      <p:cBhvr>
                                        <p:cTn id="7" dur="1" fill="hold">
                                          <p:stCondLst>
                                            <p:cond delay="999"/>
                                          </p:stCondLst>
                                        </p:cTn>
                                        <p:tgtEl>
                                          <p:spTgt spid="32799"/>
                                        </p:tgtEl>
                                        <p:attrNameLst>
                                          <p:attrName>style.visibility</p:attrName>
                                        </p:attrNameLst>
                                      </p:cBhvr>
                                      <p:to>
                                        <p:strVal val="hidden"/>
                                      </p:to>
                                    </p:set>
                                  </p:childTnLst>
                                </p:cTn>
                              </p:par>
                              <p:par>
                                <p:cTn id="8" presetID="9" presetClass="exit" presetSubtype="0" fill="hold" grpId="0" nodeType="withEffect">
                                  <p:stCondLst>
                                    <p:cond delay="0"/>
                                  </p:stCondLst>
                                  <p:childTnLst>
                                    <p:animEffect transition="out" filter="dissolve">
                                      <p:cBhvr>
                                        <p:cTn id="9" dur="1000"/>
                                        <p:tgtEl>
                                          <p:spTgt spid="32798"/>
                                        </p:tgtEl>
                                      </p:cBhvr>
                                    </p:animEffect>
                                    <p:set>
                                      <p:cBhvr>
                                        <p:cTn id="10" dur="1" fill="hold">
                                          <p:stCondLst>
                                            <p:cond delay="999"/>
                                          </p:stCondLst>
                                        </p:cTn>
                                        <p:tgtEl>
                                          <p:spTgt spid="3279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98" grpId="0"/>
      <p:bldP spid="32799"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51" name="Group 12"/>
          <p:cNvGrpSpPr>
            <a:grpSpLocks/>
          </p:cNvGrpSpPr>
          <p:nvPr/>
        </p:nvGrpSpPr>
        <p:grpSpPr bwMode="auto">
          <a:xfrm>
            <a:off x="2424113" y="1052513"/>
            <a:ext cx="1223962" cy="500062"/>
            <a:chOff x="582" y="708"/>
            <a:chExt cx="895" cy="315"/>
          </a:xfrm>
        </p:grpSpPr>
        <p:sp>
          <p:nvSpPr>
            <p:cNvPr id="10321"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2"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3"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4"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5"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6"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10242" name="Rectangle 86"/>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10243" name="Group 2"/>
          <p:cNvGrpSpPr>
            <a:grpSpLocks/>
          </p:cNvGrpSpPr>
          <p:nvPr/>
        </p:nvGrpSpPr>
        <p:grpSpPr bwMode="auto">
          <a:xfrm>
            <a:off x="1181100" y="2133600"/>
            <a:ext cx="685800" cy="2667000"/>
            <a:chOff x="-216" y="1344"/>
            <a:chExt cx="432" cy="1680"/>
          </a:xfrm>
        </p:grpSpPr>
        <p:sp>
          <p:nvSpPr>
            <p:cNvPr id="10327"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0328"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0244"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5"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0246"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10247"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10249"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10250"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10252"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3"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0254"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10256"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10257" name="Text Box 32"/>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10258" name="Line 33"/>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0259" name="Picture 34"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78"/>
          <p:cNvGrpSpPr>
            <a:grpSpLocks/>
          </p:cNvGrpSpPr>
          <p:nvPr/>
        </p:nvGrpSpPr>
        <p:grpSpPr bwMode="auto">
          <a:xfrm>
            <a:off x="4116388" y="836614"/>
            <a:ext cx="4464050" cy="346075"/>
            <a:chOff x="2033" y="684"/>
            <a:chExt cx="2710" cy="218"/>
          </a:xfrm>
        </p:grpSpPr>
        <p:sp>
          <p:nvSpPr>
            <p:cNvPr id="10277" name="Line 79"/>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278" name="Text Box 80"/>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pic>
        <p:nvPicPr>
          <p:cNvPr id="10265" name="Picture 85" descr="Gavel"/>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66" name="Group 22"/>
          <p:cNvGrpSpPr>
            <a:grpSpLocks/>
          </p:cNvGrpSpPr>
          <p:nvPr/>
        </p:nvGrpSpPr>
        <p:grpSpPr bwMode="auto">
          <a:xfrm>
            <a:off x="4367213" y="3968750"/>
            <a:ext cx="1536700" cy="2730500"/>
            <a:chOff x="907" y="2500"/>
            <a:chExt cx="968" cy="1720"/>
          </a:xfrm>
        </p:grpSpPr>
        <p:sp>
          <p:nvSpPr>
            <p:cNvPr id="10273"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10274"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10267" name="Group 90"/>
          <p:cNvGrpSpPr>
            <a:grpSpLocks/>
          </p:cNvGrpSpPr>
          <p:nvPr/>
        </p:nvGrpSpPr>
        <p:grpSpPr bwMode="auto">
          <a:xfrm>
            <a:off x="4224338" y="1341438"/>
            <a:ext cx="6443662" cy="5516562"/>
            <a:chOff x="1701" y="845"/>
            <a:chExt cx="4059" cy="3475"/>
          </a:xfrm>
        </p:grpSpPr>
        <p:sp>
          <p:nvSpPr>
            <p:cNvPr id="10271" name="Line 91"/>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72" name="Line 92"/>
            <p:cNvSpPr>
              <a:spLocks noChangeShapeType="1"/>
            </p:cNvSpPr>
            <p:nvPr/>
          </p:nvSpPr>
          <p:spPr bwMode="auto">
            <a:xfrm>
              <a:off x="1746" y="890"/>
              <a:ext cx="4014" cy="14"/>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3888" name="Text Box 96"/>
          <p:cNvSpPr txBox="1">
            <a:spLocks noChangeArrowheads="1"/>
          </p:cNvSpPr>
          <p:nvPr/>
        </p:nvSpPr>
        <p:spPr bwMode="auto">
          <a:xfrm>
            <a:off x="6743701" y="3570288"/>
            <a:ext cx="3744913" cy="2462213"/>
          </a:xfrm>
          <a:prstGeom prst="rect">
            <a:avLst/>
          </a:prstGeom>
          <a:solidFill>
            <a:schemeClr val="hlink">
              <a:alpha val="7843"/>
            </a:schemeClr>
          </a:solidFill>
          <a:ln w="19050">
            <a:solidFill>
              <a:schemeClr val="accent2"/>
            </a:solidFill>
            <a:miter lim="800000"/>
            <a:headEnd/>
            <a:tailEnd/>
          </a:ln>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200" b="1" u="sng" dirty="0">
                <a:solidFill>
                  <a:schemeClr val="accent2"/>
                </a:solidFill>
              </a:rPr>
              <a:t>Genesis 3:15</a:t>
            </a:r>
            <a:r>
              <a:rPr lang="en-US" altLang="en-US" sz="2200" dirty="0">
                <a:solidFill>
                  <a:schemeClr val="accent2"/>
                </a:solidFill>
              </a:rPr>
              <a:t> </a:t>
            </a:r>
            <a:br>
              <a:rPr lang="en-US" altLang="en-US" sz="2200" dirty="0">
                <a:solidFill>
                  <a:schemeClr val="accent2"/>
                </a:solidFill>
              </a:rPr>
            </a:br>
            <a:r>
              <a:rPr lang="en-US" altLang="en-US" sz="2200" dirty="0">
                <a:solidFill>
                  <a:schemeClr val="accent2"/>
                </a:solidFill>
              </a:rPr>
              <a:t>And I will put enmity between you and the woman, and between your offspring and hers; he will crush your head, and you will strike his heel.</a:t>
            </a:r>
            <a:endParaRPr lang="en-US" altLang="en-US" sz="1600" dirty="0">
              <a:solidFill>
                <a:schemeClr val="accent2"/>
              </a:solidFill>
            </a:endParaRPr>
          </a:p>
        </p:txBody>
      </p:sp>
      <p:sp>
        <p:nvSpPr>
          <p:cNvPr id="2" name="Text Box 29">
            <a:extLst>
              <a:ext uri="{FF2B5EF4-FFF2-40B4-BE49-F238E27FC236}">
                <a16:creationId xmlns:a16="http://schemas.microsoft.com/office/drawing/2014/main" id="{657E4CC8-C223-E993-FC80-27F6025B0B90}"/>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EAA9EE13-27FA-8509-FED6-91579F0F1ED8}"/>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484DECFE-918B-B171-8965-964AE3B38822}"/>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E71E8C2F-EBEE-7FD5-8214-FF6C589B046F}"/>
              </a:ext>
            </a:extLst>
          </p:cNvPr>
          <p:cNvPicPr>
            <a:picLocks noChangeAspect="1"/>
          </p:cNvPicPr>
          <p:nvPr/>
        </p:nvPicPr>
        <p:blipFill>
          <a:blip r:embed="rId6"/>
          <a:stretch>
            <a:fillRect/>
          </a:stretch>
        </p:blipFill>
        <p:spPr>
          <a:xfrm>
            <a:off x="4941942" y="2557464"/>
            <a:ext cx="794018" cy="758826"/>
          </a:xfrm>
          <a:prstGeom prst="rect">
            <a:avLst/>
          </a:prstGeom>
        </p:spPr>
      </p:pic>
      <p:grpSp>
        <p:nvGrpSpPr>
          <p:cNvPr id="10260" name="Group 35"/>
          <p:cNvGrpSpPr>
            <a:grpSpLocks/>
          </p:cNvGrpSpPr>
          <p:nvPr/>
        </p:nvGrpSpPr>
        <p:grpSpPr bwMode="auto">
          <a:xfrm>
            <a:off x="5267326" y="2673351"/>
            <a:ext cx="1152525" cy="460375"/>
            <a:chOff x="2759" y="1652"/>
            <a:chExt cx="726" cy="290"/>
          </a:xfrm>
        </p:grpSpPr>
        <p:sp>
          <p:nvSpPr>
            <p:cNvPr id="10316" name="Line 36"/>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317" name="Line 37"/>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318" name="Line 38"/>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1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33888"/>
                                        </p:tgtEl>
                                        <p:attrNameLst>
                                          <p:attrName>style.visibility</p:attrName>
                                        </p:attrNameLst>
                                      </p:cBhvr>
                                      <p:to>
                                        <p:strVal val="visible"/>
                                      </p:to>
                                    </p:set>
                                    <p:anim calcmode="lin" valueType="num">
                                      <p:cBhvr>
                                        <p:cTn id="12" dur="1000" fill="hold"/>
                                        <p:tgtEl>
                                          <p:spTgt spid="33888"/>
                                        </p:tgtEl>
                                        <p:attrNameLst>
                                          <p:attrName>ppt_w</p:attrName>
                                        </p:attrNameLst>
                                      </p:cBhvr>
                                      <p:tavLst>
                                        <p:tav tm="0">
                                          <p:val>
                                            <p:fltVal val="0"/>
                                          </p:val>
                                        </p:tav>
                                        <p:tav tm="100000">
                                          <p:val>
                                            <p:strVal val="#ppt_w"/>
                                          </p:val>
                                        </p:tav>
                                      </p:tavLst>
                                    </p:anim>
                                    <p:anim calcmode="lin" valueType="num">
                                      <p:cBhvr>
                                        <p:cTn id="13" dur="1000" fill="hold"/>
                                        <p:tgtEl>
                                          <p:spTgt spid="33888"/>
                                        </p:tgtEl>
                                        <p:attrNameLst>
                                          <p:attrName>ppt_h</p:attrName>
                                        </p:attrNameLst>
                                      </p:cBhvr>
                                      <p:tavLst>
                                        <p:tav tm="0">
                                          <p:val>
                                            <p:fltVal val="0"/>
                                          </p:val>
                                        </p:tav>
                                        <p:tav tm="100000">
                                          <p:val>
                                            <p:strVal val="#ppt_h"/>
                                          </p:val>
                                        </p:tav>
                                      </p:tavLst>
                                    </p:anim>
                                    <p:animEffect transition="in" filter="fade">
                                      <p:cBhvr>
                                        <p:cTn id="14" dur="1000"/>
                                        <p:tgtEl>
                                          <p:spTgt spid="338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88"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51" name="Group 12"/>
          <p:cNvGrpSpPr>
            <a:grpSpLocks/>
          </p:cNvGrpSpPr>
          <p:nvPr/>
        </p:nvGrpSpPr>
        <p:grpSpPr bwMode="auto">
          <a:xfrm>
            <a:off x="2424113" y="1052513"/>
            <a:ext cx="1223962" cy="500062"/>
            <a:chOff x="582" y="708"/>
            <a:chExt cx="895" cy="315"/>
          </a:xfrm>
        </p:grpSpPr>
        <p:sp>
          <p:nvSpPr>
            <p:cNvPr id="10321"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2"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3"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4"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5"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6"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10242" name="Rectangle 86"/>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10243" name="Group 2"/>
          <p:cNvGrpSpPr>
            <a:grpSpLocks/>
          </p:cNvGrpSpPr>
          <p:nvPr/>
        </p:nvGrpSpPr>
        <p:grpSpPr bwMode="auto">
          <a:xfrm>
            <a:off x="1181100" y="2133600"/>
            <a:ext cx="685800" cy="2667000"/>
            <a:chOff x="-216" y="1344"/>
            <a:chExt cx="432" cy="1680"/>
          </a:xfrm>
        </p:grpSpPr>
        <p:sp>
          <p:nvSpPr>
            <p:cNvPr id="10327"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0328"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0244"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5"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0246"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10247"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10249"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10250"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10252"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3"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0254"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10256"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10257" name="Text Box 32"/>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10258" name="Line 33"/>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0259" name="Picture 34"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78"/>
          <p:cNvGrpSpPr>
            <a:grpSpLocks/>
          </p:cNvGrpSpPr>
          <p:nvPr/>
        </p:nvGrpSpPr>
        <p:grpSpPr bwMode="auto">
          <a:xfrm>
            <a:off x="4116388" y="836614"/>
            <a:ext cx="4464050" cy="346075"/>
            <a:chOff x="2033" y="684"/>
            <a:chExt cx="2710" cy="218"/>
          </a:xfrm>
        </p:grpSpPr>
        <p:sp>
          <p:nvSpPr>
            <p:cNvPr id="10277" name="Line 79"/>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278" name="Text Box 80"/>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pic>
        <p:nvPicPr>
          <p:cNvPr id="10265" name="Picture 85" descr="Gavel"/>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66" name="Group 22"/>
          <p:cNvGrpSpPr>
            <a:grpSpLocks/>
          </p:cNvGrpSpPr>
          <p:nvPr/>
        </p:nvGrpSpPr>
        <p:grpSpPr bwMode="auto">
          <a:xfrm>
            <a:off x="4367213" y="3968750"/>
            <a:ext cx="1536700" cy="2730500"/>
            <a:chOff x="907" y="2500"/>
            <a:chExt cx="968" cy="1720"/>
          </a:xfrm>
        </p:grpSpPr>
        <p:sp>
          <p:nvSpPr>
            <p:cNvPr id="10273"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10274"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10267" name="Group 90"/>
          <p:cNvGrpSpPr>
            <a:grpSpLocks/>
          </p:cNvGrpSpPr>
          <p:nvPr/>
        </p:nvGrpSpPr>
        <p:grpSpPr bwMode="auto">
          <a:xfrm>
            <a:off x="4224338" y="1341438"/>
            <a:ext cx="6443662" cy="5516562"/>
            <a:chOff x="1701" y="845"/>
            <a:chExt cx="4059" cy="3475"/>
          </a:xfrm>
        </p:grpSpPr>
        <p:sp>
          <p:nvSpPr>
            <p:cNvPr id="10271" name="Line 91"/>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72" name="Line 92"/>
            <p:cNvSpPr>
              <a:spLocks noChangeShapeType="1"/>
            </p:cNvSpPr>
            <p:nvPr/>
          </p:nvSpPr>
          <p:spPr bwMode="auto">
            <a:xfrm>
              <a:off x="1746" y="890"/>
              <a:ext cx="4014" cy="4"/>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 name="Text Box 29">
            <a:extLst>
              <a:ext uri="{FF2B5EF4-FFF2-40B4-BE49-F238E27FC236}">
                <a16:creationId xmlns:a16="http://schemas.microsoft.com/office/drawing/2014/main" id="{FAD4B625-DCD9-5EA7-7622-691C9732C68B}"/>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D42E4041-E39B-6282-D724-93B88B0CACE0}"/>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6">
            <a:extLst>
              <a:ext uri="{FF2B5EF4-FFF2-40B4-BE49-F238E27FC236}">
                <a16:creationId xmlns:a16="http://schemas.microsoft.com/office/drawing/2014/main" id="{D7E4E6C5-32BB-70C9-31E2-D8F80EDF964C}"/>
              </a:ext>
            </a:extLst>
          </p:cNvPr>
          <p:cNvSpPr txBox="1">
            <a:spLocks noChangeArrowheads="1"/>
          </p:cNvSpPr>
          <p:nvPr/>
        </p:nvSpPr>
        <p:spPr bwMode="auto">
          <a:xfrm>
            <a:off x="6743701" y="3570288"/>
            <a:ext cx="3744913" cy="2462213"/>
          </a:xfrm>
          <a:prstGeom prst="rect">
            <a:avLst/>
          </a:prstGeom>
          <a:solidFill>
            <a:schemeClr val="hlink">
              <a:alpha val="7843"/>
            </a:schemeClr>
          </a:solidFill>
          <a:ln w="19050">
            <a:solidFill>
              <a:schemeClr val="accent2"/>
            </a:solidFill>
            <a:miter lim="800000"/>
            <a:headEnd/>
            <a:tailEnd/>
          </a:ln>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200" b="1" u="sng" dirty="0">
                <a:solidFill>
                  <a:schemeClr val="accent2"/>
                </a:solidFill>
              </a:rPr>
              <a:t>Genesis 3:15</a:t>
            </a:r>
            <a:r>
              <a:rPr lang="en-US" altLang="en-US" sz="2200" dirty="0">
                <a:solidFill>
                  <a:schemeClr val="accent2"/>
                </a:solidFill>
              </a:rPr>
              <a:t> </a:t>
            </a:r>
            <a:br>
              <a:rPr lang="en-US" altLang="en-US" sz="2200" dirty="0">
                <a:solidFill>
                  <a:schemeClr val="accent2"/>
                </a:solidFill>
              </a:rPr>
            </a:br>
            <a:r>
              <a:rPr lang="en-US" altLang="en-US" sz="2200" dirty="0">
                <a:solidFill>
                  <a:schemeClr val="accent2"/>
                </a:solidFill>
              </a:rPr>
              <a:t>And I will put enmity between you and the woman, and between your offspring and hers; he will crush your head, and you will strike his heel.</a:t>
            </a:r>
            <a:endParaRPr lang="en-US" altLang="en-US" sz="1600" dirty="0">
              <a:solidFill>
                <a:schemeClr val="accent2"/>
              </a:solidFill>
            </a:endParaRPr>
          </a:p>
        </p:txBody>
      </p:sp>
      <p:sp>
        <p:nvSpPr>
          <p:cNvPr id="5" name="Text Box 9">
            <a:extLst>
              <a:ext uri="{FF2B5EF4-FFF2-40B4-BE49-F238E27FC236}">
                <a16:creationId xmlns:a16="http://schemas.microsoft.com/office/drawing/2014/main" id="{189C3AD8-4A08-D599-FC0E-3C0750EBBAFF}"/>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6" name="TextBox 5">
            <a:extLst>
              <a:ext uri="{FF2B5EF4-FFF2-40B4-BE49-F238E27FC236}">
                <a16:creationId xmlns:a16="http://schemas.microsoft.com/office/drawing/2014/main" id="{5D5942E6-E48A-B752-5B62-DF0452C6A80E}"/>
              </a:ext>
            </a:extLst>
          </p:cNvPr>
          <p:cNvSpPr txBox="1"/>
          <p:nvPr/>
        </p:nvSpPr>
        <p:spPr>
          <a:xfrm>
            <a:off x="875420" y="4883676"/>
            <a:ext cx="10693188" cy="1077218"/>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17"/>
            </a:pPr>
            <a:r>
              <a:rPr lang="en-US" sz="3200" dirty="0"/>
              <a:t> Satan, will strike His heel – will win some battles, but God </a:t>
            </a:r>
            <a:r>
              <a:rPr lang="en-US" sz="3200" b="1" u="sng" dirty="0">
                <a:solidFill>
                  <a:srgbClr val="00B0F0"/>
                </a:solidFill>
              </a:rPr>
              <a:t>PROMISES</a:t>
            </a:r>
            <a:r>
              <a:rPr lang="en-US" sz="3200" dirty="0"/>
              <a:t> to straighten this out and win the war.</a:t>
            </a:r>
          </a:p>
        </p:txBody>
      </p:sp>
      <p:pic>
        <p:nvPicPr>
          <p:cNvPr id="8" name="Picture 7">
            <a:extLst>
              <a:ext uri="{FF2B5EF4-FFF2-40B4-BE49-F238E27FC236}">
                <a16:creationId xmlns:a16="http://schemas.microsoft.com/office/drawing/2014/main" id="{291C0018-D9DC-E0AB-8004-E21E52ECDA6E}"/>
              </a:ext>
            </a:extLst>
          </p:cNvPr>
          <p:cNvPicPr>
            <a:picLocks noChangeAspect="1"/>
          </p:cNvPicPr>
          <p:nvPr/>
        </p:nvPicPr>
        <p:blipFill>
          <a:blip r:embed="rId6"/>
          <a:stretch>
            <a:fillRect/>
          </a:stretch>
        </p:blipFill>
        <p:spPr>
          <a:xfrm>
            <a:off x="4941942" y="2557464"/>
            <a:ext cx="794018" cy="758826"/>
          </a:xfrm>
          <a:prstGeom prst="rect">
            <a:avLst/>
          </a:prstGeom>
        </p:spPr>
      </p:pic>
      <p:grpSp>
        <p:nvGrpSpPr>
          <p:cNvPr id="10260" name="Group 35"/>
          <p:cNvGrpSpPr>
            <a:grpSpLocks/>
          </p:cNvGrpSpPr>
          <p:nvPr/>
        </p:nvGrpSpPr>
        <p:grpSpPr bwMode="auto">
          <a:xfrm>
            <a:off x="5267326" y="2673351"/>
            <a:ext cx="1152525" cy="460375"/>
            <a:chOff x="2759" y="1652"/>
            <a:chExt cx="726" cy="290"/>
          </a:xfrm>
        </p:grpSpPr>
        <p:sp>
          <p:nvSpPr>
            <p:cNvPr id="10316" name="Line 36"/>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317" name="Line 37"/>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318" name="Line 38"/>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3386675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Effect transition="in" filter="fade">
                                      <p:cBhvr>
                                        <p:cTn id="9"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51" name="Group 12"/>
          <p:cNvGrpSpPr>
            <a:grpSpLocks/>
          </p:cNvGrpSpPr>
          <p:nvPr/>
        </p:nvGrpSpPr>
        <p:grpSpPr bwMode="auto">
          <a:xfrm>
            <a:off x="2424113" y="1052513"/>
            <a:ext cx="1223962" cy="500062"/>
            <a:chOff x="582" y="708"/>
            <a:chExt cx="895" cy="315"/>
          </a:xfrm>
        </p:grpSpPr>
        <p:sp>
          <p:nvSpPr>
            <p:cNvPr id="10321"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2"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3"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4"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5"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6"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10242" name="Rectangle 86"/>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10243" name="Group 2"/>
          <p:cNvGrpSpPr>
            <a:grpSpLocks/>
          </p:cNvGrpSpPr>
          <p:nvPr/>
        </p:nvGrpSpPr>
        <p:grpSpPr bwMode="auto">
          <a:xfrm>
            <a:off x="1181100" y="2133600"/>
            <a:ext cx="685800" cy="2667000"/>
            <a:chOff x="-216" y="1344"/>
            <a:chExt cx="432" cy="1680"/>
          </a:xfrm>
        </p:grpSpPr>
        <p:sp>
          <p:nvSpPr>
            <p:cNvPr id="10327"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0328"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0244"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5"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0246"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10247"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10249"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10250"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10252"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3"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0254"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10256"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10257" name="Text Box 32"/>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10258" name="Line 33"/>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0259" name="Picture 34"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78"/>
          <p:cNvGrpSpPr>
            <a:grpSpLocks/>
          </p:cNvGrpSpPr>
          <p:nvPr/>
        </p:nvGrpSpPr>
        <p:grpSpPr bwMode="auto">
          <a:xfrm>
            <a:off x="4116388" y="836614"/>
            <a:ext cx="4464050" cy="346075"/>
            <a:chOff x="2033" y="684"/>
            <a:chExt cx="2710" cy="218"/>
          </a:xfrm>
        </p:grpSpPr>
        <p:sp>
          <p:nvSpPr>
            <p:cNvPr id="10277" name="Line 79"/>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278" name="Text Box 80"/>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pic>
        <p:nvPicPr>
          <p:cNvPr id="10265" name="Picture 85" descr="Gavel"/>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66" name="Group 22"/>
          <p:cNvGrpSpPr>
            <a:grpSpLocks/>
          </p:cNvGrpSpPr>
          <p:nvPr/>
        </p:nvGrpSpPr>
        <p:grpSpPr bwMode="auto">
          <a:xfrm>
            <a:off x="4367213" y="3968750"/>
            <a:ext cx="1536700" cy="2730500"/>
            <a:chOff x="907" y="2500"/>
            <a:chExt cx="968" cy="1720"/>
          </a:xfrm>
        </p:grpSpPr>
        <p:sp>
          <p:nvSpPr>
            <p:cNvPr id="10273"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10274"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10267" name="Group 90"/>
          <p:cNvGrpSpPr>
            <a:grpSpLocks/>
          </p:cNvGrpSpPr>
          <p:nvPr/>
        </p:nvGrpSpPr>
        <p:grpSpPr bwMode="auto">
          <a:xfrm>
            <a:off x="4224338" y="1341438"/>
            <a:ext cx="6443662" cy="5516562"/>
            <a:chOff x="1701" y="845"/>
            <a:chExt cx="4059" cy="3475"/>
          </a:xfrm>
        </p:grpSpPr>
        <p:sp>
          <p:nvSpPr>
            <p:cNvPr id="10271" name="Line 91"/>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72" name="Line 92"/>
            <p:cNvSpPr>
              <a:spLocks noChangeShapeType="1"/>
            </p:cNvSpPr>
            <p:nvPr/>
          </p:nvSpPr>
          <p:spPr bwMode="auto">
            <a:xfrm flipV="1">
              <a:off x="1746" y="875"/>
              <a:ext cx="4014" cy="1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 name="Text Box 29">
            <a:extLst>
              <a:ext uri="{FF2B5EF4-FFF2-40B4-BE49-F238E27FC236}">
                <a16:creationId xmlns:a16="http://schemas.microsoft.com/office/drawing/2014/main" id="{9E3F24E3-2720-1062-9B6A-3C48A11ACFBA}"/>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3562F2D8-7981-4E58-BCF2-8800CFCB5D38}"/>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6">
            <a:extLst>
              <a:ext uri="{FF2B5EF4-FFF2-40B4-BE49-F238E27FC236}">
                <a16:creationId xmlns:a16="http://schemas.microsoft.com/office/drawing/2014/main" id="{C60199AE-7D17-10DA-6278-E9A0BA48FDAE}"/>
              </a:ext>
            </a:extLst>
          </p:cNvPr>
          <p:cNvSpPr txBox="1">
            <a:spLocks noChangeArrowheads="1"/>
          </p:cNvSpPr>
          <p:nvPr/>
        </p:nvSpPr>
        <p:spPr bwMode="auto">
          <a:xfrm>
            <a:off x="6743701" y="3570288"/>
            <a:ext cx="3744913" cy="2462213"/>
          </a:xfrm>
          <a:prstGeom prst="rect">
            <a:avLst/>
          </a:prstGeom>
          <a:solidFill>
            <a:schemeClr val="hlink">
              <a:alpha val="7843"/>
            </a:schemeClr>
          </a:solidFill>
          <a:ln w="19050">
            <a:solidFill>
              <a:schemeClr val="accent2"/>
            </a:solidFill>
            <a:miter lim="800000"/>
            <a:headEnd/>
            <a:tailEnd/>
          </a:ln>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200" b="1" u="sng" dirty="0">
                <a:solidFill>
                  <a:schemeClr val="accent2"/>
                </a:solidFill>
              </a:rPr>
              <a:t>Genesis 3:15</a:t>
            </a:r>
            <a:r>
              <a:rPr lang="en-US" altLang="en-US" sz="2200" dirty="0">
                <a:solidFill>
                  <a:schemeClr val="accent2"/>
                </a:solidFill>
              </a:rPr>
              <a:t> </a:t>
            </a:r>
            <a:br>
              <a:rPr lang="en-US" altLang="en-US" sz="2200" dirty="0">
                <a:solidFill>
                  <a:schemeClr val="accent2"/>
                </a:solidFill>
              </a:rPr>
            </a:br>
            <a:r>
              <a:rPr lang="en-US" altLang="en-US" sz="2200" dirty="0">
                <a:solidFill>
                  <a:schemeClr val="accent2"/>
                </a:solidFill>
              </a:rPr>
              <a:t>And I will put enmity between you and the woman, and between your offspring and hers; he will crush your head, and you will strike his heel.</a:t>
            </a:r>
            <a:endParaRPr lang="en-US" altLang="en-US" sz="1600" dirty="0">
              <a:solidFill>
                <a:schemeClr val="accent2"/>
              </a:solidFill>
            </a:endParaRPr>
          </a:p>
        </p:txBody>
      </p:sp>
      <p:sp>
        <p:nvSpPr>
          <p:cNvPr id="5" name="Text Box 9">
            <a:extLst>
              <a:ext uri="{FF2B5EF4-FFF2-40B4-BE49-F238E27FC236}">
                <a16:creationId xmlns:a16="http://schemas.microsoft.com/office/drawing/2014/main" id="{728D41DC-9537-ECA1-419E-55C2B21C9608}"/>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6" name="Picture 5">
            <a:extLst>
              <a:ext uri="{FF2B5EF4-FFF2-40B4-BE49-F238E27FC236}">
                <a16:creationId xmlns:a16="http://schemas.microsoft.com/office/drawing/2014/main" id="{7A99AC3A-CCE1-E314-4545-E1B5A05724DE}"/>
              </a:ext>
            </a:extLst>
          </p:cNvPr>
          <p:cNvPicPr>
            <a:picLocks noChangeAspect="1"/>
          </p:cNvPicPr>
          <p:nvPr/>
        </p:nvPicPr>
        <p:blipFill>
          <a:blip r:embed="rId6"/>
          <a:stretch>
            <a:fillRect/>
          </a:stretch>
        </p:blipFill>
        <p:spPr>
          <a:xfrm>
            <a:off x="4941942" y="2557464"/>
            <a:ext cx="794018" cy="758826"/>
          </a:xfrm>
          <a:prstGeom prst="rect">
            <a:avLst/>
          </a:prstGeom>
        </p:spPr>
      </p:pic>
      <p:grpSp>
        <p:nvGrpSpPr>
          <p:cNvPr id="10260" name="Group 35"/>
          <p:cNvGrpSpPr>
            <a:grpSpLocks/>
          </p:cNvGrpSpPr>
          <p:nvPr/>
        </p:nvGrpSpPr>
        <p:grpSpPr bwMode="auto">
          <a:xfrm>
            <a:off x="5267326" y="2673351"/>
            <a:ext cx="1152525" cy="460375"/>
            <a:chOff x="2759" y="1652"/>
            <a:chExt cx="726" cy="290"/>
          </a:xfrm>
        </p:grpSpPr>
        <p:sp>
          <p:nvSpPr>
            <p:cNvPr id="10316" name="Line 36"/>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317" name="Line 37"/>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318" name="Line 38"/>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2185281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51" name="Group 12"/>
          <p:cNvGrpSpPr>
            <a:grpSpLocks/>
          </p:cNvGrpSpPr>
          <p:nvPr/>
        </p:nvGrpSpPr>
        <p:grpSpPr bwMode="auto">
          <a:xfrm>
            <a:off x="2424113" y="1052513"/>
            <a:ext cx="1223962" cy="500062"/>
            <a:chOff x="582" y="708"/>
            <a:chExt cx="895" cy="315"/>
          </a:xfrm>
        </p:grpSpPr>
        <p:sp>
          <p:nvSpPr>
            <p:cNvPr id="10321"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2"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3"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4"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5"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6"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10242" name="Rectangle 86"/>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10243" name="Group 2"/>
          <p:cNvGrpSpPr>
            <a:grpSpLocks/>
          </p:cNvGrpSpPr>
          <p:nvPr/>
        </p:nvGrpSpPr>
        <p:grpSpPr bwMode="auto">
          <a:xfrm>
            <a:off x="1181100" y="2133600"/>
            <a:ext cx="685800" cy="2667000"/>
            <a:chOff x="-216" y="1344"/>
            <a:chExt cx="432" cy="1680"/>
          </a:xfrm>
        </p:grpSpPr>
        <p:sp>
          <p:nvSpPr>
            <p:cNvPr id="10327"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0328"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0244"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5"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0246"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10247"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10249"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10250"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10252"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3"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0254"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10256"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10257" name="Text Box 32"/>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10258" name="Line 33"/>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0259" name="Picture 34"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39"/>
          <p:cNvGrpSpPr>
            <a:grpSpLocks/>
          </p:cNvGrpSpPr>
          <p:nvPr/>
        </p:nvGrpSpPr>
        <p:grpSpPr bwMode="auto">
          <a:xfrm>
            <a:off x="4548188" y="1628775"/>
            <a:ext cx="576262" cy="768350"/>
            <a:chOff x="2638" y="2131"/>
            <a:chExt cx="1380" cy="2073"/>
          </a:xfrm>
        </p:grpSpPr>
        <p:sp>
          <p:nvSpPr>
            <p:cNvPr id="10279" name="Freeform 40"/>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0" name="Freeform 41"/>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1" name="Freeform 42"/>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2" name="Freeform 43"/>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3" name="Freeform 44"/>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4" name="Freeform 45"/>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5" name="Freeform 46"/>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6" name="Freeform 47"/>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7" name="Freeform 48"/>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8" name="Freeform 49"/>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9" name="Freeform 50"/>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0" name="Freeform 51"/>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1" name="Freeform 52"/>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2" name="Freeform 53"/>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3" name="Freeform 54"/>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4" name="Freeform 55"/>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5" name="Freeform 56"/>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6" name="Freeform 57"/>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7" name="Freeform 58"/>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8" name="Freeform 59"/>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9" name="Freeform 60"/>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0" name="Freeform 61"/>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1" name="Freeform 62"/>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2" name="Freeform 63"/>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3" name="Freeform 64"/>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4" name="Freeform 65"/>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5" name="Freeform 66"/>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6" name="Freeform 67"/>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7" name="Freeform 68"/>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8" name="Freeform 69"/>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9" name="Freeform 70"/>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0" name="Freeform 71"/>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1" name="Freeform 72"/>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2" name="Freeform 73"/>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3" name="Freeform 74"/>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4" name="Freeform 75"/>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5" name="Freeform 76"/>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 name="Group 78"/>
          <p:cNvGrpSpPr>
            <a:grpSpLocks/>
          </p:cNvGrpSpPr>
          <p:nvPr/>
        </p:nvGrpSpPr>
        <p:grpSpPr bwMode="auto">
          <a:xfrm>
            <a:off x="4116388" y="836614"/>
            <a:ext cx="4464050" cy="346075"/>
            <a:chOff x="2033" y="684"/>
            <a:chExt cx="2710" cy="218"/>
          </a:xfrm>
        </p:grpSpPr>
        <p:sp>
          <p:nvSpPr>
            <p:cNvPr id="10277" name="Line 79"/>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278" name="Text Box 80"/>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pic>
        <p:nvPicPr>
          <p:cNvPr id="10265" name="Picture 85" descr="Gavel"/>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66" name="Group 22"/>
          <p:cNvGrpSpPr>
            <a:grpSpLocks/>
          </p:cNvGrpSpPr>
          <p:nvPr/>
        </p:nvGrpSpPr>
        <p:grpSpPr bwMode="auto">
          <a:xfrm>
            <a:off x="4367213" y="3968750"/>
            <a:ext cx="1536700" cy="2730500"/>
            <a:chOff x="907" y="2500"/>
            <a:chExt cx="968" cy="1720"/>
          </a:xfrm>
        </p:grpSpPr>
        <p:sp>
          <p:nvSpPr>
            <p:cNvPr id="10273"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10274"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10267" name="Group 90"/>
          <p:cNvGrpSpPr>
            <a:grpSpLocks/>
          </p:cNvGrpSpPr>
          <p:nvPr/>
        </p:nvGrpSpPr>
        <p:grpSpPr bwMode="auto">
          <a:xfrm>
            <a:off x="4224338" y="1341438"/>
            <a:ext cx="6516687" cy="5516562"/>
            <a:chOff x="1701" y="845"/>
            <a:chExt cx="4105" cy="3475"/>
          </a:xfrm>
        </p:grpSpPr>
        <p:sp>
          <p:nvSpPr>
            <p:cNvPr id="10271" name="Line 91"/>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72" name="Line 92"/>
            <p:cNvSpPr>
              <a:spLocks noChangeShapeType="1"/>
            </p:cNvSpPr>
            <p:nvPr/>
          </p:nvSpPr>
          <p:spPr bwMode="auto">
            <a:xfrm>
              <a:off x="1746" y="890"/>
              <a:ext cx="4060" cy="4"/>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 name="Text Box 29">
            <a:extLst>
              <a:ext uri="{FF2B5EF4-FFF2-40B4-BE49-F238E27FC236}">
                <a16:creationId xmlns:a16="http://schemas.microsoft.com/office/drawing/2014/main" id="{F944D538-8C12-1DCB-8EA7-FB8FBB3F0BF0}"/>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EC8C0187-FF9B-8CB3-AE95-F7845505A9FD}"/>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6">
            <a:extLst>
              <a:ext uri="{FF2B5EF4-FFF2-40B4-BE49-F238E27FC236}">
                <a16:creationId xmlns:a16="http://schemas.microsoft.com/office/drawing/2014/main" id="{36138F42-A515-3C45-FEA8-98D932E9034D}"/>
              </a:ext>
            </a:extLst>
          </p:cNvPr>
          <p:cNvSpPr txBox="1">
            <a:spLocks noChangeArrowheads="1"/>
          </p:cNvSpPr>
          <p:nvPr/>
        </p:nvSpPr>
        <p:spPr bwMode="auto">
          <a:xfrm>
            <a:off x="6743701" y="3570288"/>
            <a:ext cx="3744913" cy="2462213"/>
          </a:xfrm>
          <a:prstGeom prst="rect">
            <a:avLst/>
          </a:prstGeom>
          <a:solidFill>
            <a:schemeClr val="hlink">
              <a:alpha val="7843"/>
            </a:schemeClr>
          </a:solidFill>
          <a:ln w="19050">
            <a:solidFill>
              <a:schemeClr val="accent2"/>
            </a:solidFill>
            <a:miter lim="800000"/>
            <a:headEnd/>
            <a:tailEnd/>
          </a:ln>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200" b="1" u="sng" dirty="0">
                <a:solidFill>
                  <a:schemeClr val="accent2"/>
                </a:solidFill>
              </a:rPr>
              <a:t>Genesis 3:15</a:t>
            </a:r>
            <a:r>
              <a:rPr lang="en-US" altLang="en-US" sz="2200" dirty="0">
                <a:solidFill>
                  <a:schemeClr val="accent2"/>
                </a:solidFill>
              </a:rPr>
              <a:t> </a:t>
            </a:r>
            <a:br>
              <a:rPr lang="en-US" altLang="en-US" sz="2200" dirty="0">
                <a:solidFill>
                  <a:schemeClr val="accent2"/>
                </a:solidFill>
              </a:rPr>
            </a:br>
            <a:r>
              <a:rPr lang="en-US" altLang="en-US" sz="2200" dirty="0">
                <a:solidFill>
                  <a:schemeClr val="accent2"/>
                </a:solidFill>
              </a:rPr>
              <a:t>And I will put enmity between you and the woman, and between your offspring and hers; he will crush your head, and you will strike his heel.</a:t>
            </a:r>
            <a:endParaRPr lang="en-US" altLang="en-US" sz="1600" dirty="0">
              <a:solidFill>
                <a:schemeClr val="accent2"/>
              </a:solidFill>
            </a:endParaRPr>
          </a:p>
        </p:txBody>
      </p:sp>
      <p:sp>
        <p:nvSpPr>
          <p:cNvPr id="5" name="Text Box 9">
            <a:extLst>
              <a:ext uri="{FF2B5EF4-FFF2-40B4-BE49-F238E27FC236}">
                <a16:creationId xmlns:a16="http://schemas.microsoft.com/office/drawing/2014/main" id="{B973A3A1-B7F4-7778-0D2B-17682EAEC787}"/>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8" name="Arrow: Down 7">
            <a:extLst>
              <a:ext uri="{FF2B5EF4-FFF2-40B4-BE49-F238E27FC236}">
                <a16:creationId xmlns:a16="http://schemas.microsoft.com/office/drawing/2014/main" id="{6F7A66E3-4B45-1177-01A4-12104FDE642E}"/>
              </a:ext>
            </a:extLst>
          </p:cNvPr>
          <p:cNvSpPr/>
          <p:nvPr/>
        </p:nvSpPr>
        <p:spPr>
          <a:xfrm rot="4421702">
            <a:off x="5760726" y="1027488"/>
            <a:ext cx="506673" cy="1404177"/>
          </a:xfrm>
          <a:prstGeom prst="downArrow">
            <a:avLst/>
          </a:prstGeom>
          <a:solidFill>
            <a:srgbClr val="00B0F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481CE4BB-BA0B-4630-9251-C40EE75A2132}"/>
              </a:ext>
            </a:extLst>
          </p:cNvPr>
          <p:cNvPicPr>
            <a:picLocks noChangeAspect="1"/>
          </p:cNvPicPr>
          <p:nvPr/>
        </p:nvPicPr>
        <p:blipFill>
          <a:blip r:embed="rId6"/>
          <a:stretch>
            <a:fillRect/>
          </a:stretch>
        </p:blipFill>
        <p:spPr>
          <a:xfrm>
            <a:off x="4941942" y="2557464"/>
            <a:ext cx="794018" cy="758826"/>
          </a:xfrm>
          <a:prstGeom prst="rect">
            <a:avLst/>
          </a:prstGeom>
        </p:spPr>
      </p:pic>
      <p:grpSp>
        <p:nvGrpSpPr>
          <p:cNvPr id="10260" name="Group 35"/>
          <p:cNvGrpSpPr>
            <a:grpSpLocks/>
          </p:cNvGrpSpPr>
          <p:nvPr/>
        </p:nvGrpSpPr>
        <p:grpSpPr bwMode="auto">
          <a:xfrm>
            <a:off x="5267326" y="2673351"/>
            <a:ext cx="1152525" cy="460375"/>
            <a:chOff x="2759" y="1652"/>
            <a:chExt cx="726" cy="290"/>
          </a:xfrm>
        </p:grpSpPr>
        <p:sp>
          <p:nvSpPr>
            <p:cNvPr id="10316" name="Line 36"/>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317" name="Line 37"/>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318" name="Line 38"/>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13329057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par>
                                <p:cTn id="8" presetID="53" presetClass="entr" presetSubtype="16"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 calcmode="lin" valueType="num">
                                      <p:cBhvr>
                                        <p:cTn id="10" dur="1000" fill="hold"/>
                                        <p:tgtEl>
                                          <p:spTgt spid="6"/>
                                        </p:tgtEl>
                                        <p:attrNameLst>
                                          <p:attrName>ppt_w</p:attrName>
                                        </p:attrNameLst>
                                      </p:cBhvr>
                                      <p:tavLst>
                                        <p:tav tm="0">
                                          <p:val>
                                            <p:fltVal val="0"/>
                                          </p:val>
                                        </p:tav>
                                        <p:tav tm="100000">
                                          <p:val>
                                            <p:strVal val="#ppt_w"/>
                                          </p:val>
                                        </p:tav>
                                      </p:tavLst>
                                    </p:anim>
                                    <p:anim calcmode="lin" valueType="num">
                                      <p:cBhvr>
                                        <p:cTn id="11" dur="1000" fill="hold"/>
                                        <p:tgtEl>
                                          <p:spTgt spid="6"/>
                                        </p:tgtEl>
                                        <p:attrNameLst>
                                          <p:attrName>ppt_h</p:attrName>
                                        </p:attrNameLst>
                                      </p:cBhvr>
                                      <p:tavLst>
                                        <p:tav tm="0">
                                          <p:val>
                                            <p:fltVal val="0"/>
                                          </p:val>
                                        </p:tav>
                                        <p:tav tm="100000">
                                          <p:val>
                                            <p:strVal val="#ppt_h"/>
                                          </p:val>
                                        </p:tav>
                                      </p:tavLst>
                                    </p:anim>
                                    <p:animEffect transition="in" filter="fade">
                                      <p:cBhvr>
                                        <p:cTn id="12"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1181100" y="2133600"/>
            <a:ext cx="685800" cy="2667000"/>
            <a:chOff x="-216" y="1344"/>
            <a:chExt cx="432" cy="1680"/>
          </a:xfrm>
        </p:grpSpPr>
        <p:sp>
          <p:nvSpPr>
            <p:cNvPr id="3098"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099"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5365" name="Line 5"/>
          <p:cNvSpPr>
            <a:spLocks noChangeShapeType="1"/>
          </p:cNvSpPr>
          <p:nvPr/>
        </p:nvSpPr>
        <p:spPr bwMode="auto">
          <a:xfrm>
            <a:off x="1865313"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 name="Group 28"/>
          <p:cNvGrpSpPr>
            <a:grpSpLocks/>
          </p:cNvGrpSpPr>
          <p:nvPr/>
        </p:nvGrpSpPr>
        <p:grpSpPr bwMode="auto">
          <a:xfrm>
            <a:off x="2032000" y="1196975"/>
            <a:ext cx="865188" cy="762000"/>
            <a:chOff x="320" y="754"/>
            <a:chExt cx="545" cy="480"/>
          </a:xfrm>
        </p:grpSpPr>
        <p:sp>
          <p:nvSpPr>
            <p:cNvPr id="3096" name="AutoShape 6"/>
            <p:cNvSpPr>
              <a:spLocks noChangeArrowheads="1"/>
            </p:cNvSpPr>
            <p:nvPr/>
          </p:nvSpPr>
          <p:spPr bwMode="auto">
            <a:xfrm>
              <a:off x="320" y="754"/>
              <a:ext cx="480" cy="48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097" name="Text Box 7"/>
            <p:cNvSpPr txBox="1">
              <a:spLocks noChangeArrowheads="1"/>
            </p:cNvSpPr>
            <p:nvPr/>
          </p:nvSpPr>
          <p:spPr bwMode="auto">
            <a:xfrm>
              <a:off x="385" y="1026"/>
              <a:ext cx="48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grpSp>
      <p:grpSp>
        <p:nvGrpSpPr>
          <p:cNvPr id="7" name="Group 43"/>
          <p:cNvGrpSpPr>
            <a:grpSpLocks/>
          </p:cNvGrpSpPr>
          <p:nvPr/>
        </p:nvGrpSpPr>
        <p:grpSpPr bwMode="auto">
          <a:xfrm>
            <a:off x="4619626" y="2889250"/>
            <a:ext cx="2879725" cy="1047750"/>
            <a:chOff x="1950" y="1820"/>
            <a:chExt cx="1814" cy="660"/>
          </a:xfrm>
        </p:grpSpPr>
        <p:sp>
          <p:nvSpPr>
            <p:cNvPr id="3083" name="Text Box 41"/>
            <p:cNvSpPr txBox="1">
              <a:spLocks noChangeArrowheads="1"/>
            </p:cNvSpPr>
            <p:nvPr/>
          </p:nvSpPr>
          <p:spPr bwMode="auto">
            <a:xfrm>
              <a:off x="1950" y="1820"/>
              <a:ext cx="1179"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dirty="0">
                  <a:solidFill>
                    <a:srgbClr val="FFA7A9"/>
                  </a:solidFill>
                </a:rPr>
                <a:t>Earth</a:t>
              </a:r>
            </a:p>
          </p:txBody>
        </p:sp>
        <p:sp>
          <p:nvSpPr>
            <p:cNvPr id="3084" name="Text Box 42"/>
            <p:cNvSpPr txBox="1">
              <a:spLocks noChangeArrowheads="1"/>
            </p:cNvSpPr>
            <p:nvPr/>
          </p:nvSpPr>
          <p:spPr bwMode="auto">
            <a:xfrm>
              <a:off x="2585" y="2115"/>
              <a:ext cx="1179"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a:solidFill>
                    <a:srgbClr val="FFA7A9"/>
                  </a:solidFill>
                </a:rPr>
                <a:t>Time</a:t>
              </a:r>
            </a:p>
          </p:txBody>
        </p:sp>
      </p:grpSp>
      <p:sp>
        <p:nvSpPr>
          <p:cNvPr id="4" name="Text Box 29">
            <a:extLst>
              <a:ext uri="{FF2B5EF4-FFF2-40B4-BE49-F238E27FC236}">
                <a16:creationId xmlns:a16="http://schemas.microsoft.com/office/drawing/2014/main" id="{F6A33AAC-37EB-35EC-27EB-D14100D3C552}"/>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5" name="Text Box 44">
            <a:extLst>
              <a:ext uri="{FF2B5EF4-FFF2-40B4-BE49-F238E27FC236}">
                <a16:creationId xmlns:a16="http://schemas.microsoft.com/office/drawing/2014/main" id="{BB3A9214-2838-1334-64E5-638CD8183D00}"/>
              </a:ext>
            </a:extLst>
          </p:cNvPr>
          <p:cNvSpPr txBox="1">
            <a:spLocks noChangeArrowheads="1"/>
          </p:cNvSpPr>
          <p:nvPr/>
        </p:nvSpPr>
        <p:spPr bwMode="auto">
          <a:xfrm>
            <a:off x="5916614" y="188913"/>
            <a:ext cx="5511161"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2800" dirty="0">
                <a:solidFill>
                  <a:schemeClr val="accent2"/>
                </a:solidFill>
              </a:rPr>
              <a:t>For by Him all things were created that are in heaven and that are on earth, visible and invisible, whether thrones or dominions or principalities or powers. </a:t>
            </a:r>
            <a:r>
              <a:rPr lang="en-US" altLang="en-US" sz="2800" u="sng" dirty="0">
                <a:solidFill>
                  <a:schemeClr val="accent2"/>
                </a:solidFill>
              </a:rPr>
              <a:t>All</a:t>
            </a:r>
            <a:r>
              <a:rPr lang="en-US" altLang="en-US" sz="2800" dirty="0">
                <a:solidFill>
                  <a:schemeClr val="accent2"/>
                </a:solidFill>
              </a:rPr>
              <a:t> </a:t>
            </a:r>
            <a:r>
              <a:rPr lang="en-US" altLang="en-US" sz="2800" b="1" dirty="0">
                <a:solidFill>
                  <a:schemeClr val="accent2"/>
                </a:solidFill>
              </a:rPr>
              <a:t>things</a:t>
            </a:r>
            <a:r>
              <a:rPr lang="en-US" altLang="en-US" sz="2800" dirty="0">
                <a:solidFill>
                  <a:schemeClr val="accent2"/>
                </a:solidFill>
              </a:rPr>
              <a:t> were created </a:t>
            </a:r>
            <a:r>
              <a:rPr lang="en-US" altLang="en-US" sz="2800" b="1" i="1" dirty="0">
                <a:solidFill>
                  <a:schemeClr val="accent2"/>
                </a:solidFill>
              </a:rPr>
              <a:t>through</a:t>
            </a:r>
            <a:r>
              <a:rPr lang="en-US" altLang="en-US" sz="2800" dirty="0">
                <a:solidFill>
                  <a:schemeClr val="accent2"/>
                </a:solidFill>
              </a:rPr>
              <a:t> Him and </a:t>
            </a:r>
            <a:r>
              <a:rPr lang="en-US" altLang="en-US" sz="2800" b="1" i="1" dirty="0">
                <a:solidFill>
                  <a:schemeClr val="accent2"/>
                </a:solidFill>
              </a:rPr>
              <a:t>for</a:t>
            </a:r>
            <a:r>
              <a:rPr lang="en-US" altLang="en-US" sz="2800" dirty="0">
                <a:solidFill>
                  <a:schemeClr val="accent2"/>
                </a:solidFill>
              </a:rPr>
              <a:t> Him.</a:t>
            </a:r>
            <a:endParaRPr lang="en-US" altLang="en-US" sz="2400" dirty="0">
              <a:solidFill>
                <a:schemeClr val="accent2"/>
              </a:solidFill>
            </a:endParaRPr>
          </a:p>
        </p:txBody>
      </p:sp>
      <p:sp>
        <p:nvSpPr>
          <p:cNvPr id="6" name="TextBox 5">
            <a:extLst>
              <a:ext uri="{FF2B5EF4-FFF2-40B4-BE49-F238E27FC236}">
                <a16:creationId xmlns:a16="http://schemas.microsoft.com/office/drawing/2014/main" id="{65D9D99D-0A8C-3715-7FA4-CF3DEDF645C9}"/>
              </a:ext>
            </a:extLst>
          </p:cNvPr>
          <p:cNvSpPr txBox="1"/>
          <p:nvPr/>
        </p:nvSpPr>
        <p:spPr>
          <a:xfrm>
            <a:off x="839416" y="5445224"/>
            <a:ext cx="10189132" cy="584775"/>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3"/>
            </a:pPr>
            <a:r>
              <a:rPr lang="en-US" sz="3200" dirty="0"/>
              <a:t>God is the </a:t>
            </a:r>
            <a:r>
              <a:rPr lang="en-US" sz="3200" b="1" u="sng" dirty="0">
                <a:solidFill>
                  <a:srgbClr val="00B0F0"/>
                </a:solidFill>
              </a:rPr>
              <a:t>CREATOR</a:t>
            </a:r>
            <a:r>
              <a:rPr lang="en-US" sz="3200" dirty="0"/>
              <a:t> of all things.</a:t>
            </a:r>
          </a:p>
        </p:txBody>
      </p:sp>
      <p:cxnSp>
        <p:nvCxnSpPr>
          <p:cNvPr id="9" name="Straight Connector 8">
            <a:extLst>
              <a:ext uri="{FF2B5EF4-FFF2-40B4-BE49-F238E27FC236}">
                <a16:creationId xmlns:a16="http://schemas.microsoft.com/office/drawing/2014/main" id="{81A9BBAB-241B-E2E1-E703-9702AB73B48E}"/>
              </a:ext>
            </a:extLst>
          </p:cNvPr>
          <p:cNvCxnSpPr>
            <a:cxnSpLocks/>
          </p:cNvCxnSpPr>
          <p:nvPr/>
        </p:nvCxnSpPr>
        <p:spPr>
          <a:xfrm>
            <a:off x="7320136" y="2767413"/>
            <a:ext cx="3816424" cy="0"/>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7DF027F9-C093-6F97-087E-93410B265DF3}"/>
              </a:ext>
            </a:extLst>
          </p:cNvPr>
          <p:cNvCxnSpPr>
            <a:cxnSpLocks/>
          </p:cNvCxnSpPr>
          <p:nvPr/>
        </p:nvCxnSpPr>
        <p:spPr>
          <a:xfrm>
            <a:off x="5987988" y="3212976"/>
            <a:ext cx="4176464" cy="0"/>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53067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10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1000"/>
                                        <p:tgtEl>
                                          <p:spTgt spid="6">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fltVal val="0"/>
                                          </p:val>
                                        </p:tav>
                                        <p:tav tm="100000">
                                          <p:val>
                                            <p:strVal val="#ppt_w"/>
                                          </p:val>
                                        </p:tav>
                                      </p:tavLst>
                                    </p:anim>
                                    <p:anim calcmode="lin" valueType="num">
                                      <p:cBhvr>
                                        <p:cTn id="15" dur="1000" fill="hold"/>
                                        <p:tgtEl>
                                          <p:spTgt spid="5"/>
                                        </p:tgtEl>
                                        <p:attrNameLst>
                                          <p:attrName>ppt_h</p:attrName>
                                        </p:attrNameLst>
                                      </p:cBhvr>
                                      <p:tavLst>
                                        <p:tav tm="0">
                                          <p:val>
                                            <p:fltVal val="0"/>
                                          </p:val>
                                        </p:tav>
                                        <p:tav tm="100000">
                                          <p:val>
                                            <p:strVal val="#ppt_h"/>
                                          </p:val>
                                        </p:tav>
                                      </p:tavLst>
                                    </p:anim>
                                    <p:animEffect transition="in" filter="fade">
                                      <p:cBhvr>
                                        <p:cTn id="16" dur="10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wipe(left)">
                                      <p:cBhvr>
                                        <p:cTn id="21" dur="1250"/>
                                        <p:tgtEl>
                                          <p:spTgt spid="9"/>
                                        </p:tgtEl>
                                      </p:cBhvr>
                                    </p:animEffect>
                                  </p:childTnLst>
                                </p:cTn>
                              </p:par>
                            </p:childTnLst>
                          </p:cTn>
                        </p:par>
                        <p:par>
                          <p:cTn id="22" fill="hold">
                            <p:stCondLst>
                              <p:cond delay="1250"/>
                            </p:stCondLst>
                            <p:childTnLst>
                              <p:par>
                                <p:cTn id="23" presetID="22" presetClass="entr" presetSubtype="8"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left)">
                                      <p:cBhvr>
                                        <p:cTn id="25" dur="125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51" name="Group 12"/>
          <p:cNvGrpSpPr>
            <a:grpSpLocks/>
          </p:cNvGrpSpPr>
          <p:nvPr/>
        </p:nvGrpSpPr>
        <p:grpSpPr bwMode="auto">
          <a:xfrm>
            <a:off x="2424113" y="1052513"/>
            <a:ext cx="1223962" cy="500062"/>
            <a:chOff x="582" y="708"/>
            <a:chExt cx="895" cy="315"/>
          </a:xfrm>
        </p:grpSpPr>
        <p:sp>
          <p:nvSpPr>
            <p:cNvPr id="10321"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2"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3"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4"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5"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6"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10242" name="Rectangle 86"/>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10243" name="Group 2"/>
          <p:cNvGrpSpPr>
            <a:grpSpLocks/>
          </p:cNvGrpSpPr>
          <p:nvPr/>
        </p:nvGrpSpPr>
        <p:grpSpPr bwMode="auto">
          <a:xfrm>
            <a:off x="1181100" y="2133600"/>
            <a:ext cx="685800" cy="2667000"/>
            <a:chOff x="-216" y="1344"/>
            <a:chExt cx="432" cy="1680"/>
          </a:xfrm>
        </p:grpSpPr>
        <p:sp>
          <p:nvSpPr>
            <p:cNvPr id="10327"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0328"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0244"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5"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0246"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10247"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10249"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10250"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10252"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3"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0254"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10256"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10257" name="Text Box 32"/>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10258" name="Line 33"/>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0259" name="Picture 34"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39"/>
          <p:cNvGrpSpPr>
            <a:grpSpLocks/>
          </p:cNvGrpSpPr>
          <p:nvPr/>
        </p:nvGrpSpPr>
        <p:grpSpPr bwMode="auto">
          <a:xfrm>
            <a:off x="4548188" y="1628775"/>
            <a:ext cx="576262" cy="768350"/>
            <a:chOff x="2638" y="2131"/>
            <a:chExt cx="1380" cy="2073"/>
          </a:xfrm>
        </p:grpSpPr>
        <p:sp>
          <p:nvSpPr>
            <p:cNvPr id="10279" name="Freeform 40"/>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0" name="Freeform 41"/>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1" name="Freeform 42"/>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2" name="Freeform 43"/>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3" name="Freeform 44"/>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4" name="Freeform 45"/>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5" name="Freeform 46"/>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6" name="Freeform 47"/>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7" name="Freeform 48"/>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8" name="Freeform 49"/>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9" name="Freeform 50"/>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0" name="Freeform 51"/>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1" name="Freeform 52"/>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2" name="Freeform 53"/>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3" name="Freeform 54"/>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4" name="Freeform 55"/>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5" name="Freeform 56"/>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6" name="Freeform 57"/>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7" name="Freeform 58"/>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8" name="Freeform 59"/>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9" name="Freeform 60"/>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0" name="Freeform 61"/>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1" name="Freeform 62"/>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2" name="Freeform 63"/>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3" name="Freeform 64"/>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4" name="Freeform 65"/>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5" name="Freeform 66"/>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6" name="Freeform 67"/>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7" name="Freeform 68"/>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8" name="Freeform 69"/>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9" name="Freeform 70"/>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0" name="Freeform 71"/>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1" name="Freeform 72"/>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2" name="Freeform 73"/>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3" name="Freeform 74"/>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4" name="Freeform 75"/>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5" name="Freeform 76"/>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3869" name="Text Box 77"/>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dirty="0"/>
              <a:t>Seriousness of sin</a:t>
            </a:r>
          </a:p>
        </p:txBody>
      </p:sp>
      <p:grpSp>
        <p:nvGrpSpPr>
          <p:cNvPr id="7" name="Group 78"/>
          <p:cNvGrpSpPr>
            <a:grpSpLocks/>
          </p:cNvGrpSpPr>
          <p:nvPr/>
        </p:nvGrpSpPr>
        <p:grpSpPr bwMode="auto">
          <a:xfrm>
            <a:off x="4116388" y="836614"/>
            <a:ext cx="4464050" cy="346075"/>
            <a:chOff x="2033" y="684"/>
            <a:chExt cx="2710" cy="218"/>
          </a:xfrm>
        </p:grpSpPr>
        <p:sp>
          <p:nvSpPr>
            <p:cNvPr id="10277" name="Line 79"/>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278" name="Text Box 80"/>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pic>
        <p:nvPicPr>
          <p:cNvPr id="10265" name="Picture 85" descr="Gavel"/>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66" name="Group 22"/>
          <p:cNvGrpSpPr>
            <a:grpSpLocks/>
          </p:cNvGrpSpPr>
          <p:nvPr/>
        </p:nvGrpSpPr>
        <p:grpSpPr bwMode="auto">
          <a:xfrm>
            <a:off x="4367213" y="3968750"/>
            <a:ext cx="1536700" cy="2730500"/>
            <a:chOff x="907" y="2500"/>
            <a:chExt cx="968" cy="1720"/>
          </a:xfrm>
        </p:grpSpPr>
        <p:sp>
          <p:nvSpPr>
            <p:cNvPr id="10273"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10274"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10267" name="Group 90"/>
          <p:cNvGrpSpPr>
            <a:grpSpLocks/>
          </p:cNvGrpSpPr>
          <p:nvPr/>
        </p:nvGrpSpPr>
        <p:grpSpPr bwMode="auto">
          <a:xfrm>
            <a:off x="4224338" y="1341438"/>
            <a:ext cx="6443662" cy="5516562"/>
            <a:chOff x="1701" y="845"/>
            <a:chExt cx="4059" cy="3475"/>
          </a:xfrm>
        </p:grpSpPr>
        <p:sp>
          <p:nvSpPr>
            <p:cNvPr id="10271" name="Line 91"/>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72" name="Line 92"/>
            <p:cNvSpPr>
              <a:spLocks noChangeShapeType="1"/>
            </p:cNvSpPr>
            <p:nvPr/>
          </p:nvSpPr>
          <p:spPr bwMode="auto">
            <a:xfrm flipV="1">
              <a:off x="1746" y="888"/>
              <a:ext cx="4014" cy="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 name="Text Box 29">
            <a:extLst>
              <a:ext uri="{FF2B5EF4-FFF2-40B4-BE49-F238E27FC236}">
                <a16:creationId xmlns:a16="http://schemas.microsoft.com/office/drawing/2014/main" id="{A0EFF61E-FB56-B0E9-937E-5AE4D30696FD}"/>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A8E4C9E3-DB1D-9CB0-210B-D429A74E874C}"/>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5C328138-BBE1-5D0E-97E1-66610A8E52FF}"/>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Rectangle: Rounded Corners 4">
            <a:extLst>
              <a:ext uri="{FF2B5EF4-FFF2-40B4-BE49-F238E27FC236}">
                <a16:creationId xmlns:a16="http://schemas.microsoft.com/office/drawing/2014/main" id="{E1792C79-303E-3ABC-21AF-0C69F70DB6C5}"/>
              </a:ext>
            </a:extLst>
          </p:cNvPr>
          <p:cNvSpPr/>
          <p:nvPr/>
        </p:nvSpPr>
        <p:spPr>
          <a:xfrm>
            <a:off x="5569125" y="1703913"/>
            <a:ext cx="3690764" cy="680971"/>
          </a:xfrm>
          <a:prstGeom prst="roundRect">
            <a:avLst/>
          </a:prstGeom>
          <a:solidFill>
            <a:schemeClr val="accent2"/>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Seriousness of sin</a:t>
            </a:r>
            <a:endParaRPr lang="en-US" sz="3200" dirty="0"/>
          </a:p>
        </p:txBody>
      </p:sp>
      <p:pic>
        <p:nvPicPr>
          <p:cNvPr id="8" name="Picture 7">
            <a:extLst>
              <a:ext uri="{FF2B5EF4-FFF2-40B4-BE49-F238E27FC236}">
                <a16:creationId xmlns:a16="http://schemas.microsoft.com/office/drawing/2014/main" id="{D184F6B6-CB15-CB7F-C004-B165DEBF16D0}"/>
              </a:ext>
            </a:extLst>
          </p:cNvPr>
          <p:cNvPicPr>
            <a:picLocks noChangeAspect="1"/>
          </p:cNvPicPr>
          <p:nvPr/>
        </p:nvPicPr>
        <p:blipFill>
          <a:blip r:embed="rId6"/>
          <a:stretch>
            <a:fillRect/>
          </a:stretch>
        </p:blipFill>
        <p:spPr>
          <a:xfrm>
            <a:off x="4941942" y="2557464"/>
            <a:ext cx="794018" cy="758826"/>
          </a:xfrm>
          <a:prstGeom prst="rect">
            <a:avLst/>
          </a:prstGeom>
        </p:spPr>
      </p:pic>
      <p:grpSp>
        <p:nvGrpSpPr>
          <p:cNvPr id="10260" name="Group 35"/>
          <p:cNvGrpSpPr>
            <a:grpSpLocks/>
          </p:cNvGrpSpPr>
          <p:nvPr/>
        </p:nvGrpSpPr>
        <p:grpSpPr bwMode="auto">
          <a:xfrm>
            <a:off x="5267326" y="2673351"/>
            <a:ext cx="1152525" cy="460375"/>
            <a:chOff x="2759" y="1652"/>
            <a:chExt cx="726" cy="290"/>
          </a:xfrm>
        </p:grpSpPr>
        <p:sp>
          <p:nvSpPr>
            <p:cNvPr id="10316" name="Line 36"/>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317" name="Line 37"/>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318" name="Line 38"/>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1028839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3869"/>
                                        </p:tgtEl>
                                        <p:attrNameLst>
                                          <p:attrName>style.visibility</p:attrName>
                                        </p:attrNameLst>
                                      </p:cBhvr>
                                      <p:to>
                                        <p:strVal val="visible"/>
                                      </p:to>
                                    </p:set>
                                    <p:anim calcmode="lin" valueType="num">
                                      <p:cBhvr>
                                        <p:cTn id="12" dur="1000" fill="hold"/>
                                        <p:tgtEl>
                                          <p:spTgt spid="33869"/>
                                        </p:tgtEl>
                                        <p:attrNameLst>
                                          <p:attrName>ppt_w</p:attrName>
                                        </p:attrNameLst>
                                      </p:cBhvr>
                                      <p:tavLst>
                                        <p:tav tm="0">
                                          <p:val>
                                            <p:fltVal val="0"/>
                                          </p:val>
                                        </p:tav>
                                        <p:tav tm="100000">
                                          <p:val>
                                            <p:strVal val="#ppt_w"/>
                                          </p:val>
                                        </p:tav>
                                      </p:tavLst>
                                    </p:anim>
                                    <p:anim calcmode="lin" valueType="num">
                                      <p:cBhvr>
                                        <p:cTn id="13" dur="1000" fill="hold"/>
                                        <p:tgtEl>
                                          <p:spTgt spid="33869"/>
                                        </p:tgtEl>
                                        <p:attrNameLst>
                                          <p:attrName>ppt_h</p:attrName>
                                        </p:attrNameLst>
                                      </p:cBhvr>
                                      <p:tavLst>
                                        <p:tav tm="0">
                                          <p:val>
                                            <p:fltVal val="0"/>
                                          </p:val>
                                        </p:tav>
                                        <p:tav tm="100000">
                                          <p:val>
                                            <p:strVal val="#ppt_h"/>
                                          </p:val>
                                        </p:tav>
                                      </p:tavLst>
                                    </p:anim>
                                    <p:animEffect transition="in" filter="fade">
                                      <p:cBhvr>
                                        <p:cTn id="14" dur="1000"/>
                                        <p:tgtEl>
                                          <p:spTgt spid="338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69" grpId="0"/>
      <p:bldP spid="5"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51" name="Group 12"/>
          <p:cNvGrpSpPr>
            <a:grpSpLocks/>
          </p:cNvGrpSpPr>
          <p:nvPr/>
        </p:nvGrpSpPr>
        <p:grpSpPr bwMode="auto">
          <a:xfrm>
            <a:off x="2424113" y="1052513"/>
            <a:ext cx="1223962" cy="500062"/>
            <a:chOff x="582" y="708"/>
            <a:chExt cx="895" cy="315"/>
          </a:xfrm>
        </p:grpSpPr>
        <p:sp>
          <p:nvSpPr>
            <p:cNvPr id="10321"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2"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3"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4"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5"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6"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10242" name="Rectangle 86"/>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10243" name="Group 2"/>
          <p:cNvGrpSpPr>
            <a:grpSpLocks/>
          </p:cNvGrpSpPr>
          <p:nvPr/>
        </p:nvGrpSpPr>
        <p:grpSpPr bwMode="auto">
          <a:xfrm>
            <a:off x="1181100" y="2133600"/>
            <a:ext cx="685800" cy="2667000"/>
            <a:chOff x="-216" y="1344"/>
            <a:chExt cx="432" cy="1680"/>
          </a:xfrm>
        </p:grpSpPr>
        <p:sp>
          <p:nvSpPr>
            <p:cNvPr id="10327"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0328"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0244"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5"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0246"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10247"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10249"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10250"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10252"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3"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0254"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10256"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10257" name="Text Box 32"/>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10258" name="Line 33"/>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0259" name="Picture 34"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39"/>
          <p:cNvGrpSpPr>
            <a:grpSpLocks/>
          </p:cNvGrpSpPr>
          <p:nvPr/>
        </p:nvGrpSpPr>
        <p:grpSpPr bwMode="auto">
          <a:xfrm>
            <a:off x="4548188" y="1628775"/>
            <a:ext cx="576262" cy="768350"/>
            <a:chOff x="2638" y="2131"/>
            <a:chExt cx="1380" cy="2073"/>
          </a:xfrm>
        </p:grpSpPr>
        <p:sp>
          <p:nvSpPr>
            <p:cNvPr id="10279" name="Freeform 40"/>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0" name="Freeform 41"/>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1" name="Freeform 42"/>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2" name="Freeform 43"/>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3" name="Freeform 44"/>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4" name="Freeform 45"/>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5" name="Freeform 46"/>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6" name="Freeform 47"/>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7" name="Freeform 48"/>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8" name="Freeform 49"/>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9" name="Freeform 50"/>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0" name="Freeform 51"/>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1" name="Freeform 52"/>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2" name="Freeform 53"/>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3" name="Freeform 54"/>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4" name="Freeform 55"/>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5" name="Freeform 56"/>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6" name="Freeform 57"/>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7" name="Freeform 58"/>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8" name="Freeform 59"/>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9" name="Freeform 60"/>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0" name="Freeform 61"/>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1" name="Freeform 62"/>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2" name="Freeform 63"/>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3" name="Freeform 64"/>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4" name="Freeform 65"/>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5" name="Freeform 66"/>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6" name="Freeform 67"/>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7" name="Freeform 68"/>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8" name="Freeform 69"/>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9" name="Freeform 70"/>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0" name="Freeform 71"/>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1" name="Freeform 72"/>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2" name="Freeform 73"/>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3" name="Freeform 74"/>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4" name="Freeform 75"/>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5" name="Freeform 76"/>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3869" name="Text Box 77"/>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dirty="0"/>
              <a:t>Seriousness of sin</a:t>
            </a:r>
          </a:p>
        </p:txBody>
      </p:sp>
      <p:grpSp>
        <p:nvGrpSpPr>
          <p:cNvPr id="7" name="Group 78"/>
          <p:cNvGrpSpPr>
            <a:grpSpLocks/>
          </p:cNvGrpSpPr>
          <p:nvPr/>
        </p:nvGrpSpPr>
        <p:grpSpPr bwMode="auto">
          <a:xfrm>
            <a:off x="4116388" y="836614"/>
            <a:ext cx="4464050" cy="346075"/>
            <a:chOff x="2033" y="684"/>
            <a:chExt cx="2710" cy="218"/>
          </a:xfrm>
        </p:grpSpPr>
        <p:sp>
          <p:nvSpPr>
            <p:cNvPr id="10277" name="Line 79"/>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278" name="Text Box 80"/>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8" name="Group 98"/>
          <p:cNvGrpSpPr>
            <a:grpSpLocks/>
          </p:cNvGrpSpPr>
          <p:nvPr/>
        </p:nvGrpSpPr>
        <p:grpSpPr bwMode="auto">
          <a:xfrm>
            <a:off x="5267326" y="798513"/>
            <a:ext cx="936625" cy="1790700"/>
            <a:chOff x="2358" y="503"/>
            <a:chExt cx="590" cy="1128"/>
          </a:xfrm>
        </p:grpSpPr>
        <p:sp>
          <p:nvSpPr>
            <p:cNvPr id="10275" name="Line 83"/>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276" name="Text Box 84"/>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dirty="0">
                  <a:solidFill>
                    <a:schemeClr val="hlink"/>
                  </a:solidFill>
                </a:rPr>
                <a:t>FAITH</a:t>
              </a:r>
            </a:p>
          </p:txBody>
        </p:sp>
      </p:grpSp>
      <p:pic>
        <p:nvPicPr>
          <p:cNvPr id="10265" name="Picture 85" descr="Gavel"/>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66" name="Group 22"/>
          <p:cNvGrpSpPr>
            <a:grpSpLocks/>
          </p:cNvGrpSpPr>
          <p:nvPr/>
        </p:nvGrpSpPr>
        <p:grpSpPr bwMode="auto">
          <a:xfrm>
            <a:off x="4367213" y="3968750"/>
            <a:ext cx="1536700" cy="2730500"/>
            <a:chOff x="907" y="2500"/>
            <a:chExt cx="968" cy="1720"/>
          </a:xfrm>
        </p:grpSpPr>
        <p:sp>
          <p:nvSpPr>
            <p:cNvPr id="10273"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10274"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10267" name="Group 90"/>
          <p:cNvGrpSpPr>
            <a:grpSpLocks/>
          </p:cNvGrpSpPr>
          <p:nvPr/>
        </p:nvGrpSpPr>
        <p:grpSpPr bwMode="auto">
          <a:xfrm>
            <a:off x="4224338" y="1341438"/>
            <a:ext cx="6443662" cy="5516562"/>
            <a:chOff x="1701" y="845"/>
            <a:chExt cx="4059" cy="3475"/>
          </a:xfrm>
        </p:grpSpPr>
        <p:sp>
          <p:nvSpPr>
            <p:cNvPr id="10271" name="Line 91"/>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72" name="Line 92"/>
            <p:cNvSpPr>
              <a:spLocks noChangeShapeType="1"/>
            </p:cNvSpPr>
            <p:nvPr/>
          </p:nvSpPr>
          <p:spPr bwMode="auto">
            <a:xfrm flipV="1">
              <a:off x="1746" y="885"/>
              <a:ext cx="4014" cy="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 name="Text Box 29">
            <a:extLst>
              <a:ext uri="{FF2B5EF4-FFF2-40B4-BE49-F238E27FC236}">
                <a16:creationId xmlns:a16="http://schemas.microsoft.com/office/drawing/2014/main" id="{F3AAFEF7-27DB-AE8F-C7C5-26BFFA18CB7B}"/>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F8F3E0BE-4CE5-26AF-2D34-67288D848538}"/>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A5683886-67EF-9EC8-416C-B98738D9A435}"/>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TextBox 4">
            <a:extLst>
              <a:ext uri="{FF2B5EF4-FFF2-40B4-BE49-F238E27FC236}">
                <a16:creationId xmlns:a16="http://schemas.microsoft.com/office/drawing/2014/main" id="{2444E1E5-8962-0184-B117-C0DC22B9F838}"/>
              </a:ext>
            </a:extLst>
          </p:cNvPr>
          <p:cNvSpPr txBox="1"/>
          <p:nvPr/>
        </p:nvSpPr>
        <p:spPr>
          <a:xfrm>
            <a:off x="875420" y="4401108"/>
            <a:ext cx="10693188" cy="2062103"/>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18"/>
            </a:pPr>
            <a:r>
              <a:rPr lang="en-US" sz="3200" dirty="0"/>
              <a:t> The entrance back into the Kingdom of God, the way to leave the Kingdom of Satan, is through </a:t>
            </a:r>
            <a:r>
              <a:rPr lang="en-US" sz="3200" b="1" u="sng" dirty="0">
                <a:solidFill>
                  <a:srgbClr val="00B0F0"/>
                </a:solidFill>
              </a:rPr>
              <a:t>FAITH</a:t>
            </a:r>
            <a:r>
              <a:rPr lang="en-US" sz="3200" dirty="0"/>
              <a:t>, dependence on what God is doing, and </a:t>
            </a:r>
            <a:r>
              <a:rPr lang="en-US" sz="3200" b="1" u="sng" dirty="0">
                <a:solidFill>
                  <a:srgbClr val="00B0F0"/>
                </a:solidFill>
              </a:rPr>
              <a:t>TRUSTING</a:t>
            </a:r>
            <a:r>
              <a:rPr lang="en-US" sz="3200" dirty="0"/>
              <a:t> what He has provided and what He is saying.</a:t>
            </a:r>
          </a:p>
        </p:txBody>
      </p:sp>
      <p:sp>
        <p:nvSpPr>
          <p:cNvPr id="9" name="Rectangle: Rounded Corners 8">
            <a:extLst>
              <a:ext uri="{FF2B5EF4-FFF2-40B4-BE49-F238E27FC236}">
                <a16:creationId xmlns:a16="http://schemas.microsoft.com/office/drawing/2014/main" id="{9CA4E7BD-6936-8C0A-D348-011F47A10BB6}"/>
              </a:ext>
            </a:extLst>
          </p:cNvPr>
          <p:cNvSpPr/>
          <p:nvPr/>
        </p:nvSpPr>
        <p:spPr>
          <a:xfrm>
            <a:off x="6668925" y="1588327"/>
            <a:ext cx="1227275" cy="680971"/>
          </a:xfrm>
          <a:prstGeom prst="roundRect">
            <a:avLst/>
          </a:prstGeom>
          <a:solidFill>
            <a:srgbClr val="009999"/>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Faith</a:t>
            </a:r>
            <a:endParaRPr lang="en-US" sz="3200" dirty="0"/>
          </a:p>
        </p:txBody>
      </p:sp>
      <p:pic>
        <p:nvPicPr>
          <p:cNvPr id="10" name="Picture 9">
            <a:extLst>
              <a:ext uri="{FF2B5EF4-FFF2-40B4-BE49-F238E27FC236}">
                <a16:creationId xmlns:a16="http://schemas.microsoft.com/office/drawing/2014/main" id="{F9843904-DA75-CBC4-3DC8-93A2341E97DA}"/>
              </a:ext>
            </a:extLst>
          </p:cNvPr>
          <p:cNvPicPr>
            <a:picLocks noChangeAspect="1"/>
          </p:cNvPicPr>
          <p:nvPr/>
        </p:nvPicPr>
        <p:blipFill>
          <a:blip r:embed="rId6"/>
          <a:stretch>
            <a:fillRect/>
          </a:stretch>
        </p:blipFill>
        <p:spPr>
          <a:xfrm>
            <a:off x="4941942" y="2557464"/>
            <a:ext cx="794018" cy="758826"/>
          </a:xfrm>
          <a:prstGeom prst="rect">
            <a:avLst/>
          </a:prstGeom>
        </p:spPr>
      </p:pic>
      <p:grpSp>
        <p:nvGrpSpPr>
          <p:cNvPr id="10260" name="Group 35"/>
          <p:cNvGrpSpPr>
            <a:grpSpLocks/>
          </p:cNvGrpSpPr>
          <p:nvPr/>
        </p:nvGrpSpPr>
        <p:grpSpPr bwMode="auto">
          <a:xfrm>
            <a:off x="5267326" y="2673351"/>
            <a:ext cx="1152525" cy="460375"/>
            <a:chOff x="2759" y="1652"/>
            <a:chExt cx="726" cy="290"/>
          </a:xfrm>
        </p:grpSpPr>
        <p:sp>
          <p:nvSpPr>
            <p:cNvPr id="10316" name="Line 36"/>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317" name="Line 37"/>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318" name="Line 38"/>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2960759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Effect transition="in" filter="fade">
                                      <p:cBhvr>
                                        <p:cTn id="9" dur="1000"/>
                                        <p:tgtEl>
                                          <p:spTgt spid="9"/>
                                        </p:tgtEl>
                                      </p:cBhvr>
                                    </p:animEffect>
                                  </p:childTnLst>
                                </p:cTn>
                              </p:par>
                              <p:par>
                                <p:cTn id="10" presetID="22" presetClass="entr" presetSubtype="4"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1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ppt_w</p:attrName>
                                        </p:attrNameLst>
                                      </p:cBhvr>
                                      <p:tavLst>
                                        <p:tav tm="0">
                                          <p:val>
                                            <p:fltVal val="0"/>
                                          </p:val>
                                        </p:tav>
                                        <p:tav tm="100000">
                                          <p:val>
                                            <p:strVal val="#ppt_w"/>
                                          </p:val>
                                        </p:tav>
                                      </p:tavLst>
                                    </p:anim>
                                    <p:anim calcmode="lin" valueType="num">
                                      <p:cBhvr>
                                        <p:cTn id="18" dur="1000" fill="hold"/>
                                        <p:tgtEl>
                                          <p:spTgt spid="5"/>
                                        </p:tgtEl>
                                        <p:attrNameLst>
                                          <p:attrName>ppt_h</p:attrName>
                                        </p:attrNameLst>
                                      </p:cBhvr>
                                      <p:tavLst>
                                        <p:tav tm="0">
                                          <p:val>
                                            <p:fltVal val="0"/>
                                          </p:val>
                                        </p:tav>
                                        <p:tav tm="100000">
                                          <p:val>
                                            <p:strVal val="#ppt_h"/>
                                          </p:val>
                                        </p:tav>
                                      </p:tavLst>
                                    </p:anim>
                                    <p:animEffect transition="in" filter="fade">
                                      <p:cBhvr>
                                        <p:cTn id="1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51" name="Group 12"/>
          <p:cNvGrpSpPr>
            <a:grpSpLocks/>
          </p:cNvGrpSpPr>
          <p:nvPr/>
        </p:nvGrpSpPr>
        <p:grpSpPr bwMode="auto">
          <a:xfrm>
            <a:off x="2424113" y="1052513"/>
            <a:ext cx="1223962" cy="500062"/>
            <a:chOff x="582" y="708"/>
            <a:chExt cx="895" cy="315"/>
          </a:xfrm>
        </p:grpSpPr>
        <p:sp>
          <p:nvSpPr>
            <p:cNvPr id="10321"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2"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3"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4"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5"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0326"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10242" name="Rectangle 86"/>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dirty="0"/>
          </a:p>
        </p:txBody>
      </p:sp>
      <p:grpSp>
        <p:nvGrpSpPr>
          <p:cNvPr id="10243" name="Group 2"/>
          <p:cNvGrpSpPr>
            <a:grpSpLocks/>
          </p:cNvGrpSpPr>
          <p:nvPr/>
        </p:nvGrpSpPr>
        <p:grpSpPr bwMode="auto">
          <a:xfrm>
            <a:off x="1181100" y="2133600"/>
            <a:ext cx="685800" cy="2667000"/>
            <a:chOff x="-216" y="1344"/>
            <a:chExt cx="432" cy="1680"/>
          </a:xfrm>
        </p:grpSpPr>
        <p:sp>
          <p:nvSpPr>
            <p:cNvPr id="10327"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0328"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0244"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45"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0246"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10247"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10249"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10250"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10252"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3"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0254"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10256"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10257" name="Text Box 32"/>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10258" name="Line 33"/>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0259" name="Picture 34"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39"/>
          <p:cNvGrpSpPr>
            <a:grpSpLocks/>
          </p:cNvGrpSpPr>
          <p:nvPr/>
        </p:nvGrpSpPr>
        <p:grpSpPr bwMode="auto">
          <a:xfrm>
            <a:off x="4548188" y="1628775"/>
            <a:ext cx="576262" cy="768350"/>
            <a:chOff x="2638" y="2131"/>
            <a:chExt cx="1380" cy="2073"/>
          </a:xfrm>
        </p:grpSpPr>
        <p:sp>
          <p:nvSpPr>
            <p:cNvPr id="10279" name="Freeform 40"/>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0" name="Freeform 41"/>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1" name="Freeform 42"/>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2" name="Freeform 43"/>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3" name="Freeform 44"/>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4" name="Freeform 45"/>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5" name="Freeform 46"/>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6" name="Freeform 47"/>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7" name="Freeform 48"/>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8" name="Freeform 49"/>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89" name="Freeform 50"/>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0" name="Freeform 51"/>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1" name="Freeform 52"/>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2" name="Freeform 53"/>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3" name="Freeform 54"/>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4" name="Freeform 55"/>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5" name="Freeform 56"/>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6" name="Freeform 57"/>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7" name="Freeform 58"/>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8" name="Freeform 59"/>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99" name="Freeform 60"/>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0" name="Freeform 61"/>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1" name="Freeform 62"/>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2" name="Freeform 63"/>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3" name="Freeform 64"/>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4" name="Freeform 65"/>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5" name="Freeform 66"/>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6" name="Freeform 67"/>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7" name="Freeform 68"/>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8" name="Freeform 69"/>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09" name="Freeform 70"/>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0" name="Freeform 71"/>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1" name="Freeform 72"/>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2" name="Freeform 73"/>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3" name="Freeform 74"/>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4" name="Freeform 75"/>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15" name="Freeform 76"/>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3869" name="Text Box 77"/>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dirty="0"/>
              <a:t>Seriousness of sin</a:t>
            </a:r>
          </a:p>
        </p:txBody>
      </p:sp>
      <p:grpSp>
        <p:nvGrpSpPr>
          <p:cNvPr id="7" name="Group 78"/>
          <p:cNvGrpSpPr>
            <a:grpSpLocks/>
          </p:cNvGrpSpPr>
          <p:nvPr/>
        </p:nvGrpSpPr>
        <p:grpSpPr bwMode="auto">
          <a:xfrm>
            <a:off x="4116388" y="836614"/>
            <a:ext cx="4464050" cy="346075"/>
            <a:chOff x="2033" y="684"/>
            <a:chExt cx="2710" cy="218"/>
          </a:xfrm>
        </p:grpSpPr>
        <p:sp>
          <p:nvSpPr>
            <p:cNvPr id="10277" name="Line 79"/>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278" name="Text Box 80"/>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8" name="Group 98"/>
          <p:cNvGrpSpPr>
            <a:grpSpLocks/>
          </p:cNvGrpSpPr>
          <p:nvPr/>
        </p:nvGrpSpPr>
        <p:grpSpPr bwMode="auto">
          <a:xfrm>
            <a:off x="5267326" y="798513"/>
            <a:ext cx="936625" cy="1790700"/>
            <a:chOff x="2358" y="503"/>
            <a:chExt cx="590" cy="1128"/>
          </a:xfrm>
        </p:grpSpPr>
        <p:sp>
          <p:nvSpPr>
            <p:cNvPr id="10275" name="Line 83"/>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276" name="Text Box 84"/>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dirty="0">
                  <a:solidFill>
                    <a:schemeClr val="hlink"/>
                  </a:solidFill>
                </a:rPr>
                <a:t>FAITH</a:t>
              </a:r>
            </a:p>
          </p:txBody>
        </p:sp>
      </p:grpSp>
      <p:pic>
        <p:nvPicPr>
          <p:cNvPr id="10265" name="Picture 85" descr="Gavel"/>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66" name="Group 22"/>
          <p:cNvGrpSpPr>
            <a:grpSpLocks/>
          </p:cNvGrpSpPr>
          <p:nvPr/>
        </p:nvGrpSpPr>
        <p:grpSpPr bwMode="auto">
          <a:xfrm>
            <a:off x="4367213" y="3968750"/>
            <a:ext cx="1536700" cy="2730500"/>
            <a:chOff x="907" y="2500"/>
            <a:chExt cx="968" cy="1720"/>
          </a:xfrm>
        </p:grpSpPr>
        <p:sp>
          <p:nvSpPr>
            <p:cNvPr id="10273"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10274"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10267" name="Group 90"/>
          <p:cNvGrpSpPr>
            <a:grpSpLocks/>
          </p:cNvGrpSpPr>
          <p:nvPr/>
        </p:nvGrpSpPr>
        <p:grpSpPr bwMode="auto">
          <a:xfrm>
            <a:off x="4224338" y="1341438"/>
            <a:ext cx="6443662" cy="5516562"/>
            <a:chOff x="1701" y="845"/>
            <a:chExt cx="4059" cy="3475"/>
          </a:xfrm>
        </p:grpSpPr>
        <p:sp>
          <p:nvSpPr>
            <p:cNvPr id="10271" name="Line 91"/>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72" name="Line 92"/>
            <p:cNvSpPr>
              <a:spLocks noChangeShapeType="1"/>
            </p:cNvSpPr>
            <p:nvPr/>
          </p:nvSpPr>
          <p:spPr bwMode="auto">
            <a:xfrm>
              <a:off x="1746" y="890"/>
              <a:ext cx="4014"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 name="Text Box 29">
            <a:extLst>
              <a:ext uri="{FF2B5EF4-FFF2-40B4-BE49-F238E27FC236}">
                <a16:creationId xmlns:a16="http://schemas.microsoft.com/office/drawing/2014/main" id="{9B6959E6-30F0-AA28-E47C-C8774C2F71E7}"/>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546D6E0A-A99C-CA6E-ADA1-05F57A4F61FD}"/>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AE574003-9FE2-8780-D372-2196D4232472}"/>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8A320EC8-D6A2-33BD-2DBD-E748F85C827D}"/>
              </a:ext>
            </a:extLst>
          </p:cNvPr>
          <p:cNvPicPr>
            <a:picLocks noChangeAspect="1"/>
          </p:cNvPicPr>
          <p:nvPr/>
        </p:nvPicPr>
        <p:blipFill>
          <a:blip r:embed="rId6"/>
          <a:stretch>
            <a:fillRect/>
          </a:stretch>
        </p:blipFill>
        <p:spPr>
          <a:xfrm>
            <a:off x="4941942" y="2557464"/>
            <a:ext cx="794018" cy="758826"/>
          </a:xfrm>
          <a:prstGeom prst="rect">
            <a:avLst/>
          </a:prstGeom>
        </p:spPr>
      </p:pic>
      <p:grpSp>
        <p:nvGrpSpPr>
          <p:cNvPr id="10260" name="Group 35"/>
          <p:cNvGrpSpPr>
            <a:grpSpLocks/>
          </p:cNvGrpSpPr>
          <p:nvPr/>
        </p:nvGrpSpPr>
        <p:grpSpPr bwMode="auto">
          <a:xfrm>
            <a:off x="5267326" y="2673351"/>
            <a:ext cx="1152525" cy="460375"/>
            <a:chOff x="2759" y="1652"/>
            <a:chExt cx="726" cy="290"/>
          </a:xfrm>
        </p:grpSpPr>
        <p:sp>
          <p:nvSpPr>
            <p:cNvPr id="10316" name="Line 36"/>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317" name="Line 37"/>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0318" name="Line 38"/>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1415582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75" name="Group 12"/>
          <p:cNvGrpSpPr>
            <a:grpSpLocks/>
          </p:cNvGrpSpPr>
          <p:nvPr/>
        </p:nvGrpSpPr>
        <p:grpSpPr bwMode="auto">
          <a:xfrm>
            <a:off x="2424113" y="1052513"/>
            <a:ext cx="1223962" cy="500062"/>
            <a:chOff x="582" y="708"/>
            <a:chExt cx="895" cy="315"/>
          </a:xfrm>
        </p:grpSpPr>
        <p:sp>
          <p:nvSpPr>
            <p:cNvPr id="11358"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59"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0"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1"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2"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3"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11266" name="Rectangle 151"/>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11267" name="Group 2"/>
          <p:cNvGrpSpPr>
            <a:grpSpLocks/>
          </p:cNvGrpSpPr>
          <p:nvPr/>
        </p:nvGrpSpPr>
        <p:grpSpPr bwMode="auto">
          <a:xfrm>
            <a:off x="1181100" y="2133600"/>
            <a:ext cx="685800" cy="2667000"/>
            <a:chOff x="-216" y="1344"/>
            <a:chExt cx="432" cy="1680"/>
          </a:xfrm>
        </p:grpSpPr>
        <p:sp>
          <p:nvSpPr>
            <p:cNvPr id="11364"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1365"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1268"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9"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1270"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11271"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11273"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11274"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11276"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77"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1278"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11280"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11281"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11282"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1283" name="Picture 32"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85" name="Group 37"/>
          <p:cNvGrpSpPr>
            <a:grpSpLocks/>
          </p:cNvGrpSpPr>
          <p:nvPr/>
        </p:nvGrpSpPr>
        <p:grpSpPr bwMode="auto">
          <a:xfrm>
            <a:off x="4548188" y="1628775"/>
            <a:ext cx="576262" cy="768350"/>
            <a:chOff x="2638" y="2131"/>
            <a:chExt cx="1380" cy="2073"/>
          </a:xfrm>
        </p:grpSpPr>
        <p:sp>
          <p:nvSpPr>
            <p:cNvPr id="11316"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7"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8"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9"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0"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1"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2"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3"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4"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5"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6"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7"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8"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9"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0"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1"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2"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3"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4"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5"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6"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7"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8"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9"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0"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1"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2"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3"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4"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5"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6"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7"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8"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9"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0"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1"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2"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1286"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11287" name="Group 76"/>
          <p:cNvGrpSpPr>
            <a:grpSpLocks/>
          </p:cNvGrpSpPr>
          <p:nvPr/>
        </p:nvGrpSpPr>
        <p:grpSpPr bwMode="auto">
          <a:xfrm>
            <a:off x="4116388" y="836614"/>
            <a:ext cx="4464050" cy="346075"/>
            <a:chOff x="2033" y="684"/>
            <a:chExt cx="2710" cy="218"/>
          </a:xfrm>
        </p:grpSpPr>
        <p:sp>
          <p:nvSpPr>
            <p:cNvPr id="11314" name="Line 77"/>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15" name="Text Box 78"/>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8" name="Group 82"/>
          <p:cNvGrpSpPr>
            <a:grpSpLocks/>
          </p:cNvGrpSpPr>
          <p:nvPr/>
        </p:nvGrpSpPr>
        <p:grpSpPr bwMode="auto">
          <a:xfrm>
            <a:off x="5988051" y="3536951"/>
            <a:ext cx="690563" cy="1611313"/>
            <a:chOff x="3098" y="2257"/>
            <a:chExt cx="435" cy="1015"/>
          </a:xfrm>
        </p:grpSpPr>
        <p:sp>
          <p:nvSpPr>
            <p:cNvPr id="11311"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12"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dirty="0"/>
                <a:t>WORKS</a:t>
              </a:r>
            </a:p>
          </p:txBody>
        </p:sp>
        <p:sp>
          <p:nvSpPr>
            <p:cNvPr id="11313"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sp>
        <p:nvSpPr>
          <p:cNvPr id="36958" name="Line 9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11293" name="Picture 144" descr="Gavel"/>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94" name="Group 22"/>
          <p:cNvGrpSpPr>
            <a:grpSpLocks/>
          </p:cNvGrpSpPr>
          <p:nvPr/>
        </p:nvGrpSpPr>
        <p:grpSpPr bwMode="auto">
          <a:xfrm>
            <a:off x="4403725" y="3984625"/>
            <a:ext cx="1536700" cy="2730500"/>
            <a:chOff x="907" y="2500"/>
            <a:chExt cx="968" cy="1720"/>
          </a:xfrm>
        </p:grpSpPr>
        <p:sp>
          <p:nvSpPr>
            <p:cNvPr id="11304"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11305"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11295" name="Group 145"/>
          <p:cNvGrpSpPr>
            <a:grpSpLocks/>
          </p:cNvGrpSpPr>
          <p:nvPr/>
        </p:nvGrpSpPr>
        <p:grpSpPr bwMode="auto">
          <a:xfrm>
            <a:off x="4224338" y="1341438"/>
            <a:ext cx="6443662" cy="5516562"/>
            <a:chOff x="1701" y="845"/>
            <a:chExt cx="4059" cy="3475"/>
          </a:xfrm>
        </p:grpSpPr>
        <p:sp>
          <p:nvSpPr>
            <p:cNvPr id="11302" name="Line 146"/>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03" name="Line 147"/>
            <p:cNvSpPr>
              <a:spLocks noChangeShapeType="1"/>
            </p:cNvSpPr>
            <p:nvPr/>
          </p:nvSpPr>
          <p:spPr bwMode="auto">
            <a:xfrm flipV="1">
              <a:off x="1746" y="890"/>
              <a:ext cx="4014"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1298" name="Group 161"/>
          <p:cNvGrpSpPr>
            <a:grpSpLocks/>
          </p:cNvGrpSpPr>
          <p:nvPr/>
        </p:nvGrpSpPr>
        <p:grpSpPr bwMode="auto">
          <a:xfrm>
            <a:off x="5267326" y="798513"/>
            <a:ext cx="936625" cy="1790700"/>
            <a:chOff x="2358" y="503"/>
            <a:chExt cx="590" cy="1128"/>
          </a:xfrm>
        </p:grpSpPr>
        <p:sp>
          <p:nvSpPr>
            <p:cNvPr id="11300" name="Line 162"/>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01" name="Text Box 163"/>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2" name="Text Box 29">
            <a:extLst>
              <a:ext uri="{FF2B5EF4-FFF2-40B4-BE49-F238E27FC236}">
                <a16:creationId xmlns:a16="http://schemas.microsoft.com/office/drawing/2014/main" id="{E2FEB0BA-9625-51CF-F4CF-3AEF874DB97C}"/>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4A8417A4-0FE5-8AF3-30BC-E9291D4A40AF}"/>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77F68DF5-6864-0460-D28E-11D6503F6A14}"/>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Rectangle: Rounded Corners 4">
            <a:extLst>
              <a:ext uri="{FF2B5EF4-FFF2-40B4-BE49-F238E27FC236}">
                <a16:creationId xmlns:a16="http://schemas.microsoft.com/office/drawing/2014/main" id="{587BAC10-5759-6D09-F9E1-D24177019AE9}"/>
              </a:ext>
            </a:extLst>
          </p:cNvPr>
          <p:cNvSpPr/>
          <p:nvPr/>
        </p:nvSpPr>
        <p:spPr>
          <a:xfrm>
            <a:off x="6835096" y="3887821"/>
            <a:ext cx="3530321" cy="680971"/>
          </a:xfrm>
          <a:prstGeom prst="roundRect">
            <a:avLst/>
          </a:prstGeom>
          <a:solidFill>
            <a:schemeClr val="tx1"/>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Works / Religion</a:t>
            </a:r>
            <a:endParaRPr lang="en-US" sz="3200" dirty="0"/>
          </a:p>
        </p:txBody>
      </p:sp>
      <p:pic>
        <p:nvPicPr>
          <p:cNvPr id="6" name="Picture 5">
            <a:extLst>
              <a:ext uri="{FF2B5EF4-FFF2-40B4-BE49-F238E27FC236}">
                <a16:creationId xmlns:a16="http://schemas.microsoft.com/office/drawing/2014/main" id="{C243A078-A278-56DB-A463-9CAC62706467}"/>
              </a:ext>
            </a:extLst>
          </p:cNvPr>
          <p:cNvPicPr>
            <a:picLocks noChangeAspect="1"/>
          </p:cNvPicPr>
          <p:nvPr/>
        </p:nvPicPr>
        <p:blipFill>
          <a:blip r:embed="rId6"/>
          <a:stretch>
            <a:fillRect/>
          </a:stretch>
        </p:blipFill>
        <p:spPr>
          <a:xfrm>
            <a:off x="4941942" y="2557464"/>
            <a:ext cx="794018" cy="758826"/>
          </a:xfrm>
          <a:prstGeom prst="rect">
            <a:avLst/>
          </a:prstGeom>
        </p:spPr>
      </p:pic>
      <p:grpSp>
        <p:nvGrpSpPr>
          <p:cNvPr id="11284" name="Group 33"/>
          <p:cNvGrpSpPr>
            <a:grpSpLocks/>
          </p:cNvGrpSpPr>
          <p:nvPr/>
        </p:nvGrpSpPr>
        <p:grpSpPr bwMode="auto">
          <a:xfrm>
            <a:off x="5267326" y="2673351"/>
            <a:ext cx="1152525" cy="460375"/>
            <a:chOff x="2759" y="1652"/>
            <a:chExt cx="726" cy="290"/>
          </a:xfrm>
        </p:grpSpPr>
        <p:sp>
          <p:nvSpPr>
            <p:cNvPr id="11353"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54"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55"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3677870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par>
                                <p:cTn id="10" presetID="22" presetClass="entr" presetSubtype="1"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up)">
                                      <p:cBhvr>
                                        <p:cTn id="12" dur="1500"/>
                                        <p:tgtEl>
                                          <p:spTgt spid="8"/>
                                        </p:tgtEl>
                                      </p:cBhvr>
                                    </p:animEffect>
                                  </p:childTnLst>
                                </p:cTn>
                              </p:par>
                            </p:childTnLst>
                          </p:cTn>
                        </p:par>
                        <p:par>
                          <p:cTn id="13" fill="hold" nodeType="withGroup">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36958"/>
                                        </p:tgtEl>
                                        <p:attrNameLst>
                                          <p:attrName>style.visibility</p:attrName>
                                        </p:attrNameLst>
                                      </p:cBhvr>
                                      <p:to>
                                        <p:strVal val="visible"/>
                                      </p:to>
                                    </p:set>
                                    <p:animEffect transition="in" filter="wipe(left)">
                                      <p:cBhvr>
                                        <p:cTn id="16" dur="2000"/>
                                        <p:tgtEl>
                                          <p:spTgt spid="36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958" grpId="0" animBg="1"/>
      <p:bldP spid="5"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75" name="Group 12"/>
          <p:cNvGrpSpPr>
            <a:grpSpLocks/>
          </p:cNvGrpSpPr>
          <p:nvPr/>
        </p:nvGrpSpPr>
        <p:grpSpPr bwMode="auto">
          <a:xfrm>
            <a:off x="2424113" y="1052513"/>
            <a:ext cx="1223962" cy="500062"/>
            <a:chOff x="582" y="708"/>
            <a:chExt cx="895" cy="315"/>
          </a:xfrm>
        </p:grpSpPr>
        <p:sp>
          <p:nvSpPr>
            <p:cNvPr id="11358"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59"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0"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1"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2"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3"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11266" name="Rectangle 151"/>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11267" name="Group 2"/>
          <p:cNvGrpSpPr>
            <a:grpSpLocks/>
          </p:cNvGrpSpPr>
          <p:nvPr/>
        </p:nvGrpSpPr>
        <p:grpSpPr bwMode="auto">
          <a:xfrm>
            <a:off x="1181100" y="2133600"/>
            <a:ext cx="685800" cy="2667000"/>
            <a:chOff x="-216" y="1344"/>
            <a:chExt cx="432" cy="1680"/>
          </a:xfrm>
        </p:grpSpPr>
        <p:sp>
          <p:nvSpPr>
            <p:cNvPr id="11364"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1365"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1268"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9"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1270"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11271"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11273"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11274"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11276"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77"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1278"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11280"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11281"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11282"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1283" name="Picture 32"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85" name="Group 37"/>
          <p:cNvGrpSpPr>
            <a:grpSpLocks/>
          </p:cNvGrpSpPr>
          <p:nvPr/>
        </p:nvGrpSpPr>
        <p:grpSpPr bwMode="auto">
          <a:xfrm>
            <a:off x="4548188" y="1628775"/>
            <a:ext cx="576262" cy="768350"/>
            <a:chOff x="2638" y="2131"/>
            <a:chExt cx="1380" cy="2073"/>
          </a:xfrm>
        </p:grpSpPr>
        <p:sp>
          <p:nvSpPr>
            <p:cNvPr id="11316"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7"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8"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9"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0"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1"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2"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3"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4"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5"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6"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7"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8"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9"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0"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1"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2"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3"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4"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5"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6"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7"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8"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9"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0"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1"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2"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3"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4"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5"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6"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7"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8"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9"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0"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1"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2"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1286"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11287" name="Group 76"/>
          <p:cNvGrpSpPr>
            <a:grpSpLocks/>
          </p:cNvGrpSpPr>
          <p:nvPr/>
        </p:nvGrpSpPr>
        <p:grpSpPr bwMode="auto">
          <a:xfrm>
            <a:off x="4116388" y="836614"/>
            <a:ext cx="4464050" cy="346075"/>
            <a:chOff x="2033" y="684"/>
            <a:chExt cx="2710" cy="218"/>
          </a:xfrm>
        </p:grpSpPr>
        <p:sp>
          <p:nvSpPr>
            <p:cNvPr id="11314" name="Line 77"/>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15" name="Text Box 78"/>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8" name="Group 82"/>
          <p:cNvGrpSpPr>
            <a:grpSpLocks/>
          </p:cNvGrpSpPr>
          <p:nvPr/>
        </p:nvGrpSpPr>
        <p:grpSpPr bwMode="auto">
          <a:xfrm>
            <a:off x="5988051" y="3536951"/>
            <a:ext cx="690563" cy="1611313"/>
            <a:chOff x="3098" y="2257"/>
            <a:chExt cx="435" cy="1015"/>
          </a:xfrm>
        </p:grpSpPr>
        <p:sp>
          <p:nvSpPr>
            <p:cNvPr id="11311"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12"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11313"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sp>
        <p:nvSpPr>
          <p:cNvPr id="36958" name="Line 9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11293" name="Picture 144" descr="Gavel"/>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94" name="Group 22"/>
          <p:cNvGrpSpPr>
            <a:grpSpLocks/>
          </p:cNvGrpSpPr>
          <p:nvPr/>
        </p:nvGrpSpPr>
        <p:grpSpPr bwMode="auto">
          <a:xfrm>
            <a:off x="4403725" y="3984625"/>
            <a:ext cx="1536700" cy="2730500"/>
            <a:chOff x="907" y="2500"/>
            <a:chExt cx="968" cy="1720"/>
          </a:xfrm>
        </p:grpSpPr>
        <p:sp>
          <p:nvSpPr>
            <p:cNvPr id="11304"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11305"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11295" name="Group 145"/>
          <p:cNvGrpSpPr>
            <a:grpSpLocks/>
          </p:cNvGrpSpPr>
          <p:nvPr/>
        </p:nvGrpSpPr>
        <p:grpSpPr bwMode="auto">
          <a:xfrm>
            <a:off x="4224338" y="1341438"/>
            <a:ext cx="6481762" cy="5516562"/>
            <a:chOff x="1701" y="845"/>
            <a:chExt cx="4083" cy="3475"/>
          </a:xfrm>
        </p:grpSpPr>
        <p:sp>
          <p:nvSpPr>
            <p:cNvPr id="11302" name="Line 146"/>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03" name="Line 147"/>
            <p:cNvSpPr>
              <a:spLocks noChangeShapeType="1"/>
            </p:cNvSpPr>
            <p:nvPr/>
          </p:nvSpPr>
          <p:spPr bwMode="auto">
            <a:xfrm flipV="1">
              <a:off x="1746" y="881"/>
              <a:ext cx="4038" cy="9"/>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1298" name="Group 161"/>
          <p:cNvGrpSpPr>
            <a:grpSpLocks/>
          </p:cNvGrpSpPr>
          <p:nvPr/>
        </p:nvGrpSpPr>
        <p:grpSpPr bwMode="auto">
          <a:xfrm>
            <a:off x="5267326" y="798513"/>
            <a:ext cx="936625" cy="1790700"/>
            <a:chOff x="2358" y="503"/>
            <a:chExt cx="590" cy="1128"/>
          </a:xfrm>
        </p:grpSpPr>
        <p:sp>
          <p:nvSpPr>
            <p:cNvPr id="11300" name="Line 162"/>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01" name="Text Box 163"/>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2" name="Text Box 29">
            <a:extLst>
              <a:ext uri="{FF2B5EF4-FFF2-40B4-BE49-F238E27FC236}">
                <a16:creationId xmlns:a16="http://schemas.microsoft.com/office/drawing/2014/main" id="{A8018864-D961-FF54-252D-5C982E14A856}"/>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7D9AEA7C-628D-F6A0-7E18-E267396D2B8D}"/>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0FE9A1AB-69CB-9CA0-F6C9-B31452AB7469}"/>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F68E2A75-5980-7F0E-2228-DD2490DF61A1}"/>
              </a:ext>
            </a:extLst>
          </p:cNvPr>
          <p:cNvPicPr>
            <a:picLocks noChangeAspect="1"/>
          </p:cNvPicPr>
          <p:nvPr/>
        </p:nvPicPr>
        <p:blipFill>
          <a:blip r:embed="rId6"/>
          <a:stretch>
            <a:fillRect/>
          </a:stretch>
        </p:blipFill>
        <p:spPr>
          <a:xfrm>
            <a:off x="4941942" y="2557464"/>
            <a:ext cx="794018" cy="758826"/>
          </a:xfrm>
          <a:prstGeom prst="rect">
            <a:avLst/>
          </a:prstGeom>
        </p:spPr>
      </p:pic>
      <p:grpSp>
        <p:nvGrpSpPr>
          <p:cNvPr id="11284" name="Group 33"/>
          <p:cNvGrpSpPr>
            <a:grpSpLocks/>
          </p:cNvGrpSpPr>
          <p:nvPr/>
        </p:nvGrpSpPr>
        <p:grpSpPr bwMode="auto">
          <a:xfrm>
            <a:off x="5267326" y="2673351"/>
            <a:ext cx="1152525" cy="460375"/>
            <a:chOff x="2759" y="1652"/>
            <a:chExt cx="726" cy="290"/>
          </a:xfrm>
        </p:grpSpPr>
        <p:sp>
          <p:nvSpPr>
            <p:cNvPr id="11353"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54"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55"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1058618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75" name="Group 12"/>
          <p:cNvGrpSpPr>
            <a:grpSpLocks/>
          </p:cNvGrpSpPr>
          <p:nvPr/>
        </p:nvGrpSpPr>
        <p:grpSpPr bwMode="auto">
          <a:xfrm>
            <a:off x="2424113" y="1052513"/>
            <a:ext cx="1223962" cy="500062"/>
            <a:chOff x="582" y="708"/>
            <a:chExt cx="895" cy="315"/>
          </a:xfrm>
        </p:grpSpPr>
        <p:sp>
          <p:nvSpPr>
            <p:cNvPr id="11358"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59"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0"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1"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2"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3"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11266" name="Rectangle 151"/>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11267" name="Group 2"/>
          <p:cNvGrpSpPr>
            <a:grpSpLocks/>
          </p:cNvGrpSpPr>
          <p:nvPr/>
        </p:nvGrpSpPr>
        <p:grpSpPr bwMode="auto">
          <a:xfrm>
            <a:off x="1181100" y="2133600"/>
            <a:ext cx="685800" cy="2667000"/>
            <a:chOff x="-216" y="1344"/>
            <a:chExt cx="432" cy="1680"/>
          </a:xfrm>
        </p:grpSpPr>
        <p:sp>
          <p:nvSpPr>
            <p:cNvPr id="11364"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1365"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1268"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9"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1270"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11271"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11273"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11274"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11276"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77"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1278"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11280"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11281"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11282"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1283" name="Picture 32"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85" name="Group 37"/>
          <p:cNvGrpSpPr>
            <a:grpSpLocks/>
          </p:cNvGrpSpPr>
          <p:nvPr/>
        </p:nvGrpSpPr>
        <p:grpSpPr bwMode="auto">
          <a:xfrm>
            <a:off x="4548188" y="1628775"/>
            <a:ext cx="576262" cy="768350"/>
            <a:chOff x="2638" y="2131"/>
            <a:chExt cx="1380" cy="2073"/>
          </a:xfrm>
        </p:grpSpPr>
        <p:sp>
          <p:nvSpPr>
            <p:cNvPr id="11316"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7"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8"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9"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0"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1"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2"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3"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4"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5"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6"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7"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8"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9"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0"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1"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2"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3"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4"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5"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6"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7"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8"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9"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0"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1"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2"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3"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4"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5"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6"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7"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8"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9"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0"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1"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2"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1286"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dirty="0"/>
              <a:t>Seriousness of sin</a:t>
            </a:r>
          </a:p>
        </p:txBody>
      </p:sp>
      <p:grpSp>
        <p:nvGrpSpPr>
          <p:cNvPr id="11287" name="Group 76"/>
          <p:cNvGrpSpPr>
            <a:grpSpLocks/>
          </p:cNvGrpSpPr>
          <p:nvPr/>
        </p:nvGrpSpPr>
        <p:grpSpPr bwMode="auto">
          <a:xfrm>
            <a:off x="4116388" y="836614"/>
            <a:ext cx="4464050" cy="346075"/>
            <a:chOff x="2033" y="684"/>
            <a:chExt cx="2710" cy="218"/>
          </a:xfrm>
        </p:grpSpPr>
        <p:sp>
          <p:nvSpPr>
            <p:cNvPr id="11314" name="Line 77"/>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15" name="Text Box 78"/>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8" name="Group 82"/>
          <p:cNvGrpSpPr>
            <a:grpSpLocks/>
          </p:cNvGrpSpPr>
          <p:nvPr/>
        </p:nvGrpSpPr>
        <p:grpSpPr bwMode="auto">
          <a:xfrm>
            <a:off x="5988051" y="3536951"/>
            <a:ext cx="690563" cy="1611313"/>
            <a:chOff x="3098" y="2257"/>
            <a:chExt cx="435" cy="1015"/>
          </a:xfrm>
        </p:grpSpPr>
        <p:sp>
          <p:nvSpPr>
            <p:cNvPr id="11311"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12"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11313"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36950" name="Picture 86"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958" name="Line 9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11293" name="Picture 144" descr="Gavel"/>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94" name="Group 22"/>
          <p:cNvGrpSpPr>
            <a:grpSpLocks/>
          </p:cNvGrpSpPr>
          <p:nvPr/>
        </p:nvGrpSpPr>
        <p:grpSpPr bwMode="auto">
          <a:xfrm>
            <a:off x="4403725" y="3984625"/>
            <a:ext cx="1536700" cy="2730500"/>
            <a:chOff x="907" y="2500"/>
            <a:chExt cx="968" cy="1720"/>
          </a:xfrm>
        </p:grpSpPr>
        <p:sp>
          <p:nvSpPr>
            <p:cNvPr id="11304"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11305"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11295" name="Group 145"/>
          <p:cNvGrpSpPr>
            <a:grpSpLocks/>
          </p:cNvGrpSpPr>
          <p:nvPr/>
        </p:nvGrpSpPr>
        <p:grpSpPr bwMode="auto">
          <a:xfrm>
            <a:off x="4224338" y="1341438"/>
            <a:ext cx="6373812" cy="5516562"/>
            <a:chOff x="1701" y="845"/>
            <a:chExt cx="4015" cy="3475"/>
          </a:xfrm>
        </p:grpSpPr>
        <p:sp>
          <p:nvSpPr>
            <p:cNvPr id="11302" name="Line 146"/>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03" name="Line 147"/>
            <p:cNvSpPr>
              <a:spLocks noChangeShapeType="1"/>
            </p:cNvSpPr>
            <p:nvPr/>
          </p:nvSpPr>
          <p:spPr bwMode="auto">
            <a:xfrm flipV="1">
              <a:off x="1746" y="882"/>
              <a:ext cx="3970" cy="8"/>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1298" name="Group 161"/>
          <p:cNvGrpSpPr>
            <a:grpSpLocks/>
          </p:cNvGrpSpPr>
          <p:nvPr/>
        </p:nvGrpSpPr>
        <p:grpSpPr bwMode="auto">
          <a:xfrm>
            <a:off x="5267326" y="798513"/>
            <a:ext cx="936625" cy="1790700"/>
            <a:chOff x="2358" y="503"/>
            <a:chExt cx="590" cy="1128"/>
          </a:xfrm>
        </p:grpSpPr>
        <p:sp>
          <p:nvSpPr>
            <p:cNvPr id="11300" name="Line 162"/>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01" name="Text Box 163"/>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dirty="0">
                  <a:solidFill>
                    <a:schemeClr val="hlink"/>
                  </a:solidFill>
                </a:rPr>
                <a:t>FAITH</a:t>
              </a:r>
            </a:p>
          </p:txBody>
        </p:sp>
      </p:grpSp>
      <p:sp>
        <p:nvSpPr>
          <p:cNvPr id="2" name="Text Box 29">
            <a:extLst>
              <a:ext uri="{FF2B5EF4-FFF2-40B4-BE49-F238E27FC236}">
                <a16:creationId xmlns:a16="http://schemas.microsoft.com/office/drawing/2014/main" id="{155478C2-3D8E-97A2-9DE5-77F3E3E89A3E}"/>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A44B840E-A04D-95D7-A5C4-3A40BC099706}"/>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8C14E158-6C4B-6AD9-3C11-189EB3451400}"/>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B31E2E63-FE96-D11D-C06F-059E8ADDB0AC}"/>
              </a:ext>
            </a:extLst>
          </p:cNvPr>
          <p:cNvPicPr>
            <a:picLocks noChangeAspect="1"/>
          </p:cNvPicPr>
          <p:nvPr/>
        </p:nvPicPr>
        <p:blipFill>
          <a:blip r:embed="rId7"/>
          <a:stretch>
            <a:fillRect/>
          </a:stretch>
        </p:blipFill>
        <p:spPr>
          <a:xfrm>
            <a:off x="4941942" y="2557464"/>
            <a:ext cx="794018" cy="758826"/>
          </a:xfrm>
          <a:prstGeom prst="rect">
            <a:avLst/>
          </a:prstGeom>
        </p:spPr>
      </p:pic>
      <p:grpSp>
        <p:nvGrpSpPr>
          <p:cNvPr id="11284" name="Group 33"/>
          <p:cNvGrpSpPr>
            <a:grpSpLocks/>
          </p:cNvGrpSpPr>
          <p:nvPr/>
        </p:nvGrpSpPr>
        <p:grpSpPr bwMode="auto">
          <a:xfrm>
            <a:off x="5267326" y="2673351"/>
            <a:ext cx="1152525" cy="460375"/>
            <a:chOff x="2759" y="1652"/>
            <a:chExt cx="726" cy="290"/>
          </a:xfrm>
        </p:grpSpPr>
        <p:sp>
          <p:nvSpPr>
            <p:cNvPr id="11353"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54"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55"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4197264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nodeType="clickEffect">
                                  <p:stCondLst>
                                    <p:cond delay="0"/>
                                  </p:stCondLst>
                                  <p:childTnLst>
                                    <p:set>
                                      <p:cBhvr>
                                        <p:cTn id="6" dur="1" fill="hold">
                                          <p:stCondLst>
                                            <p:cond delay="0"/>
                                          </p:stCondLst>
                                        </p:cTn>
                                        <p:tgtEl>
                                          <p:spTgt spid="36950"/>
                                        </p:tgtEl>
                                        <p:attrNameLst>
                                          <p:attrName>style.visibility</p:attrName>
                                        </p:attrNameLst>
                                      </p:cBhvr>
                                      <p:to>
                                        <p:strVal val="visible"/>
                                      </p:to>
                                    </p:set>
                                    <p:animEffect transition="in" filter="box(out)">
                                      <p:cBhvr>
                                        <p:cTn id="7" dur="1000"/>
                                        <p:tgtEl>
                                          <p:spTgt spid="36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75" name="Group 12"/>
          <p:cNvGrpSpPr>
            <a:grpSpLocks/>
          </p:cNvGrpSpPr>
          <p:nvPr/>
        </p:nvGrpSpPr>
        <p:grpSpPr bwMode="auto">
          <a:xfrm>
            <a:off x="2424113" y="1052513"/>
            <a:ext cx="1223962" cy="500062"/>
            <a:chOff x="582" y="708"/>
            <a:chExt cx="895" cy="315"/>
          </a:xfrm>
        </p:grpSpPr>
        <p:sp>
          <p:nvSpPr>
            <p:cNvPr id="11358"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59"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0"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1"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2"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3"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11266" name="Rectangle 151"/>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11267" name="Group 2"/>
          <p:cNvGrpSpPr>
            <a:grpSpLocks/>
          </p:cNvGrpSpPr>
          <p:nvPr/>
        </p:nvGrpSpPr>
        <p:grpSpPr bwMode="auto">
          <a:xfrm>
            <a:off x="1181100" y="2133600"/>
            <a:ext cx="685800" cy="2667000"/>
            <a:chOff x="-216" y="1344"/>
            <a:chExt cx="432" cy="1680"/>
          </a:xfrm>
        </p:grpSpPr>
        <p:sp>
          <p:nvSpPr>
            <p:cNvPr id="11364"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1365"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1268"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9"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1270"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11271"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11273"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11274"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11276"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77"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1278"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11280"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11281"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11282"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1283" name="Picture 32"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85" name="Group 37"/>
          <p:cNvGrpSpPr>
            <a:grpSpLocks/>
          </p:cNvGrpSpPr>
          <p:nvPr/>
        </p:nvGrpSpPr>
        <p:grpSpPr bwMode="auto">
          <a:xfrm>
            <a:off x="4548188" y="1628775"/>
            <a:ext cx="576262" cy="768350"/>
            <a:chOff x="2638" y="2131"/>
            <a:chExt cx="1380" cy="2073"/>
          </a:xfrm>
        </p:grpSpPr>
        <p:sp>
          <p:nvSpPr>
            <p:cNvPr id="11316"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7"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8"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9"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0"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1"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2"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3"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4"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5"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6"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7"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8"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9"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0"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1"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2"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3"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4"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5"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6"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7"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8"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9"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0"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1"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2"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3"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4"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5"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6"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7"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8"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9"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0"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1"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2"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1286"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dirty="0"/>
              <a:t>Seriousness of sin</a:t>
            </a:r>
          </a:p>
        </p:txBody>
      </p:sp>
      <p:grpSp>
        <p:nvGrpSpPr>
          <p:cNvPr id="11287" name="Group 76"/>
          <p:cNvGrpSpPr>
            <a:grpSpLocks/>
          </p:cNvGrpSpPr>
          <p:nvPr/>
        </p:nvGrpSpPr>
        <p:grpSpPr bwMode="auto">
          <a:xfrm>
            <a:off x="4116388" y="836614"/>
            <a:ext cx="4464050" cy="346075"/>
            <a:chOff x="2033" y="684"/>
            <a:chExt cx="2710" cy="218"/>
          </a:xfrm>
        </p:grpSpPr>
        <p:sp>
          <p:nvSpPr>
            <p:cNvPr id="11314" name="Line 77"/>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15" name="Text Box 78"/>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8" name="Group 82"/>
          <p:cNvGrpSpPr>
            <a:grpSpLocks/>
          </p:cNvGrpSpPr>
          <p:nvPr/>
        </p:nvGrpSpPr>
        <p:grpSpPr bwMode="auto">
          <a:xfrm>
            <a:off x="5988051" y="3536951"/>
            <a:ext cx="690563" cy="1611313"/>
            <a:chOff x="3098" y="2257"/>
            <a:chExt cx="435" cy="1015"/>
          </a:xfrm>
        </p:grpSpPr>
        <p:sp>
          <p:nvSpPr>
            <p:cNvPr id="11311"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12"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11313"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dirty="0"/>
                <a:t>Religion</a:t>
              </a:r>
            </a:p>
          </p:txBody>
        </p:sp>
      </p:grpSp>
      <p:pic>
        <p:nvPicPr>
          <p:cNvPr id="36950" name="Picture 86"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958" name="Line 9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11293" name="Picture 144" descr="Gavel"/>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94" name="Group 22"/>
          <p:cNvGrpSpPr>
            <a:grpSpLocks/>
          </p:cNvGrpSpPr>
          <p:nvPr/>
        </p:nvGrpSpPr>
        <p:grpSpPr bwMode="auto">
          <a:xfrm>
            <a:off x="4403725" y="3984625"/>
            <a:ext cx="1536700" cy="2730500"/>
            <a:chOff x="907" y="2500"/>
            <a:chExt cx="968" cy="1720"/>
          </a:xfrm>
        </p:grpSpPr>
        <p:sp>
          <p:nvSpPr>
            <p:cNvPr id="11304"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11305"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11295" name="Group 145"/>
          <p:cNvGrpSpPr>
            <a:grpSpLocks/>
          </p:cNvGrpSpPr>
          <p:nvPr/>
        </p:nvGrpSpPr>
        <p:grpSpPr bwMode="auto">
          <a:xfrm>
            <a:off x="4224338" y="1341438"/>
            <a:ext cx="6443662" cy="5516562"/>
            <a:chOff x="1701" y="845"/>
            <a:chExt cx="4059" cy="3475"/>
          </a:xfrm>
        </p:grpSpPr>
        <p:sp>
          <p:nvSpPr>
            <p:cNvPr id="11302" name="Line 146"/>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03" name="Line 147"/>
            <p:cNvSpPr>
              <a:spLocks noChangeShapeType="1"/>
            </p:cNvSpPr>
            <p:nvPr/>
          </p:nvSpPr>
          <p:spPr bwMode="auto">
            <a:xfrm>
              <a:off x="1746" y="890"/>
              <a:ext cx="4014" cy="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1298" name="Group 161"/>
          <p:cNvGrpSpPr>
            <a:grpSpLocks/>
          </p:cNvGrpSpPr>
          <p:nvPr/>
        </p:nvGrpSpPr>
        <p:grpSpPr bwMode="auto">
          <a:xfrm>
            <a:off x="5267326" y="798513"/>
            <a:ext cx="936625" cy="1790700"/>
            <a:chOff x="2358" y="503"/>
            <a:chExt cx="590" cy="1128"/>
          </a:xfrm>
        </p:grpSpPr>
        <p:sp>
          <p:nvSpPr>
            <p:cNvPr id="11300" name="Line 162"/>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01" name="Text Box 163"/>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dirty="0">
                  <a:solidFill>
                    <a:schemeClr val="hlink"/>
                  </a:solidFill>
                </a:rPr>
                <a:t>FAITH</a:t>
              </a:r>
            </a:p>
          </p:txBody>
        </p:sp>
      </p:grpSp>
      <p:sp>
        <p:nvSpPr>
          <p:cNvPr id="2" name="Text Box 29">
            <a:extLst>
              <a:ext uri="{FF2B5EF4-FFF2-40B4-BE49-F238E27FC236}">
                <a16:creationId xmlns:a16="http://schemas.microsoft.com/office/drawing/2014/main" id="{D2EEECFF-0A67-9444-6E0B-381962C4646C}"/>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08E775E7-F110-F718-724E-473C35550374}"/>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EA04A5BA-37F9-1BDB-68BA-D5C65C8654FB}"/>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TextBox 4">
            <a:extLst>
              <a:ext uri="{FF2B5EF4-FFF2-40B4-BE49-F238E27FC236}">
                <a16:creationId xmlns:a16="http://schemas.microsoft.com/office/drawing/2014/main" id="{B7B933A8-164D-8A25-E1DF-494EDAFE6710}"/>
              </a:ext>
            </a:extLst>
          </p:cNvPr>
          <p:cNvSpPr txBox="1"/>
          <p:nvPr/>
        </p:nvSpPr>
        <p:spPr>
          <a:xfrm>
            <a:off x="875420" y="4847672"/>
            <a:ext cx="10693188" cy="1569660"/>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19"/>
            </a:pPr>
            <a:r>
              <a:rPr lang="en-US" sz="3200" dirty="0"/>
              <a:t> Religion is doing things that make you </a:t>
            </a:r>
            <a:r>
              <a:rPr lang="en-US" sz="3200" b="1" u="sng" dirty="0">
                <a:solidFill>
                  <a:srgbClr val="00B0F0"/>
                </a:solidFill>
              </a:rPr>
              <a:t>ACCEPTABLE</a:t>
            </a:r>
            <a:r>
              <a:rPr lang="en-US" sz="3200" dirty="0"/>
              <a:t> to God. Religion is coming from our </a:t>
            </a:r>
            <a:r>
              <a:rPr lang="en-US" sz="3200" b="1" u="sng" dirty="0">
                <a:solidFill>
                  <a:srgbClr val="00B0F0"/>
                </a:solidFill>
              </a:rPr>
              <a:t>CORRUPTED</a:t>
            </a:r>
            <a:r>
              <a:rPr lang="en-US" sz="3200" dirty="0"/>
              <a:t> being.</a:t>
            </a:r>
          </a:p>
        </p:txBody>
      </p:sp>
      <p:pic>
        <p:nvPicPr>
          <p:cNvPr id="6" name="Picture 5">
            <a:extLst>
              <a:ext uri="{FF2B5EF4-FFF2-40B4-BE49-F238E27FC236}">
                <a16:creationId xmlns:a16="http://schemas.microsoft.com/office/drawing/2014/main" id="{B92A6ECB-772B-7327-F835-7EF32B09BC68}"/>
              </a:ext>
            </a:extLst>
          </p:cNvPr>
          <p:cNvPicPr>
            <a:picLocks noChangeAspect="1"/>
          </p:cNvPicPr>
          <p:nvPr/>
        </p:nvPicPr>
        <p:blipFill>
          <a:blip r:embed="rId7"/>
          <a:stretch>
            <a:fillRect/>
          </a:stretch>
        </p:blipFill>
        <p:spPr>
          <a:xfrm>
            <a:off x="4941942" y="2557464"/>
            <a:ext cx="794018" cy="758826"/>
          </a:xfrm>
          <a:prstGeom prst="rect">
            <a:avLst/>
          </a:prstGeom>
        </p:spPr>
      </p:pic>
      <p:grpSp>
        <p:nvGrpSpPr>
          <p:cNvPr id="11284" name="Group 33"/>
          <p:cNvGrpSpPr>
            <a:grpSpLocks/>
          </p:cNvGrpSpPr>
          <p:nvPr/>
        </p:nvGrpSpPr>
        <p:grpSpPr bwMode="auto">
          <a:xfrm>
            <a:off x="5267326" y="2673351"/>
            <a:ext cx="1152525" cy="460375"/>
            <a:chOff x="2759" y="1652"/>
            <a:chExt cx="726" cy="290"/>
          </a:xfrm>
        </p:grpSpPr>
        <p:sp>
          <p:nvSpPr>
            <p:cNvPr id="11353"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54"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55"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19960760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75" name="Group 12"/>
          <p:cNvGrpSpPr>
            <a:grpSpLocks/>
          </p:cNvGrpSpPr>
          <p:nvPr/>
        </p:nvGrpSpPr>
        <p:grpSpPr bwMode="auto">
          <a:xfrm>
            <a:off x="2424113" y="1052513"/>
            <a:ext cx="1223962" cy="500062"/>
            <a:chOff x="582" y="708"/>
            <a:chExt cx="895" cy="315"/>
          </a:xfrm>
        </p:grpSpPr>
        <p:sp>
          <p:nvSpPr>
            <p:cNvPr id="11358"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59"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0"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1"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2"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3"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11266" name="Rectangle 151"/>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11267" name="Group 2"/>
          <p:cNvGrpSpPr>
            <a:grpSpLocks/>
          </p:cNvGrpSpPr>
          <p:nvPr/>
        </p:nvGrpSpPr>
        <p:grpSpPr bwMode="auto">
          <a:xfrm>
            <a:off x="1181100" y="2133600"/>
            <a:ext cx="685800" cy="2667000"/>
            <a:chOff x="-216" y="1344"/>
            <a:chExt cx="432" cy="1680"/>
          </a:xfrm>
        </p:grpSpPr>
        <p:sp>
          <p:nvSpPr>
            <p:cNvPr id="11364"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1365"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1268"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9"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1270"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11271"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11273"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11274"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11276"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77"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1278"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11280"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11281"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11282"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1283" name="Picture 32"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85" name="Group 37"/>
          <p:cNvGrpSpPr>
            <a:grpSpLocks/>
          </p:cNvGrpSpPr>
          <p:nvPr/>
        </p:nvGrpSpPr>
        <p:grpSpPr bwMode="auto">
          <a:xfrm>
            <a:off x="4548188" y="1628775"/>
            <a:ext cx="576262" cy="768350"/>
            <a:chOff x="2638" y="2131"/>
            <a:chExt cx="1380" cy="2073"/>
          </a:xfrm>
        </p:grpSpPr>
        <p:sp>
          <p:nvSpPr>
            <p:cNvPr id="11316"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7"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8"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9"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0"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1"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2"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3"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4"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5"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6"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7"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8"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9"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0"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1"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2"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3"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4"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5"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6"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7"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8"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9"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0"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1"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2"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3"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4"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5"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6"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7"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8"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9"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0"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1"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2"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1286"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dirty="0"/>
              <a:t>Seriousness of sin</a:t>
            </a:r>
          </a:p>
        </p:txBody>
      </p:sp>
      <p:grpSp>
        <p:nvGrpSpPr>
          <p:cNvPr id="11287" name="Group 76"/>
          <p:cNvGrpSpPr>
            <a:grpSpLocks/>
          </p:cNvGrpSpPr>
          <p:nvPr/>
        </p:nvGrpSpPr>
        <p:grpSpPr bwMode="auto">
          <a:xfrm>
            <a:off x="4116388" y="836614"/>
            <a:ext cx="4464050" cy="346075"/>
            <a:chOff x="2033" y="684"/>
            <a:chExt cx="2710" cy="218"/>
          </a:xfrm>
        </p:grpSpPr>
        <p:sp>
          <p:nvSpPr>
            <p:cNvPr id="11314" name="Line 77"/>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15" name="Text Box 78"/>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8" name="Group 82"/>
          <p:cNvGrpSpPr>
            <a:grpSpLocks/>
          </p:cNvGrpSpPr>
          <p:nvPr/>
        </p:nvGrpSpPr>
        <p:grpSpPr bwMode="auto">
          <a:xfrm>
            <a:off x="5988051" y="3536951"/>
            <a:ext cx="690563" cy="1611313"/>
            <a:chOff x="3098" y="2257"/>
            <a:chExt cx="435" cy="1015"/>
          </a:xfrm>
        </p:grpSpPr>
        <p:sp>
          <p:nvSpPr>
            <p:cNvPr id="11311"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12"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11313"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dirty="0"/>
                <a:t>Religion</a:t>
              </a:r>
            </a:p>
          </p:txBody>
        </p:sp>
      </p:grpSp>
      <p:pic>
        <p:nvPicPr>
          <p:cNvPr id="36950" name="Picture 86"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958" name="Line 9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11293" name="Picture 144" descr="Gavel"/>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94" name="Group 22"/>
          <p:cNvGrpSpPr>
            <a:grpSpLocks/>
          </p:cNvGrpSpPr>
          <p:nvPr/>
        </p:nvGrpSpPr>
        <p:grpSpPr bwMode="auto">
          <a:xfrm>
            <a:off x="4403725" y="3984625"/>
            <a:ext cx="1536700" cy="2730500"/>
            <a:chOff x="907" y="2500"/>
            <a:chExt cx="968" cy="1720"/>
          </a:xfrm>
        </p:grpSpPr>
        <p:sp>
          <p:nvSpPr>
            <p:cNvPr id="11304"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11305"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11295" name="Group 145"/>
          <p:cNvGrpSpPr>
            <a:grpSpLocks/>
          </p:cNvGrpSpPr>
          <p:nvPr/>
        </p:nvGrpSpPr>
        <p:grpSpPr bwMode="auto">
          <a:xfrm>
            <a:off x="4224338" y="1341438"/>
            <a:ext cx="6443662" cy="5516562"/>
            <a:chOff x="1701" y="845"/>
            <a:chExt cx="4059" cy="3475"/>
          </a:xfrm>
        </p:grpSpPr>
        <p:sp>
          <p:nvSpPr>
            <p:cNvPr id="11302" name="Line 146"/>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03" name="Line 147"/>
            <p:cNvSpPr>
              <a:spLocks noChangeShapeType="1"/>
            </p:cNvSpPr>
            <p:nvPr/>
          </p:nvSpPr>
          <p:spPr bwMode="auto">
            <a:xfrm>
              <a:off x="1746" y="890"/>
              <a:ext cx="4014"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1298" name="Group 161"/>
          <p:cNvGrpSpPr>
            <a:grpSpLocks/>
          </p:cNvGrpSpPr>
          <p:nvPr/>
        </p:nvGrpSpPr>
        <p:grpSpPr bwMode="auto">
          <a:xfrm>
            <a:off x="5267326" y="798513"/>
            <a:ext cx="936625" cy="1790700"/>
            <a:chOff x="2358" y="503"/>
            <a:chExt cx="590" cy="1128"/>
          </a:xfrm>
        </p:grpSpPr>
        <p:sp>
          <p:nvSpPr>
            <p:cNvPr id="11300" name="Line 162"/>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01" name="Text Box 163"/>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dirty="0">
                  <a:solidFill>
                    <a:schemeClr val="hlink"/>
                  </a:solidFill>
                </a:rPr>
                <a:t>FAITH</a:t>
              </a:r>
            </a:p>
          </p:txBody>
        </p:sp>
      </p:grpSp>
      <p:sp>
        <p:nvSpPr>
          <p:cNvPr id="2" name="Text Box 29">
            <a:extLst>
              <a:ext uri="{FF2B5EF4-FFF2-40B4-BE49-F238E27FC236}">
                <a16:creationId xmlns:a16="http://schemas.microsoft.com/office/drawing/2014/main" id="{D408BAFC-31FC-917D-87E3-0515771DE7E6}"/>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40EACB05-5565-1454-0002-C601108D1963}"/>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DB258941-1232-62EC-EE82-111D568D98F7}"/>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AC1D3C53-69C3-03F3-524A-391467762E77}"/>
              </a:ext>
            </a:extLst>
          </p:cNvPr>
          <p:cNvPicPr>
            <a:picLocks noChangeAspect="1"/>
          </p:cNvPicPr>
          <p:nvPr/>
        </p:nvPicPr>
        <p:blipFill>
          <a:blip r:embed="rId7"/>
          <a:stretch>
            <a:fillRect/>
          </a:stretch>
        </p:blipFill>
        <p:spPr>
          <a:xfrm>
            <a:off x="4941942" y="2557464"/>
            <a:ext cx="794018" cy="758826"/>
          </a:xfrm>
          <a:prstGeom prst="rect">
            <a:avLst/>
          </a:prstGeom>
        </p:spPr>
      </p:pic>
      <p:grpSp>
        <p:nvGrpSpPr>
          <p:cNvPr id="11284" name="Group 33"/>
          <p:cNvGrpSpPr>
            <a:grpSpLocks/>
          </p:cNvGrpSpPr>
          <p:nvPr/>
        </p:nvGrpSpPr>
        <p:grpSpPr bwMode="auto">
          <a:xfrm>
            <a:off x="5267326" y="2673351"/>
            <a:ext cx="1152525" cy="460375"/>
            <a:chOff x="2759" y="1652"/>
            <a:chExt cx="726" cy="290"/>
          </a:xfrm>
        </p:grpSpPr>
        <p:sp>
          <p:nvSpPr>
            <p:cNvPr id="11353"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54"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55"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3090366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02E884-90A4-86EA-9BEB-EA8D6D81E78D}"/>
            </a:ext>
          </a:extLst>
        </p:cNvPr>
        <p:cNvGrpSpPr/>
        <p:nvPr/>
      </p:nvGrpSpPr>
      <p:grpSpPr>
        <a:xfrm>
          <a:off x="0" y="0"/>
          <a:ext cx="0" cy="0"/>
          <a:chOff x="0" y="0"/>
          <a:chExt cx="0" cy="0"/>
        </a:xfrm>
      </p:grpSpPr>
      <p:grpSp>
        <p:nvGrpSpPr>
          <p:cNvPr id="11275" name="Group 12">
            <a:extLst>
              <a:ext uri="{FF2B5EF4-FFF2-40B4-BE49-F238E27FC236}">
                <a16:creationId xmlns:a16="http://schemas.microsoft.com/office/drawing/2014/main" id="{0F0A81E4-1B96-37E4-E776-B81A68A99906}"/>
              </a:ext>
            </a:extLst>
          </p:cNvPr>
          <p:cNvGrpSpPr>
            <a:grpSpLocks/>
          </p:cNvGrpSpPr>
          <p:nvPr/>
        </p:nvGrpSpPr>
        <p:grpSpPr bwMode="auto">
          <a:xfrm>
            <a:off x="2424113" y="1052513"/>
            <a:ext cx="1223962" cy="500062"/>
            <a:chOff x="582" y="708"/>
            <a:chExt cx="895" cy="315"/>
          </a:xfrm>
        </p:grpSpPr>
        <p:sp>
          <p:nvSpPr>
            <p:cNvPr id="11358" name="Line 13">
              <a:extLst>
                <a:ext uri="{FF2B5EF4-FFF2-40B4-BE49-F238E27FC236}">
                  <a16:creationId xmlns:a16="http://schemas.microsoft.com/office/drawing/2014/main" id="{81F57830-72A3-1A67-49EB-2A81F30975CC}"/>
                </a:ext>
              </a:extLst>
            </p:cNvPr>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59" name="Line 14">
              <a:extLst>
                <a:ext uri="{FF2B5EF4-FFF2-40B4-BE49-F238E27FC236}">
                  <a16:creationId xmlns:a16="http://schemas.microsoft.com/office/drawing/2014/main" id="{6DF0412D-69AB-5985-8560-60CB7046952E}"/>
                </a:ext>
              </a:extLst>
            </p:cNvPr>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0" name="Line 15">
              <a:extLst>
                <a:ext uri="{FF2B5EF4-FFF2-40B4-BE49-F238E27FC236}">
                  <a16:creationId xmlns:a16="http://schemas.microsoft.com/office/drawing/2014/main" id="{314A331A-4424-6FEC-EC24-07433EF855AF}"/>
                </a:ext>
              </a:extLst>
            </p:cNvPr>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1" name="Line 16">
              <a:extLst>
                <a:ext uri="{FF2B5EF4-FFF2-40B4-BE49-F238E27FC236}">
                  <a16:creationId xmlns:a16="http://schemas.microsoft.com/office/drawing/2014/main" id="{C6909859-1478-D9E7-BDEC-A80AE6C1E542}"/>
                </a:ext>
              </a:extLst>
            </p:cNvPr>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2" name="Line 17">
              <a:extLst>
                <a:ext uri="{FF2B5EF4-FFF2-40B4-BE49-F238E27FC236}">
                  <a16:creationId xmlns:a16="http://schemas.microsoft.com/office/drawing/2014/main" id="{5FD7F7BA-E219-B330-ABE2-1DED47CE1D05}"/>
                </a:ext>
              </a:extLst>
            </p:cNvPr>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3" name="Line 18">
              <a:extLst>
                <a:ext uri="{FF2B5EF4-FFF2-40B4-BE49-F238E27FC236}">
                  <a16:creationId xmlns:a16="http://schemas.microsoft.com/office/drawing/2014/main" id="{41481EDE-753E-CD62-77D3-97B01DFAA36D}"/>
                </a:ext>
              </a:extLst>
            </p:cNvPr>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11266" name="Rectangle 151">
            <a:extLst>
              <a:ext uri="{FF2B5EF4-FFF2-40B4-BE49-F238E27FC236}">
                <a16:creationId xmlns:a16="http://schemas.microsoft.com/office/drawing/2014/main" id="{739BAAAA-546B-ED06-F4A0-E212A2B12288}"/>
              </a:ext>
            </a:extLst>
          </p:cNvPr>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11267" name="Group 2">
            <a:extLst>
              <a:ext uri="{FF2B5EF4-FFF2-40B4-BE49-F238E27FC236}">
                <a16:creationId xmlns:a16="http://schemas.microsoft.com/office/drawing/2014/main" id="{9B1F4AD2-583F-119B-97ED-D983BA3994F6}"/>
              </a:ext>
            </a:extLst>
          </p:cNvPr>
          <p:cNvGrpSpPr>
            <a:grpSpLocks/>
          </p:cNvGrpSpPr>
          <p:nvPr/>
        </p:nvGrpSpPr>
        <p:grpSpPr bwMode="auto">
          <a:xfrm>
            <a:off x="1181100" y="2133600"/>
            <a:ext cx="685800" cy="2667000"/>
            <a:chOff x="-216" y="1344"/>
            <a:chExt cx="432" cy="1680"/>
          </a:xfrm>
        </p:grpSpPr>
        <p:sp>
          <p:nvSpPr>
            <p:cNvPr id="11364" name="Oval 3">
              <a:extLst>
                <a:ext uri="{FF2B5EF4-FFF2-40B4-BE49-F238E27FC236}">
                  <a16:creationId xmlns:a16="http://schemas.microsoft.com/office/drawing/2014/main" id="{302FFA2D-4DC3-D3B4-6CD0-EA4F13AB3544}"/>
                </a:ext>
              </a:extLst>
            </p:cNvPr>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1365" name="Text Box 4">
              <a:extLst>
                <a:ext uri="{FF2B5EF4-FFF2-40B4-BE49-F238E27FC236}">
                  <a16:creationId xmlns:a16="http://schemas.microsoft.com/office/drawing/2014/main" id="{FF7E4B74-1E8D-2D49-E769-14503B506941}"/>
                </a:ext>
              </a:extLst>
            </p:cNvPr>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1268" name="Line 5">
            <a:extLst>
              <a:ext uri="{FF2B5EF4-FFF2-40B4-BE49-F238E27FC236}">
                <a16:creationId xmlns:a16="http://schemas.microsoft.com/office/drawing/2014/main" id="{18971311-6388-2E82-5F66-AD3524BDF9E2}"/>
              </a:ext>
            </a:extLst>
          </p:cNvPr>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9" name="AutoShape 6">
            <a:extLst>
              <a:ext uri="{FF2B5EF4-FFF2-40B4-BE49-F238E27FC236}">
                <a16:creationId xmlns:a16="http://schemas.microsoft.com/office/drawing/2014/main" id="{A0E267FF-6D10-BC9C-5C95-AD3848D4D1DC}"/>
              </a:ext>
            </a:extLst>
          </p:cNvPr>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1270" name="Text Box 7">
            <a:extLst>
              <a:ext uri="{FF2B5EF4-FFF2-40B4-BE49-F238E27FC236}">
                <a16:creationId xmlns:a16="http://schemas.microsoft.com/office/drawing/2014/main" id="{030A30AB-0776-B5D6-138D-1EC78987A0BB}"/>
              </a:ext>
            </a:extLst>
          </p:cNvPr>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11271" name="Text Box 8">
            <a:extLst>
              <a:ext uri="{FF2B5EF4-FFF2-40B4-BE49-F238E27FC236}">
                <a16:creationId xmlns:a16="http://schemas.microsoft.com/office/drawing/2014/main" id="{5BE8FE80-DC39-2683-BFB2-3E7EB9F1F568}"/>
              </a:ext>
            </a:extLst>
          </p:cNvPr>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11273" name="Text Box 10">
            <a:extLst>
              <a:ext uri="{FF2B5EF4-FFF2-40B4-BE49-F238E27FC236}">
                <a16:creationId xmlns:a16="http://schemas.microsoft.com/office/drawing/2014/main" id="{0DD8BA1A-416A-6257-DECE-8D90C6ACF6B1}"/>
              </a:ext>
            </a:extLst>
          </p:cNvPr>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11274" name="Text Box 11">
            <a:extLst>
              <a:ext uri="{FF2B5EF4-FFF2-40B4-BE49-F238E27FC236}">
                <a16:creationId xmlns:a16="http://schemas.microsoft.com/office/drawing/2014/main" id="{175DE58B-8600-1872-8B2A-372191F12099}"/>
              </a:ext>
            </a:extLst>
          </p:cNvPr>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11276" name="Picture 19" descr="j0237277">
            <a:extLst>
              <a:ext uri="{FF2B5EF4-FFF2-40B4-BE49-F238E27FC236}">
                <a16:creationId xmlns:a16="http://schemas.microsoft.com/office/drawing/2014/main" id="{AE9B5ACB-783E-10EE-A551-FA61893D9848}"/>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77" name="Text Box 20">
            <a:extLst>
              <a:ext uri="{FF2B5EF4-FFF2-40B4-BE49-F238E27FC236}">
                <a16:creationId xmlns:a16="http://schemas.microsoft.com/office/drawing/2014/main" id="{4D8AED84-668C-2F1A-7D5B-4FB10B27A3E4}"/>
              </a:ext>
            </a:extLst>
          </p:cNvPr>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1278" name="Text Box 21">
            <a:extLst>
              <a:ext uri="{FF2B5EF4-FFF2-40B4-BE49-F238E27FC236}">
                <a16:creationId xmlns:a16="http://schemas.microsoft.com/office/drawing/2014/main" id="{A08B6E02-EF57-EC34-8697-65A7091C3F88}"/>
              </a:ext>
            </a:extLst>
          </p:cNvPr>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11280" name="Text Box 28">
            <a:extLst>
              <a:ext uri="{FF2B5EF4-FFF2-40B4-BE49-F238E27FC236}">
                <a16:creationId xmlns:a16="http://schemas.microsoft.com/office/drawing/2014/main" id="{B4B962CE-E855-DFF5-D708-22D145EC0F2C}"/>
              </a:ext>
            </a:extLst>
          </p:cNvPr>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11281" name="Text Box 30">
            <a:extLst>
              <a:ext uri="{FF2B5EF4-FFF2-40B4-BE49-F238E27FC236}">
                <a16:creationId xmlns:a16="http://schemas.microsoft.com/office/drawing/2014/main" id="{5B26E252-FA8D-CBD7-D7A7-3B884C96493E}"/>
              </a:ext>
            </a:extLst>
          </p:cNvPr>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11282" name="Line 31">
            <a:extLst>
              <a:ext uri="{FF2B5EF4-FFF2-40B4-BE49-F238E27FC236}">
                <a16:creationId xmlns:a16="http://schemas.microsoft.com/office/drawing/2014/main" id="{7D755CFE-5727-D58B-B2F6-E17464449476}"/>
              </a:ext>
            </a:extLst>
          </p:cNvPr>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1283" name="Picture 32" descr="scl2">
            <a:extLst>
              <a:ext uri="{FF2B5EF4-FFF2-40B4-BE49-F238E27FC236}">
                <a16:creationId xmlns:a16="http://schemas.microsoft.com/office/drawing/2014/main" id="{E3F866D8-8BAB-9D04-BEDD-25A9702AB64A}"/>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85" name="Group 37">
            <a:extLst>
              <a:ext uri="{FF2B5EF4-FFF2-40B4-BE49-F238E27FC236}">
                <a16:creationId xmlns:a16="http://schemas.microsoft.com/office/drawing/2014/main" id="{6FE94EE3-93BB-A989-1BAF-C528E3E70592}"/>
              </a:ext>
            </a:extLst>
          </p:cNvPr>
          <p:cNvGrpSpPr>
            <a:grpSpLocks/>
          </p:cNvGrpSpPr>
          <p:nvPr/>
        </p:nvGrpSpPr>
        <p:grpSpPr bwMode="auto">
          <a:xfrm>
            <a:off x="4548188" y="1628775"/>
            <a:ext cx="576262" cy="768350"/>
            <a:chOff x="2638" y="2131"/>
            <a:chExt cx="1380" cy="2073"/>
          </a:xfrm>
        </p:grpSpPr>
        <p:sp>
          <p:nvSpPr>
            <p:cNvPr id="11316" name="Freeform 38">
              <a:extLst>
                <a:ext uri="{FF2B5EF4-FFF2-40B4-BE49-F238E27FC236}">
                  <a16:creationId xmlns:a16="http://schemas.microsoft.com/office/drawing/2014/main" id="{B354C4C6-4AC9-7368-C365-3544DA06DE73}"/>
                </a:ext>
              </a:extLst>
            </p:cNvPr>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7" name="Freeform 39">
              <a:extLst>
                <a:ext uri="{FF2B5EF4-FFF2-40B4-BE49-F238E27FC236}">
                  <a16:creationId xmlns:a16="http://schemas.microsoft.com/office/drawing/2014/main" id="{2ED383D7-29DC-30DA-EAE8-C9F4A1E5C6F3}"/>
                </a:ext>
              </a:extLst>
            </p:cNvPr>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8" name="Freeform 40">
              <a:extLst>
                <a:ext uri="{FF2B5EF4-FFF2-40B4-BE49-F238E27FC236}">
                  <a16:creationId xmlns:a16="http://schemas.microsoft.com/office/drawing/2014/main" id="{5C15F06B-057F-48F3-A093-154F2F0C2CDD}"/>
                </a:ext>
              </a:extLst>
            </p:cNvPr>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9" name="Freeform 41">
              <a:extLst>
                <a:ext uri="{FF2B5EF4-FFF2-40B4-BE49-F238E27FC236}">
                  <a16:creationId xmlns:a16="http://schemas.microsoft.com/office/drawing/2014/main" id="{4BCC4625-74D0-99AD-7588-742B23744109}"/>
                </a:ext>
              </a:extLst>
            </p:cNvPr>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0" name="Freeform 42">
              <a:extLst>
                <a:ext uri="{FF2B5EF4-FFF2-40B4-BE49-F238E27FC236}">
                  <a16:creationId xmlns:a16="http://schemas.microsoft.com/office/drawing/2014/main" id="{BF256120-FD2F-7362-8770-D4AD3EAFD9B0}"/>
                </a:ext>
              </a:extLst>
            </p:cNvPr>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1" name="Freeform 43">
              <a:extLst>
                <a:ext uri="{FF2B5EF4-FFF2-40B4-BE49-F238E27FC236}">
                  <a16:creationId xmlns:a16="http://schemas.microsoft.com/office/drawing/2014/main" id="{68AF5890-DE43-9712-AB68-73052F3439A4}"/>
                </a:ext>
              </a:extLst>
            </p:cNvPr>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2" name="Freeform 44">
              <a:extLst>
                <a:ext uri="{FF2B5EF4-FFF2-40B4-BE49-F238E27FC236}">
                  <a16:creationId xmlns:a16="http://schemas.microsoft.com/office/drawing/2014/main" id="{C8FC73B4-ADC7-A52D-0113-181E2C382552}"/>
                </a:ext>
              </a:extLst>
            </p:cNvPr>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3" name="Freeform 45">
              <a:extLst>
                <a:ext uri="{FF2B5EF4-FFF2-40B4-BE49-F238E27FC236}">
                  <a16:creationId xmlns:a16="http://schemas.microsoft.com/office/drawing/2014/main" id="{CF92E2F8-46F7-5B2B-1ED3-BBCB1FDC2476}"/>
                </a:ext>
              </a:extLst>
            </p:cNvPr>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4" name="Freeform 46">
              <a:extLst>
                <a:ext uri="{FF2B5EF4-FFF2-40B4-BE49-F238E27FC236}">
                  <a16:creationId xmlns:a16="http://schemas.microsoft.com/office/drawing/2014/main" id="{47AC3F9C-3B0B-7F66-BC08-CD9A8816816C}"/>
                </a:ext>
              </a:extLst>
            </p:cNvPr>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5" name="Freeform 47">
              <a:extLst>
                <a:ext uri="{FF2B5EF4-FFF2-40B4-BE49-F238E27FC236}">
                  <a16:creationId xmlns:a16="http://schemas.microsoft.com/office/drawing/2014/main" id="{0DA9CB66-AD84-B19C-8624-10253FDDCBBA}"/>
                </a:ext>
              </a:extLst>
            </p:cNvPr>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6" name="Freeform 48">
              <a:extLst>
                <a:ext uri="{FF2B5EF4-FFF2-40B4-BE49-F238E27FC236}">
                  <a16:creationId xmlns:a16="http://schemas.microsoft.com/office/drawing/2014/main" id="{AC9ED3BE-3E52-5DCC-8542-31EC96DBF1F4}"/>
                </a:ext>
              </a:extLst>
            </p:cNvPr>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7" name="Freeform 49">
              <a:extLst>
                <a:ext uri="{FF2B5EF4-FFF2-40B4-BE49-F238E27FC236}">
                  <a16:creationId xmlns:a16="http://schemas.microsoft.com/office/drawing/2014/main" id="{27D21296-0122-A9EE-0B5D-B028712F979A}"/>
                </a:ext>
              </a:extLst>
            </p:cNvPr>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8" name="Freeform 50">
              <a:extLst>
                <a:ext uri="{FF2B5EF4-FFF2-40B4-BE49-F238E27FC236}">
                  <a16:creationId xmlns:a16="http://schemas.microsoft.com/office/drawing/2014/main" id="{7053D7AD-719F-2A41-FFB5-407B02D7BF1A}"/>
                </a:ext>
              </a:extLst>
            </p:cNvPr>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9" name="Freeform 51">
              <a:extLst>
                <a:ext uri="{FF2B5EF4-FFF2-40B4-BE49-F238E27FC236}">
                  <a16:creationId xmlns:a16="http://schemas.microsoft.com/office/drawing/2014/main" id="{5001B062-BC51-759A-7586-5BB82B52B187}"/>
                </a:ext>
              </a:extLst>
            </p:cNvPr>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0" name="Freeform 52">
              <a:extLst>
                <a:ext uri="{FF2B5EF4-FFF2-40B4-BE49-F238E27FC236}">
                  <a16:creationId xmlns:a16="http://schemas.microsoft.com/office/drawing/2014/main" id="{7264DAE7-C4E7-10BB-2B23-040DE8D3CB58}"/>
                </a:ext>
              </a:extLst>
            </p:cNvPr>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1" name="Freeform 53">
              <a:extLst>
                <a:ext uri="{FF2B5EF4-FFF2-40B4-BE49-F238E27FC236}">
                  <a16:creationId xmlns:a16="http://schemas.microsoft.com/office/drawing/2014/main" id="{AA4DEB3C-C45D-9B66-C82A-A6C64E67502D}"/>
                </a:ext>
              </a:extLst>
            </p:cNvPr>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2" name="Freeform 54">
              <a:extLst>
                <a:ext uri="{FF2B5EF4-FFF2-40B4-BE49-F238E27FC236}">
                  <a16:creationId xmlns:a16="http://schemas.microsoft.com/office/drawing/2014/main" id="{EBF332F3-68E8-5DDB-1B03-8A0614FAFDA4}"/>
                </a:ext>
              </a:extLst>
            </p:cNvPr>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3" name="Freeform 55">
              <a:extLst>
                <a:ext uri="{FF2B5EF4-FFF2-40B4-BE49-F238E27FC236}">
                  <a16:creationId xmlns:a16="http://schemas.microsoft.com/office/drawing/2014/main" id="{5C6DEAE8-8A90-916C-6149-812064B8B29F}"/>
                </a:ext>
              </a:extLst>
            </p:cNvPr>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4" name="Freeform 56">
              <a:extLst>
                <a:ext uri="{FF2B5EF4-FFF2-40B4-BE49-F238E27FC236}">
                  <a16:creationId xmlns:a16="http://schemas.microsoft.com/office/drawing/2014/main" id="{95B12A7B-77F5-AB44-6379-A68AACECFB21}"/>
                </a:ext>
              </a:extLst>
            </p:cNvPr>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5" name="Freeform 57">
              <a:extLst>
                <a:ext uri="{FF2B5EF4-FFF2-40B4-BE49-F238E27FC236}">
                  <a16:creationId xmlns:a16="http://schemas.microsoft.com/office/drawing/2014/main" id="{9F46F6D0-93DF-554D-6B14-990E7AF2F66C}"/>
                </a:ext>
              </a:extLst>
            </p:cNvPr>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6" name="Freeform 58">
              <a:extLst>
                <a:ext uri="{FF2B5EF4-FFF2-40B4-BE49-F238E27FC236}">
                  <a16:creationId xmlns:a16="http://schemas.microsoft.com/office/drawing/2014/main" id="{2AF276F8-6DD6-A6F4-6B82-D8E7F2880520}"/>
                </a:ext>
              </a:extLst>
            </p:cNvPr>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7" name="Freeform 59">
              <a:extLst>
                <a:ext uri="{FF2B5EF4-FFF2-40B4-BE49-F238E27FC236}">
                  <a16:creationId xmlns:a16="http://schemas.microsoft.com/office/drawing/2014/main" id="{4EE615E4-5BC7-4003-AB78-F66F7F240B15}"/>
                </a:ext>
              </a:extLst>
            </p:cNvPr>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8" name="Freeform 60">
              <a:extLst>
                <a:ext uri="{FF2B5EF4-FFF2-40B4-BE49-F238E27FC236}">
                  <a16:creationId xmlns:a16="http://schemas.microsoft.com/office/drawing/2014/main" id="{42DBF588-13F4-F7FA-22F1-5546B22130B5}"/>
                </a:ext>
              </a:extLst>
            </p:cNvPr>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9" name="Freeform 61">
              <a:extLst>
                <a:ext uri="{FF2B5EF4-FFF2-40B4-BE49-F238E27FC236}">
                  <a16:creationId xmlns:a16="http://schemas.microsoft.com/office/drawing/2014/main" id="{ACC9749F-76BF-22BA-B285-CEB6AB2A1CDB}"/>
                </a:ext>
              </a:extLst>
            </p:cNvPr>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0" name="Freeform 62">
              <a:extLst>
                <a:ext uri="{FF2B5EF4-FFF2-40B4-BE49-F238E27FC236}">
                  <a16:creationId xmlns:a16="http://schemas.microsoft.com/office/drawing/2014/main" id="{365F2FCD-66C7-AD09-6B55-52F8C2C82F4E}"/>
                </a:ext>
              </a:extLst>
            </p:cNvPr>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1" name="Freeform 63">
              <a:extLst>
                <a:ext uri="{FF2B5EF4-FFF2-40B4-BE49-F238E27FC236}">
                  <a16:creationId xmlns:a16="http://schemas.microsoft.com/office/drawing/2014/main" id="{81A02632-0837-09E5-635A-CAE5A5049906}"/>
                </a:ext>
              </a:extLst>
            </p:cNvPr>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2" name="Freeform 64">
              <a:extLst>
                <a:ext uri="{FF2B5EF4-FFF2-40B4-BE49-F238E27FC236}">
                  <a16:creationId xmlns:a16="http://schemas.microsoft.com/office/drawing/2014/main" id="{1336E22E-6253-1C6C-4996-70103491E5F0}"/>
                </a:ext>
              </a:extLst>
            </p:cNvPr>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3" name="Freeform 65">
              <a:extLst>
                <a:ext uri="{FF2B5EF4-FFF2-40B4-BE49-F238E27FC236}">
                  <a16:creationId xmlns:a16="http://schemas.microsoft.com/office/drawing/2014/main" id="{21351022-3C1E-89B9-D6F4-E56F31C42F6A}"/>
                </a:ext>
              </a:extLst>
            </p:cNvPr>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4" name="Freeform 66">
              <a:extLst>
                <a:ext uri="{FF2B5EF4-FFF2-40B4-BE49-F238E27FC236}">
                  <a16:creationId xmlns:a16="http://schemas.microsoft.com/office/drawing/2014/main" id="{3D50B440-C948-62EA-D16C-197F59B6AFAC}"/>
                </a:ext>
              </a:extLst>
            </p:cNvPr>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5" name="Freeform 67">
              <a:extLst>
                <a:ext uri="{FF2B5EF4-FFF2-40B4-BE49-F238E27FC236}">
                  <a16:creationId xmlns:a16="http://schemas.microsoft.com/office/drawing/2014/main" id="{23D43547-79FE-B4E4-7687-5FB27776F5C8}"/>
                </a:ext>
              </a:extLst>
            </p:cNvPr>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6" name="Freeform 68">
              <a:extLst>
                <a:ext uri="{FF2B5EF4-FFF2-40B4-BE49-F238E27FC236}">
                  <a16:creationId xmlns:a16="http://schemas.microsoft.com/office/drawing/2014/main" id="{7961A1AD-3640-9459-6411-01EA5B83970C}"/>
                </a:ext>
              </a:extLst>
            </p:cNvPr>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7" name="Freeform 69">
              <a:extLst>
                <a:ext uri="{FF2B5EF4-FFF2-40B4-BE49-F238E27FC236}">
                  <a16:creationId xmlns:a16="http://schemas.microsoft.com/office/drawing/2014/main" id="{974BCB4E-1BA9-F3AB-06AA-D7DE9947E778}"/>
                </a:ext>
              </a:extLst>
            </p:cNvPr>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8" name="Freeform 70">
              <a:extLst>
                <a:ext uri="{FF2B5EF4-FFF2-40B4-BE49-F238E27FC236}">
                  <a16:creationId xmlns:a16="http://schemas.microsoft.com/office/drawing/2014/main" id="{A27206F7-9712-4898-4919-34FDCBE50621}"/>
                </a:ext>
              </a:extLst>
            </p:cNvPr>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9" name="Freeform 71">
              <a:extLst>
                <a:ext uri="{FF2B5EF4-FFF2-40B4-BE49-F238E27FC236}">
                  <a16:creationId xmlns:a16="http://schemas.microsoft.com/office/drawing/2014/main" id="{751D6811-400F-36F3-FD73-D62E062A0B7C}"/>
                </a:ext>
              </a:extLst>
            </p:cNvPr>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0" name="Freeform 72">
              <a:extLst>
                <a:ext uri="{FF2B5EF4-FFF2-40B4-BE49-F238E27FC236}">
                  <a16:creationId xmlns:a16="http://schemas.microsoft.com/office/drawing/2014/main" id="{7F7D2A0C-44B9-6F26-D0C4-3D297ACEEE31}"/>
                </a:ext>
              </a:extLst>
            </p:cNvPr>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1" name="Freeform 73">
              <a:extLst>
                <a:ext uri="{FF2B5EF4-FFF2-40B4-BE49-F238E27FC236}">
                  <a16:creationId xmlns:a16="http://schemas.microsoft.com/office/drawing/2014/main" id="{7471B791-D6F0-BD06-31FA-F3DBF12418CD}"/>
                </a:ext>
              </a:extLst>
            </p:cNvPr>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2" name="Freeform 74">
              <a:extLst>
                <a:ext uri="{FF2B5EF4-FFF2-40B4-BE49-F238E27FC236}">
                  <a16:creationId xmlns:a16="http://schemas.microsoft.com/office/drawing/2014/main" id="{91B1B344-A63D-06EE-2B04-557DE398BCD0}"/>
                </a:ext>
              </a:extLst>
            </p:cNvPr>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1286" name="Text Box 75">
            <a:extLst>
              <a:ext uri="{FF2B5EF4-FFF2-40B4-BE49-F238E27FC236}">
                <a16:creationId xmlns:a16="http://schemas.microsoft.com/office/drawing/2014/main" id="{9E76610A-3678-99F5-54D3-5D880E804567}"/>
              </a:ext>
            </a:extLst>
          </p:cNvPr>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dirty="0"/>
              <a:t>Seriousness of sin</a:t>
            </a:r>
          </a:p>
        </p:txBody>
      </p:sp>
      <p:grpSp>
        <p:nvGrpSpPr>
          <p:cNvPr id="11287" name="Group 76">
            <a:extLst>
              <a:ext uri="{FF2B5EF4-FFF2-40B4-BE49-F238E27FC236}">
                <a16:creationId xmlns:a16="http://schemas.microsoft.com/office/drawing/2014/main" id="{17964933-CEEA-9D3E-5F0D-9E654ADC1DC9}"/>
              </a:ext>
            </a:extLst>
          </p:cNvPr>
          <p:cNvGrpSpPr>
            <a:grpSpLocks/>
          </p:cNvGrpSpPr>
          <p:nvPr/>
        </p:nvGrpSpPr>
        <p:grpSpPr bwMode="auto">
          <a:xfrm>
            <a:off x="4116388" y="836614"/>
            <a:ext cx="4464050" cy="346075"/>
            <a:chOff x="2033" y="684"/>
            <a:chExt cx="2710" cy="218"/>
          </a:xfrm>
        </p:grpSpPr>
        <p:sp>
          <p:nvSpPr>
            <p:cNvPr id="11314" name="Line 77">
              <a:extLst>
                <a:ext uri="{FF2B5EF4-FFF2-40B4-BE49-F238E27FC236}">
                  <a16:creationId xmlns:a16="http://schemas.microsoft.com/office/drawing/2014/main" id="{ED8D79B5-FDFF-F7B9-DEB4-F59DB2F86929}"/>
                </a:ext>
              </a:extLst>
            </p:cNvPr>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15" name="Text Box 78">
              <a:extLst>
                <a:ext uri="{FF2B5EF4-FFF2-40B4-BE49-F238E27FC236}">
                  <a16:creationId xmlns:a16="http://schemas.microsoft.com/office/drawing/2014/main" id="{C3767076-DBB3-B8FD-B297-E55563E49AD9}"/>
                </a:ext>
              </a:extLst>
            </p:cNvPr>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8" name="Group 82">
            <a:extLst>
              <a:ext uri="{FF2B5EF4-FFF2-40B4-BE49-F238E27FC236}">
                <a16:creationId xmlns:a16="http://schemas.microsoft.com/office/drawing/2014/main" id="{CA01B108-F51E-6B90-5EFB-F9A6F4DBC0AA}"/>
              </a:ext>
            </a:extLst>
          </p:cNvPr>
          <p:cNvGrpSpPr>
            <a:grpSpLocks/>
          </p:cNvGrpSpPr>
          <p:nvPr/>
        </p:nvGrpSpPr>
        <p:grpSpPr bwMode="auto">
          <a:xfrm>
            <a:off x="5988051" y="3536951"/>
            <a:ext cx="690563" cy="1611313"/>
            <a:chOff x="3098" y="2257"/>
            <a:chExt cx="435" cy="1015"/>
          </a:xfrm>
        </p:grpSpPr>
        <p:sp>
          <p:nvSpPr>
            <p:cNvPr id="11311" name="Line 83">
              <a:extLst>
                <a:ext uri="{FF2B5EF4-FFF2-40B4-BE49-F238E27FC236}">
                  <a16:creationId xmlns:a16="http://schemas.microsoft.com/office/drawing/2014/main" id="{00741EA5-283E-F457-D3A3-13189D5207A6}"/>
                </a:ext>
              </a:extLst>
            </p:cNvPr>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12" name="Text Box 84">
              <a:extLst>
                <a:ext uri="{FF2B5EF4-FFF2-40B4-BE49-F238E27FC236}">
                  <a16:creationId xmlns:a16="http://schemas.microsoft.com/office/drawing/2014/main" id="{79DCDF48-D740-9380-4624-7A2AE2A54BCA}"/>
                </a:ext>
              </a:extLst>
            </p:cNvPr>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11313" name="Text Box 85">
              <a:extLst>
                <a:ext uri="{FF2B5EF4-FFF2-40B4-BE49-F238E27FC236}">
                  <a16:creationId xmlns:a16="http://schemas.microsoft.com/office/drawing/2014/main" id="{530A11EE-76CB-13DC-19AF-93102A22D052}"/>
                </a:ext>
              </a:extLst>
            </p:cNvPr>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dirty="0"/>
                <a:t>Religion</a:t>
              </a:r>
            </a:p>
          </p:txBody>
        </p:sp>
      </p:grpSp>
      <p:pic>
        <p:nvPicPr>
          <p:cNvPr id="36950" name="Picture 86" descr="j0078763">
            <a:extLst>
              <a:ext uri="{FF2B5EF4-FFF2-40B4-BE49-F238E27FC236}">
                <a16:creationId xmlns:a16="http://schemas.microsoft.com/office/drawing/2014/main" id="{473345EB-B05F-F361-7DDB-24934A4A97AF}"/>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958" name="Line 94">
            <a:extLst>
              <a:ext uri="{FF2B5EF4-FFF2-40B4-BE49-F238E27FC236}">
                <a16:creationId xmlns:a16="http://schemas.microsoft.com/office/drawing/2014/main" id="{FB2B2E31-C90C-4A48-9F4C-ADD2653F255A}"/>
              </a:ext>
            </a:extLst>
          </p:cNvPr>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11293" name="Picture 144" descr="Gavel">
            <a:extLst>
              <a:ext uri="{FF2B5EF4-FFF2-40B4-BE49-F238E27FC236}">
                <a16:creationId xmlns:a16="http://schemas.microsoft.com/office/drawing/2014/main" id="{2561FA02-5132-83D7-548E-D7B61F1A588C}"/>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94" name="Group 22">
            <a:extLst>
              <a:ext uri="{FF2B5EF4-FFF2-40B4-BE49-F238E27FC236}">
                <a16:creationId xmlns:a16="http://schemas.microsoft.com/office/drawing/2014/main" id="{08F69609-973A-84C5-042D-06D7462A60F4}"/>
              </a:ext>
            </a:extLst>
          </p:cNvPr>
          <p:cNvGrpSpPr>
            <a:grpSpLocks/>
          </p:cNvGrpSpPr>
          <p:nvPr/>
        </p:nvGrpSpPr>
        <p:grpSpPr bwMode="auto">
          <a:xfrm>
            <a:off x="4403725" y="3984625"/>
            <a:ext cx="1536700" cy="2730500"/>
            <a:chOff x="907" y="2500"/>
            <a:chExt cx="968" cy="1720"/>
          </a:xfrm>
        </p:grpSpPr>
        <p:sp>
          <p:nvSpPr>
            <p:cNvPr id="11304" name="Text Box 23">
              <a:extLst>
                <a:ext uri="{FF2B5EF4-FFF2-40B4-BE49-F238E27FC236}">
                  <a16:creationId xmlns:a16="http://schemas.microsoft.com/office/drawing/2014/main" id="{7AE23B69-969E-D419-A80E-3678E8D47DB6}"/>
                </a:ext>
              </a:extLst>
            </p:cNvPr>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11305" name="Text Box 24">
              <a:extLst>
                <a:ext uri="{FF2B5EF4-FFF2-40B4-BE49-F238E27FC236}">
                  <a16:creationId xmlns:a16="http://schemas.microsoft.com/office/drawing/2014/main" id="{4532EA7F-39A6-5ED1-0DE8-DE1496332FEA}"/>
                </a:ext>
              </a:extLst>
            </p:cNvPr>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11295" name="Group 145">
            <a:extLst>
              <a:ext uri="{FF2B5EF4-FFF2-40B4-BE49-F238E27FC236}">
                <a16:creationId xmlns:a16="http://schemas.microsoft.com/office/drawing/2014/main" id="{571F04C2-1FAD-18EF-E5AF-5F9A816EE36D}"/>
              </a:ext>
            </a:extLst>
          </p:cNvPr>
          <p:cNvGrpSpPr>
            <a:grpSpLocks/>
          </p:cNvGrpSpPr>
          <p:nvPr/>
        </p:nvGrpSpPr>
        <p:grpSpPr bwMode="auto">
          <a:xfrm>
            <a:off x="4224338" y="1341438"/>
            <a:ext cx="6516687" cy="5516562"/>
            <a:chOff x="1701" y="845"/>
            <a:chExt cx="4105" cy="3475"/>
          </a:xfrm>
        </p:grpSpPr>
        <p:sp>
          <p:nvSpPr>
            <p:cNvPr id="11302" name="Line 146">
              <a:extLst>
                <a:ext uri="{FF2B5EF4-FFF2-40B4-BE49-F238E27FC236}">
                  <a16:creationId xmlns:a16="http://schemas.microsoft.com/office/drawing/2014/main" id="{300947FD-DCE8-336C-8233-B28D11B66803}"/>
                </a:ext>
              </a:extLst>
            </p:cNvPr>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03" name="Line 147">
              <a:extLst>
                <a:ext uri="{FF2B5EF4-FFF2-40B4-BE49-F238E27FC236}">
                  <a16:creationId xmlns:a16="http://schemas.microsoft.com/office/drawing/2014/main" id="{AD610FD5-EA6B-8E2B-FA9C-667B58748E01}"/>
                </a:ext>
              </a:extLst>
            </p:cNvPr>
            <p:cNvSpPr>
              <a:spLocks noChangeShapeType="1"/>
            </p:cNvSpPr>
            <p:nvPr/>
          </p:nvSpPr>
          <p:spPr bwMode="auto">
            <a:xfrm flipV="1">
              <a:off x="1746" y="882"/>
              <a:ext cx="4060" cy="8"/>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1298" name="Group 161">
            <a:extLst>
              <a:ext uri="{FF2B5EF4-FFF2-40B4-BE49-F238E27FC236}">
                <a16:creationId xmlns:a16="http://schemas.microsoft.com/office/drawing/2014/main" id="{05BF6310-5F46-F0BE-9186-4D9117B83773}"/>
              </a:ext>
            </a:extLst>
          </p:cNvPr>
          <p:cNvGrpSpPr>
            <a:grpSpLocks/>
          </p:cNvGrpSpPr>
          <p:nvPr/>
        </p:nvGrpSpPr>
        <p:grpSpPr bwMode="auto">
          <a:xfrm>
            <a:off x="5267326" y="798513"/>
            <a:ext cx="936625" cy="1790700"/>
            <a:chOff x="2358" y="503"/>
            <a:chExt cx="590" cy="1128"/>
          </a:xfrm>
        </p:grpSpPr>
        <p:sp>
          <p:nvSpPr>
            <p:cNvPr id="11300" name="Line 162">
              <a:extLst>
                <a:ext uri="{FF2B5EF4-FFF2-40B4-BE49-F238E27FC236}">
                  <a16:creationId xmlns:a16="http://schemas.microsoft.com/office/drawing/2014/main" id="{38AC5E0B-A901-E290-082A-24BB8EA5AF26}"/>
                </a:ext>
              </a:extLst>
            </p:cNvPr>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01" name="Text Box 163">
              <a:extLst>
                <a:ext uri="{FF2B5EF4-FFF2-40B4-BE49-F238E27FC236}">
                  <a16:creationId xmlns:a16="http://schemas.microsoft.com/office/drawing/2014/main" id="{6A7B9624-E478-E949-0A7D-07CA023039FD}"/>
                </a:ext>
              </a:extLst>
            </p:cNvPr>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dirty="0">
                  <a:solidFill>
                    <a:schemeClr val="hlink"/>
                  </a:solidFill>
                </a:rPr>
                <a:t>FAITH</a:t>
              </a:r>
            </a:p>
          </p:txBody>
        </p:sp>
      </p:grpSp>
      <p:sp>
        <p:nvSpPr>
          <p:cNvPr id="2" name="Text Box 29">
            <a:extLst>
              <a:ext uri="{FF2B5EF4-FFF2-40B4-BE49-F238E27FC236}">
                <a16:creationId xmlns:a16="http://schemas.microsoft.com/office/drawing/2014/main" id="{BC2DFA20-953C-4CFE-27CC-A0A69D3BD6BD}"/>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C8D765BE-DB02-4C6E-BE22-7ED910AD8377}"/>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5D75DC2B-6FAB-B007-7B29-DF522BB33E89}"/>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ED37CBAB-6BC0-58A5-DE7B-497E9D45C65F}"/>
              </a:ext>
            </a:extLst>
          </p:cNvPr>
          <p:cNvPicPr>
            <a:picLocks noChangeAspect="1"/>
          </p:cNvPicPr>
          <p:nvPr/>
        </p:nvPicPr>
        <p:blipFill>
          <a:blip r:embed="rId7"/>
          <a:stretch>
            <a:fillRect/>
          </a:stretch>
        </p:blipFill>
        <p:spPr>
          <a:xfrm>
            <a:off x="4941942" y="2557464"/>
            <a:ext cx="794018" cy="758826"/>
          </a:xfrm>
          <a:prstGeom prst="rect">
            <a:avLst/>
          </a:prstGeom>
        </p:spPr>
      </p:pic>
      <p:grpSp>
        <p:nvGrpSpPr>
          <p:cNvPr id="11284" name="Group 33">
            <a:extLst>
              <a:ext uri="{FF2B5EF4-FFF2-40B4-BE49-F238E27FC236}">
                <a16:creationId xmlns:a16="http://schemas.microsoft.com/office/drawing/2014/main" id="{D48C5C01-4F66-C005-BF37-418A8A3A19E7}"/>
              </a:ext>
            </a:extLst>
          </p:cNvPr>
          <p:cNvGrpSpPr>
            <a:grpSpLocks/>
          </p:cNvGrpSpPr>
          <p:nvPr/>
        </p:nvGrpSpPr>
        <p:grpSpPr bwMode="auto">
          <a:xfrm>
            <a:off x="5267326" y="2673351"/>
            <a:ext cx="1152525" cy="460375"/>
            <a:chOff x="2759" y="1652"/>
            <a:chExt cx="726" cy="290"/>
          </a:xfrm>
        </p:grpSpPr>
        <p:sp>
          <p:nvSpPr>
            <p:cNvPr id="11353" name="Line 34">
              <a:extLst>
                <a:ext uri="{FF2B5EF4-FFF2-40B4-BE49-F238E27FC236}">
                  <a16:creationId xmlns:a16="http://schemas.microsoft.com/office/drawing/2014/main" id="{285E5F07-374A-29C2-AFFC-169443B3FDDE}"/>
                </a:ext>
              </a:extLst>
            </p:cNvPr>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54" name="Line 35">
              <a:extLst>
                <a:ext uri="{FF2B5EF4-FFF2-40B4-BE49-F238E27FC236}">
                  <a16:creationId xmlns:a16="http://schemas.microsoft.com/office/drawing/2014/main" id="{7CA6745C-E331-E937-A505-A05552FC34B2}"/>
                </a:ext>
              </a:extLst>
            </p:cNvPr>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55" name="Line 36">
              <a:extLst>
                <a:ext uri="{FF2B5EF4-FFF2-40B4-BE49-F238E27FC236}">
                  <a16:creationId xmlns:a16="http://schemas.microsoft.com/office/drawing/2014/main" id="{4632B6AD-E93E-1071-4007-31581C80E158}"/>
                </a:ext>
              </a:extLst>
            </p:cNvPr>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16295119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75" name="Group 12"/>
          <p:cNvGrpSpPr>
            <a:grpSpLocks/>
          </p:cNvGrpSpPr>
          <p:nvPr/>
        </p:nvGrpSpPr>
        <p:grpSpPr bwMode="auto">
          <a:xfrm>
            <a:off x="2424113" y="1052513"/>
            <a:ext cx="1223962" cy="500062"/>
            <a:chOff x="582" y="708"/>
            <a:chExt cx="895" cy="315"/>
          </a:xfrm>
        </p:grpSpPr>
        <p:sp>
          <p:nvSpPr>
            <p:cNvPr id="11358"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59"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0"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1"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2"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3"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11266" name="Rectangle 151"/>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11267" name="Group 2"/>
          <p:cNvGrpSpPr>
            <a:grpSpLocks/>
          </p:cNvGrpSpPr>
          <p:nvPr/>
        </p:nvGrpSpPr>
        <p:grpSpPr bwMode="auto">
          <a:xfrm>
            <a:off x="1181100" y="2133600"/>
            <a:ext cx="685800" cy="2667000"/>
            <a:chOff x="-216" y="1344"/>
            <a:chExt cx="432" cy="1680"/>
          </a:xfrm>
        </p:grpSpPr>
        <p:sp>
          <p:nvSpPr>
            <p:cNvPr id="11364"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1365"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1268"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9"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1270"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11271"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11273"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11274"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11276"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77"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1278"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11280"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11281"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11282"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1283" name="Picture 32"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85" name="Group 37"/>
          <p:cNvGrpSpPr>
            <a:grpSpLocks/>
          </p:cNvGrpSpPr>
          <p:nvPr/>
        </p:nvGrpSpPr>
        <p:grpSpPr bwMode="auto">
          <a:xfrm>
            <a:off x="4548188" y="1628775"/>
            <a:ext cx="576262" cy="768350"/>
            <a:chOff x="2638" y="2131"/>
            <a:chExt cx="1380" cy="2073"/>
          </a:xfrm>
        </p:grpSpPr>
        <p:sp>
          <p:nvSpPr>
            <p:cNvPr id="11316"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7"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8"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9"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0"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1"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2"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3"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4"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5"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6"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7"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8"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9"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0"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1"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2"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3"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4"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5"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6"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7"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8"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9"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0"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1"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2"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3"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4"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5"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6"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7"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8"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9"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0"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1"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2"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1286"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dirty="0"/>
              <a:t>Seriousness of sin</a:t>
            </a:r>
          </a:p>
        </p:txBody>
      </p:sp>
      <p:grpSp>
        <p:nvGrpSpPr>
          <p:cNvPr id="11287" name="Group 76"/>
          <p:cNvGrpSpPr>
            <a:grpSpLocks/>
          </p:cNvGrpSpPr>
          <p:nvPr/>
        </p:nvGrpSpPr>
        <p:grpSpPr bwMode="auto">
          <a:xfrm>
            <a:off x="4116388" y="836614"/>
            <a:ext cx="4464050" cy="346075"/>
            <a:chOff x="2033" y="684"/>
            <a:chExt cx="2710" cy="218"/>
          </a:xfrm>
        </p:grpSpPr>
        <p:sp>
          <p:nvSpPr>
            <p:cNvPr id="11314" name="Line 77"/>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15" name="Text Box 78"/>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8" name="Group 82"/>
          <p:cNvGrpSpPr>
            <a:grpSpLocks/>
          </p:cNvGrpSpPr>
          <p:nvPr/>
        </p:nvGrpSpPr>
        <p:grpSpPr bwMode="auto">
          <a:xfrm>
            <a:off x="5988051" y="3536951"/>
            <a:ext cx="690563" cy="1611313"/>
            <a:chOff x="3098" y="2257"/>
            <a:chExt cx="435" cy="1015"/>
          </a:xfrm>
        </p:grpSpPr>
        <p:sp>
          <p:nvSpPr>
            <p:cNvPr id="11311"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12"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11313"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dirty="0"/>
                <a:t>Religion</a:t>
              </a:r>
            </a:p>
          </p:txBody>
        </p:sp>
      </p:grpSp>
      <p:pic>
        <p:nvPicPr>
          <p:cNvPr id="36950" name="Picture 86"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87"/>
          <p:cNvGrpSpPr>
            <a:grpSpLocks/>
          </p:cNvGrpSpPr>
          <p:nvPr/>
        </p:nvGrpSpPr>
        <p:grpSpPr bwMode="auto">
          <a:xfrm>
            <a:off x="5842001" y="4797426"/>
            <a:ext cx="1693863" cy="568325"/>
            <a:chOff x="3001" y="3055"/>
            <a:chExt cx="1067" cy="358"/>
          </a:xfrm>
        </p:grpSpPr>
        <p:grpSp>
          <p:nvGrpSpPr>
            <p:cNvPr id="11306" name="Group 88"/>
            <p:cNvGrpSpPr>
              <a:grpSpLocks/>
            </p:cNvGrpSpPr>
            <p:nvPr/>
          </p:nvGrpSpPr>
          <p:grpSpPr bwMode="auto">
            <a:xfrm>
              <a:off x="3001" y="3055"/>
              <a:ext cx="1067" cy="304"/>
              <a:chOff x="2927" y="3466"/>
              <a:chExt cx="1067" cy="304"/>
            </a:xfrm>
          </p:grpSpPr>
          <p:sp>
            <p:nvSpPr>
              <p:cNvPr id="11308" name="Text Box 89"/>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11309" name="Object 2"/>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11309" name="Object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310" name="Object 3"/>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11310" name="Object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11307" name="Text Box 92"/>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36958" name="Line 9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11293" name="Picture 144" descr="Gavel"/>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94" name="Group 22"/>
          <p:cNvGrpSpPr>
            <a:grpSpLocks/>
          </p:cNvGrpSpPr>
          <p:nvPr/>
        </p:nvGrpSpPr>
        <p:grpSpPr bwMode="auto">
          <a:xfrm>
            <a:off x="4403725" y="3984625"/>
            <a:ext cx="1536700" cy="2730500"/>
            <a:chOff x="907" y="2500"/>
            <a:chExt cx="968" cy="1720"/>
          </a:xfrm>
        </p:grpSpPr>
        <p:sp>
          <p:nvSpPr>
            <p:cNvPr id="11304"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11305"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11295" name="Group 145"/>
          <p:cNvGrpSpPr>
            <a:grpSpLocks/>
          </p:cNvGrpSpPr>
          <p:nvPr/>
        </p:nvGrpSpPr>
        <p:grpSpPr bwMode="auto">
          <a:xfrm>
            <a:off x="4224338" y="1341438"/>
            <a:ext cx="6443662" cy="5516562"/>
            <a:chOff x="1701" y="845"/>
            <a:chExt cx="4059" cy="3475"/>
          </a:xfrm>
        </p:grpSpPr>
        <p:sp>
          <p:nvSpPr>
            <p:cNvPr id="11302" name="Line 146"/>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03" name="Line 147"/>
            <p:cNvSpPr>
              <a:spLocks noChangeShapeType="1"/>
            </p:cNvSpPr>
            <p:nvPr/>
          </p:nvSpPr>
          <p:spPr bwMode="auto">
            <a:xfrm flipV="1">
              <a:off x="1746" y="887"/>
              <a:ext cx="4014" cy="3"/>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1298" name="Group 161"/>
          <p:cNvGrpSpPr>
            <a:grpSpLocks/>
          </p:cNvGrpSpPr>
          <p:nvPr/>
        </p:nvGrpSpPr>
        <p:grpSpPr bwMode="auto">
          <a:xfrm>
            <a:off x="5267326" y="798513"/>
            <a:ext cx="936625" cy="1790700"/>
            <a:chOff x="2358" y="503"/>
            <a:chExt cx="590" cy="1128"/>
          </a:xfrm>
        </p:grpSpPr>
        <p:sp>
          <p:nvSpPr>
            <p:cNvPr id="11300" name="Line 162"/>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01" name="Text Box 163"/>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dirty="0">
                  <a:solidFill>
                    <a:schemeClr val="hlink"/>
                  </a:solidFill>
                </a:rPr>
                <a:t>FAITH</a:t>
              </a:r>
            </a:p>
          </p:txBody>
        </p:sp>
      </p:grpSp>
      <p:sp>
        <p:nvSpPr>
          <p:cNvPr id="2" name="Text Box 29">
            <a:extLst>
              <a:ext uri="{FF2B5EF4-FFF2-40B4-BE49-F238E27FC236}">
                <a16:creationId xmlns:a16="http://schemas.microsoft.com/office/drawing/2014/main" id="{C3637803-9401-3201-6506-ADEBBCE4ADCB}"/>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0950549B-2B33-C3B5-CD15-CF507985ACD0}"/>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2ECDAA69-D805-DD23-C81A-1A481E2AC5EE}"/>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C8508EAA-045B-D388-E3B3-B5C45092D521}"/>
              </a:ext>
            </a:extLst>
          </p:cNvPr>
          <p:cNvPicPr>
            <a:picLocks noChangeAspect="1"/>
          </p:cNvPicPr>
          <p:nvPr/>
        </p:nvPicPr>
        <p:blipFill>
          <a:blip r:embed="rId10"/>
          <a:stretch>
            <a:fillRect/>
          </a:stretch>
        </p:blipFill>
        <p:spPr>
          <a:xfrm>
            <a:off x="4941942" y="2557464"/>
            <a:ext cx="794018" cy="758826"/>
          </a:xfrm>
          <a:prstGeom prst="rect">
            <a:avLst/>
          </a:prstGeom>
        </p:spPr>
      </p:pic>
      <p:grpSp>
        <p:nvGrpSpPr>
          <p:cNvPr id="11284" name="Group 33"/>
          <p:cNvGrpSpPr>
            <a:grpSpLocks/>
          </p:cNvGrpSpPr>
          <p:nvPr/>
        </p:nvGrpSpPr>
        <p:grpSpPr bwMode="auto">
          <a:xfrm>
            <a:off x="5267326" y="2673351"/>
            <a:ext cx="1152525" cy="460375"/>
            <a:chOff x="2759" y="1652"/>
            <a:chExt cx="726" cy="290"/>
          </a:xfrm>
        </p:grpSpPr>
        <p:sp>
          <p:nvSpPr>
            <p:cNvPr id="11353"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54"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55"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3420105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10"/>
          <p:cNvGrpSpPr>
            <a:grpSpLocks/>
          </p:cNvGrpSpPr>
          <p:nvPr/>
        </p:nvGrpSpPr>
        <p:grpSpPr bwMode="auto">
          <a:xfrm>
            <a:off x="2424113" y="1052513"/>
            <a:ext cx="1223962" cy="500062"/>
            <a:chOff x="582" y="708"/>
            <a:chExt cx="895" cy="315"/>
          </a:xfrm>
        </p:grpSpPr>
        <p:sp>
          <p:nvSpPr>
            <p:cNvPr id="3090" name="Line 11"/>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1" name="Line 12"/>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2" name="Line 13"/>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3" name="Line 14"/>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4" name="Line 15"/>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5" name="Line 16"/>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2" name="Group 2"/>
          <p:cNvGrpSpPr>
            <a:grpSpLocks/>
          </p:cNvGrpSpPr>
          <p:nvPr/>
        </p:nvGrpSpPr>
        <p:grpSpPr bwMode="auto">
          <a:xfrm>
            <a:off x="1181100" y="2133600"/>
            <a:ext cx="685800" cy="2667000"/>
            <a:chOff x="-216" y="1344"/>
            <a:chExt cx="432" cy="1680"/>
          </a:xfrm>
        </p:grpSpPr>
        <p:sp>
          <p:nvSpPr>
            <p:cNvPr id="3098"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099"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5365" name="Line 5"/>
          <p:cNvSpPr>
            <a:spLocks noChangeShapeType="1"/>
          </p:cNvSpPr>
          <p:nvPr/>
        </p:nvSpPr>
        <p:spPr bwMode="auto">
          <a:xfrm>
            <a:off x="1865313"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 name="Group 28"/>
          <p:cNvGrpSpPr>
            <a:grpSpLocks/>
          </p:cNvGrpSpPr>
          <p:nvPr/>
        </p:nvGrpSpPr>
        <p:grpSpPr bwMode="auto">
          <a:xfrm>
            <a:off x="2032000" y="1196975"/>
            <a:ext cx="865188" cy="762000"/>
            <a:chOff x="320" y="754"/>
            <a:chExt cx="545" cy="480"/>
          </a:xfrm>
        </p:grpSpPr>
        <p:sp>
          <p:nvSpPr>
            <p:cNvPr id="3096" name="AutoShape 6"/>
            <p:cNvSpPr>
              <a:spLocks noChangeArrowheads="1"/>
            </p:cNvSpPr>
            <p:nvPr/>
          </p:nvSpPr>
          <p:spPr bwMode="auto">
            <a:xfrm>
              <a:off x="320" y="754"/>
              <a:ext cx="480" cy="48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097" name="Text Box 7"/>
            <p:cNvSpPr txBox="1">
              <a:spLocks noChangeArrowheads="1"/>
            </p:cNvSpPr>
            <p:nvPr/>
          </p:nvSpPr>
          <p:spPr bwMode="auto">
            <a:xfrm>
              <a:off x="385" y="1026"/>
              <a:ext cx="48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grpSp>
      <p:sp>
        <p:nvSpPr>
          <p:cNvPr id="15369" name="Text Box 9"/>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grpSp>
        <p:nvGrpSpPr>
          <p:cNvPr id="7" name="Group 43"/>
          <p:cNvGrpSpPr>
            <a:grpSpLocks/>
          </p:cNvGrpSpPr>
          <p:nvPr/>
        </p:nvGrpSpPr>
        <p:grpSpPr bwMode="auto">
          <a:xfrm>
            <a:off x="4619626" y="2889250"/>
            <a:ext cx="2879725" cy="1047750"/>
            <a:chOff x="1950" y="1820"/>
            <a:chExt cx="1814" cy="660"/>
          </a:xfrm>
        </p:grpSpPr>
        <p:sp>
          <p:nvSpPr>
            <p:cNvPr id="3083" name="Text Box 41"/>
            <p:cNvSpPr txBox="1">
              <a:spLocks noChangeArrowheads="1"/>
            </p:cNvSpPr>
            <p:nvPr/>
          </p:nvSpPr>
          <p:spPr bwMode="auto">
            <a:xfrm>
              <a:off x="1950" y="1820"/>
              <a:ext cx="1179"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dirty="0">
                  <a:solidFill>
                    <a:srgbClr val="FFA7A9"/>
                  </a:solidFill>
                </a:rPr>
                <a:t>Earth</a:t>
              </a:r>
            </a:p>
          </p:txBody>
        </p:sp>
        <p:sp>
          <p:nvSpPr>
            <p:cNvPr id="3084" name="Text Box 42"/>
            <p:cNvSpPr txBox="1">
              <a:spLocks noChangeArrowheads="1"/>
            </p:cNvSpPr>
            <p:nvPr/>
          </p:nvSpPr>
          <p:spPr bwMode="auto">
            <a:xfrm>
              <a:off x="2585" y="2115"/>
              <a:ext cx="1179"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a:solidFill>
                    <a:srgbClr val="FFA7A9"/>
                  </a:solidFill>
                </a:rPr>
                <a:t>Time</a:t>
              </a:r>
            </a:p>
          </p:txBody>
        </p:sp>
      </p:grpSp>
      <p:sp>
        <p:nvSpPr>
          <p:cNvPr id="28" name="Text Box 44">
            <a:extLst>
              <a:ext uri="{FF2B5EF4-FFF2-40B4-BE49-F238E27FC236}">
                <a16:creationId xmlns:a16="http://schemas.microsoft.com/office/drawing/2014/main" id="{56D908F4-C31F-40DF-A634-9E2C7E3DEF60}"/>
              </a:ext>
            </a:extLst>
          </p:cNvPr>
          <p:cNvSpPr txBox="1">
            <a:spLocks noChangeArrowheads="1"/>
          </p:cNvSpPr>
          <p:nvPr/>
        </p:nvSpPr>
        <p:spPr bwMode="auto">
          <a:xfrm>
            <a:off x="5916614" y="188913"/>
            <a:ext cx="5511161"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2800" dirty="0">
                <a:solidFill>
                  <a:schemeClr val="accent2"/>
                </a:solidFill>
              </a:rPr>
              <a:t>For by Him all things were created that are in heaven and that are on earth, visible and invisible, whether thrones or dominions or principalities or powers. </a:t>
            </a:r>
            <a:r>
              <a:rPr lang="en-US" altLang="en-US" sz="2800" u="sng" dirty="0">
                <a:solidFill>
                  <a:schemeClr val="accent2"/>
                </a:solidFill>
              </a:rPr>
              <a:t>All</a:t>
            </a:r>
            <a:r>
              <a:rPr lang="en-US" altLang="en-US" sz="2800" dirty="0">
                <a:solidFill>
                  <a:schemeClr val="accent2"/>
                </a:solidFill>
              </a:rPr>
              <a:t> </a:t>
            </a:r>
            <a:r>
              <a:rPr lang="en-US" altLang="en-US" sz="2800" b="1" dirty="0">
                <a:solidFill>
                  <a:schemeClr val="accent2"/>
                </a:solidFill>
              </a:rPr>
              <a:t>things</a:t>
            </a:r>
            <a:r>
              <a:rPr lang="en-US" altLang="en-US" sz="2800" dirty="0">
                <a:solidFill>
                  <a:schemeClr val="accent2"/>
                </a:solidFill>
              </a:rPr>
              <a:t> were created </a:t>
            </a:r>
            <a:r>
              <a:rPr lang="en-US" altLang="en-US" sz="2800" b="1" i="1" dirty="0">
                <a:solidFill>
                  <a:schemeClr val="accent2"/>
                </a:solidFill>
              </a:rPr>
              <a:t>through</a:t>
            </a:r>
            <a:r>
              <a:rPr lang="en-US" altLang="en-US" sz="2800" dirty="0">
                <a:solidFill>
                  <a:schemeClr val="accent2"/>
                </a:solidFill>
              </a:rPr>
              <a:t> Him and </a:t>
            </a:r>
            <a:r>
              <a:rPr lang="en-US" altLang="en-US" sz="2800" b="1" i="1" dirty="0">
                <a:solidFill>
                  <a:schemeClr val="accent2"/>
                </a:solidFill>
              </a:rPr>
              <a:t>for</a:t>
            </a:r>
            <a:r>
              <a:rPr lang="en-US" altLang="en-US" sz="2800" dirty="0">
                <a:solidFill>
                  <a:schemeClr val="accent2"/>
                </a:solidFill>
              </a:rPr>
              <a:t> Him.</a:t>
            </a:r>
            <a:endParaRPr lang="en-US" altLang="en-US" sz="2400" dirty="0">
              <a:solidFill>
                <a:schemeClr val="accent2"/>
              </a:solidFill>
            </a:endParaRPr>
          </a:p>
        </p:txBody>
      </p:sp>
      <p:sp>
        <p:nvSpPr>
          <p:cNvPr id="5" name="Text Box 29">
            <a:extLst>
              <a:ext uri="{FF2B5EF4-FFF2-40B4-BE49-F238E27FC236}">
                <a16:creationId xmlns:a16="http://schemas.microsoft.com/office/drawing/2014/main" id="{884C42CB-D4D9-497E-EDE6-0CBE536B2F67}"/>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6" name="TextBox 5">
            <a:extLst>
              <a:ext uri="{FF2B5EF4-FFF2-40B4-BE49-F238E27FC236}">
                <a16:creationId xmlns:a16="http://schemas.microsoft.com/office/drawing/2014/main" id="{28FF4B50-E4B6-3670-4725-F817D03BEF2E}"/>
              </a:ext>
            </a:extLst>
          </p:cNvPr>
          <p:cNvSpPr txBox="1"/>
          <p:nvPr/>
        </p:nvSpPr>
        <p:spPr>
          <a:xfrm>
            <a:off x="839416" y="5445224"/>
            <a:ext cx="10189132" cy="584775"/>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4"/>
            </a:pPr>
            <a:r>
              <a:rPr lang="en-US" sz="3200" dirty="0"/>
              <a:t>Holy is His primary and crowning </a:t>
            </a:r>
            <a:r>
              <a:rPr lang="en-US" sz="3200" b="1" u="sng" dirty="0">
                <a:solidFill>
                  <a:srgbClr val="00B0F0"/>
                </a:solidFill>
              </a:rPr>
              <a:t>ATTRIBUTE</a:t>
            </a:r>
            <a:r>
              <a:rPr lang="en-US" sz="3200" dirty="0"/>
              <a:t>.</a:t>
            </a:r>
          </a:p>
        </p:txBody>
      </p:sp>
      <p:cxnSp>
        <p:nvCxnSpPr>
          <p:cNvPr id="11" name="Straight Arrow Connector 10">
            <a:extLst>
              <a:ext uri="{FF2B5EF4-FFF2-40B4-BE49-F238E27FC236}">
                <a16:creationId xmlns:a16="http://schemas.microsoft.com/office/drawing/2014/main" id="{ACF89FBE-E664-A235-032C-CD96C04EBE52}"/>
              </a:ext>
            </a:extLst>
          </p:cNvPr>
          <p:cNvCxnSpPr/>
          <p:nvPr/>
        </p:nvCxnSpPr>
        <p:spPr>
          <a:xfrm flipH="1" flipV="1">
            <a:off x="3317127" y="1756477"/>
            <a:ext cx="4579073" cy="3688747"/>
          </a:xfrm>
          <a:prstGeom prst="straightConnector1">
            <a:avLst/>
          </a:prstGeom>
          <a:ln w="57150">
            <a:solidFill>
              <a:srgbClr val="00B0F0"/>
            </a:solidFill>
            <a:tailEnd type="triangle"/>
          </a:ln>
        </p:spPr>
        <p:style>
          <a:lnRef idx="1">
            <a:schemeClr val="accent1"/>
          </a:lnRef>
          <a:fillRef idx="0">
            <a:schemeClr val="accent1"/>
          </a:fillRef>
          <a:effectRef idx="0">
            <a:schemeClr val="accent1"/>
          </a:effectRef>
          <a:fontRef idx="minor">
            <a:schemeClr val="tx1"/>
          </a:fontRef>
        </p:style>
      </p:cxnSp>
      <p:sp>
        <p:nvSpPr>
          <p:cNvPr id="8" name="Rectangle: Rounded Corners 7">
            <a:extLst>
              <a:ext uri="{FF2B5EF4-FFF2-40B4-BE49-F238E27FC236}">
                <a16:creationId xmlns:a16="http://schemas.microsoft.com/office/drawing/2014/main" id="{739115D6-1150-DD3D-5718-772CAB49792B}"/>
              </a:ext>
            </a:extLst>
          </p:cNvPr>
          <p:cNvSpPr/>
          <p:nvPr/>
        </p:nvSpPr>
        <p:spPr>
          <a:xfrm>
            <a:off x="5916614" y="2757275"/>
            <a:ext cx="1475530" cy="478056"/>
          </a:xfrm>
          <a:prstGeom prst="roundRect">
            <a:avLst/>
          </a:prstGeom>
          <a:noFill/>
          <a:ln w="571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Rounded Corners 8">
            <a:extLst>
              <a:ext uri="{FF2B5EF4-FFF2-40B4-BE49-F238E27FC236}">
                <a16:creationId xmlns:a16="http://schemas.microsoft.com/office/drawing/2014/main" id="{6A53BF33-4CA3-3937-213A-54DF188AB5F8}"/>
              </a:ext>
            </a:extLst>
          </p:cNvPr>
          <p:cNvSpPr/>
          <p:nvPr/>
        </p:nvSpPr>
        <p:spPr>
          <a:xfrm>
            <a:off x="8795071" y="2757275"/>
            <a:ext cx="649301" cy="478056"/>
          </a:xfrm>
          <a:prstGeom prst="roundRect">
            <a:avLst/>
          </a:prstGeom>
          <a:noFill/>
          <a:ln w="571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42870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p:cTn id="14" dur="1000" fill="hold"/>
                                        <p:tgtEl>
                                          <p:spTgt spid="9"/>
                                        </p:tgtEl>
                                        <p:attrNameLst>
                                          <p:attrName>ppt_w</p:attrName>
                                        </p:attrNameLst>
                                      </p:cBhvr>
                                      <p:tavLst>
                                        <p:tav tm="0">
                                          <p:val>
                                            <p:fltVal val="0"/>
                                          </p:val>
                                        </p:tav>
                                        <p:tav tm="100000">
                                          <p:val>
                                            <p:strVal val="#ppt_w"/>
                                          </p:val>
                                        </p:tav>
                                      </p:tavLst>
                                    </p:anim>
                                    <p:anim calcmode="lin" valueType="num">
                                      <p:cBhvr>
                                        <p:cTn id="15" dur="1000" fill="hold"/>
                                        <p:tgtEl>
                                          <p:spTgt spid="9"/>
                                        </p:tgtEl>
                                        <p:attrNameLst>
                                          <p:attrName>ppt_h</p:attrName>
                                        </p:attrNameLst>
                                      </p:cBhvr>
                                      <p:tavLst>
                                        <p:tav tm="0">
                                          <p:val>
                                            <p:fltVal val="0"/>
                                          </p:val>
                                        </p:tav>
                                        <p:tav tm="100000">
                                          <p:val>
                                            <p:strVal val="#ppt_h"/>
                                          </p:val>
                                        </p:tav>
                                      </p:tavLst>
                                    </p:anim>
                                    <p:animEffect transition="in" filter="fade">
                                      <p:cBhvr>
                                        <p:cTn id="16" dur="1000"/>
                                        <p:tgtEl>
                                          <p:spTgt spid="9"/>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5369"/>
                                        </p:tgtEl>
                                        <p:attrNameLst>
                                          <p:attrName>style.visibility</p:attrName>
                                        </p:attrNameLst>
                                      </p:cBhvr>
                                      <p:to>
                                        <p:strVal val="visible"/>
                                      </p:to>
                                    </p:set>
                                    <p:anim calcmode="lin" valueType="num">
                                      <p:cBhvr>
                                        <p:cTn id="21" dur="1000" fill="hold"/>
                                        <p:tgtEl>
                                          <p:spTgt spid="15369"/>
                                        </p:tgtEl>
                                        <p:attrNameLst>
                                          <p:attrName>ppt_w</p:attrName>
                                        </p:attrNameLst>
                                      </p:cBhvr>
                                      <p:tavLst>
                                        <p:tav tm="0">
                                          <p:val>
                                            <p:fltVal val="0"/>
                                          </p:val>
                                        </p:tav>
                                        <p:tav tm="100000">
                                          <p:val>
                                            <p:strVal val="#ppt_w"/>
                                          </p:val>
                                        </p:tav>
                                      </p:tavLst>
                                    </p:anim>
                                    <p:anim calcmode="lin" valueType="num">
                                      <p:cBhvr>
                                        <p:cTn id="22" dur="1000" fill="hold"/>
                                        <p:tgtEl>
                                          <p:spTgt spid="15369"/>
                                        </p:tgtEl>
                                        <p:attrNameLst>
                                          <p:attrName>ppt_h</p:attrName>
                                        </p:attrNameLst>
                                      </p:cBhvr>
                                      <p:tavLst>
                                        <p:tav tm="0">
                                          <p:val>
                                            <p:fltVal val="0"/>
                                          </p:val>
                                        </p:tav>
                                        <p:tav tm="100000">
                                          <p:val>
                                            <p:strVal val="#ppt_h"/>
                                          </p:val>
                                        </p:tav>
                                      </p:tavLst>
                                    </p:anim>
                                    <p:animEffect transition="in" filter="fade">
                                      <p:cBhvr>
                                        <p:cTn id="23" dur="1000"/>
                                        <p:tgtEl>
                                          <p:spTgt spid="15369"/>
                                        </p:tgtEl>
                                      </p:cBhvr>
                                    </p:animEffect>
                                  </p:childTnLst>
                                </p:cTn>
                              </p:par>
                              <p:par>
                                <p:cTn id="24" presetID="53" presetClass="entr" presetSubtype="16" fill="hold" nodeType="withEffect">
                                  <p:stCondLst>
                                    <p:cond delay="0"/>
                                  </p:stCondLst>
                                  <p:childTnLst>
                                    <p:set>
                                      <p:cBhvr>
                                        <p:cTn id="25" dur="1" fill="hold">
                                          <p:stCondLst>
                                            <p:cond delay="0"/>
                                          </p:stCondLst>
                                        </p:cTn>
                                        <p:tgtEl>
                                          <p:spTgt spid="4"/>
                                        </p:tgtEl>
                                        <p:attrNameLst>
                                          <p:attrName>style.visibility</p:attrName>
                                        </p:attrNameLst>
                                      </p:cBhvr>
                                      <p:to>
                                        <p:strVal val="visible"/>
                                      </p:to>
                                    </p:set>
                                    <p:anim calcmode="lin" valueType="num">
                                      <p:cBhvr>
                                        <p:cTn id="26" dur="1000" fill="hold"/>
                                        <p:tgtEl>
                                          <p:spTgt spid="4"/>
                                        </p:tgtEl>
                                        <p:attrNameLst>
                                          <p:attrName>ppt_w</p:attrName>
                                        </p:attrNameLst>
                                      </p:cBhvr>
                                      <p:tavLst>
                                        <p:tav tm="0">
                                          <p:val>
                                            <p:fltVal val="0"/>
                                          </p:val>
                                        </p:tav>
                                        <p:tav tm="100000">
                                          <p:val>
                                            <p:strVal val="#ppt_w"/>
                                          </p:val>
                                        </p:tav>
                                      </p:tavLst>
                                    </p:anim>
                                    <p:anim calcmode="lin" valueType="num">
                                      <p:cBhvr>
                                        <p:cTn id="27" dur="1000" fill="hold"/>
                                        <p:tgtEl>
                                          <p:spTgt spid="4"/>
                                        </p:tgtEl>
                                        <p:attrNameLst>
                                          <p:attrName>ppt_h</p:attrName>
                                        </p:attrNameLst>
                                      </p:cBhvr>
                                      <p:tavLst>
                                        <p:tav tm="0">
                                          <p:val>
                                            <p:fltVal val="0"/>
                                          </p:val>
                                        </p:tav>
                                        <p:tav tm="100000">
                                          <p:val>
                                            <p:strVal val="#ppt_h"/>
                                          </p:val>
                                        </p:tav>
                                      </p:tavLst>
                                    </p:anim>
                                    <p:animEffect transition="in" filter="fade">
                                      <p:cBhvr>
                                        <p:cTn id="28" dur="1000"/>
                                        <p:tgtEl>
                                          <p:spTgt spid="4"/>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nodeType="clickEffect">
                                  <p:stCondLst>
                                    <p:cond delay="0"/>
                                  </p:stCondLst>
                                  <p:childTnLst>
                                    <p:set>
                                      <p:cBhvr>
                                        <p:cTn id="32" dur="1" fill="hold">
                                          <p:stCondLst>
                                            <p:cond delay="0"/>
                                          </p:stCondLst>
                                        </p:cTn>
                                        <p:tgtEl>
                                          <p:spTgt spid="6">
                                            <p:txEl>
                                              <p:pRg st="0" end="0"/>
                                            </p:txEl>
                                          </p:spTgt>
                                        </p:tgtEl>
                                        <p:attrNameLst>
                                          <p:attrName>style.visibility</p:attrName>
                                        </p:attrNameLst>
                                      </p:cBhvr>
                                      <p:to>
                                        <p:strVal val="visible"/>
                                      </p:to>
                                    </p:set>
                                    <p:anim calcmode="lin" valueType="num">
                                      <p:cBhvr>
                                        <p:cTn id="33" dur="1000" fill="hold"/>
                                        <p:tgtEl>
                                          <p:spTgt spid="6">
                                            <p:txEl>
                                              <p:pRg st="0" end="0"/>
                                            </p:txEl>
                                          </p:spTgt>
                                        </p:tgtEl>
                                        <p:attrNameLst>
                                          <p:attrName>ppt_w</p:attrName>
                                        </p:attrNameLst>
                                      </p:cBhvr>
                                      <p:tavLst>
                                        <p:tav tm="0">
                                          <p:val>
                                            <p:fltVal val="0"/>
                                          </p:val>
                                        </p:tav>
                                        <p:tav tm="100000">
                                          <p:val>
                                            <p:strVal val="#ppt_w"/>
                                          </p:val>
                                        </p:tav>
                                      </p:tavLst>
                                    </p:anim>
                                    <p:anim calcmode="lin" valueType="num">
                                      <p:cBhvr>
                                        <p:cTn id="34" dur="10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35" dur="1000"/>
                                        <p:tgtEl>
                                          <p:spTgt spid="6">
                                            <p:txEl>
                                              <p:pRg st="0" end="0"/>
                                            </p:txEl>
                                          </p:spTgt>
                                        </p:tgtEl>
                                      </p:cBhvr>
                                    </p:animEffect>
                                  </p:childTnLst>
                                </p:cTn>
                              </p:par>
                            </p:childTnLst>
                          </p:cTn>
                        </p:par>
                        <p:par>
                          <p:cTn id="36" fill="hold">
                            <p:stCondLst>
                              <p:cond delay="1000"/>
                            </p:stCondLst>
                            <p:childTnLst>
                              <p:par>
                                <p:cTn id="37" presetID="22" presetClass="entr" presetSubtype="4" fill="hold"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175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9" grpId="0"/>
      <p:bldP spid="8" grpId="0" animBg="1"/>
      <p:bldP spid="9"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75" name="Group 12"/>
          <p:cNvGrpSpPr>
            <a:grpSpLocks/>
          </p:cNvGrpSpPr>
          <p:nvPr/>
        </p:nvGrpSpPr>
        <p:grpSpPr bwMode="auto">
          <a:xfrm>
            <a:off x="2424113" y="1052513"/>
            <a:ext cx="1223962" cy="500062"/>
            <a:chOff x="582" y="708"/>
            <a:chExt cx="895" cy="315"/>
          </a:xfrm>
        </p:grpSpPr>
        <p:sp>
          <p:nvSpPr>
            <p:cNvPr id="11358"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59"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0"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1"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2"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1363"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11266" name="Rectangle 151"/>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11267" name="Group 2"/>
          <p:cNvGrpSpPr>
            <a:grpSpLocks/>
          </p:cNvGrpSpPr>
          <p:nvPr/>
        </p:nvGrpSpPr>
        <p:grpSpPr bwMode="auto">
          <a:xfrm>
            <a:off x="1181100" y="2133600"/>
            <a:ext cx="685800" cy="2667000"/>
            <a:chOff x="-216" y="1344"/>
            <a:chExt cx="432" cy="1680"/>
          </a:xfrm>
        </p:grpSpPr>
        <p:sp>
          <p:nvSpPr>
            <p:cNvPr id="11364"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1365"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1268"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69"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1270"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11271"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11273"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11274"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11276"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77"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1278"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11280"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11281"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11282"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1283" name="Picture 32"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85" name="Group 37"/>
          <p:cNvGrpSpPr>
            <a:grpSpLocks/>
          </p:cNvGrpSpPr>
          <p:nvPr/>
        </p:nvGrpSpPr>
        <p:grpSpPr bwMode="auto">
          <a:xfrm>
            <a:off x="4548188" y="1628775"/>
            <a:ext cx="576262" cy="768350"/>
            <a:chOff x="2638" y="2131"/>
            <a:chExt cx="1380" cy="2073"/>
          </a:xfrm>
        </p:grpSpPr>
        <p:sp>
          <p:nvSpPr>
            <p:cNvPr id="11316"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7"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8"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19"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0"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1"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2"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3"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4"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5"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6"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7"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8"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29"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0"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1"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2"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3"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4"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5"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6"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7"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8"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39"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0"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1"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2"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3"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4"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5"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6"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7"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8"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49"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0"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1"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52"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1286"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dirty="0"/>
              <a:t>Seriousness of sin</a:t>
            </a:r>
          </a:p>
        </p:txBody>
      </p:sp>
      <p:grpSp>
        <p:nvGrpSpPr>
          <p:cNvPr id="11287" name="Group 76"/>
          <p:cNvGrpSpPr>
            <a:grpSpLocks/>
          </p:cNvGrpSpPr>
          <p:nvPr/>
        </p:nvGrpSpPr>
        <p:grpSpPr bwMode="auto">
          <a:xfrm>
            <a:off x="4116388" y="836614"/>
            <a:ext cx="4464050" cy="346075"/>
            <a:chOff x="2033" y="684"/>
            <a:chExt cx="2710" cy="218"/>
          </a:xfrm>
        </p:grpSpPr>
        <p:sp>
          <p:nvSpPr>
            <p:cNvPr id="11314" name="Line 77"/>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15" name="Text Box 78"/>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8" name="Group 82"/>
          <p:cNvGrpSpPr>
            <a:grpSpLocks/>
          </p:cNvGrpSpPr>
          <p:nvPr/>
        </p:nvGrpSpPr>
        <p:grpSpPr bwMode="auto">
          <a:xfrm>
            <a:off x="5988051" y="3536951"/>
            <a:ext cx="690563" cy="1611313"/>
            <a:chOff x="3098" y="2257"/>
            <a:chExt cx="435" cy="1015"/>
          </a:xfrm>
        </p:grpSpPr>
        <p:sp>
          <p:nvSpPr>
            <p:cNvPr id="11311"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12"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11313"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dirty="0"/>
                <a:t>Religion</a:t>
              </a:r>
            </a:p>
          </p:txBody>
        </p:sp>
      </p:grpSp>
      <p:pic>
        <p:nvPicPr>
          <p:cNvPr id="36950" name="Picture 86"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87"/>
          <p:cNvGrpSpPr>
            <a:grpSpLocks/>
          </p:cNvGrpSpPr>
          <p:nvPr/>
        </p:nvGrpSpPr>
        <p:grpSpPr bwMode="auto">
          <a:xfrm>
            <a:off x="5842001" y="4797426"/>
            <a:ext cx="1693863" cy="568325"/>
            <a:chOff x="3001" y="3055"/>
            <a:chExt cx="1067" cy="358"/>
          </a:xfrm>
        </p:grpSpPr>
        <p:grpSp>
          <p:nvGrpSpPr>
            <p:cNvPr id="11306" name="Group 88"/>
            <p:cNvGrpSpPr>
              <a:grpSpLocks/>
            </p:cNvGrpSpPr>
            <p:nvPr/>
          </p:nvGrpSpPr>
          <p:grpSpPr bwMode="auto">
            <a:xfrm>
              <a:off x="3001" y="3055"/>
              <a:ext cx="1067" cy="304"/>
              <a:chOff x="2927" y="3466"/>
              <a:chExt cx="1067" cy="304"/>
            </a:xfrm>
          </p:grpSpPr>
          <p:sp>
            <p:nvSpPr>
              <p:cNvPr id="11308" name="Text Box 89"/>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11309" name="Object 2"/>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11309" name="Object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310" name="Object 3"/>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11310" name="Object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11307" name="Text Box 92"/>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36958" name="Line 9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11293" name="Picture 144" descr="Gavel"/>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94" name="Group 22"/>
          <p:cNvGrpSpPr>
            <a:grpSpLocks/>
          </p:cNvGrpSpPr>
          <p:nvPr/>
        </p:nvGrpSpPr>
        <p:grpSpPr bwMode="auto">
          <a:xfrm>
            <a:off x="4403725" y="3984625"/>
            <a:ext cx="1536700" cy="2730500"/>
            <a:chOff x="907" y="2500"/>
            <a:chExt cx="968" cy="1720"/>
          </a:xfrm>
        </p:grpSpPr>
        <p:sp>
          <p:nvSpPr>
            <p:cNvPr id="11304"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11305"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11295" name="Group 145"/>
          <p:cNvGrpSpPr>
            <a:grpSpLocks/>
          </p:cNvGrpSpPr>
          <p:nvPr/>
        </p:nvGrpSpPr>
        <p:grpSpPr bwMode="auto">
          <a:xfrm>
            <a:off x="4224338" y="1341438"/>
            <a:ext cx="6443662" cy="5516562"/>
            <a:chOff x="1701" y="845"/>
            <a:chExt cx="4059" cy="3475"/>
          </a:xfrm>
        </p:grpSpPr>
        <p:sp>
          <p:nvSpPr>
            <p:cNvPr id="11302" name="Line 146"/>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03" name="Line 147"/>
            <p:cNvSpPr>
              <a:spLocks noChangeShapeType="1"/>
            </p:cNvSpPr>
            <p:nvPr/>
          </p:nvSpPr>
          <p:spPr bwMode="auto">
            <a:xfrm flipV="1">
              <a:off x="1746" y="883"/>
              <a:ext cx="4014" cy="7"/>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1298" name="Group 161"/>
          <p:cNvGrpSpPr>
            <a:grpSpLocks/>
          </p:cNvGrpSpPr>
          <p:nvPr/>
        </p:nvGrpSpPr>
        <p:grpSpPr bwMode="auto">
          <a:xfrm>
            <a:off x="5267326" y="798513"/>
            <a:ext cx="936625" cy="1790700"/>
            <a:chOff x="2358" y="503"/>
            <a:chExt cx="590" cy="1128"/>
          </a:xfrm>
        </p:grpSpPr>
        <p:sp>
          <p:nvSpPr>
            <p:cNvPr id="11300" name="Line 162"/>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01" name="Text Box 163"/>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dirty="0">
                  <a:solidFill>
                    <a:schemeClr val="hlink"/>
                  </a:solidFill>
                </a:rPr>
                <a:t>FAITH</a:t>
              </a:r>
            </a:p>
          </p:txBody>
        </p:sp>
      </p:grpSp>
      <p:sp>
        <p:nvSpPr>
          <p:cNvPr id="108" name="Text Box 93"/>
          <p:cNvSpPr txBox="1">
            <a:spLocks noChangeArrowheads="1"/>
          </p:cNvSpPr>
          <p:nvPr/>
        </p:nvSpPr>
        <p:spPr bwMode="auto">
          <a:xfrm>
            <a:off x="7705725" y="3681414"/>
            <a:ext cx="2782888" cy="1938992"/>
          </a:xfrm>
          <a:prstGeom prst="rect">
            <a:avLst/>
          </a:prstGeom>
          <a:solidFill>
            <a:srgbClr val="BECAFE"/>
          </a:solidFill>
          <a:ln w="50800">
            <a:solidFill>
              <a:schemeClr val="accent2"/>
            </a:solidFill>
            <a:miter lim="800000"/>
            <a:headEnd/>
            <a:tailEnd/>
          </a:ln>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u="sng" dirty="0">
                <a:solidFill>
                  <a:schemeClr val="accent2"/>
                </a:solidFill>
              </a:rPr>
              <a:t>Proverbs 14:12</a:t>
            </a:r>
            <a:r>
              <a:rPr lang="en-US" altLang="en-US" sz="2400" b="1" dirty="0">
                <a:solidFill>
                  <a:schemeClr val="accent2"/>
                </a:solidFill>
              </a:rPr>
              <a:t> </a:t>
            </a:r>
            <a:r>
              <a:rPr lang="en-US" altLang="en-US" sz="2400" dirty="0">
                <a:solidFill>
                  <a:schemeClr val="accent2"/>
                </a:solidFill>
              </a:rPr>
              <a:t>There is a way that seems right to a man, But its end is the way of death.</a:t>
            </a:r>
          </a:p>
        </p:txBody>
      </p:sp>
      <p:sp>
        <p:nvSpPr>
          <p:cNvPr id="2" name="Text Box 29">
            <a:extLst>
              <a:ext uri="{FF2B5EF4-FFF2-40B4-BE49-F238E27FC236}">
                <a16:creationId xmlns:a16="http://schemas.microsoft.com/office/drawing/2014/main" id="{9A16A354-2352-A829-6726-71D34B495FAC}"/>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162C9EAB-C29A-49E1-B479-D5482C801207}"/>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4093D561-824B-F283-D211-4D07F58527DA}"/>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E84BF943-852B-C2BF-0C2B-A2915EB468BD}"/>
              </a:ext>
            </a:extLst>
          </p:cNvPr>
          <p:cNvPicPr>
            <a:picLocks noChangeAspect="1"/>
          </p:cNvPicPr>
          <p:nvPr/>
        </p:nvPicPr>
        <p:blipFill>
          <a:blip r:embed="rId10"/>
          <a:stretch>
            <a:fillRect/>
          </a:stretch>
        </p:blipFill>
        <p:spPr>
          <a:xfrm>
            <a:off x="4941942" y="2557464"/>
            <a:ext cx="794018" cy="758826"/>
          </a:xfrm>
          <a:prstGeom prst="rect">
            <a:avLst/>
          </a:prstGeom>
        </p:spPr>
      </p:pic>
      <p:grpSp>
        <p:nvGrpSpPr>
          <p:cNvPr id="11284" name="Group 33"/>
          <p:cNvGrpSpPr>
            <a:grpSpLocks/>
          </p:cNvGrpSpPr>
          <p:nvPr/>
        </p:nvGrpSpPr>
        <p:grpSpPr bwMode="auto">
          <a:xfrm>
            <a:off x="5267326" y="2673351"/>
            <a:ext cx="1152525" cy="460375"/>
            <a:chOff x="2759" y="1652"/>
            <a:chExt cx="726" cy="290"/>
          </a:xfrm>
        </p:grpSpPr>
        <p:sp>
          <p:nvSpPr>
            <p:cNvPr id="11353"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54"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355"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3578694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08"/>
                                        </p:tgtEl>
                                        <p:attrNameLst>
                                          <p:attrName>style.visibility</p:attrName>
                                        </p:attrNameLst>
                                      </p:cBhvr>
                                      <p:to>
                                        <p:strVal val="visible"/>
                                      </p:to>
                                    </p:set>
                                    <p:anim calcmode="lin" valueType="num">
                                      <p:cBhvr additive="base">
                                        <p:cTn id="7" dur="1000" fill="hold"/>
                                        <p:tgtEl>
                                          <p:spTgt spid="108"/>
                                        </p:tgtEl>
                                        <p:attrNameLst>
                                          <p:attrName>ppt_x</p:attrName>
                                        </p:attrNameLst>
                                      </p:cBhvr>
                                      <p:tavLst>
                                        <p:tav tm="0">
                                          <p:val>
                                            <p:strVal val="#ppt_x"/>
                                          </p:val>
                                        </p:tav>
                                        <p:tav tm="100000">
                                          <p:val>
                                            <p:strVal val="#ppt_x"/>
                                          </p:val>
                                        </p:tav>
                                      </p:tavLst>
                                    </p:anim>
                                    <p:anim calcmode="lin" valueType="num">
                                      <p:cBhvr additive="base">
                                        <p:cTn id="8" dur="1000" fill="hold"/>
                                        <p:tgtEl>
                                          <p:spTgt spid="10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ext Box 3"/>
          <p:cNvSpPr txBox="1">
            <a:spLocks noChangeArrowheads="1"/>
          </p:cNvSpPr>
          <p:nvPr/>
        </p:nvSpPr>
        <p:spPr bwMode="auto">
          <a:xfrm>
            <a:off x="1703513" y="965200"/>
            <a:ext cx="8675563" cy="42780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u="sng" dirty="0"/>
              <a:t>Acts 17:26-27</a:t>
            </a:r>
            <a:r>
              <a:rPr lang="en-US" altLang="en-US" u="sng" dirty="0"/>
              <a:t> </a:t>
            </a:r>
          </a:p>
          <a:p>
            <a:pPr eaLnBrk="1" hangingPunct="1">
              <a:spcBef>
                <a:spcPct val="50000"/>
              </a:spcBef>
              <a:buFontTx/>
              <a:buNone/>
            </a:pPr>
            <a:r>
              <a:rPr lang="en-US" altLang="en-US" dirty="0"/>
              <a:t>And He has </a:t>
            </a:r>
            <a:r>
              <a:rPr lang="en-US" altLang="en-US" b="1" i="1" dirty="0"/>
              <a:t>made</a:t>
            </a:r>
            <a:r>
              <a:rPr lang="en-US" altLang="en-US" dirty="0"/>
              <a:t> from one</a:t>
            </a:r>
            <a:r>
              <a:rPr lang="en-US" altLang="en-US" b="1" dirty="0"/>
              <a:t> blood</a:t>
            </a:r>
            <a:r>
              <a:rPr lang="en-US" altLang="en-US" dirty="0"/>
              <a:t> every</a:t>
            </a:r>
            <a:r>
              <a:rPr lang="en-US" altLang="en-US" u="sng" dirty="0"/>
              <a:t> </a:t>
            </a:r>
            <a:r>
              <a:rPr lang="en-US" altLang="en-US" b="1" dirty="0"/>
              <a:t>nation</a:t>
            </a:r>
            <a:r>
              <a:rPr lang="en-US" altLang="en-US" dirty="0"/>
              <a:t> of men to </a:t>
            </a:r>
            <a:r>
              <a:rPr lang="en-US" altLang="en-US" b="1" i="1" dirty="0"/>
              <a:t>dwell</a:t>
            </a:r>
            <a:r>
              <a:rPr lang="en-US" altLang="en-US" dirty="0"/>
              <a:t> on all the face of the earth, and has </a:t>
            </a:r>
            <a:r>
              <a:rPr lang="en-US" altLang="en-US" b="1" i="1" dirty="0"/>
              <a:t>determined</a:t>
            </a:r>
            <a:r>
              <a:rPr lang="en-US" altLang="en-US" dirty="0"/>
              <a:t> their pre-appointed </a:t>
            </a:r>
            <a:r>
              <a:rPr lang="en-US" altLang="en-US" b="1" dirty="0"/>
              <a:t>times</a:t>
            </a:r>
            <a:r>
              <a:rPr lang="en-US" altLang="en-US" dirty="0"/>
              <a:t> and the </a:t>
            </a:r>
            <a:r>
              <a:rPr lang="en-US" altLang="en-US" b="1" dirty="0"/>
              <a:t>boundaries</a:t>
            </a:r>
            <a:r>
              <a:rPr lang="en-US" altLang="en-US" dirty="0"/>
              <a:t> of their </a:t>
            </a:r>
            <a:r>
              <a:rPr lang="en-US" altLang="en-US" b="1" dirty="0"/>
              <a:t>dwellings</a:t>
            </a:r>
            <a:r>
              <a:rPr lang="en-US" altLang="en-US" dirty="0"/>
              <a:t>, </a:t>
            </a:r>
            <a:r>
              <a:rPr lang="en-US" altLang="en-US" baseline="30000" dirty="0"/>
              <a:t>27</a:t>
            </a:r>
            <a:r>
              <a:rPr lang="en-US" altLang="en-US" dirty="0"/>
              <a:t> so that they should </a:t>
            </a:r>
            <a:r>
              <a:rPr lang="en-US" altLang="en-US" b="1" i="1" dirty="0"/>
              <a:t>seek</a:t>
            </a:r>
            <a:r>
              <a:rPr lang="en-US" altLang="en-US" dirty="0"/>
              <a:t> the Lord, in the </a:t>
            </a:r>
            <a:r>
              <a:rPr lang="en-US" altLang="en-US" b="1" dirty="0"/>
              <a:t>hope</a:t>
            </a:r>
            <a:r>
              <a:rPr lang="en-US" altLang="en-US" dirty="0"/>
              <a:t> that they might </a:t>
            </a:r>
            <a:r>
              <a:rPr lang="en-US" altLang="en-US" b="1" i="1" dirty="0"/>
              <a:t>grope</a:t>
            </a:r>
            <a:r>
              <a:rPr lang="en-US" altLang="en-US" dirty="0"/>
              <a:t> for Him and </a:t>
            </a:r>
            <a:r>
              <a:rPr lang="en-US" altLang="en-US" b="1" i="1" dirty="0"/>
              <a:t>find</a:t>
            </a:r>
            <a:r>
              <a:rPr lang="en-US" altLang="en-US" dirty="0"/>
              <a:t> Him, though He </a:t>
            </a:r>
            <a:r>
              <a:rPr lang="en-US" altLang="en-US" u="sng" dirty="0"/>
              <a:t>is not</a:t>
            </a:r>
            <a:r>
              <a:rPr lang="en-US" altLang="en-US" dirty="0"/>
              <a:t> </a:t>
            </a:r>
            <a:r>
              <a:rPr lang="en-US" altLang="en-US" b="1" dirty="0"/>
              <a:t>far</a:t>
            </a:r>
            <a:r>
              <a:rPr lang="en-US" altLang="en-US" dirty="0"/>
              <a:t> from each one of us;</a:t>
            </a:r>
          </a:p>
        </p:txBody>
      </p:sp>
    </p:spTree>
    <p:extLst>
      <p:ext uri="{BB962C8B-B14F-4D97-AF65-F5344CB8AC3E}">
        <p14:creationId xmlns:p14="http://schemas.microsoft.com/office/powerpoint/2010/main" val="3995963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ext Box 3"/>
          <p:cNvSpPr txBox="1">
            <a:spLocks noChangeArrowheads="1"/>
          </p:cNvSpPr>
          <p:nvPr/>
        </p:nvSpPr>
        <p:spPr bwMode="auto">
          <a:xfrm>
            <a:off x="1703513" y="965200"/>
            <a:ext cx="8675563" cy="42780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u="sng" dirty="0"/>
              <a:t>Acts 17:26-27</a:t>
            </a:r>
            <a:r>
              <a:rPr lang="en-US" altLang="en-US" u="sng" dirty="0"/>
              <a:t> </a:t>
            </a:r>
          </a:p>
          <a:p>
            <a:pPr eaLnBrk="1" hangingPunct="1">
              <a:spcBef>
                <a:spcPct val="50000"/>
              </a:spcBef>
              <a:buFontTx/>
              <a:buNone/>
            </a:pPr>
            <a:r>
              <a:rPr lang="en-US" altLang="en-US" dirty="0"/>
              <a:t>And He has </a:t>
            </a:r>
            <a:r>
              <a:rPr lang="en-US" altLang="en-US" b="1" i="1" dirty="0"/>
              <a:t>made</a:t>
            </a:r>
            <a:r>
              <a:rPr lang="en-US" altLang="en-US" dirty="0"/>
              <a:t> from one</a:t>
            </a:r>
            <a:r>
              <a:rPr lang="en-US" altLang="en-US" b="1" dirty="0"/>
              <a:t> blood</a:t>
            </a:r>
            <a:r>
              <a:rPr lang="en-US" altLang="en-US" dirty="0"/>
              <a:t> every</a:t>
            </a:r>
            <a:r>
              <a:rPr lang="en-US" altLang="en-US" u="sng" dirty="0"/>
              <a:t> </a:t>
            </a:r>
            <a:r>
              <a:rPr lang="en-US" altLang="en-US" b="1" dirty="0"/>
              <a:t>nation</a:t>
            </a:r>
            <a:r>
              <a:rPr lang="en-US" altLang="en-US" dirty="0"/>
              <a:t> of men to </a:t>
            </a:r>
            <a:r>
              <a:rPr lang="en-US" altLang="en-US" b="1" i="1" dirty="0"/>
              <a:t>dwell</a:t>
            </a:r>
            <a:r>
              <a:rPr lang="en-US" altLang="en-US" dirty="0"/>
              <a:t> on all the face of the earth, and has </a:t>
            </a:r>
            <a:r>
              <a:rPr lang="en-US" altLang="en-US" b="1" i="1" dirty="0"/>
              <a:t>determined</a:t>
            </a:r>
            <a:r>
              <a:rPr lang="en-US" altLang="en-US" dirty="0"/>
              <a:t> their pre-appointed </a:t>
            </a:r>
            <a:r>
              <a:rPr lang="en-US" altLang="en-US" b="1" dirty="0"/>
              <a:t>times</a:t>
            </a:r>
            <a:r>
              <a:rPr lang="en-US" altLang="en-US" dirty="0"/>
              <a:t> and the </a:t>
            </a:r>
            <a:r>
              <a:rPr lang="en-US" altLang="en-US" b="1" dirty="0"/>
              <a:t>boundaries</a:t>
            </a:r>
            <a:r>
              <a:rPr lang="en-US" altLang="en-US" dirty="0"/>
              <a:t> of their </a:t>
            </a:r>
            <a:r>
              <a:rPr lang="en-US" altLang="en-US" b="1" dirty="0"/>
              <a:t>dwellings</a:t>
            </a:r>
            <a:r>
              <a:rPr lang="en-US" altLang="en-US" dirty="0"/>
              <a:t>, </a:t>
            </a:r>
            <a:r>
              <a:rPr lang="en-US" altLang="en-US" baseline="30000" dirty="0"/>
              <a:t>27</a:t>
            </a:r>
            <a:r>
              <a:rPr lang="en-US" altLang="en-US" dirty="0"/>
              <a:t> so that they should </a:t>
            </a:r>
            <a:r>
              <a:rPr lang="en-US" altLang="en-US" b="1" i="1" dirty="0"/>
              <a:t>seek</a:t>
            </a:r>
            <a:r>
              <a:rPr lang="en-US" altLang="en-US" dirty="0"/>
              <a:t> the Lord, in the </a:t>
            </a:r>
            <a:r>
              <a:rPr lang="en-US" altLang="en-US" b="1" dirty="0"/>
              <a:t>hope</a:t>
            </a:r>
            <a:r>
              <a:rPr lang="en-US" altLang="en-US" dirty="0"/>
              <a:t> that they might </a:t>
            </a:r>
            <a:r>
              <a:rPr lang="en-US" altLang="en-US" b="1" i="1" dirty="0"/>
              <a:t>grope</a:t>
            </a:r>
            <a:r>
              <a:rPr lang="en-US" altLang="en-US" dirty="0"/>
              <a:t> for Him and </a:t>
            </a:r>
            <a:r>
              <a:rPr lang="en-US" altLang="en-US" b="1" i="1" dirty="0"/>
              <a:t>find</a:t>
            </a:r>
            <a:r>
              <a:rPr lang="en-US" altLang="en-US" dirty="0"/>
              <a:t> Him, though He </a:t>
            </a:r>
            <a:r>
              <a:rPr lang="en-US" altLang="en-US" u="sng" dirty="0"/>
              <a:t>is not</a:t>
            </a:r>
            <a:r>
              <a:rPr lang="en-US" altLang="en-US" dirty="0"/>
              <a:t> </a:t>
            </a:r>
            <a:r>
              <a:rPr lang="en-US" altLang="en-US" b="1" dirty="0"/>
              <a:t>far</a:t>
            </a:r>
            <a:r>
              <a:rPr lang="en-US" altLang="en-US" dirty="0"/>
              <a:t> from each one of us;</a:t>
            </a:r>
          </a:p>
        </p:txBody>
      </p:sp>
    </p:spTree>
    <p:extLst>
      <p:ext uri="{BB962C8B-B14F-4D97-AF65-F5344CB8AC3E}">
        <p14:creationId xmlns:p14="http://schemas.microsoft.com/office/powerpoint/2010/main" val="2008703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23" name="Group 12"/>
          <p:cNvGrpSpPr>
            <a:grpSpLocks/>
          </p:cNvGrpSpPr>
          <p:nvPr/>
        </p:nvGrpSpPr>
        <p:grpSpPr bwMode="auto">
          <a:xfrm>
            <a:off x="2424113" y="1052513"/>
            <a:ext cx="1223962" cy="500062"/>
            <a:chOff x="582" y="708"/>
            <a:chExt cx="895" cy="315"/>
          </a:xfrm>
        </p:grpSpPr>
        <p:sp>
          <p:nvSpPr>
            <p:cNvPr id="13407"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08"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09"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10"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11"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12"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13314" name="Rectangle 10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13315" name="Group 2"/>
          <p:cNvGrpSpPr>
            <a:grpSpLocks/>
          </p:cNvGrpSpPr>
          <p:nvPr/>
        </p:nvGrpSpPr>
        <p:grpSpPr bwMode="auto">
          <a:xfrm>
            <a:off x="1181100" y="2133600"/>
            <a:ext cx="685800" cy="2667000"/>
            <a:chOff x="-216" y="1344"/>
            <a:chExt cx="432" cy="1680"/>
          </a:xfrm>
        </p:grpSpPr>
        <p:sp>
          <p:nvSpPr>
            <p:cNvPr id="13413"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3414"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3316"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7"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3318"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13319"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13321"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13322"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 </a:t>
            </a:r>
          </a:p>
          <a:p>
            <a:pPr eaLnBrk="1" hangingPunct="1">
              <a:lnSpc>
                <a:spcPct val="50000"/>
              </a:lnSpc>
              <a:spcBef>
                <a:spcPct val="50000"/>
              </a:spcBef>
              <a:buFontTx/>
              <a:buNone/>
            </a:pPr>
            <a:endParaRPr lang="en-US" altLang="en-US" sz="1300"/>
          </a:p>
        </p:txBody>
      </p:sp>
      <p:pic>
        <p:nvPicPr>
          <p:cNvPr id="13324"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25"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3326"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13328"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13329"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13330"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3331" name="Picture 32"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33" name="Group 37"/>
          <p:cNvGrpSpPr>
            <a:grpSpLocks/>
          </p:cNvGrpSpPr>
          <p:nvPr/>
        </p:nvGrpSpPr>
        <p:grpSpPr bwMode="auto">
          <a:xfrm>
            <a:off x="4548188" y="1628775"/>
            <a:ext cx="576262" cy="768350"/>
            <a:chOff x="2638" y="2131"/>
            <a:chExt cx="1380" cy="2073"/>
          </a:xfrm>
        </p:grpSpPr>
        <p:sp>
          <p:nvSpPr>
            <p:cNvPr id="13365"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66"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67"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68"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69"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0"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1"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2"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3"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4"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5"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6"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7"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8"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9"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0"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1"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2"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3"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4"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5"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6"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7"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8"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9"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0"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1"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2"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3"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4"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5"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6"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7"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8"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9"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00"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01"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3334"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13335" name="Group 82"/>
          <p:cNvGrpSpPr>
            <a:grpSpLocks/>
          </p:cNvGrpSpPr>
          <p:nvPr/>
        </p:nvGrpSpPr>
        <p:grpSpPr bwMode="auto">
          <a:xfrm>
            <a:off x="5988051" y="3536951"/>
            <a:ext cx="690563" cy="1611313"/>
            <a:chOff x="3098" y="2257"/>
            <a:chExt cx="435" cy="1015"/>
          </a:xfrm>
        </p:grpSpPr>
        <p:sp>
          <p:nvSpPr>
            <p:cNvPr id="13362"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363"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13364"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13336" name="Picture 86"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37" name="Group 87"/>
          <p:cNvGrpSpPr>
            <a:grpSpLocks/>
          </p:cNvGrpSpPr>
          <p:nvPr/>
        </p:nvGrpSpPr>
        <p:grpSpPr bwMode="auto">
          <a:xfrm>
            <a:off x="5842001" y="4797426"/>
            <a:ext cx="1693863" cy="568325"/>
            <a:chOff x="3001" y="3055"/>
            <a:chExt cx="1067" cy="358"/>
          </a:xfrm>
        </p:grpSpPr>
        <p:grpSp>
          <p:nvGrpSpPr>
            <p:cNvPr id="13357" name="Group 88"/>
            <p:cNvGrpSpPr>
              <a:grpSpLocks/>
            </p:cNvGrpSpPr>
            <p:nvPr/>
          </p:nvGrpSpPr>
          <p:grpSpPr bwMode="auto">
            <a:xfrm>
              <a:off x="3001" y="3055"/>
              <a:ext cx="1067" cy="304"/>
              <a:chOff x="2927" y="3466"/>
              <a:chExt cx="1067" cy="304"/>
            </a:xfrm>
          </p:grpSpPr>
          <p:sp>
            <p:nvSpPr>
              <p:cNvPr id="13359" name="Text Box 89"/>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13360" name="Object 90"/>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13360" name="Object 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361" name="Object 91"/>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13361" name="Object 9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13358" name="Text Box 92"/>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13339" name="Line 9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13340" name="Picture 95" descr="Gavel"/>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41" name="Group 22"/>
          <p:cNvGrpSpPr>
            <a:grpSpLocks/>
          </p:cNvGrpSpPr>
          <p:nvPr/>
        </p:nvGrpSpPr>
        <p:grpSpPr bwMode="auto">
          <a:xfrm>
            <a:off x="4403725" y="3968750"/>
            <a:ext cx="1536700" cy="2730500"/>
            <a:chOff x="907" y="2500"/>
            <a:chExt cx="968" cy="1720"/>
          </a:xfrm>
        </p:grpSpPr>
        <p:sp>
          <p:nvSpPr>
            <p:cNvPr id="13355"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13356"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13342" name="Group 96"/>
          <p:cNvGrpSpPr>
            <a:grpSpLocks/>
          </p:cNvGrpSpPr>
          <p:nvPr/>
        </p:nvGrpSpPr>
        <p:grpSpPr bwMode="auto">
          <a:xfrm>
            <a:off x="4224338" y="1341438"/>
            <a:ext cx="6472237" cy="5516562"/>
            <a:chOff x="1701" y="845"/>
            <a:chExt cx="4077" cy="3475"/>
          </a:xfrm>
        </p:grpSpPr>
        <p:sp>
          <p:nvSpPr>
            <p:cNvPr id="13353" name="Line 97"/>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54" name="Line 98"/>
            <p:cNvSpPr>
              <a:spLocks noChangeShapeType="1"/>
            </p:cNvSpPr>
            <p:nvPr/>
          </p:nvSpPr>
          <p:spPr bwMode="auto">
            <a:xfrm flipV="1">
              <a:off x="1746" y="879"/>
              <a:ext cx="4032" cy="11"/>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3343" name="Group 99"/>
          <p:cNvGrpSpPr>
            <a:grpSpLocks/>
          </p:cNvGrpSpPr>
          <p:nvPr/>
        </p:nvGrpSpPr>
        <p:grpSpPr bwMode="auto">
          <a:xfrm>
            <a:off x="4116388" y="836614"/>
            <a:ext cx="4464050" cy="346075"/>
            <a:chOff x="2033" y="684"/>
            <a:chExt cx="2710" cy="218"/>
          </a:xfrm>
        </p:grpSpPr>
        <p:sp>
          <p:nvSpPr>
            <p:cNvPr id="13351" name="Line 100"/>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352" name="Text Box 101"/>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13346" name="Group 111"/>
          <p:cNvGrpSpPr>
            <a:grpSpLocks/>
          </p:cNvGrpSpPr>
          <p:nvPr/>
        </p:nvGrpSpPr>
        <p:grpSpPr bwMode="auto">
          <a:xfrm>
            <a:off x="5267326" y="798513"/>
            <a:ext cx="936625" cy="1790700"/>
            <a:chOff x="2358" y="503"/>
            <a:chExt cx="590" cy="1128"/>
          </a:xfrm>
        </p:grpSpPr>
        <p:sp>
          <p:nvSpPr>
            <p:cNvPr id="13349" name="Line 112"/>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350" name="Text Box 113"/>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2" name="Text Box 29">
            <a:extLst>
              <a:ext uri="{FF2B5EF4-FFF2-40B4-BE49-F238E27FC236}">
                <a16:creationId xmlns:a16="http://schemas.microsoft.com/office/drawing/2014/main" id="{D62283D9-27BF-610C-2E10-834CA3209B2C}"/>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7F9C151B-0DDD-B417-7A37-641111169033}"/>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13338" name="Text Box 93"/>
          <p:cNvSpPr txBox="1">
            <a:spLocks noChangeArrowheads="1"/>
          </p:cNvSpPr>
          <p:nvPr/>
        </p:nvSpPr>
        <p:spPr bwMode="auto">
          <a:xfrm>
            <a:off x="7705725" y="3681414"/>
            <a:ext cx="2782888" cy="1938992"/>
          </a:xfrm>
          <a:prstGeom prst="rect">
            <a:avLst/>
          </a:prstGeom>
          <a:solidFill>
            <a:srgbClr val="BECAFE"/>
          </a:solidFill>
          <a:ln w="50800">
            <a:solidFill>
              <a:schemeClr val="accent2"/>
            </a:solidFill>
            <a:miter lim="800000"/>
            <a:headEnd/>
            <a:tailEnd/>
          </a:ln>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u="sng" dirty="0">
                <a:solidFill>
                  <a:schemeClr val="accent2"/>
                </a:solidFill>
              </a:rPr>
              <a:t>Proverbs 14:12</a:t>
            </a:r>
            <a:r>
              <a:rPr lang="en-US" altLang="en-US" sz="2400" b="1" dirty="0">
                <a:solidFill>
                  <a:schemeClr val="accent2"/>
                </a:solidFill>
              </a:rPr>
              <a:t> </a:t>
            </a:r>
            <a:r>
              <a:rPr lang="en-US" altLang="en-US" sz="2400" dirty="0">
                <a:solidFill>
                  <a:schemeClr val="accent2"/>
                </a:solidFill>
              </a:rPr>
              <a:t>There is a way that seems right to a man, But its end is the way of death.</a:t>
            </a:r>
          </a:p>
        </p:txBody>
      </p:sp>
      <p:sp>
        <p:nvSpPr>
          <p:cNvPr id="4" name="Text Box 9">
            <a:extLst>
              <a:ext uri="{FF2B5EF4-FFF2-40B4-BE49-F238E27FC236}">
                <a16:creationId xmlns:a16="http://schemas.microsoft.com/office/drawing/2014/main" id="{D7DE3357-FE2E-4551-6037-1879EF34F111}"/>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5EED4FD0-E48C-626E-83BF-239FDA2DF660}"/>
              </a:ext>
            </a:extLst>
          </p:cNvPr>
          <p:cNvPicPr>
            <a:picLocks noChangeAspect="1"/>
          </p:cNvPicPr>
          <p:nvPr/>
        </p:nvPicPr>
        <p:blipFill>
          <a:blip r:embed="rId10"/>
          <a:stretch>
            <a:fillRect/>
          </a:stretch>
        </p:blipFill>
        <p:spPr>
          <a:xfrm>
            <a:off x="4941942" y="2557464"/>
            <a:ext cx="794018" cy="758826"/>
          </a:xfrm>
          <a:prstGeom prst="rect">
            <a:avLst/>
          </a:prstGeom>
        </p:spPr>
      </p:pic>
      <p:grpSp>
        <p:nvGrpSpPr>
          <p:cNvPr id="13332" name="Group 33"/>
          <p:cNvGrpSpPr>
            <a:grpSpLocks/>
          </p:cNvGrpSpPr>
          <p:nvPr/>
        </p:nvGrpSpPr>
        <p:grpSpPr bwMode="auto">
          <a:xfrm>
            <a:off x="5267326" y="2673351"/>
            <a:ext cx="1152525" cy="460375"/>
            <a:chOff x="2759" y="1652"/>
            <a:chExt cx="726" cy="290"/>
          </a:xfrm>
        </p:grpSpPr>
        <p:sp>
          <p:nvSpPr>
            <p:cNvPr id="13402"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403"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404"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pic>
        <p:nvPicPr>
          <p:cNvPr id="34933" name="Picture 117" descr="j0227652"/>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4305499" y="1445327"/>
            <a:ext cx="6400800" cy="3781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210110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2" fill="hold" nodeType="afterEffect">
                                  <p:stCondLst>
                                    <p:cond delay="0"/>
                                  </p:stCondLst>
                                  <p:childTnLst>
                                    <p:set>
                                      <p:cBhvr>
                                        <p:cTn id="6" dur="1" fill="hold">
                                          <p:stCondLst>
                                            <p:cond delay="0"/>
                                          </p:stCondLst>
                                        </p:cTn>
                                        <p:tgtEl>
                                          <p:spTgt spid="34933"/>
                                        </p:tgtEl>
                                        <p:attrNameLst>
                                          <p:attrName>style.visibility</p:attrName>
                                        </p:attrNameLst>
                                      </p:cBhvr>
                                      <p:to>
                                        <p:strVal val="visible"/>
                                      </p:to>
                                    </p:set>
                                    <p:anim calcmode="lin" valueType="num">
                                      <p:cBhvr additive="base">
                                        <p:cTn id="7" dur="1250" fill="hold"/>
                                        <p:tgtEl>
                                          <p:spTgt spid="34933"/>
                                        </p:tgtEl>
                                        <p:attrNameLst>
                                          <p:attrName>ppt_x</p:attrName>
                                        </p:attrNameLst>
                                      </p:cBhvr>
                                      <p:tavLst>
                                        <p:tav tm="0">
                                          <p:val>
                                            <p:strVal val="1+#ppt_w/2"/>
                                          </p:val>
                                        </p:tav>
                                        <p:tav tm="100000">
                                          <p:val>
                                            <p:strVal val="#ppt_x"/>
                                          </p:val>
                                        </p:tav>
                                      </p:tavLst>
                                    </p:anim>
                                    <p:anim calcmode="lin" valueType="num">
                                      <p:cBhvr additive="base">
                                        <p:cTn id="8" dur="1250" fill="hold"/>
                                        <p:tgtEl>
                                          <p:spTgt spid="349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23" name="Group 12"/>
          <p:cNvGrpSpPr>
            <a:grpSpLocks/>
          </p:cNvGrpSpPr>
          <p:nvPr/>
        </p:nvGrpSpPr>
        <p:grpSpPr bwMode="auto">
          <a:xfrm>
            <a:off x="2424113" y="1052513"/>
            <a:ext cx="1223962" cy="500062"/>
            <a:chOff x="582" y="708"/>
            <a:chExt cx="895" cy="315"/>
          </a:xfrm>
        </p:grpSpPr>
        <p:sp>
          <p:nvSpPr>
            <p:cNvPr id="13407"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08"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09"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10"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11"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12"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13314" name="Rectangle 10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13315" name="Group 2"/>
          <p:cNvGrpSpPr>
            <a:grpSpLocks/>
          </p:cNvGrpSpPr>
          <p:nvPr/>
        </p:nvGrpSpPr>
        <p:grpSpPr bwMode="auto">
          <a:xfrm>
            <a:off x="1181100" y="2133600"/>
            <a:ext cx="685800" cy="2667000"/>
            <a:chOff x="-216" y="1344"/>
            <a:chExt cx="432" cy="1680"/>
          </a:xfrm>
        </p:grpSpPr>
        <p:sp>
          <p:nvSpPr>
            <p:cNvPr id="13413"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3414"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3316"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7"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3318"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13319"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13321"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13322"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 </a:t>
            </a:r>
          </a:p>
          <a:p>
            <a:pPr eaLnBrk="1" hangingPunct="1">
              <a:lnSpc>
                <a:spcPct val="50000"/>
              </a:lnSpc>
              <a:spcBef>
                <a:spcPct val="50000"/>
              </a:spcBef>
              <a:buFontTx/>
              <a:buNone/>
            </a:pPr>
            <a:endParaRPr lang="en-US" altLang="en-US" sz="1300"/>
          </a:p>
        </p:txBody>
      </p:sp>
      <p:pic>
        <p:nvPicPr>
          <p:cNvPr id="13324"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25"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3326"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grpSp>
        <p:nvGrpSpPr>
          <p:cNvPr id="13327" name="Group 25"/>
          <p:cNvGrpSpPr>
            <a:grpSpLocks/>
          </p:cNvGrpSpPr>
          <p:nvPr/>
        </p:nvGrpSpPr>
        <p:grpSpPr bwMode="auto">
          <a:xfrm>
            <a:off x="4979988" y="2600326"/>
            <a:ext cx="728662" cy="758825"/>
            <a:chOff x="2469" y="1628"/>
            <a:chExt cx="459" cy="478"/>
          </a:xfrm>
        </p:grpSpPr>
        <p:pic>
          <p:nvPicPr>
            <p:cNvPr id="13405" name="Picture 26" descr="scl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77" y="1628"/>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06" name="Picture 27" descr="scl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469" y="1628"/>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328"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13329"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13330"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3331" name="Picture 32" descr="scl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32" name="Group 33"/>
          <p:cNvGrpSpPr>
            <a:grpSpLocks/>
          </p:cNvGrpSpPr>
          <p:nvPr/>
        </p:nvGrpSpPr>
        <p:grpSpPr bwMode="auto">
          <a:xfrm>
            <a:off x="5267326" y="2673351"/>
            <a:ext cx="1152525" cy="460375"/>
            <a:chOff x="2759" y="1652"/>
            <a:chExt cx="726" cy="290"/>
          </a:xfrm>
        </p:grpSpPr>
        <p:sp>
          <p:nvSpPr>
            <p:cNvPr id="13402"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403"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404"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13333" name="Group 37"/>
          <p:cNvGrpSpPr>
            <a:grpSpLocks/>
          </p:cNvGrpSpPr>
          <p:nvPr/>
        </p:nvGrpSpPr>
        <p:grpSpPr bwMode="auto">
          <a:xfrm>
            <a:off x="4548188" y="1628775"/>
            <a:ext cx="576262" cy="768350"/>
            <a:chOff x="2638" y="2131"/>
            <a:chExt cx="1380" cy="2073"/>
          </a:xfrm>
        </p:grpSpPr>
        <p:sp>
          <p:nvSpPr>
            <p:cNvPr id="13365"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66"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67"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68"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69"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0"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1"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2"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3"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4"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5"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6"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7"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8"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9"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0"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1"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2"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3"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4"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5"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6"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7"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8"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9"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0"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1"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2"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3"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4"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5"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6"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7"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8"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9"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00"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01"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3334"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13335" name="Group 82"/>
          <p:cNvGrpSpPr>
            <a:grpSpLocks/>
          </p:cNvGrpSpPr>
          <p:nvPr/>
        </p:nvGrpSpPr>
        <p:grpSpPr bwMode="auto">
          <a:xfrm>
            <a:off x="5988051" y="3536951"/>
            <a:ext cx="690563" cy="1611313"/>
            <a:chOff x="3098" y="2257"/>
            <a:chExt cx="435" cy="1015"/>
          </a:xfrm>
        </p:grpSpPr>
        <p:sp>
          <p:nvSpPr>
            <p:cNvPr id="13362"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363"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13364"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13336" name="Picture 86" descr="j007876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37" name="Group 87"/>
          <p:cNvGrpSpPr>
            <a:grpSpLocks/>
          </p:cNvGrpSpPr>
          <p:nvPr/>
        </p:nvGrpSpPr>
        <p:grpSpPr bwMode="auto">
          <a:xfrm>
            <a:off x="5842001" y="4797426"/>
            <a:ext cx="1693863" cy="568325"/>
            <a:chOff x="3001" y="3055"/>
            <a:chExt cx="1067" cy="358"/>
          </a:xfrm>
        </p:grpSpPr>
        <p:grpSp>
          <p:nvGrpSpPr>
            <p:cNvPr id="13357" name="Group 88"/>
            <p:cNvGrpSpPr>
              <a:grpSpLocks/>
            </p:cNvGrpSpPr>
            <p:nvPr/>
          </p:nvGrpSpPr>
          <p:grpSpPr bwMode="auto">
            <a:xfrm>
              <a:off x="3001" y="3055"/>
              <a:ext cx="1067" cy="304"/>
              <a:chOff x="2927" y="3466"/>
              <a:chExt cx="1067" cy="304"/>
            </a:xfrm>
          </p:grpSpPr>
          <p:sp>
            <p:nvSpPr>
              <p:cNvPr id="13359" name="Text Box 89"/>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13360" name="Object 90"/>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7" imgW="3877901" imgH="3468986" progId="MS_ClipArt_Gallery.5">
                      <p:embed/>
                    </p:oleObj>
                  </mc:Choice>
                  <mc:Fallback>
                    <p:oleObj name="Clip" r:id="rId7" imgW="3877901" imgH="3468986" progId="MS_ClipArt_Gallery.5">
                      <p:embed/>
                      <p:pic>
                        <p:nvPicPr>
                          <p:cNvPr id="13360" name="Object 9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361" name="Object 91"/>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9" imgW="3877901" imgH="3468986" progId="MS_ClipArt_Gallery.5">
                      <p:embed/>
                    </p:oleObj>
                  </mc:Choice>
                  <mc:Fallback>
                    <p:oleObj name="Clip" r:id="rId9" imgW="3877901" imgH="3468986" progId="MS_ClipArt_Gallery.5">
                      <p:embed/>
                      <p:pic>
                        <p:nvPicPr>
                          <p:cNvPr id="13361" name="Object 9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13358" name="Text Box 92"/>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13339" name="Line 9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13340" name="Picture 95" descr="Gavel"/>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41" name="Group 22"/>
          <p:cNvGrpSpPr>
            <a:grpSpLocks/>
          </p:cNvGrpSpPr>
          <p:nvPr/>
        </p:nvGrpSpPr>
        <p:grpSpPr bwMode="auto">
          <a:xfrm>
            <a:off x="4403725" y="3968750"/>
            <a:ext cx="1536700" cy="2730500"/>
            <a:chOff x="907" y="2500"/>
            <a:chExt cx="968" cy="1720"/>
          </a:xfrm>
        </p:grpSpPr>
        <p:sp>
          <p:nvSpPr>
            <p:cNvPr id="13355"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13356"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13342" name="Group 96"/>
          <p:cNvGrpSpPr>
            <a:grpSpLocks/>
          </p:cNvGrpSpPr>
          <p:nvPr/>
        </p:nvGrpSpPr>
        <p:grpSpPr bwMode="auto">
          <a:xfrm>
            <a:off x="4224338" y="1341438"/>
            <a:ext cx="6443662" cy="5516562"/>
            <a:chOff x="1701" y="845"/>
            <a:chExt cx="4059" cy="3475"/>
          </a:xfrm>
        </p:grpSpPr>
        <p:sp>
          <p:nvSpPr>
            <p:cNvPr id="13353" name="Line 97"/>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54" name="Line 98"/>
            <p:cNvSpPr>
              <a:spLocks noChangeShapeType="1"/>
            </p:cNvSpPr>
            <p:nvPr/>
          </p:nvSpPr>
          <p:spPr bwMode="auto">
            <a:xfrm flipV="1">
              <a:off x="1746" y="887"/>
              <a:ext cx="4014" cy="3"/>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3343" name="Group 99"/>
          <p:cNvGrpSpPr>
            <a:grpSpLocks/>
          </p:cNvGrpSpPr>
          <p:nvPr/>
        </p:nvGrpSpPr>
        <p:grpSpPr bwMode="auto">
          <a:xfrm>
            <a:off x="4116388" y="836614"/>
            <a:ext cx="4464050" cy="346075"/>
            <a:chOff x="2033" y="684"/>
            <a:chExt cx="2710" cy="218"/>
          </a:xfrm>
        </p:grpSpPr>
        <p:sp>
          <p:nvSpPr>
            <p:cNvPr id="13351" name="Line 100"/>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352" name="Text Box 101"/>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13346" name="Group 111"/>
          <p:cNvGrpSpPr>
            <a:grpSpLocks/>
          </p:cNvGrpSpPr>
          <p:nvPr/>
        </p:nvGrpSpPr>
        <p:grpSpPr bwMode="auto">
          <a:xfrm>
            <a:off x="5267326" y="798513"/>
            <a:ext cx="936625" cy="1790700"/>
            <a:chOff x="2358" y="503"/>
            <a:chExt cx="590" cy="1128"/>
          </a:xfrm>
        </p:grpSpPr>
        <p:sp>
          <p:nvSpPr>
            <p:cNvPr id="13349" name="Line 112"/>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350" name="Text Box 113"/>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2" name="Text Box 29">
            <a:extLst>
              <a:ext uri="{FF2B5EF4-FFF2-40B4-BE49-F238E27FC236}">
                <a16:creationId xmlns:a16="http://schemas.microsoft.com/office/drawing/2014/main" id="{82404E0D-5F80-0EED-482C-E07BF301A957}"/>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9261D034-45A0-67E4-360D-A18B6CD2C0B8}"/>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13338" name="Text Box 93"/>
          <p:cNvSpPr txBox="1">
            <a:spLocks noChangeArrowheads="1"/>
          </p:cNvSpPr>
          <p:nvPr/>
        </p:nvSpPr>
        <p:spPr bwMode="auto">
          <a:xfrm>
            <a:off x="7705725" y="3681414"/>
            <a:ext cx="2782888" cy="1938992"/>
          </a:xfrm>
          <a:prstGeom prst="rect">
            <a:avLst/>
          </a:prstGeom>
          <a:solidFill>
            <a:srgbClr val="BECAFE"/>
          </a:solidFill>
          <a:ln w="50800">
            <a:solidFill>
              <a:schemeClr val="accent2"/>
            </a:solidFill>
            <a:miter lim="800000"/>
            <a:headEnd/>
            <a:tailEnd/>
          </a:ln>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u="sng" dirty="0">
                <a:solidFill>
                  <a:schemeClr val="accent2"/>
                </a:solidFill>
              </a:rPr>
              <a:t>Proverbs 14:12</a:t>
            </a:r>
            <a:r>
              <a:rPr lang="en-US" altLang="en-US" sz="2400" b="1" dirty="0">
                <a:solidFill>
                  <a:schemeClr val="accent2"/>
                </a:solidFill>
              </a:rPr>
              <a:t> </a:t>
            </a:r>
            <a:r>
              <a:rPr lang="en-US" altLang="en-US" sz="2400" dirty="0">
                <a:solidFill>
                  <a:schemeClr val="accent2"/>
                </a:solidFill>
              </a:rPr>
              <a:t>There is a way that seems right to a man, But its end is the way of death.</a:t>
            </a:r>
          </a:p>
        </p:txBody>
      </p:sp>
      <p:pic>
        <p:nvPicPr>
          <p:cNvPr id="34933" name="Picture 117" descr="j0227652"/>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4267200" y="1484314"/>
            <a:ext cx="6400800" cy="3781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Box 9">
            <a:extLst>
              <a:ext uri="{FF2B5EF4-FFF2-40B4-BE49-F238E27FC236}">
                <a16:creationId xmlns:a16="http://schemas.microsoft.com/office/drawing/2014/main" id="{58F4BC17-859F-19B0-0B1B-0263B49C987F}"/>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TextBox 4">
            <a:extLst>
              <a:ext uri="{FF2B5EF4-FFF2-40B4-BE49-F238E27FC236}">
                <a16:creationId xmlns:a16="http://schemas.microsoft.com/office/drawing/2014/main" id="{B27F3303-32E3-026B-3BFB-DC1CF7378881}"/>
              </a:ext>
            </a:extLst>
          </p:cNvPr>
          <p:cNvSpPr txBox="1"/>
          <p:nvPr/>
        </p:nvSpPr>
        <p:spPr>
          <a:xfrm>
            <a:off x="875420" y="3897052"/>
            <a:ext cx="10693188" cy="2554545"/>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20"/>
            </a:pPr>
            <a:r>
              <a:rPr lang="en-US" sz="3200" dirty="0"/>
              <a:t> Anyone could have gotten on Noah's ark. This shows the state of how we do not want to just trust in what God has said. We do not want to just rely on a promise. We want to “do”. And, when we “do”, it continues our </a:t>
            </a:r>
            <a:r>
              <a:rPr lang="en-US" sz="3200" b="1" u="sng" dirty="0">
                <a:solidFill>
                  <a:srgbClr val="00B0F0"/>
                </a:solidFill>
              </a:rPr>
              <a:t>DEATH</a:t>
            </a:r>
            <a:r>
              <a:rPr lang="en-US" sz="3200" dirty="0"/>
              <a:t>.</a:t>
            </a:r>
          </a:p>
        </p:txBody>
      </p:sp>
    </p:spTree>
    <p:extLst>
      <p:ext uri="{BB962C8B-B14F-4D97-AF65-F5344CB8AC3E}">
        <p14:creationId xmlns:p14="http://schemas.microsoft.com/office/powerpoint/2010/main" val="633595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23" name="Group 12"/>
          <p:cNvGrpSpPr>
            <a:grpSpLocks/>
          </p:cNvGrpSpPr>
          <p:nvPr/>
        </p:nvGrpSpPr>
        <p:grpSpPr bwMode="auto">
          <a:xfrm>
            <a:off x="2424113" y="1052513"/>
            <a:ext cx="1223962" cy="500062"/>
            <a:chOff x="582" y="708"/>
            <a:chExt cx="895" cy="315"/>
          </a:xfrm>
        </p:grpSpPr>
        <p:sp>
          <p:nvSpPr>
            <p:cNvPr id="13407"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08"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09"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10"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11"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12"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13314" name="Rectangle 10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13315" name="Group 2"/>
          <p:cNvGrpSpPr>
            <a:grpSpLocks/>
          </p:cNvGrpSpPr>
          <p:nvPr/>
        </p:nvGrpSpPr>
        <p:grpSpPr bwMode="auto">
          <a:xfrm>
            <a:off x="1181100" y="2133600"/>
            <a:ext cx="685800" cy="2667000"/>
            <a:chOff x="-216" y="1344"/>
            <a:chExt cx="432" cy="1680"/>
          </a:xfrm>
        </p:grpSpPr>
        <p:sp>
          <p:nvSpPr>
            <p:cNvPr id="13413"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3414"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3316"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7"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3318"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13319"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13321"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13322"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 </a:t>
            </a:r>
          </a:p>
          <a:p>
            <a:pPr eaLnBrk="1" hangingPunct="1">
              <a:lnSpc>
                <a:spcPct val="50000"/>
              </a:lnSpc>
              <a:spcBef>
                <a:spcPct val="50000"/>
              </a:spcBef>
              <a:buFontTx/>
              <a:buNone/>
            </a:pPr>
            <a:endParaRPr lang="en-US" altLang="en-US" sz="1300"/>
          </a:p>
        </p:txBody>
      </p:sp>
      <p:pic>
        <p:nvPicPr>
          <p:cNvPr id="13324"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25"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3326"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grpSp>
        <p:nvGrpSpPr>
          <p:cNvPr id="13327" name="Group 25"/>
          <p:cNvGrpSpPr>
            <a:grpSpLocks/>
          </p:cNvGrpSpPr>
          <p:nvPr/>
        </p:nvGrpSpPr>
        <p:grpSpPr bwMode="auto">
          <a:xfrm>
            <a:off x="4979988" y="2600326"/>
            <a:ext cx="728662" cy="758825"/>
            <a:chOff x="2469" y="1628"/>
            <a:chExt cx="459" cy="478"/>
          </a:xfrm>
        </p:grpSpPr>
        <p:pic>
          <p:nvPicPr>
            <p:cNvPr id="13405" name="Picture 26" descr="scl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77" y="1628"/>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06" name="Picture 27" descr="scl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469" y="1628"/>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328"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13329"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13330"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3331" name="Picture 32" descr="scl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32" name="Group 33"/>
          <p:cNvGrpSpPr>
            <a:grpSpLocks/>
          </p:cNvGrpSpPr>
          <p:nvPr/>
        </p:nvGrpSpPr>
        <p:grpSpPr bwMode="auto">
          <a:xfrm>
            <a:off x="5267326" y="2673351"/>
            <a:ext cx="1152525" cy="460375"/>
            <a:chOff x="2759" y="1652"/>
            <a:chExt cx="726" cy="290"/>
          </a:xfrm>
        </p:grpSpPr>
        <p:sp>
          <p:nvSpPr>
            <p:cNvPr id="13402"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403"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404"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13333" name="Group 37"/>
          <p:cNvGrpSpPr>
            <a:grpSpLocks/>
          </p:cNvGrpSpPr>
          <p:nvPr/>
        </p:nvGrpSpPr>
        <p:grpSpPr bwMode="auto">
          <a:xfrm>
            <a:off x="4548188" y="1628775"/>
            <a:ext cx="576262" cy="768350"/>
            <a:chOff x="2638" y="2131"/>
            <a:chExt cx="1380" cy="2073"/>
          </a:xfrm>
        </p:grpSpPr>
        <p:sp>
          <p:nvSpPr>
            <p:cNvPr id="13365"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66"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67"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68"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69"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0"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1"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2"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3"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4"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5"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6"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7"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8"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9"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0"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1"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2"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3"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4"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5"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6"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7"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8"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9"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0"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1"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2"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3"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4"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5"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6"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7"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8"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9"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00"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01"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3334"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13335" name="Group 82"/>
          <p:cNvGrpSpPr>
            <a:grpSpLocks/>
          </p:cNvGrpSpPr>
          <p:nvPr/>
        </p:nvGrpSpPr>
        <p:grpSpPr bwMode="auto">
          <a:xfrm>
            <a:off x="5988051" y="3536951"/>
            <a:ext cx="690563" cy="1611313"/>
            <a:chOff x="3098" y="2257"/>
            <a:chExt cx="435" cy="1015"/>
          </a:xfrm>
        </p:grpSpPr>
        <p:sp>
          <p:nvSpPr>
            <p:cNvPr id="13362"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363"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13364"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13336" name="Picture 86" descr="j007876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37" name="Group 87"/>
          <p:cNvGrpSpPr>
            <a:grpSpLocks/>
          </p:cNvGrpSpPr>
          <p:nvPr/>
        </p:nvGrpSpPr>
        <p:grpSpPr bwMode="auto">
          <a:xfrm>
            <a:off x="5842001" y="4797426"/>
            <a:ext cx="1693863" cy="568325"/>
            <a:chOff x="3001" y="3055"/>
            <a:chExt cx="1067" cy="358"/>
          </a:xfrm>
        </p:grpSpPr>
        <p:grpSp>
          <p:nvGrpSpPr>
            <p:cNvPr id="13357" name="Group 88"/>
            <p:cNvGrpSpPr>
              <a:grpSpLocks/>
            </p:cNvGrpSpPr>
            <p:nvPr/>
          </p:nvGrpSpPr>
          <p:grpSpPr bwMode="auto">
            <a:xfrm>
              <a:off x="3001" y="3055"/>
              <a:ext cx="1067" cy="304"/>
              <a:chOff x="2927" y="3466"/>
              <a:chExt cx="1067" cy="304"/>
            </a:xfrm>
          </p:grpSpPr>
          <p:sp>
            <p:nvSpPr>
              <p:cNvPr id="13359" name="Text Box 89"/>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13360" name="Object 90"/>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7" imgW="3877901" imgH="3468986" progId="MS_ClipArt_Gallery.5">
                      <p:embed/>
                    </p:oleObj>
                  </mc:Choice>
                  <mc:Fallback>
                    <p:oleObj name="Clip" r:id="rId7" imgW="3877901" imgH="3468986" progId="MS_ClipArt_Gallery.5">
                      <p:embed/>
                      <p:pic>
                        <p:nvPicPr>
                          <p:cNvPr id="13360" name="Object 9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361" name="Object 91"/>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9" imgW="3877901" imgH="3468986" progId="MS_ClipArt_Gallery.5">
                      <p:embed/>
                    </p:oleObj>
                  </mc:Choice>
                  <mc:Fallback>
                    <p:oleObj name="Clip" r:id="rId9" imgW="3877901" imgH="3468986" progId="MS_ClipArt_Gallery.5">
                      <p:embed/>
                      <p:pic>
                        <p:nvPicPr>
                          <p:cNvPr id="13361" name="Object 9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13358" name="Text Box 92"/>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13339" name="Line 9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13340" name="Picture 95" descr="Gavel"/>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41" name="Group 22"/>
          <p:cNvGrpSpPr>
            <a:grpSpLocks/>
          </p:cNvGrpSpPr>
          <p:nvPr/>
        </p:nvGrpSpPr>
        <p:grpSpPr bwMode="auto">
          <a:xfrm>
            <a:off x="4403725" y="3968750"/>
            <a:ext cx="1536700" cy="2730500"/>
            <a:chOff x="907" y="2500"/>
            <a:chExt cx="968" cy="1720"/>
          </a:xfrm>
        </p:grpSpPr>
        <p:sp>
          <p:nvSpPr>
            <p:cNvPr id="13355"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13356"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13342" name="Group 96"/>
          <p:cNvGrpSpPr>
            <a:grpSpLocks/>
          </p:cNvGrpSpPr>
          <p:nvPr/>
        </p:nvGrpSpPr>
        <p:grpSpPr bwMode="auto">
          <a:xfrm>
            <a:off x="4224338" y="1341438"/>
            <a:ext cx="6443662" cy="5516562"/>
            <a:chOff x="1701" y="845"/>
            <a:chExt cx="4059" cy="3475"/>
          </a:xfrm>
        </p:grpSpPr>
        <p:sp>
          <p:nvSpPr>
            <p:cNvPr id="13353" name="Line 97"/>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54" name="Line 98"/>
            <p:cNvSpPr>
              <a:spLocks noChangeShapeType="1"/>
            </p:cNvSpPr>
            <p:nvPr/>
          </p:nvSpPr>
          <p:spPr bwMode="auto">
            <a:xfrm flipV="1">
              <a:off x="1746" y="887"/>
              <a:ext cx="4014" cy="3"/>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3343" name="Group 99"/>
          <p:cNvGrpSpPr>
            <a:grpSpLocks/>
          </p:cNvGrpSpPr>
          <p:nvPr/>
        </p:nvGrpSpPr>
        <p:grpSpPr bwMode="auto">
          <a:xfrm>
            <a:off x="4116388" y="836614"/>
            <a:ext cx="4464050" cy="346075"/>
            <a:chOff x="2033" y="684"/>
            <a:chExt cx="2710" cy="218"/>
          </a:xfrm>
        </p:grpSpPr>
        <p:sp>
          <p:nvSpPr>
            <p:cNvPr id="13351" name="Line 100"/>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352" name="Text Box 101"/>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13346" name="Group 111"/>
          <p:cNvGrpSpPr>
            <a:grpSpLocks/>
          </p:cNvGrpSpPr>
          <p:nvPr/>
        </p:nvGrpSpPr>
        <p:grpSpPr bwMode="auto">
          <a:xfrm>
            <a:off x="5267326" y="798513"/>
            <a:ext cx="936625" cy="1790700"/>
            <a:chOff x="2358" y="503"/>
            <a:chExt cx="590" cy="1128"/>
          </a:xfrm>
        </p:grpSpPr>
        <p:sp>
          <p:nvSpPr>
            <p:cNvPr id="13349" name="Line 112"/>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350" name="Text Box 113"/>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2" name="Text Box 29">
            <a:extLst>
              <a:ext uri="{FF2B5EF4-FFF2-40B4-BE49-F238E27FC236}">
                <a16:creationId xmlns:a16="http://schemas.microsoft.com/office/drawing/2014/main" id="{C8E0B873-EE0B-13A8-84B7-44C92CC7AEA0}"/>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6D6CC4FC-4343-6471-7449-E7A334E409D7}"/>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13338" name="Text Box 93"/>
          <p:cNvSpPr txBox="1">
            <a:spLocks noChangeArrowheads="1"/>
          </p:cNvSpPr>
          <p:nvPr/>
        </p:nvSpPr>
        <p:spPr bwMode="auto">
          <a:xfrm>
            <a:off x="7705725" y="3681414"/>
            <a:ext cx="2782888" cy="1938992"/>
          </a:xfrm>
          <a:prstGeom prst="rect">
            <a:avLst/>
          </a:prstGeom>
          <a:solidFill>
            <a:srgbClr val="BECAFE"/>
          </a:solidFill>
          <a:ln w="50800">
            <a:solidFill>
              <a:schemeClr val="accent2"/>
            </a:solidFill>
            <a:miter lim="800000"/>
            <a:headEnd/>
            <a:tailEnd/>
          </a:ln>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u="sng" dirty="0">
                <a:solidFill>
                  <a:schemeClr val="accent2"/>
                </a:solidFill>
              </a:rPr>
              <a:t>Proverbs 14:12:</a:t>
            </a:r>
            <a:r>
              <a:rPr lang="en-US" altLang="en-US" sz="2400" b="1" dirty="0">
                <a:solidFill>
                  <a:schemeClr val="accent2"/>
                </a:solidFill>
              </a:rPr>
              <a:t> </a:t>
            </a:r>
            <a:r>
              <a:rPr lang="en-US" altLang="en-US" sz="2400" dirty="0">
                <a:solidFill>
                  <a:schemeClr val="accent2"/>
                </a:solidFill>
              </a:rPr>
              <a:t>There is a way that seems right to a man, But its end is the way of death.</a:t>
            </a:r>
          </a:p>
        </p:txBody>
      </p:sp>
      <p:pic>
        <p:nvPicPr>
          <p:cNvPr id="34933" name="Picture 117" descr="j0227652"/>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4267200" y="1484314"/>
            <a:ext cx="6400800" cy="3781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Box 9">
            <a:extLst>
              <a:ext uri="{FF2B5EF4-FFF2-40B4-BE49-F238E27FC236}">
                <a16:creationId xmlns:a16="http://schemas.microsoft.com/office/drawing/2014/main" id="{8D24193A-20EA-4EC0-5112-6DF78D17F2A8}"/>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Tree>
    <p:extLst>
      <p:ext uri="{BB962C8B-B14F-4D97-AF65-F5344CB8AC3E}">
        <p14:creationId xmlns:p14="http://schemas.microsoft.com/office/powerpoint/2010/main" val="3982005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23" name="Group 12"/>
          <p:cNvGrpSpPr>
            <a:grpSpLocks/>
          </p:cNvGrpSpPr>
          <p:nvPr/>
        </p:nvGrpSpPr>
        <p:grpSpPr bwMode="auto">
          <a:xfrm>
            <a:off x="2424113" y="1052513"/>
            <a:ext cx="1223962" cy="500062"/>
            <a:chOff x="582" y="708"/>
            <a:chExt cx="895" cy="315"/>
          </a:xfrm>
        </p:grpSpPr>
        <p:sp>
          <p:nvSpPr>
            <p:cNvPr id="13407"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08"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09"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10"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11"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12"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13314" name="Rectangle 10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13315" name="Group 2"/>
          <p:cNvGrpSpPr>
            <a:grpSpLocks/>
          </p:cNvGrpSpPr>
          <p:nvPr/>
        </p:nvGrpSpPr>
        <p:grpSpPr bwMode="auto">
          <a:xfrm>
            <a:off x="1181100" y="2133600"/>
            <a:ext cx="685800" cy="2667000"/>
            <a:chOff x="-216" y="1344"/>
            <a:chExt cx="432" cy="1680"/>
          </a:xfrm>
        </p:grpSpPr>
        <p:sp>
          <p:nvSpPr>
            <p:cNvPr id="13413"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3414"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3316"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7"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3318"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13319"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13321"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13322"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 </a:t>
            </a:r>
          </a:p>
          <a:p>
            <a:pPr eaLnBrk="1" hangingPunct="1">
              <a:lnSpc>
                <a:spcPct val="50000"/>
              </a:lnSpc>
              <a:spcBef>
                <a:spcPct val="50000"/>
              </a:spcBef>
              <a:buFontTx/>
              <a:buNone/>
            </a:pPr>
            <a:endParaRPr lang="en-US" altLang="en-US" sz="1300"/>
          </a:p>
        </p:txBody>
      </p:sp>
      <p:pic>
        <p:nvPicPr>
          <p:cNvPr id="13324"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25"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3326"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grpSp>
        <p:nvGrpSpPr>
          <p:cNvPr id="13327" name="Group 25"/>
          <p:cNvGrpSpPr>
            <a:grpSpLocks/>
          </p:cNvGrpSpPr>
          <p:nvPr/>
        </p:nvGrpSpPr>
        <p:grpSpPr bwMode="auto">
          <a:xfrm>
            <a:off x="4979988" y="2600326"/>
            <a:ext cx="728662" cy="758825"/>
            <a:chOff x="2469" y="1628"/>
            <a:chExt cx="459" cy="478"/>
          </a:xfrm>
        </p:grpSpPr>
        <p:pic>
          <p:nvPicPr>
            <p:cNvPr id="13405" name="Picture 26" descr="scl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77" y="1628"/>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06" name="Picture 27" descr="scl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469" y="1628"/>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328"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13329"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13330"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3331" name="Picture 32" descr="scl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32" name="Group 33"/>
          <p:cNvGrpSpPr>
            <a:grpSpLocks/>
          </p:cNvGrpSpPr>
          <p:nvPr/>
        </p:nvGrpSpPr>
        <p:grpSpPr bwMode="auto">
          <a:xfrm>
            <a:off x="5267326" y="2673351"/>
            <a:ext cx="1152525" cy="460375"/>
            <a:chOff x="2759" y="1652"/>
            <a:chExt cx="726" cy="290"/>
          </a:xfrm>
        </p:grpSpPr>
        <p:sp>
          <p:nvSpPr>
            <p:cNvPr id="13402"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403"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404"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13333" name="Group 37"/>
          <p:cNvGrpSpPr>
            <a:grpSpLocks/>
          </p:cNvGrpSpPr>
          <p:nvPr/>
        </p:nvGrpSpPr>
        <p:grpSpPr bwMode="auto">
          <a:xfrm>
            <a:off x="4548188" y="1628775"/>
            <a:ext cx="576262" cy="768350"/>
            <a:chOff x="2638" y="2131"/>
            <a:chExt cx="1380" cy="2073"/>
          </a:xfrm>
        </p:grpSpPr>
        <p:sp>
          <p:nvSpPr>
            <p:cNvPr id="13365"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66"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67"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68"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69"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0"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1"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2"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3"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4"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5"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6"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7"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8"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9"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0"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1"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2"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3"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4"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5"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6"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7"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8"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9"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0"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1"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2"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3"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4"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5"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6"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7"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8"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9"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00"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01"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3334"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13335" name="Group 82"/>
          <p:cNvGrpSpPr>
            <a:grpSpLocks/>
          </p:cNvGrpSpPr>
          <p:nvPr/>
        </p:nvGrpSpPr>
        <p:grpSpPr bwMode="auto">
          <a:xfrm>
            <a:off x="5988051" y="3536951"/>
            <a:ext cx="690563" cy="1611313"/>
            <a:chOff x="3098" y="2257"/>
            <a:chExt cx="435" cy="1015"/>
          </a:xfrm>
        </p:grpSpPr>
        <p:sp>
          <p:nvSpPr>
            <p:cNvPr id="13362"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363"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13364"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13336" name="Picture 86" descr="j007876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37" name="Group 87"/>
          <p:cNvGrpSpPr>
            <a:grpSpLocks/>
          </p:cNvGrpSpPr>
          <p:nvPr/>
        </p:nvGrpSpPr>
        <p:grpSpPr bwMode="auto">
          <a:xfrm>
            <a:off x="5842001" y="4797426"/>
            <a:ext cx="1693863" cy="568325"/>
            <a:chOff x="3001" y="3055"/>
            <a:chExt cx="1067" cy="358"/>
          </a:xfrm>
        </p:grpSpPr>
        <p:grpSp>
          <p:nvGrpSpPr>
            <p:cNvPr id="13357" name="Group 88"/>
            <p:cNvGrpSpPr>
              <a:grpSpLocks/>
            </p:cNvGrpSpPr>
            <p:nvPr/>
          </p:nvGrpSpPr>
          <p:grpSpPr bwMode="auto">
            <a:xfrm>
              <a:off x="3001" y="3055"/>
              <a:ext cx="1067" cy="304"/>
              <a:chOff x="2927" y="3466"/>
              <a:chExt cx="1067" cy="304"/>
            </a:xfrm>
          </p:grpSpPr>
          <p:sp>
            <p:nvSpPr>
              <p:cNvPr id="13359" name="Text Box 89"/>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13360" name="Object 90"/>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7" imgW="3877901" imgH="3468986" progId="MS_ClipArt_Gallery.5">
                      <p:embed/>
                    </p:oleObj>
                  </mc:Choice>
                  <mc:Fallback>
                    <p:oleObj name="Clip" r:id="rId7" imgW="3877901" imgH="3468986" progId="MS_ClipArt_Gallery.5">
                      <p:embed/>
                      <p:pic>
                        <p:nvPicPr>
                          <p:cNvPr id="13360" name="Object 9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361" name="Object 91"/>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9" imgW="3877901" imgH="3468986" progId="MS_ClipArt_Gallery.5">
                      <p:embed/>
                    </p:oleObj>
                  </mc:Choice>
                  <mc:Fallback>
                    <p:oleObj name="Clip" r:id="rId9" imgW="3877901" imgH="3468986" progId="MS_ClipArt_Gallery.5">
                      <p:embed/>
                      <p:pic>
                        <p:nvPicPr>
                          <p:cNvPr id="13361" name="Object 9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13358" name="Text Box 92"/>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13339" name="Line 9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13340" name="Picture 95" descr="Gavel"/>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41" name="Group 22"/>
          <p:cNvGrpSpPr>
            <a:grpSpLocks/>
          </p:cNvGrpSpPr>
          <p:nvPr/>
        </p:nvGrpSpPr>
        <p:grpSpPr bwMode="auto">
          <a:xfrm>
            <a:off x="4403725" y="3968750"/>
            <a:ext cx="1536700" cy="2730500"/>
            <a:chOff x="907" y="2500"/>
            <a:chExt cx="968" cy="1720"/>
          </a:xfrm>
        </p:grpSpPr>
        <p:sp>
          <p:nvSpPr>
            <p:cNvPr id="13355"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13356"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13342" name="Group 96"/>
          <p:cNvGrpSpPr>
            <a:grpSpLocks/>
          </p:cNvGrpSpPr>
          <p:nvPr/>
        </p:nvGrpSpPr>
        <p:grpSpPr bwMode="auto">
          <a:xfrm>
            <a:off x="4224338" y="1341438"/>
            <a:ext cx="6443662" cy="5516562"/>
            <a:chOff x="1701" y="845"/>
            <a:chExt cx="4059" cy="3475"/>
          </a:xfrm>
        </p:grpSpPr>
        <p:sp>
          <p:nvSpPr>
            <p:cNvPr id="13353" name="Line 97"/>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54" name="Line 98"/>
            <p:cNvSpPr>
              <a:spLocks noChangeShapeType="1"/>
            </p:cNvSpPr>
            <p:nvPr/>
          </p:nvSpPr>
          <p:spPr bwMode="auto">
            <a:xfrm>
              <a:off x="1746" y="890"/>
              <a:ext cx="4014" cy="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3343" name="Group 99"/>
          <p:cNvGrpSpPr>
            <a:grpSpLocks/>
          </p:cNvGrpSpPr>
          <p:nvPr/>
        </p:nvGrpSpPr>
        <p:grpSpPr bwMode="auto">
          <a:xfrm>
            <a:off x="4116388" y="836614"/>
            <a:ext cx="4464050" cy="346075"/>
            <a:chOff x="2033" y="684"/>
            <a:chExt cx="2710" cy="218"/>
          </a:xfrm>
        </p:grpSpPr>
        <p:sp>
          <p:nvSpPr>
            <p:cNvPr id="13351" name="Line 100"/>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352" name="Text Box 101"/>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13346" name="Group 111"/>
          <p:cNvGrpSpPr>
            <a:grpSpLocks/>
          </p:cNvGrpSpPr>
          <p:nvPr/>
        </p:nvGrpSpPr>
        <p:grpSpPr bwMode="auto">
          <a:xfrm>
            <a:off x="5267326" y="798513"/>
            <a:ext cx="936625" cy="1790700"/>
            <a:chOff x="2358" y="503"/>
            <a:chExt cx="590" cy="1128"/>
          </a:xfrm>
        </p:grpSpPr>
        <p:sp>
          <p:nvSpPr>
            <p:cNvPr id="13349" name="Line 112"/>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350" name="Text Box 113"/>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2" name="Text Box 29">
            <a:extLst>
              <a:ext uri="{FF2B5EF4-FFF2-40B4-BE49-F238E27FC236}">
                <a16:creationId xmlns:a16="http://schemas.microsoft.com/office/drawing/2014/main" id="{D6F6CF7A-1474-5E9B-685D-791FD63A76E7}"/>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530C433A-A682-B61F-DD66-9AA898CA9EB9}"/>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13338" name="Text Box 93"/>
          <p:cNvSpPr txBox="1">
            <a:spLocks noChangeArrowheads="1"/>
          </p:cNvSpPr>
          <p:nvPr/>
        </p:nvSpPr>
        <p:spPr bwMode="auto">
          <a:xfrm>
            <a:off x="7705725" y="3681414"/>
            <a:ext cx="2782888" cy="1938992"/>
          </a:xfrm>
          <a:prstGeom prst="rect">
            <a:avLst/>
          </a:prstGeom>
          <a:solidFill>
            <a:srgbClr val="BECAFE"/>
          </a:solidFill>
          <a:ln w="50800">
            <a:solidFill>
              <a:schemeClr val="accent2"/>
            </a:solidFill>
            <a:miter lim="800000"/>
            <a:headEnd/>
            <a:tailEnd/>
          </a:ln>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u="sng" dirty="0">
                <a:solidFill>
                  <a:schemeClr val="accent2"/>
                </a:solidFill>
              </a:rPr>
              <a:t>Proverbs 14:12</a:t>
            </a:r>
            <a:r>
              <a:rPr lang="en-US" altLang="en-US" sz="2400" b="1" dirty="0">
                <a:solidFill>
                  <a:schemeClr val="accent2"/>
                </a:solidFill>
              </a:rPr>
              <a:t> </a:t>
            </a:r>
            <a:r>
              <a:rPr lang="en-US" altLang="en-US" sz="2400" dirty="0">
                <a:solidFill>
                  <a:schemeClr val="accent2"/>
                </a:solidFill>
              </a:rPr>
              <a:t>There is a way that seems right to a man, But its end is the way of death.</a:t>
            </a:r>
          </a:p>
        </p:txBody>
      </p:sp>
      <p:pic>
        <p:nvPicPr>
          <p:cNvPr id="34933" name="Picture 117" descr="j0227652"/>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4267200" y="1484314"/>
            <a:ext cx="6400800" cy="3781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Box 9">
            <a:extLst>
              <a:ext uri="{FF2B5EF4-FFF2-40B4-BE49-F238E27FC236}">
                <a16:creationId xmlns:a16="http://schemas.microsoft.com/office/drawing/2014/main" id="{6C60A09C-C90B-AB1A-772C-FD11A5E975FC}"/>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118" descr="MCj03536300000[1]">
            <a:extLst>
              <a:ext uri="{FF2B5EF4-FFF2-40B4-BE49-F238E27FC236}">
                <a16:creationId xmlns:a16="http://schemas.microsoft.com/office/drawing/2014/main" id="{5F30D913-F422-B225-542A-703E89887791}"/>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6803120" y="1698625"/>
            <a:ext cx="5221287" cy="383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45288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xit" presetSubtype="32" fill="hold" nodeType="afterEffect">
                                  <p:stCondLst>
                                    <p:cond delay="0"/>
                                  </p:stCondLst>
                                  <p:childTnLst>
                                    <p:anim calcmode="lin" valueType="num">
                                      <p:cBhvr>
                                        <p:cTn id="6" dur="1000"/>
                                        <p:tgtEl>
                                          <p:spTgt spid="34933"/>
                                        </p:tgtEl>
                                        <p:attrNameLst>
                                          <p:attrName>ppt_w</p:attrName>
                                        </p:attrNameLst>
                                      </p:cBhvr>
                                      <p:tavLst>
                                        <p:tav tm="0">
                                          <p:val>
                                            <p:strVal val="ppt_w"/>
                                          </p:val>
                                        </p:tav>
                                        <p:tav tm="100000">
                                          <p:val>
                                            <p:fltVal val="0"/>
                                          </p:val>
                                        </p:tav>
                                      </p:tavLst>
                                    </p:anim>
                                    <p:anim calcmode="lin" valueType="num">
                                      <p:cBhvr>
                                        <p:cTn id="7" dur="1000"/>
                                        <p:tgtEl>
                                          <p:spTgt spid="34933"/>
                                        </p:tgtEl>
                                        <p:attrNameLst>
                                          <p:attrName>ppt_h</p:attrName>
                                        </p:attrNameLst>
                                      </p:cBhvr>
                                      <p:tavLst>
                                        <p:tav tm="0">
                                          <p:val>
                                            <p:strVal val="ppt_h"/>
                                          </p:val>
                                        </p:tav>
                                        <p:tav tm="100000">
                                          <p:val>
                                            <p:fltVal val="0"/>
                                          </p:val>
                                        </p:tav>
                                      </p:tavLst>
                                    </p:anim>
                                    <p:animEffect transition="out" filter="fade">
                                      <p:cBhvr>
                                        <p:cTn id="8" dur="1000"/>
                                        <p:tgtEl>
                                          <p:spTgt spid="34933"/>
                                        </p:tgtEl>
                                      </p:cBhvr>
                                    </p:animEffect>
                                    <p:set>
                                      <p:cBhvr>
                                        <p:cTn id="9" dur="1" fill="hold">
                                          <p:stCondLst>
                                            <p:cond delay="999"/>
                                          </p:stCondLst>
                                        </p:cTn>
                                        <p:tgtEl>
                                          <p:spTgt spid="34933"/>
                                        </p:tgtEl>
                                        <p:attrNameLst>
                                          <p:attrName>style.visibility</p:attrName>
                                        </p:attrNameLst>
                                      </p:cBhvr>
                                      <p:to>
                                        <p:strVal val="hidden"/>
                                      </p:to>
                                    </p:set>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Effect transition="in" filter="fade">
                                      <p:cBhvr>
                                        <p:cTn id="15"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23" name="Group 12"/>
          <p:cNvGrpSpPr>
            <a:grpSpLocks/>
          </p:cNvGrpSpPr>
          <p:nvPr/>
        </p:nvGrpSpPr>
        <p:grpSpPr bwMode="auto">
          <a:xfrm>
            <a:off x="2424113" y="1052513"/>
            <a:ext cx="1223962" cy="500062"/>
            <a:chOff x="582" y="708"/>
            <a:chExt cx="895" cy="315"/>
          </a:xfrm>
        </p:grpSpPr>
        <p:sp>
          <p:nvSpPr>
            <p:cNvPr id="13407"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08"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09"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10"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11"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13412"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13314" name="Rectangle 10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13315" name="Group 2"/>
          <p:cNvGrpSpPr>
            <a:grpSpLocks/>
          </p:cNvGrpSpPr>
          <p:nvPr/>
        </p:nvGrpSpPr>
        <p:grpSpPr bwMode="auto">
          <a:xfrm>
            <a:off x="1181100" y="2133600"/>
            <a:ext cx="685800" cy="2667000"/>
            <a:chOff x="-216" y="1344"/>
            <a:chExt cx="432" cy="1680"/>
          </a:xfrm>
        </p:grpSpPr>
        <p:sp>
          <p:nvSpPr>
            <p:cNvPr id="13413"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3414"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13316"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17"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13318"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13319"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13321"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13322"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 </a:t>
            </a:r>
          </a:p>
          <a:p>
            <a:pPr eaLnBrk="1" hangingPunct="1">
              <a:lnSpc>
                <a:spcPct val="50000"/>
              </a:lnSpc>
              <a:spcBef>
                <a:spcPct val="50000"/>
              </a:spcBef>
              <a:buFontTx/>
              <a:buNone/>
            </a:pPr>
            <a:endParaRPr lang="en-US" altLang="en-US" sz="1300"/>
          </a:p>
        </p:txBody>
      </p:sp>
      <p:pic>
        <p:nvPicPr>
          <p:cNvPr id="13324"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25"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13326"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13328"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13329"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13330"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3331" name="Picture 32"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33" name="Group 37"/>
          <p:cNvGrpSpPr>
            <a:grpSpLocks/>
          </p:cNvGrpSpPr>
          <p:nvPr/>
        </p:nvGrpSpPr>
        <p:grpSpPr bwMode="auto">
          <a:xfrm>
            <a:off x="4548188" y="1628775"/>
            <a:ext cx="576262" cy="768350"/>
            <a:chOff x="2638" y="2131"/>
            <a:chExt cx="1380" cy="2073"/>
          </a:xfrm>
        </p:grpSpPr>
        <p:sp>
          <p:nvSpPr>
            <p:cNvPr id="13365"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66"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67"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68"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69"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0"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1"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2"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3"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4"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5"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6"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7"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8"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79"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0"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1"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2"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3"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4"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5"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6"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7"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8"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89"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0"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1"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2"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3"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4"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5"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6"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7"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8"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399"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00"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401"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3334"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13335" name="Group 82"/>
          <p:cNvGrpSpPr>
            <a:grpSpLocks/>
          </p:cNvGrpSpPr>
          <p:nvPr/>
        </p:nvGrpSpPr>
        <p:grpSpPr bwMode="auto">
          <a:xfrm>
            <a:off x="5988051" y="3536951"/>
            <a:ext cx="690563" cy="1611313"/>
            <a:chOff x="3098" y="2257"/>
            <a:chExt cx="435" cy="1015"/>
          </a:xfrm>
        </p:grpSpPr>
        <p:sp>
          <p:nvSpPr>
            <p:cNvPr id="13362"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363"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13364"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13336" name="Picture 86"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37" name="Group 87"/>
          <p:cNvGrpSpPr>
            <a:grpSpLocks/>
          </p:cNvGrpSpPr>
          <p:nvPr/>
        </p:nvGrpSpPr>
        <p:grpSpPr bwMode="auto">
          <a:xfrm>
            <a:off x="5842001" y="4797426"/>
            <a:ext cx="1693863" cy="568325"/>
            <a:chOff x="3001" y="3055"/>
            <a:chExt cx="1067" cy="358"/>
          </a:xfrm>
        </p:grpSpPr>
        <p:grpSp>
          <p:nvGrpSpPr>
            <p:cNvPr id="13357" name="Group 88"/>
            <p:cNvGrpSpPr>
              <a:grpSpLocks/>
            </p:cNvGrpSpPr>
            <p:nvPr/>
          </p:nvGrpSpPr>
          <p:grpSpPr bwMode="auto">
            <a:xfrm>
              <a:off x="3001" y="3055"/>
              <a:ext cx="1067" cy="304"/>
              <a:chOff x="2927" y="3466"/>
              <a:chExt cx="1067" cy="304"/>
            </a:xfrm>
          </p:grpSpPr>
          <p:sp>
            <p:nvSpPr>
              <p:cNvPr id="13359" name="Text Box 89"/>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13360" name="Object 90"/>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13360" name="Object 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361" name="Object 91"/>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13361" name="Object 9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13358" name="Text Box 92"/>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13339" name="Line 9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13340" name="Picture 95" descr="Gavel"/>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41" name="Group 22"/>
          <p:cNvGrpSpPr>
            <a:grpSpLocks/>
          </p:cNvGrpSpPr>
          <p:nvPr/>
        </p:nvGrpSpPr>
        <p:grpSpPr bwMode="auto">
          <a:xfrm>
            <a:off x="4403725" y="3968750"/>
            <a:ext cx="1536700" cy="2730500"/>
            <a:chOff x="907" y="2500"/>
            <a:chExt cx="968" cy="1720"/>
          </a:xfrm>
        </p:grpSpPr>
        <p:sp>
          <p:nvSpPr>
            <p:cNvPr id="13355"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13356"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13342" name="Group 96"/>
          <p:cNvGrpSpPr>
            <a:grpSpLocks/>
          </p:cNvGrpSpPr>
          <p:nvPr/>
        </p:nvGrpSpPr>
        <p:grpSpPr bwMode="auto">
          <a:xfrm>
            <a:off x="4224338" y="1341438"/>
            <a:ext cx="6443662" cy="5516562"/>
            <a:chOff x="1701" y="845"/>
            <a:chExt cx="4059" cy="3475"/>
          </a:xfrm>
        </p:grpSpPr>
        <p:sp>
          <p:nvSpPr>
            <p:cNvPr id="13353" name="Line 97"/>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54" name="Line 98"/>
            <p:cNvSpPr>
              <a:spLocks noChangeShapeType="1"/>
            </p:cNvSpPr>
            <p:nvPr/>
          </p:nvSpPr>
          <p:spPr bwMode="auto">
            <a:xfrm flipV="1">
              <a:off x="1746" y="879"/>
              <a:ext cx="4014" cy="11"/>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3343" name="Group 99"/>
          <p:cNvGrpSpPr>
            <a:grpSpLocks/>
          </p:cNvGrpSpPr>
          <p:nvPr/>
        </p:nvGrpSpPr>
        <p:grpSpPr bwMode="auto">
          <a:xfrm>
            <a:off x="4116388" y="836614"/>
            <a:ext cx="4464050" cy="346075"/>
            <a:chOff x="2033" y="684"/>
            <a:chExt cx="2710" cy="218"/>
          </a:xfrm>
        </p:grpSpPr>
        <p:sp>
          <p:nvSpPr>
            <p:cNvPr id="13351" name="Line 100"/>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352" name="Text Box 101"/>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13346" name="Group 111"/>
          <p:cNvGrpSpPr>
            <a:grpSpLocks/>
          </p:cNvGrpSpPr>
          <p:nvPr/>
        </p:nvGrpSpPr>
        <p:grpSpPr bwMode="auto">
          <a:xfrm>
            <a:off x="5267326" y="798513"/>
            <a:ext cx="936625" cy="1790700"/>
            <a:chOff x="2358" y="503"/>
            <a:chExt cx="590" cy="1128"/>
          </a:xfrm>
        </p:grpSpPr>
        <p:sp>
          <p:nvSpPr>
            <p:cNvPr id="13349" name="Line 112"/>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350" name="Text Box 113"/>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2" name="Text Box 29">
            <a:extLst>
              <a:ext uri="{FF2B5EF4-FFF2-40B4-BE49-F238E27FC236}">
                <a16:creationId xmlns:a16="http://schemas.microsoft.com/office/drawing/2014/main" id="{A4138C9A-35C4-A058-EBC3-436C94341E70}"/>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71A6E017-03DA-A958-CBAF-28A999FF1040}"/>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13338" name="Text Box 93"/>
          <p:cNvSpPr txBox="1">
            <a:spLocks noChangeArrowheads="1"/>
          </p:cNvSpPr>
          <p:nvPr/>
        </p:nvSpPr>
        <p:spPr bwMode="auto">
          <a:xfrm>
            <a:off x="7705725" y="3681414"/>
            <a:ext cx="2782888" cy="1938992"/>
          </a:xfrm>
          <a:prstGeom prst="rect">
            <a:avLst/>
          </a:prstGeom>
          <a:solidFill>
            <a:srgbClr val="BECAFE"/>
          </a:solidFill>
          <a:ln w="50800">
            <a:solidFill>
              <a:schemeClr val="accent2"/>
            </a:solidFill>
            <a:miter lim="800000"/>
            <a:headEnd/>
            <a:tailEnd/>
          </a:ln>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u="sng" dirty="0">
                <a:solidFill>
                  <a:schemeClr val="accent2"/>
                </a:solidFill>
              </a:rPr>
              <a:t>Proverbs 14:12</a:t>
            </a:r>
            <a:r>
              <a:rPr lang="en-US" altLang="en-US" sz="2400" b="1" dirty="0">
                <a:solidFill>
                  <a:schemeClr val="accent2"/>
                </a:solidFill>
              </a:rPr>
              <a:t> </a:t>
            </a:r>
            <a:r>
              <a:rPr lang="en-US" altLang="en-US" sz="2400" dirty="0">
                <a:solidFill>
                  <a:schemeClr val="accent2"/>
                </a:solidFill>
              </a:rPr>
              <a:t>There is a way that seems right to a man, But its end is the way of death.</a:t>
            </a:r>
          </a:p>
        </p:txBody>
      </p:sp>
      <p:pic>
        <p:nvPicPr>
          <p:cNvPr id="34934" name="Picture 118" descr="MCj03536300000[1]"/>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6803120" y="1698625"/>
            <a:ext cx="5221287" cy="383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Box 9">
            <a:extLst>
              <a:ext uri="{FF2B5EF4-FFF2-40B4-BE49-F238E27FC236}">
                <a16:creationId xmlns:a16="http://schemas.microsoft.com/office/drawing/2014/main" id="{018387E6-2506-1CD0-59BD-57FCD8D402B9}"/>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C4DF941C-73ED-CB0F-B3E6-14A46A30C7AB}"/>
              </a:ext>
            </a:extLst>
          </p:cNvPr>
          <p:cNvPicPr>
            <a:picLocks noChangeAspect="1"/>
          </p:cNvPicPr>
          <p:nvPr/>
        </p:nvPicPr>
        <p:blipFill>
          <a:blip r:embed="rId11"/>
          <a:stretch>
            <a:fillRect/>
          </a:stretch>
        </p:blipFill>
        <p:spPr>
          <a:xfrm>
            <a:off x="4941942" y="2557464"/>
            <a:ext cx="794018" cy="758826"/>
          </a:xfrm>
          <a:prstGeom prst="rect">
            <a:avLst/>
          </a:prstGeom>
        </p:spPr>
      </p:pic>
      <p:grpSp>
        <p:nvGrpSpPr>
          <p:cNvPr id="13332" name="Group 33"/>
          <p:cNvGrpSpPr>
            <a:grpSpLocks/>
          </p:cNvGrpSpPr>
          <p:nvPr/>
        </p:nvGrpSpPr>
        <p:grpSpPr bwMode="auto">
          <a:xfrm>
            <a:off x="5267326" y="2673351"/>
            <a:ext cx="1152525" cy="460375"/>
            <a:chOff x="2759" y="1652"/>
            <a:chExt cx="726" cy="290"/>
          </a:xfrm>
        </p:grpSpPr>
        <p:sp>
          <p:nvSpPr>
            <p:cNvPr id="13402"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403"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404"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1275957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611" name="Group 12"/>
          <p:cNvGrpSpPr>
            <a:grpSpLocks/>
          </p:cNvGrpSpPr>
          <p:nvPr/>
        </p:nvGrpSpPr>
        <p:grpSpPr bwMode="auto">
          <a:xfrm>
            <a:off x="2424113" y="1052513"/>
            <a:ext cx="1223962" cy="500062"/>
            <a:chOff x="582" y="708"/>
            <a:chExt cx="895" cy="315"/>
          </a:xfrm>
        </p:grpSpPr>
        <p:sp>
          <p:nvSpPr>
            <p:cNvPr id="25698"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5699"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5700"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5701"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5702"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5703"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25602" name="Rectangle 151"/>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25603" name="Group 2"/>
          <p:cNvGrpSpPr>
            <a:grpSpLocks/>
          </p:cNvGrpSpPr>
          <p:nvPr/>
        </p:nvGrpSpPr>
        <p:grpSpPr bwMode="auto">
          <a:xfrm>
            <a:off x="1181100" y="2133600"/>
            <a:ext cx="685800" cy="2667000"/>
            <a:chOff x="-216" y="1344"/>
            <a:chExt cx="432" cy="1680"/>
          </a:xfrm>
        </p:grpSpPr>
        <p:sp>
          <p:nvSpPr>
            <p:cNvPr id="25704"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5705"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25604"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05"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5606"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25607"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25609"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25610"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25612"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13"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25614"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25616"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25617"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25618"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5619" name="Picture 32"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621" name="Group 37"/>
          <p:cNvGrpSpPr>
            <a:grpSpLocks/>
          </p:cNvGrpSpPr>
          <p:nvPr/>
        </p:nvGrpSpPr>
        <p:grpSpPr bwMode="auto">
          <a:xfrm>
            <a:off x="4548188" y="1628775"/>
            <a:ext cx="576262" cy="768350"/>
            <a:chOff x="2638" y="2131"/>
            <a:chExt cx="1380" cy="2073"/>
          </a:xfrm>
        </p:grpSpPr>
        <p:sp>
          <p:nvSpPr>
            <p:cNvPr id="25656"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57"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58"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59"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60"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61"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62"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63"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64"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65"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66"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67"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68"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69"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0"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1"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2"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3"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4"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5"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6"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7"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8"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9"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0"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1"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2"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3"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4"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5"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6"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7"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8"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9"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90"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91"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92"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5622"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25623" name="Group 76"/>
          <p:cNvGrpSpPr>
            <a:grpSpLocks/>
          </p:cNvGrpSpPr>
          <p:nvPr/>
        </p:nvGrpSpPr>
        <p:grpSpPr bwMode="auto">
          <a:xfrm>
            <a:off x="4116388" y="836614"/>
            <a:ext cx="4464050" cy="346075"/>
            <a:chOff x="2033" y="684"/>
            <a:chExt cx="2710" cy="218"/>
          </a:xfrm>
        </p:grpSpPr>
        <p:sp>
          <p:nvSpPr>
            <p:cNvPr id="25654" name="Line 77"/>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655" name="Text Box 78"/>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25624" name="Group 82"/>
          <p:cNvGrpSpPr>
            <a:grpSpLocks/>
          </p:cNvGrpSpPr>
          <p:nvPr/>
        </p:nvGrpSpPr>
        <p:grpSpPr bwMode="auto">
          <a:xfrm>
            <a:off x="5988051" y="3536951"/>
            <a:ext cx="690563" cy="1611313"/>
            <a:chOff x="3098" y="2257"/>
            <a:chExt cx="435" cy="1015"/>
          </a:xfrm>
        </p:grpSpPr>
        <p:sp>
          <p:nvSpPr>
            <p:cNvPr id="25651"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652"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25653"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25625" name="Picture 86"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626" name="Group 87"/>
          <p:cNvGrpSpPr>
            <a:grpSpLocks/>
          </p:cNvGrpSpPr>
          <p:nvPr/>
        </p:nvGrpSpPr>
        <p:grpSpPr bwMode="auto">
          <a:xfrm>
            <a:off x="5842001" y="4797426"/>
            <a:ext cx="1693863" cy="568325"/>
            <a:chOff x="3001" y="3055"/>
            <a:chExt cx="1067" cy="358"/>
          </a:xfrm>
        </p:grpSpPr>
        <p:grpSp>
          <p:nvGrpSpPr>
            <p:cNvPr id="25646" name="Group 88"/>
            <p:cNvGrpSpPr>
              <a:grpSpLocks/>
            </p:cNvGrpSpPr>
            <p:nvPr/>
          </p:nvGrpSpPr>
          <p:grpSpPr bwMode="auto">
            <a:xfrm>
              <a:off x="3001" y="3055"/>
              <a:ext cx="1067" cy="304"/>
              <a:chOff x="2927" y="3466"/>
              <a:chExt cx="1067" cy="304"/>
            </a:xfrm>
          </p:grpSpPr>
          <p:sp>
            <p:nvSpPr>
              <p:cNvPr id="25648" name="Text Box 89"/>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25649" name="Object 90"/>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25649" name="Object 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5650" name="Object 91"/>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25650" name="Object 9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5647" name="Text Box 92"/>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25627" name="Line 9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11" name="Group 96"/>
          <p:cNvGrpSpPr>
            <a:grpSpLocks/>
          </p:cNvGrpSpPr>
          <p:nvPr/>
        </p:nvGrpSpPr>
        <p:grpSpPr bwMode="auto">
          <a:xfrm>
            <a:off x="6780214" y="2384425"/>
            <a:ext cx="1836737" cy="1036638"/>
            <a:chOff x="3799" y="1507"/>
            <a:chExt cx="1138" cy="653"/>
          </a:xfrm>
        </p:grpSpPr>
        <p:sp>
          <p:nvSpPr>
            <p:cNvPr id="25644" name="Line 97"/>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5" name="Line 98"/>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36963" name="Picture 99"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959" name="AutoShape 95"/>
          <p:cNvSpPr>
            <a:spLocks noChangeArrowheads="1"/>
          </p:cNvSpPr>
          <p:nvPr/>
        </p:nvSpPr>
        <p:spPr bwMode="auto">
          <a:xfrm>
            <a:off x="7104063" y="1052514"/>
            <a:ext cx="360362" cy="225425"/>
          </a:xfrm>
          <a:prstGeom prst="rightArrow">
            <a:avLst>
              <a:gd name="adj1" fmla="val 50000"/>
              <a:gd name="adj2" fmla="val 39965"/>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25632" name="Picture 144" descr="Gavel"/>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633" name="Group 22"/>
          <p:cNvGrpSpPr>
            <a:grpSpLocks/>
          </p:cNvGrpSpPr>
          <p:nvPr/>
        </p:nvGrpSpPr>
        <p:grpSpPr bwMode="auto">
          <a:xfrm>
            <a:off x="4403725" y="3968750"/>
            <a:ext cx="1536700" cy="2730500"/>
            <a:chOff x="907" y="2500"/>
            <a:chExt cx="968" cy="1720"/>
          </a:xfrm>
        </p:grpSpPr>
        <p:sp>
          <p:nvSpPr>
            <p:cNvPr id="25642"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25643"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25634" name="Group 145"/>
          <p:cNvGrpSpPr>
            <a:grpSpLocks/>
          </p:cNvGrpSpPr>
          <p:nvPr/>
        </p:nvGrpSpPr>
        <p:grpSpPr bwMode="auto">
          <a:xfrm>
            <a:off x="4224338" y="1341438"/>
            <a:ext cx="6443662" cy="5516562"/>
            <a:chOff x="1701" y="845"/>
            <a:chExt cx="4059" cy="3475"/>
          </a:xfrm>
        </p:grpSpPr>
        <p:sp>
          <p:nvSpPr>
            <p:cNvPr id="25640" name="Line 146"/>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1" name="Line 147"/>
            <p:cNvSpPr>
              <a:spLocks noChangeShapeType="1"/>
            </p:cNvSpPr>
            <p:nvPr/>
          </p:nvSpPr>
          <p:spPr bwMode="auto">
            <a:xfrm flipV="1">
              <a:off x="1746" y="887"/>
              <a:ext cx="4014" cy="3"/>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5637" name="Group 161"/>
          <p:cNvGrpSpPr>
            <a:grpSpLocks/>
          </p:cNvGrpSpPr>
          <p:nvPr/>
        </p:nvGrpSpPr>
        <p:grpSpPr bwMode="auto">
          <a:xfrm>
            <a:off x="5267326" y="798513"/>
            <a:ext cx="936625" cy="1790700"/>
            <a:chOff x="2358" y="503"/>
            <a:chExt cx="590" cy="1128"/>
          </a:xfrm>
        </p:grpSpPr>
        <p:sp>
          <p:nvSpPr>
            <p:cNvPr id="25638" name="Line 162"/>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639" name="Text Box 163"/>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2" name="Text Box 29">
            <a:extLst>
              <a:ext uri="{FF2B5EF4-FFF2-40B4-BE49-F238E27FC236}">
                <a16:creationId xmlns:a16="http://schemas.microsoft.com/office/drawing/2014/main" id="{DBCD389C-D03C-A7E1-05FF-885432877A93}"/>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AE40F18B-F62D-98FD-9ADA-19D0348BE617}"/>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16D8AF7D-8E21-1F62-D278-4161720603B7}"/>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FCB73ADB-3257-18CA-6BE3-F7F0B6319841}"/>
              </a:ext>
            </a:extLst>
          </p:cNvPr>
          <p:cNvPicPr>
            <a:picLocks noChangeAspect="1"/>
          </p:cNvPicPr>
          <p:nvPr/>
        </p:nvPicPr>
        <p:blipFill>
          <a:blip r:embed="rId11"/>
          <a:stretch>
            <a:fillRect/>
          </a:stretch>
        </p:blipFill>
        <p:spPr>
          <a:xfrm>
            <a:off x="4941942" y="2557464"/>
            <a:ext cx="794018" cy="758826"/>
          </a:xfrm>
          <a:prstGeom prst="rect">
            <a:avLst/>
          </a:prstGeom>
        </p:spPr>
      </p:pic>
      <p:grpSp>
        <p:nvGrpSpPr>
          <p:cNvPr id="25620" name="Group 33"/>
          <p:cNvGrpSpPr>
            <a:grpSpLocks/>
          </p:cNvGrpSpPr>
          <p:nvPr/>
        </p:nvGrpSpPr>
        <p:grpSpPr bwMode="auto">
          <a:xfrm>
            <a:off x="5267326" y="2673351"/>
            <a:ext cx="1152525" cy="460375"/>
            <a:chOff x="2759" y="1652"/>
            <a:chExt cx="726" cy="290"/>
          </a:xfrm>
        </p:grpSpPr>
        <p:sp>
          <p:nvSpPr>
            <p:cNvPr id="25693"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694"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695"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2916665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nodeType="clickEffect">
                                  <p:stCondLst>
                                    <p:cond delay="0"/>
                                  </p:stCondLst>
                                  <p:childTnLst>
                                    <p:set>
                                      <p:cBhvr>
                                        <p:cTn id="6" dur="1" fill="hold">
                                          <p:stCondLst>
                                            <p:cond delay="0"/>
                                          </p:stCondLst>
                                        </p:cTn>
                                        <p:tgtEl>
                                          <p:spTgt spid="36963"/>
                                        </p:tgtEl>
                                        <p:attrNameLst>
                                          <p:attrName>style.visibility</p:attrName>
                                        </p:attrNameLst>
                                      </p:cBhvr>
                                      <p:to>
                                        <p:strVal val="visible"/>
                                      </p:to>
                                    </p:set>
                                    <p:animEffect transition="in" filter="slide(fromLeft)">
                                      <p:cBhvr>
                                        <p:cTn id="7" dur="1000"/>
                                        <p:tgtEl>
                                          <p:spTgt spid="36963"/>
                                        </p:tgtEl>
                                      </p:cBhvr>
                                    </p:animEffect>
                                  </p:childTnLst>
                                </p:cTn>
                              </p:par>
                              <p:par>
                                <p:cTn id="8" presetID="17" presetClass="entr" presetSubtype="10" fill="hold" nodeType="withEffect">
                                  <p:stCondLst>
                                    <p:cond delay="0"/>
                                  </p:stCondLst>
                                  <p:childTnLst>
                                    <p:set>
                                      <p:cBhvr>
                                        <p:cTn id="9" dur="1" fill="hold">
                                          <p:stCondLst>
                                            <p:cond delay="0"/>
                                          </p:stCondLst>
                                        </p:cTn>
                                        <p:tgtEl>
                                          <p:spTgt spid="11"/>
                                        </p:tgtEl>
                                        <p:attrNameLst>
                                          <p:attrName>style.visibility</p:attrName>
                                        </p:attrNameLst>
                                      </p:cBhvr>
                                      <p:to>
                                        <p:strVal val="visible"/>
                                      </p:to>
                                    </p:set>
                                    <p:anim calcmode="lin" valueType="num">
                                      <p:cBhvr>
                                        <p:cTn id="10" dur="1000" fill="hold"/>
                                        <p:tgtEl>
                                          <p:spTgt spid="11"/>
                                        </p:tgtEl>
                                        <p:attrNameLst>
                                          <p:attrName>ppt_w</p:attrName>
                                        </p:attrNameLst>
                                      </p:cBhvr>
                                      <p:tavLst>
                                        <p:tav tm="0">
                                          <p:val>
                                            <p:fltVal val="0"/>
                                          </p:val>
                                        </p:tav>
                                        <p:tav tm="100000">
                                          <p:val>
                                            <p:strVal val="#ppt_w"/>
                                          </p:val>
                                        </p:tav>
                                      </p:tavLst>
                                    </p:anim>
                                    <p:anim calcmode="lin" valueType="num">
                                      <p:cBhvr>
                                        <p:cTn id="11" dur="1000" fill="hold"/>
                                        <p:tgtEl>
                                          <p:spTgt spid="11"/>
                                        </p:tgtEl>
                                        <p:attrNameLst>
                                          <p:attrName>ppt_h</p:attrName>
                                        </p:attrNameLst>
                                      </p:cBhvr>
                                      <p:tavLst>
                                        <p:tav tm="0">
                                          <p:val>
                                            <p:strVal val="#ppt_h"/>
                                          </p:val>
                                        </p:tav>
                                        <p:tav tm="100000">
                                          <p:val>
                                            <p:strVal val="#ppt_h"/>
                                          </p:val>
                                        </p:tav>
                                      </p:tavLst>
                                    </p:anim>
                                  </p:childTnLst>
                                </p:cTn>
                              </p:par>
                            </p:childTnLst>
                          </p:cTn>
                        </p:par>
                        <p:par>
                          <p:cTn id="12" fill="hold" nodeType="withGroup">
                            <p:stCondLst>
                              <p:cond delay="1000"/>
                            </p:stCondLst>
                            <p:childTnLst>
                              <p:par>
                                <p:cTn id="13" presetID="42" presetClass="path" presetSubtype="0" accel="50000" decel="50000" fill="hold" grpId="0" nodeType="afterEffect">
                                  <p:stCondLst>
                                    <p:cond delay="0"/>
                                  </p:stCondLst>
                                  <p:childTnLst>
                                    <p:animMotion origin="layout" path="M 3.61111E-6 1.09827E-6 L 0.00121 0.25087 " pathEditMode="relative" rAng="0" ptsTypes="AA">
                                      <p:cBhvr>
                                        <p:cTn id="14" dur="3000" fill="hold"/>
                                        <p:tgtEl>
                                          <p:spTgt spid="36959"/>
                                        </p:tgtEl>
                                        <p:attrNameLst>
                                          <p:attrName>ppt_x</p:attrName>
                                          <p:attrName>ppt_y</p:attrName>
                                        </p:attrNameLst>
                                      </p:cBhvr>
                                      <p:rCtr x="52" y="1253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959"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611" name="Group 12"/>
          <p:cNvGrpSpPr>
            <a:grpSpLocks/>
          </p:cNvGrpSpPr>
          <p:nvPr/>
        </p:nvGrpSpPr>
        <p:grpSpPr bwMode="auto">
          <a:xfrm>
            <a:off x="2424113" y="1052513"/>
            <a:ext cx="1223962" cy="500062"/>
            <a:chOff x="582" y="708"/>
            <a:chExt cx="895" cy="315"/>
          </a:xfrm>
        </p:grpSpPr>
        <p:sp>
          <p:nvSpPr>
            <p:cNvPr id="25698"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5699"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5700"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5701"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5702"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5703"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25602" name="Rectangle 151"/>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25603" name="Group 2"/>
          <p:cNvGrpSpPr>
            <a:grpSpLocks/>
          </p:cNvGrpSpPr>
          <p:nvPr/>
        </p:nvGrpSpPr>
        <p:grpSpPr bwMode="auto">
          <a:xfrm>
            <a:off x="1181100" y="2133600"/>
            <a:ext cx="685800" cy="2667000"/>
            <a:chOff x="-216" y="1344"/>
            <a:chExt cx="432" cy="1680"/>
          </a:xfrm>
        </p:grpSpPr>
        <p:sp>
          <p:nvSpPr>
            <p:cNvPr id="25704"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5705"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25604"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05"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5606"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25607"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25609"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25610"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25612"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13"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25614"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25616"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25617"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25618"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5619" name="Picture 32"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621" name="Group 37"/>
          <p:cNvGrpSpPr>
            <a:grpSpLocks/>
          </p:cNvGrpSpPr>
          <p:nvPr/>
        </p:nvGrpSpPr>
        <p:grpSpPr bwMode="auto">
          <a:xfrm>
            <a:off x="4548188" y="1628775"/>
            <a:ext cx="576262" cy="768350"/>
            <a:chOff x="2638" y="2131"/>
            <a:chExt cx="1380" cy="2073"/>
          </a:xfrm>
        </p:grpSpPr>
        <p:sp>
          <p:nvSpPr>
            <p:cNvPr id="25656"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57"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58"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59"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60"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61"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62"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63"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64"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65"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66"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67"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68"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69"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0"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1"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2"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3"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4"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5"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6"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7"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8"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9"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0"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1"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2"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3"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4"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5"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6"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7"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8"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9"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90"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91"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92"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5622"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25623" name="Group 76"/>
          <p:cNvGrpSpPr>
            <a:grpSpLocks/>
          </p:cNvGrpSpPr>
          <p:nvPr/>
        </p:nvGrpSpPr>
        <p:grpSpPr bwMode="auto">
          <a:xfrm>
            <a:off x="4116388" y="836614"/>
            <a:ext cx="4464050" cy="346075"/>
            <a:chOff x="2033" y="684"/>
            <a:chExt cx="2710" cy="218"/>
          </a:xfrm>
        </p:grpSpPr>
        <p:sp>
          <p:nvSpPr>
            <p:cNvPr id="25654" name="Line 77"/>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655" name="Text Box 78"/>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25624" name="Group 82"/>
          <p:cNvGrpSpPr>
            <a:grpSpLocks/>
          </p:cNvGrpSpPr>
          <p:nvPr/>
        </p:nvGrpSpPr>
        <p:grpSpPr bwMode="auto">
          <a:xfrm>
            <a:off x="5988051" y="3536951"/>
            <a:ext cx="690563" cy="1611313"/>
            <a:chOff x="3098" y="2257"/>
            <a:chExt cx="435" cy="1015"/>
          </a:xfrm>
        </p:grpSpPr>
        <p:sp>
          <p:nvSpPr>
            <p:cNvPr id="25651"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652"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25653"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25625" name="Picture 86"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626" name="Group 87"/>
          <p:cNvGrpSpPr>
            <a:grpSpLocks/>
          </p:cNvGrpSpPr>
          <p:nvPr/>
        </p:nvGrpSpPr>
        <p:grpSpPr bwMode="auto">
          <a:xfrm>
            <a:off x="5842001" y="4797426"/>
            <a:ext cx="1693863" cy="568325"/>
            <a:chOff x="3001" y="3055"/>
            <a:chExt cx="1067" cy="358"/>
          </a:xfrm>
        </p:grpSpPr>
        <p:grpSp>
          <p:nvGrpSpPr>
            <p:cNvPr id="25646" name="Group 88"/>
            <p:cNvGrpSpPr>
              <a:grpSpLocks/>
            </p:cNvGrpSpPr>
            <p:nvPr/>
          </p:nvGrpSpPr>
          <p:grpSpPr bwMode="auto">
            <a:xfrm>
              <a:off x="3001" y="3055"/>
              <a:ext cx="1067" cy="304"/>
              <a:chOff x="2927" y="3466"/>
              <a:chExt cx="1067" cy="304"/>
            </a:xfrm>
          </p:grpSpPr>
          <p:sp>
            <p:nvSpPr>
              <p:cNvPr id="25648" name="Text Box 89"/>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25649" name="Object 90"/>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25649" name="Object 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5650" name="Object 91"/>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25650" name="Object 9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5647" name="Text Box 92"/>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25627" name="Line 9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11" name="Group 96"/>
          <p:cNvGrpSpPr>
            <a:grpSpLocks/>
          </p:cNvGrpSpPr>
          <p:nvPr/>
        </p:nvGrpSpPr>
        <p:grpSpPr bwMode="auto">
          <a:xfrm>
            <a:off x="6780214" y="2384425"/>
            <a:ext cx="1836737" cy="1036638"/>
            <a:chOff x="3799" y="1507"/>
            <a:chExt cx="1138" cy="653"/>
          </a:xfrm>
        </p:grpSpPr>
        <p:sp>
          <p:nvSpPr>
            <p:cNvPr id="25644" name="Line 97"/>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5" name="Line 98"/>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36963" name="Picture 99"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959" name="AutoShape 95"/>
          <p:cNvSpPr>
            <a:spLocks noChangeArrowheads="1"/>
          </p:cNvSpPr>
          <p:nvPr/>
        </p:nvSpPr>
        <p:spPr bwMode="auto">
          <a:xfrm>
            <a:off x="7106444" y="2768602"/>
            <a:ext cx="360362" cy="225425"/>
          </a:xfrm>
          <a:prstGeom prst="rightArrow">
            <a:avLst>
              <a:gd name="adj1" fmla="val 50000"/>
              <a:gd name="adj2" fmla="val 39965"/>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25632" name="Picture 144" descr="Gavel"/>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633" name="Group 22"/>
          <p:cNvGrpSpPr>
            <a:grpSpLocks/>
          </p:cNvGrpSpPr>
          <p:nvPr/>
        </p:nvGrpSpPr>
        <p:grpSpPr bwMode="auto">
          <a:xfrm>
            <a:off x="4403725" y="3968750"/>
            <a:ext cx="1536700" cy="2730500"/>
            <a:chOff x="907" y="2500"/>
            <a:chExt cx="968" cy="1720"/>
          </a:xfrm>
        </p:grpSpPr>
        <p:sp>
          <p:nvSpPr>
            <p:cNvPr id="25642"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25643"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25634" name="Group 145"/>
          <p:cNvGrpSpPr>
            <a:grpSpLocks/>
          </p:cNvGrpSpPr>
          <p:nvPr/>
        </p:nvGrpSpPr>
        <p:grpSpPr bwMode="auto">
          <a:xfrm>
            <a:off x="4224338" y="1341438"/>
            <a:ext cx="6516687" cy="5516562"/>
            <a:chOff x="1701" y="845"/>
            <a:chExt cx="4105" cy="3475"/>
          </a:xfrm>
        </p:grpSpPr>
        <p:sp>
          <p:nvSpPr>
            <p:cNvPr id="25640" name="Line 146"/>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1" name="Line 147"/>
            <p:cNvSpPr>
              <a:spLocks noChangeShapeType="1"/>
            </p:cNvSpPr>
            <p:nvPr/>
          </p:nvSpPr>
          <p:spPr bwMode="auto">
            <a:xfrm flipV="1">
              <a:off x="1746" y="876"/>
              <a:ext cx="4060" cy="14"/>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5637" name="Group 161"/>
          <p:cNvGrpSpPr>
            <a:grpSpLocks/>
          </p:cNvGrpSpPr>
          <p:nvPr/>
        </p:nvGrpSpPr>
        <p:grpSpPr bwMode="auto">
          <a:xfrm>
            <a:off x="5267326" y="798513"/>
            <a:ext cx="936625" cy="1790700"/>
            <a:chOff x="2358" y="503"/>
            <a:chExt cx="590" cy="1128"/>
          </a:xfrm>
        </p:grpSpPr>
        <p:sp>
          <p:nvSpPr>
            <p:cNvPr id="25638" name="Line 162"/>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639" name="Text Box 163"/>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2" name="Text Box 29">
            <a:extLst>
              <a:ext uri="{FF2B5EF4-FFF2-40B4-BE49-F238E27FC236}">
                <a16:creationId xmlns:a16="http://schemas.microsoft.com/office/drawing/2014/main" id="{C9D92023-C8AF-F445-0FFF-C8F9060A8840}"/>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8161654C-54B4-66E9-5A10-AE206D644FD1}"/>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9EBF032F-BF84-118C-1127-D588CDB2CE86}"/>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A6D8F2CB-D3B7-9D80-9E6A-D5035F1A7284}"/>
              </a:ext>
            </a:extLst>
          </p:cNvPr>
          <p:cNvPicPr>
            <a:picLocks noChangeAspect="1"/>
          </p:cNvPicPr>
          <p:nvPr/>
        </p:nvPicPr>
        <p:blipFill>
          <a:blip r:embed="rId11"/>
          <a:stretch>
            <a:fillRect/>
          </a:stretch>
        </p:blipFill>
        <p:spPr>
          <a:xfrm>
            <a:off x="4941942" y="2557464"/>
            <a:ext cx="794018" cy="758826"/>
          </a:xfrm>
          <a:prstGeom prst="rect">
            <a:avLst/>
          </a:prstGeom>
        </p:spPr>
      </p:pic>
      <p:grpSp>
        <p:nvGrpSpPr>
          <p:cNvPr id="25620" name="Group 33"/>
          <p:cNvGrpSpPr>
            <a:grpSpLocks/>
          </p:cNvGrpSpPr>
          <p:nvPr/>
        </p:nvGrpSpPr>
        <p:grpSpPr bwMode="auto">
          <a:xfrm>
            <a:off x="5267326" y="2673351"/>
            <a:ext cx="1152525" cy="460375"/>
            <a:chOff x="2759" y="1652"/>
            <a:chExt cx="726" cy="290"/>
          </a:xfrm>
        </p:grpSpPr>
        <p:sp>
          <p:nvSpPr>
            <p:cNvPr id="25693"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694"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695"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1023559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10"/>
          <p:cNvGrpSpPr>
            <a:grpSpLocks/>
          </p:cNvGrpSpPr>
          <p:nvPr/>
        </p:nvGrpSpPr>
        <p:grpSpPr bwMode="auto">
          <a:xfrm>
            <a:off x="2424113" y="1052513"/>
            <a:ext cx="1223962" cy="500062"/>
            <a:chOff x="582" y="708"/>
            <a:chExt cx="895" cy="315"/>
          </a:xfrm>
        </p:grpSpPr>
        <p:sp>
          <p:nvSpPr>
            <p:cNvPr id="3090" name="Line 11"/>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1" name="Line 12"/>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2" name="Line 13"/>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3" name="Line 14"/>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4" name="Line 15"/>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5" name="Line 16"/>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2" name="Group 2"/>
          <p:cNvGrpSpPr>
            <a:grpSpLocks/>
          </p:cNvGrpSpPr>
          <p:nvPr/>
        </p:nvGrpSpPr>
        <p:grpSpPr bwMode="auto">
          <a:xfrm>
            <a:off x="1181100" y="2133600"/>
            <a:ext cx="685800" cy="2667000"/>
            <a:chOff x="-216" y="1344"/>
            <a:chExt cx="432" cy="1680"/>
          </a:xfrm>
        </p:grpSpPr>
        <p:sp>
          <p:nvSpPr>
            <p:cNvPr id="3098"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099"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dirty="0">
                  <a:solidFill>
                    <a:schemeClr val="hlink"/>
                  </a:solidFill>
                </a:rPr>
                <a:t>CREATION</a:t>
              </a:r>
            </a:p>
          </p:txBody>
        </p:sp>
      </p:grpSp>
      <p:sp>
        <p:nvSpPr>
          <p:cNvPr id="15365" name="Line 5"/>
          <p:cNvSpPr>
            <a:spLocks noChangeShapeType="1"/>
          </p:cNvSpPr>
          <p:nvPr/>
        </p:nvSpPr>
        <p:spPr bwMode="auto">
          <a:xfrm>
            <a:off x="1865313"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 name="Group 28"/>
          <p:cNvGrpSpPr>
            <a:grpSpLocks/>
          </p:cNvGrpSpPr>
          <p:nvPr/>
        </p:nvGrpSpPr>
        <p:grpSpPr bwMode="auto">
          <a:xfrm>
            <a:off x="2032000" y="1196975"/>
            <a:ext cx="865188" cy="762000"/>
            <a:chOff x="320" y="754"/>
            <a:chExt cx="545" cy="480"/>
          </a:xfrm>
        </p:grpSpPr>
        <p:sp>
          <p:nvSpPr>
            <p:cNvPr id="3096" name="AutoShape 6"/>
            <p:cNvSpPr>
              <a:spLocks noChangeArrowheads="1"/>
            </p:cNvSpPr>
            <p:nvPr/>
          </p:nvSpPr>
          <p:spPr bwMode="auto">
            <a:xfrm>
              <a:off x="320" y="754"/>
              <a:ext cx="480" cy="48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097" name="Text Box 7"/>
            <p:cNvSpPr txBox="1">
              <a:spLocks noChangeArrowheads="1"/>
            </p:cNvSpPr>
            <p:nvPr/>
          </p:nvSpPr>
          <p:spPr bwMode="auto">
            <a:xfrm>
              <a:off x="385" y="1026"/>
              <a:ext cx="48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dirty="0">
                  <a:solidFill>
                    <a:schemeClr val="hlink"/>
                  </a:solidFill>
                </a:rPr>
                <a:t>GOD</a:t>
              </a:r>
            </a:p>
          </p:txBody>
        </p:sp>
      </p:grpSp>
      <p:grpSp>
        <p:nvGrpSpPr>
          <p:cNvPr id="7" name="Group 43"/>
          <p:cNvGrpSpPr>
            <a:grpSpLocks/>
          </p:cNvGrpSpPr>
          <p:nvPr/>
        </p:nvGrpSpPr>
        <p:grpSpPr bwMode="auto">
          <a:xfrm>
            <a:off x="4619626" y="2889250"/>
            <a:ext cx="2879725" cy="1047750"/>
            <a:chOff x="1950" y="1820"/>
            <a:chExt cx="1814" cy="660"/>
          </a:xfrm>
        </p:grpSpPr>
        <p:sp>
          <p:nvSpPr>
            <p:cNvPr id="3083" name="Text Box 41"/>
            <p:cNvSpPr txBox="1">
              <a:spLocks noChangeArrowheads="1"/>
            </p:cNvSpPr>
            <p:nvPr/>
          </p:nvSpPr>
          <p:spPr bwMode="auto">
            <a:xfrm>
              <a:off x="1950" y="1820"/>
              <a:ext cx="1179"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dirty="0">
                  <a:solidFill>
                    <a:srgbClr val="FFA7A9"/>
                  </a:solidFill>
                </a:rPr>
                <a:t>Earth</a:t>
              </a:r>
            </a:p>
          </p:txBody>
        </p:sp>
        <p:sp>
          <p:nvSpPr>
            <p:cNvPr id="3084" name="Text Box 42"/>
            <p:cNvSpPr txBox="1">
              <a:spLocks noChangeArrowheads="1"/>
            </p:cNvSpPr>
            <p:nvPr/>
          </p:nvSpPr>
          <p:spPr bwMode="auto">
            <a:xfrm>
              <a:off x="2585" y="2115"/>
              <a:ext cx="1179"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a:solidFill>
                    <a:srgbClr val="FFA7A9"/>
                  </a:solidFill>
                </a:rPr>
                <a:t>Time</a:t>
              </a:r>
            </a:p>
          </p:txBody>
        </p:sp>
      </p:grpSp>
      <p:sp>
        <p:nvSpPr>
          <p:cNvPr id="5" name="Text Box 29">
            <a:extLst>
              <a:ext uri="{FF2B5EF4-FFF2-40B4-BE49-F238E27FC236}">
                <a16:creationId xmlns:a16="http://schemas.microsoft.com/office/drawing/2014/main" id="{D9556119-1838-C2B5-89A2-F6DDC67B33BA}"/>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6" name="Text Box 44">
            <a:extLst>
              <a:ext uri="{FF2B5EF4-FFF2-40B4-BE49-F238E27FC236}">
                <a16:creationId xmlns:a16="http://schemas.microsoft.com/office/drawing/2014/main" id="{FE2EAED3-9A62-CF28-2FB9-7C9712A6C5F6}"/>
              </a:ext>
            </a:extLst>
          </p:cNvPr>
          <p:cNvSpPr txBox="1">
            <a:spLocks noChangeArrowheads="1"/>
          </p:cNvSpPr>
          <p:nvPr/>
        </p:nvSpPr>
        <p:spPr bwMode="auto">
          <a:xfrm>
            <a:off x="5916614" y="188913"/>
            <a:ext cx="5511161"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2800" dirty="0">
                <a:solidFill>
                  <a:schemeClr val="accent2"/>
                </a:solidFill>
              </a:rPr>
              <a:t>For by Him all things were created that are in heaven and that are on earth, visible and invisible, whether thrones or dominions or principalities or powers. </a:t>
            </a:r>
            <a:r>
              <a:rPr lang="en-US" altLang="en-US" sz="2800" u="sng" dirty="0">
                <a:solidFill>
                  <a:schemeClr val="accent2"/>
                </a:solidFill>
              </a:rPr>
              <a:t>All</a:t>
            </a:r>
            <a:r>
              <a:rPr lang="en-US" altLang="en-US" sz="2800" dirty="0">
                <a:solidFill>
                  <a:schemeClr val="accent2"/>
                </a:solidFill>
              </a:rPr>
              <a:t> </a:t>
            </a:r>
            <a:r>
              <a:rPr lang="en-US" altLang="en-US" sz="2800" b="1" dirty="0">
                <a:solidFill>
                  <a:schemeClr val="accent2"/>
                </a:solidFill>
              </a:rPr>
              <a:t>things</a:t>
            </a:r>
            <a:r>
              <a:rPr lang="en-US" altLang="en-US" sz="2800" dirty="0">
                <a:solidFill>
                  <a:schemeClr val="accent2"/>
                </a:solidFill>
              </a:rPr>
              <a:t> were created </a:t>
            </a:r>
            <a:r>
              <a:rPr lang="en-US" altLang="en-US" sz="2800" b="1" i="1" dirty="0">
                <a:solidFill>
                  <a:schemeClr val="accent2"/>
                </a:solidFill>
              </a:rPr>
              <a:t>through</a:t>
            </a:r>
            <a:r>
              <a:rPr lang="en-US" altLang="en-US" sz="2800" dirty="0">
                <a:solidFill>
                  <a:schemeClr val="accent2"/>
                </a:solidFill>
              </a:rPr>
              <a:t> Him and </a:t>
            </a:r>
            <a:r>
              <a:rPr lang="en-US" altLang="en-US" sz="2800" b="1" i="1" dirty="0">
                <a:solidFill>
                  <a:schemeClr val="accent2"/>
                </a:solidFill>
              </a:rPr>
              <a:t>for</a:t>
            </a:r>
            <a:r>
              <a:rPr lang="en-US" altLang="en-US" sz="2800" dirty="0">
                <a:solidFill>
                  <a:schemeClr val="accent2"/>
                </a:solidFill>
              </a:rPr>
              <a:t> Him.</a:t>
            </a:r>
            <a:endParaRPr lang="en-US" altLang="en-US" sz="2400" dirty="0">
              <a:solidFill>
                <a:schemeClr val="accent2"/>
              </a:solidFill>
            </a:endParaRPr>
          </a:p>
        </p:txBody>
      </p:sp>
      <p:sp>
        <p:nvSpPr>
          <p:cNvPr id="8" name="Text Box 9">
            <a:extLst>
              <a:ext uri="{FF2B5EF4-FFF2-40B4-BE49-F238E27FC236}">
                <a16:creationId xmlns:a16="http://schemas.microsoft.com/office/drawing/2014/main" id="{635CC886-997C-7235-BCF8-E3C9FC10BD50}"/>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9" name="TextBox 8">
            <a:extLst>
              <a:ext uri="{FF2B5EF4-FFF2-40B4-BE49-F238E27FC236}">
                <a16:creationId xmlns:a16="http://schemas.microsoft.com/office/drawing/2014/main" id="{FA156102-A238-60F4-262A-6149AA61428D}"/>
              </a:ext>
            </a:extLst>
          </p:cNvPr>
          <p:cNvSpPr txBox="1"/>
          <p:nvPr/>
        </p:nvSpPr>
        <p:spPr>
          <a:xfrm>
            <a:off x="839416" y="5445224"/>
            <a:ext cx="10189132" cy="584775"/>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5"/>
            </a:pPr>
            <a:r>
              <a:rPr lang="en-US" sz="3200" dirty="0"/>
              <a:t> Angels were created to be </a:t>
            </a:r>
            <a:r>
              <a:rPr lang="en-US" sz="3200" b="1" u="sng" dirty="0">
                <a:solidFill>
                  <a:srgbClr val="00B0F0"/>
                </a:solidFill>
              </a:rPr>
              <a:t>MINISTERING</a:t>
            </a:r>
            <a:r>
              <a:rPr lang="en-US" sz="3200" dirty="0"/>
              <a:t> spirits.</a:t>
            </a:r>
          </a:p>
        </p:txBody>
      </p:sp>
    </p:spTree>
    <p:extLst>
      <p:ext uri="{BB962C8B-B14F-4D97-AF65-F5344CB8AC3E}">
        <p14:creationId xmlns:p14="http://schemas.microsoft.com/office/powerpoint/2010/main" val="477673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1000" fill="hold"/>
                                        <p:tgtEl>
                                          <p:spTgt spid="9">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9">
                                            <p:txEl>
                                              <p:pRg st="0" end="0"/>
                                            </p:txEl>
                                          </p:spTgt>
                                        </p:tgtEl>
                                        <p:attrNameLst>
                                          <p:attrName>ppt_h</p:attrName>
                                        </p:attrNameLst>
                                      </p:cBhvr>
                                      <p:tavLst>
                                        <p:tav tm="0">
                                          <p:val>
                                            <p:fltVal val="0"/>
                                          </p:val>
                                        </p:tav>
                                        <p:tav tm="100000">
                                          <p:val>
                                            <p:strVal val="#ppt_h"/>
                                          </p:val>
                                        </p:tav>
                                      </p:tavLst>
                                    </p:anim>
                                    <p:animEffect transition="in" filter="fade">
                                      <p:cBhvr>
                                        <p:cTn id="9" dur="10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635" name="Group 13"/>
          <p:cNvGrpSpPr>
            <a:grpSpLocks/>
          </p:cNvGrpSpPr>
          <p:nvPr/>
        </p:nvGrpSpPr>
        <p:grpSpPr bwMode="auto">
          <a:xfrm>
            <a:off x="2424113" y="1052513"/>
            <a:ext cx="1223962" cy="500062"/>
            <a:chOff x="582" y="708"/>
            <a:chExt cx="895" cy="315"/>
          </a:xfrm>
        </p:grpSpPr>
        <p:sp>
          <p:nvSpPr>
            <p:cNvPr id="26765" name="Line 14"/>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66" name="Line 15"/>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67" name="Line 16"/>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68" name="Line 17"/>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69" name="Line 18"/>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70" name="Line 19"/>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26626" name="Rectangle 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26627" name="Group 3"/>
          <p:cNvGrpSpPr>
            <a:grpSpLocks/>
          </p:cNvGrpSpPr>
          <p:nvPr/>
        </p:nvGrpSpPr>
        <p:grpSpPr bwMode="auto">
          <a:xfrm>
            <a:off x="1181100" y="2133600"/>
            <a:ext cx="685800" cy="2667000"/>
            <a:chOff x="-216" y="1344"/>
            <a:chExt cx="432" cy="1680"/>
          </a:xfrm>
        </p:grpSpPr>
        <p:sp>
          <p:nvSpPr>
            <p:cNvPr id="26771" name="Oval 4"/>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6772" name="Text Box 5"/>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26628" name="Line 6"/>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29" name="AutoShape 7"/>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6630" name="Text Box 8"/>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26631" name="Text Box 9"/>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26633" name="Text Box 11"/>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26634" name="Text Box 12"/>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26636" name="Picture 20"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7" name="Text Box 21"/>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26638" name="Text Box 22"/>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26640" name="Text Box 26"/>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26641" name="Text Box 27"/>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26642" name="Line 28"/>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6643" name="Picture 29"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45" name="Group 34"/>
          <p:cNvGrpSpPr>
            <a:grpSpLocks/>
          </p:cNvGrpSpPr>
          <p:nvPr/>
        </p:nvGrpSpPr>
        <p:grpSpPr bwMode="auto">
          <a:xfrm>
            <a:off x="4548188" y="1628775"/>
            <a:ext cx="576262" cy="768350"/>
            <a:chOff x="2638" y="2131"/>
            <a:chExt cx="1380" cy="2073"/>
          </a:xfrm>
        </p:grpSpPr>
        <p:sp>
          <p:nvSpPr>
            <p:cNvPr id="26723" name="Freeform 3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4" name="Freeform 3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5" name="Freeform 3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6" name="Freeform 3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7" name="Freeform 3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8" name="Freeform 4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9" name="Freeform 4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0" name="Freeform 4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1" name="Freeform 4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2" name="Freeform 4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3" name="Freeform 4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4" name="Freeform 4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5" name="Freeform 4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6" name="Freeform 4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7" name="Freeform 4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8" name="Freeform 5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9" name="Freeform 5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0" name="Freeform 5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1" name="Freeform 5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2" name="Freeform 5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3" name="Freeform 5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4" name="Freeform 5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5" name="Freeform 5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6" name="Freeform 5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7" name="Freeform 5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8" name="Freeform 6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9" name="Freeform 6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0" name="Freeform 6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1" name="Freeform 6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2" name="Freeform 6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3" name="Freeform 6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4" name="Freeform 6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5" name="Freeform 6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6" name="Freeform 6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7" name="Freeform 6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8" name="Freeform 7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9" name="Freeform 7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6646" name="Text Box 72"/>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26647" name="Group 73"/>
          <p:cNvGrpSpPr>
            <a:grpSpLocks/>
          </p:cNvGrpSpPr>
          <p:nvPr/>
        </p:nvGrpSpPr>
        <p:grpSpPr bwMode="auto">
          <a:xfrm>
            <a:off x="4116388" y="836614"/>
            <a:ext cx="4464050" cy="346075"/>
            <a:chOff x="2033" y="684"/>
            <a:chExt cx="2710" cy="218"/>
          </a:xfrm>
        </p:grpSpPr>
        <p:sp>
          <p:nvSpPr>
            <p:cNvPr id="26721" name="Line 74"/>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722" name="Text Box 75"/>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26648" name="Group 76"/>
          <p:cNvGrpSpPr>
            <a:grpSpLocks/>
          </p:cNvGrpSpPr>
          <p:nvPr/>
        </p:nvGrpSpPr>
        <p:grpSpPr bwMode="auto">
          <a:xfrm>
            <a:off x="5988051" y="3536951"/>
            <a:ext cx="690563" cy="1611313"/>
            <a:chOff x="3098" y="2257"/>
            <a:chExt cx="435" cy="1015"/>
          </a:xfrm>
        </p:grpSpPr>
        <p:sp>
          <p:nvSpPr>
            <p:cNvPr id="26718" name="Line 77"/>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719" name="Text Box 78"/>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26720" name="Text Box 79"/>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26649" name="Picture 80"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50" name="Group 81"/>
          <p:cNvGrpSpPr>
            <a:grpSpLocks/>
          </p:cNvGrpSpPr>
          <p:nvPr/>
        </p:nvGrpSpPr>
        <p:grpSpPr bwMode="auto">
          <a:xfrm>
            <a:off x="5842001" y="4797426"/>
            <a:ext cx="1693863" cy="568325"/>
            <a:chOff x="3001" y="3055"/>
            <a:chExt cx="1067" cy="358"/>
          </a:xfrm>
        </p:grpSpPr>
        <p:grpSp>
          <p:nvGrpSpPr>
            <p:cNvPr id="26713" name="Group 82"/>
            <p:cNvGrpSpPr>
              <a:grpSpLocks/>
            </p:cNvGrpSpPr>
            <p:nvPr/>
          </p:nvGrpSpPr>
          <p:grpSpPr bwMode="auto">
            <a:xfrm>
              <a:off x="3001" y="3055"/>
              <a:ext cx="1067" cy="304"/>
              <a:chOff x="2927" y="3466"/>
              <a:chExt cx="1067" cy="304"/>
            </a:xfrm>
          </p:grpSpPr>
          <p:sp>
            <p:nvSpPr>
              <p:cNvPr id="26715" name="Text Box 83"/>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26716" name="Object 84"/>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26716" name="Object 8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6717" name="Object 85"/>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26717" name="Object 8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6714" name="Text Box 86"/>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26651" name="Line 87"/>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26652" name="Group 88"/>
          <p:cNvGrpSpPr>
            <a:grpSpLocks/>
          </p:cNvGrpSpPr>
          <p:nvPr/>
        </p:nvGrpSpPr>
        <p:grpSpPr bwMode="auto">
          <a:xfrm>
            <a:off x="6780214" y="2384425"/>
            <a:ext cx="1692275" cy="1036638"/>
            <a:chOff x="3799" y="1507"/>
            <a:chExt cx="1138" cy="653"/>
          </a:xfrm>
        </p:grpSpPr>
        <p:sp>
          <p:nvSpPr>
            <p:cNvPr id="26711" name="Line 89"/>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712" name="Line 90"/>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26653" name="Picture 91"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58" name="AutoShape 135"/>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26660" name="Picture 137" descr="Gavel"/>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61" name="Group 138"/>
          <p:cNvGrpSpPr>
            <a:grpSpLocks/>
          </p:cNvGrpSpPr>
          <p:nvPr/>
        </p:nvGrpSpPr>
        <p:grpSpPr bwMode="auto">
          <a:xfrm>
            <a:off x="4403725" y="3968750"/>
            <a:ext cx="1536700" cy="2730500"/>
            <a:chOff x="907" y="2500"/>
            <a:chExt cx="968" cy="1720"/>
          </a:xfrm>
        </p:grpSpPr>
        <p:sp>
          <p:nvSpPr>
            <p:cNvPr id="26670" name="Text Box 139"/>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26671" name="Text Box 140"/>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26662" name="Group 141"/>
          <p:cNvGrpSpPr>
            <a:grpSpLocks/>
          </p:cNvGrpSpPr>
          <p:nvPr/>
        </p:nvGrpSpPr>
        <p:grpSpPr bwMode="auto">
          <a:xfrm>
            <a:off x="4224338" y="1341438"/>
            <a:ext cx="6443662" cy="5516562"/>
            <a:chOff x="1701" y="845"/>
            <a:chExt cx="4059" cy="3475"/>
          </a:xfrm>
        </p:grpSpPr>
        <p:sp>
          <p:nvSpPr>
            <p:cNvPr id="26668" name="Line 142"/>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69" name="Line 143"/>
            <p:cNvSpPr>
              <a:spLocks noChangeShapeType="1"/>
            </p:cNvSpPr>
            <p:nvPr/>
          </p:nvSpPr>
          <p:spPr bwMode="auto">
            <a:xfrm flipV="1">
              <a:off x="1746" y="887"/>
              <a:ext cx="4014" cy="3"/>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665" name="Group 146"/>
          <p:cNvGrpSpPr>
            <a:grpSpLocks/>
          </p:cNvGrpSpPr>
          <p:nvPr/>
        </p:nvGrpSpPr>
        <p:grpSpPr bwMode="auto">
          <a:xfrm>
            <a:off x="5267326" y="798513"/>
            <a:ext cx="936625" cy="1790700"/>
            <a:chOff x="2358" y="503"/>
            <a:chExt cx="590" cy="1128"/>
          </a:xfrm>
        </p:grpSpPr>
        <p:sp>
          <p:nvSpPr>
            <p:cNvPr id="26666" name="Line 147"/>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667" name="Text Box 148"/>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2" name="Text Box 29">
            <a:extLst>
              <a:ext uri="{FF2B5EF4-FFF2-40B4-BE49-F238E27FC236}">
                <a16:creationId xmlns:a16="http://schemas.microsoft.com/office/drawing/2014/main" id="{A543CAD5-EAF6-58CB-FB58-B6FC11B0D2E2}"/>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C2A4F0EC-C366-3195-DF20-A2B1BBC4BD35}"/>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062E362D-AF37-8E5C-5707-707890E2FBB0}"/>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3B048DCB-C88F-AE53-A89F-19033515C81C}"/>
              </a:ext>
            </a:extLst>
          </p:cNvPr>
          <p:cNvPicPr>
            <a:picLocks noChangeAspect="1"/>
          </p:cNvPicPr>
          <p:nvPr/>
        </p:nvPicPr>
        <p:blipFill>
          <a:blip r:embed="rId11"/>
          <a:stretch>
            <a:fillRect/>
          </a:stretch>
        </p:blipFill>
        <p:spPr>
          <a:xfrm>
            <a:off x="4941942" y="2557464"/>
            <a:ext cx="794018" cy="758826"/>
          </a:xfrm>
          <a:prstGeom prst="rect">
            <a:avLst/>
          </a:prstGeom>
        </p:spPr>
      </p:pic>
      <p:grpSp>
        <p:nvGrpSpPr>
          <p:cNvPr id="26644" name="Group 30"/>
          <p:cNvGrpSpPr>
            <a:grpSpLocks/>
          </p:cNvGrpSpPr>
          <p:nvPr/>
        </p:nvGrpSpPr>
        <p:grpSpPr bwMode="auto">
          <a:xfrm>
            <a:off x="5267326" y="2673351"/>
            <a:ext cx="1152525" cy="460375"/>
            <a:chOff x="2759" y="1652"/>
            <a:chExt cx="726" cy="290"/>
          </a:xfrm>
        </p:grpSpPr>
        <p:sp>
          <p:nvSpPr>
            <p:cNvPr id="26760" name="Line 31"/>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761" name="Line 32"/>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762" name="Line 33"/>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7735284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635" name="Group 13"/>
          <p:cNvGrpSpPr>
            <a:grpSpLocks/>
          </p:cNvGrpSpPr>
          <p:nvPr/>
        </p:nvGrpSpPr>
        <p:grpSpPr bwMode="auto">
          <a:xfrm>
            <a:off x="2424113" y="1052513"/>
            <a:ext cx="1223962" cy="500062"/>
            <a:chOff x="582" y="708"/>
            <a:chExt cx="895" cy="315"/>
          </a:xfrm>
        </p:grpSpPr>
        <p:sp>
          <p:nvSpPr>
            <p:cNvPr id="26765" name="Line 14"/>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66" name="Line 15"/>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67" name="Line 16"/>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68" name="Line 17"/>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69" name="Line 18"/>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70" name="Line 19"/>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26626" name="Rectangle 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26627" name="Group 3"/>
          <p:cNvGrpSpPr>
            <a:grpSpLocks/>
          </p:cNvGrpSpPr>
          <p:nvPr/>
        </p:nvGrpSpPr>
        <p:grpSpPr bwMode="auto">
          <a:xfrm>
            <a:off x="1181100" y="2133600"/>
            <a:ext cx="685800" cy="2667000"/>
            <a:chOff x="-216" y="1344"/>
            <a:chExt cx="432" cy="1680"/>
          </a:xfrm>
        </p:grpSpPr>
        <p:sp>
          <p:nvSpPr>
            <p:cNvPr id="26771" name="Oval 4"/>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6772" name="Text Box 5"/>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26628" name="Line 6"/>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29" name="AutoShape 7"/>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6630" name="Text Box 8"/>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26631" name="Text Box 9"/>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26633" name="Text Box 11"/>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26634" name="Text Box 12"/>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26636" name="Picture 20"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7" name="Text Box 21"/>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26638" name="Text Box 22"/>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26640" name="Text Box 26"/>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26641" name="Text Box 27"/>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26642" name="Line 28"/>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6643" name="Picture 29"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45" name="Group 34"/>
          <p:cNvGrpSpPr>
            <a:grpSpLocks/>
          </p:cNvGrpSpPr>
          <p:nvPr/>
        </p:nvGrpSpPr>
        <p:grpSpPr bwMode="auto">
          <a:xfrm>
            <a:off x="4548188" y="1628775"/>
            <a:ext cx="576262" cy="768350"/>
            <a:chOff x="2638" y="2131"/>
            <a:chExt cx="1380" cy="2073"/>
          </a:xfrm>
        </p:grpSpPr>
        <p:sp>
          <p:nvSpPr>
            <p:cNvPr id="26723" name="Freeform 3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4" name="Freeform 3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5" name="Freeform 3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6" name="Freeform 3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7" name="Freeform 3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8" name="Freeform 4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9" name="Freeform 4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0" name="Freeform 4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1" name="Freeform 4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2" name="Freeform 4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3" name="Freeform 4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4" name="Freeform 4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5" name="Freeform 4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6" name="Freeform 4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7" name="Freeform 4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8" name="Freeform 5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9" name="Freeform 5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0" name="Freeform 5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1" name="Freeform 5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2" name="Freeform 5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3" name="Freeform 5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4" name="Freeform 5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5" name="Freeform 5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6" name="Freeform 5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7" name="Freeform 5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8" name="Freeform 6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9" name="Freeform 6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0" name="Freeform 6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1" name="Freeform 6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2" name="Freeform 6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3" name="Freeform 6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4" name="Freeform 6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5" name="Freeform 6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6" name="Freeform 6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7" name="Freeform 6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8" name="Freeform 7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9" name="Freeform 7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6646" name="Text Box 72"/>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26647" name="Group 73"/>
          <p:cNvGrpSpPr>
            <a:grpSpLocks/>
          </p:cNvGrpSpPr>
          <p:nvPr/>
        </p:nvGrpSpPr>
        <p:grpSpPr bwMode="auto">
          <a:xfrm>
            <a:off x="4116388" y="836614"/>
            <a:ext cx="4464050" cy="346075"/>
            <a:chOff x="2033" y="684"/>
            <a:chExt cx="2710" cy="218"/>
          </a:xfrm>
        </p:grpSpPr>
        <p:sp>
          <p:nvSpPr>
            <p:cNvPr id="26721" name="Line 74"/>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722" name="Text Box 75"/>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26648" name="Group 76"/>
          <p:cNvGrpSpPr>
            <a:grpSpLocks/>
          </p:cNvGrpSpPr>
          <p:nvPr/>
        </p:nvGrpSpPr>
        <p:grpSpPr bwMode="auto">
          <a:xfrm>
            <a:off x="5988051" y="3536951"/>
            <a:ext cx="690563" cy="1611313"/>
            <a:chOff x="3098" y="2257"/>
            <a:chExt cx="435" cy="1015"/>
          </a:xfrm>
        </p:grpSpPr>
        <p:sp>
          <p:nvSpPr>
            <p:cNvPr id="26718" name="Line 77"/>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719" name="Text Box 78"/>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26720" name="Text Box 79"/>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26649" name="Picture 80"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50" name="Group 81"/>
          <p:cNvGrpSpPr>
            <a:grpSpLocks/>
          </p:cNvGrpSpPr>
          <p:nvPr/>
        </p:nvGrpSpPr>
        <p:grpSpPr bwMode="auto">
          <a:xfrm>
            <a:off x="5842001" y="4797426"/>
            <a:ext cx="1693863" cy="568325"/>
            <a:chOff x="3001" y="3055"/>
            <a:chExt cx="1067" cy="358"/>
          </a:xfrm>
        </p:grpSpPr>
        <p:grpSp>
          <p:nvGrpSpPr>
            <p:cNvPr id="26713" name="Group 82"/>
            <p:cNvGrpSpPr>
              <a:grpSpLocks/>
            </p:cNvGrpSpPr>
            <p:nvPr/>
          </p:nvGrpSpPr>
          <p:grpSpPr bwMode="auto">
            <a:xfrm>
              <a:off x="3001" y="3055"/>
              <a:ext cx="1067" cy="304"/>
              <a:chOff x="2927" y="3466"/>
              <a:chExt cx="1067" cy="304"/>
            </a:xfrm>
          </p:grpSpPr>
          <p:sp>
            <p:nvSpPr>
              <p:cNvPr id="26715" name="Text Box 83"/>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26716" name="Object 84"/>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26716" name="Object 8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6717" name="Object 85"/>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26717" name="Object 8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6714" name="Text Box 86"/>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26651" name="Line 87"/>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26652" name="Group 88"/>
          <p:cNvGrpSpPr>
            <a:grpSpLocks/>
          </p:cNvGrpSpPr>
          <p:nvPr/>
        </p:nvGrpSpPr>
        <p:grpSpPr bwMode="auto">
          <a:xfrm>
            <a:off x="6780214" y="2384425"/>
            <a:ext cx="1692275" cy="1036638"/>
            <a:chOff x="3799" y="1507"/>
            <a:chExt cx="1138" cy="653"/>
          </a:xfrm>
        </p:grpSpPr>
        <p:sp>
          <p:nvSpPr>
            <p:cNvPr id="26711" name="Line 89"/>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712" name="Line 90"/>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26653" name="Picture 91"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748" name="Picture 92" descr="Tencom2"/>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58" name="AutoShape 135"/>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70792" name="Text Box 136"/>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pic>
        <p:nvPicPr>
          <p:cNvPr id="26660" name="Picture 137" descr="Gavel"/>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61" name="Group 138"/>
          <p:cNvGrpSpPr>
            <a:grpSpLocks/>
          </p:cNvGrpSpPr>
          <p:nvPr/>
        </p:nvGrpSpPr>
        <p:grpSpPr bwMode="auto">
          <a:xfrm>
            <a:off x="4403725" y="3968750"/>
            <a:ext cx="1536700" cy="2730500"/>
            <a:chOff x="907" y="2500"/>
            <a:chExt cx="968" cy="1720"/>
          </a:xfrm>
        </p:grpSpPr>
        <p:sp>
          <p:nvSpPr>
            <p:cNvPr id="26670" name="Text Box 139"/>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26671" name="Text Box 140"/>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26662" name="Group 141"/>
          <p:cNvGrpSpPr>
            <a:grpSpLocks/>
          </p:cNvGrpSpPr>
          <p:nvPr/>
        </p:nvGrpSpPr>
        <p:grpSpPr bwMode="auto">
          <a:xfrm>
            <a:off x="4224338" y="1341438"/>
            <a:ext cx="6443662" cy="5516562"/>
            <a:chOff x="1701" y="845"/>
            <a:chExt cx="4059" cy="3475"/>
          </a:xfrm>
        </p:grpSpPr>
        <p:sp>
          <p:nvSpPr>
            <p:cNvPr id="26668" name="Line 142"/>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69" name="Line 143"/>
            <p:cNvSpPr>
              <a:spLocks noChangeShapeType="1"/>
            </p:cNvSpPr>
            <p:nvPr/>
          </p:nvSpPr>
          <p:spPr bwMode="auto">
            <a:xfrm>
              <a:off x="1746" y="890"/>
              <a:ext cx="4014" cy="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665" name="Group 146"/>
          <p:cNvGrpSpPr>
            <a:grpSpLocks/>
          </p:cNvGrpSpPr>
          <p:nvPr/>
        </p:nvGrpSpPr>
        <p:grpSpPr bwMode="auto">
          <a:xfrm>
            <a:off x="5267326" y="798513"/>
            <a:ext cx="936625" cy="1790700"/>
            <a:chOff x="2358" y="503"/>
            <a:chExt cx="590" cy="1128"/>
          </a:xfrm>
        </p:grpSpPr>
        <p:sp>
          <p:nvSpPr>
            <p:cNvPr id="26666" name="Line 147"/>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667" name="Text Box 148"/>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2" name="Text Box 29">
            <a:extLst>
              <a:ext uri="{FF2B5EF4-FFF2-40B4-BE49-F238E27FC236}">
                <a16:creationId xmlns:a16="http://schemas.microsoft.com/office/drawing/2014/main" id="{A994707B-6B7A-62B0-B230-D65CDEFA4616}"/>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263D3EC3-11C1-B237-EFF3-496F5800C8C9}"/>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1353E70A-2DA8-38FD-358F-1589461FCCE5}"/>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C356AE9A-1BA2-36B3-AF30-911776D18506}"/>
              </a:ext>
            </a:extLst>
          </p:cNvPr>
          <p:cNvPicPr>
            <a:picLocks noChangeAspect="1"/>
          </p:cNvPicPr>
          <p:nvPr/>
        </p:nvPicPr>
        <p:blipFill>
          <a:blip r:embed="rId12"/>
          <a:stretch>
            <a:fillRect/>
          </a:stretch>
        </p:blipFill>
        <p:spPr>
          <a:xfrm>
            <a:off x="4941942" y="2557464"/>
            <a:ext cx="794018" cy="758826"/>
          </a:xfrm>
          <a:prstGeom prst="rect">
            <a:avLst/>
          </a:prstGeom>
        </p:spPr>
      </p:pic>
      <p:grpSp>
        <p:nvGrpSpPr>
          <p:cNvPr id="26644" name="Group 30"/>
          <p:cNvGrpSpPr>
            <a:grpSpLocks/>
          </p:cNvGrpSpPr>
          <p:nvPr/>
        </p:nvGrpSpPr>
        <p:grpSpPr bwMode="auto">
          <a:xfrm>
            <a:off x="5267326" y="2673351"/>
            <a:ext cx="1152525" cy="460375"/>
            <a:chOff x="2759" y="1652"/>
            <a:chExt cx="726" cy="290"/>
          </a:xfrm>
        </p:grpSpPr>
        <p:sp>
          <p:nvSpPr>
            <p:cNvPr id="26760" name="Line 31"/>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761" name="Line 32"/>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762" name="Line 33"/>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20365523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70748"/>
                                        </p:tgtEl>
                                        <p:attrNameLst>
                                          <p:attrName>style.visibility</p:attrName>
                                        </p:attrNameLst>
                                      </p:cBhvr>
                                      <p:to>
                                        <p:strVal val="visible"/>
                                      </p:to>
                                    </p:set>
                                    <p:anim calcmode="lin" valueType="num">
                                      <p:cBhvr>
                                        <p:cTn id="7" dur="1000" fill="hold"/>
                                        <p:tgtEl>
                                          <p:spTgt spid="70748"/>
                                        </p:tgtEl>
                                        <p:attrNameLst>
                                          <p:attrName>ppt_w</p:attrName>
                                        </p:attrNameLst>
                                      </p:cBhvr>
                                      <p:tavLst>
                                        <p:tav tm="0">
                                          <p:val>
                                            <p:fltVal val="0"/>
                                          </p:val>
                                        </p:tav>
                                        <p:tav tm="100000">
                                          <p:val>
                                            <p:strVal val="#ppt_w"/>
                                          </p:val>
                                        </p:tav>
                                      </p:tavLst>
                                    </p:anim>
                                    <p:anim calcmode="lin" valueType="num">
                                      <p:cBhvr>
                                        <p:cTn id="8" dur="1000" fill="hold"/>
                                        <p:tgtEl>
                                          <p:spTgt spid="70748"/>
                                        </p:tgtEl>
                                        <p:attrNameLst>
                                          <p:attrName>ppt_h</p:attrName>
                                        </p:attrNameLst>
                                      </p:cBhvr>
                                      <p:tavLst>
                                        <p:tav tm="0">
                                          <p:val>
                                            <p:fltVal val="0"/>
                                          </p:val>
                                        </p:tav>
                                        <p:tav tm="100000">
                                          <p:val>
                                            <p:strVal val="#ppt_h"/>
                                          </p:val>
                                        </p:tav>
                                      </p:tavLst>
                                    </p:anim>
                                    <p:animEffect transition="in" filter="fade">
                                      <p:cBhvr>
                                        <p:cTn id="9" dur="1000"/>
                                        <p:tgtEl>
                                          <p:spTgt spid="7074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0792"/>
                                        </p:tgtEl>
                                        <p:attrNameLst>
                                          <p:attrName>style.visibility</p:attrName>
                                        </p:attrNameLst>
                                      </p:cBhvr>
                                      <p:to>
                                        <p:strVal val="visible"/>
                                      </p:to>
                                    </p:set>
                                    <p:anim calcmode="lin" valueType="num">
                                      <p:cBhvr>
                                        <p:cTn id="12" dur="1000" fill="hold"/>
                                        <p:tgtEl>
                                          <p:spTgt spid="70792"/>
                                        </p:tgtEl>
                                        <p:attrNameLst>
                                          <p:attrName>ppt_w</p:attrName>
                                        </p:attrNameLst>
                                      </p:cBhvr>
                                      <p:tavLst>
                                        <p:tav tm="0">
                                          <p:val>
                                            <p:fltVal val="0"/>
                                          </p:val>
                                        </p:tav>
                                        <p:tav tm="100000">
                                          <p:val>
                                            <p:strVal val="#ppt_w"/>
                                          </p:val>
                                        </p:tav>
                                      </p:tavLst>
                                    </p:anim>
                                    <p:anim calcmode="lin" valueType="num">
                                      <p:cBhvr>
                                        <p:cTn id="13" dur="1000" fill="hold"/>
                                        <p:tgtEl>
                                          <p:spTgt spid="70792"/>
                                        </p:tgtEl>
                                        <p:attrNameLst>
                                          <p:attrName>ppt_h</p:attrName>
                                        </p:attrNameLst>
                                      </p:cBhvr>
                                      <p:tavLst>
                                        <p:tav tm="0">
                                          <p:val>
                                            <p:fltVal val="0"/>
                                          </p:val>
                                        </p:tav>
                                        <p:tav tm="100000">
                                          <p:val>
                                            <p:strVal val="#ppt_h"/>
                                          </p:val>
                                        </p:tav>
                                      </p:tavLst>
                                    </p:anim>
                                    <p:animEffect transition="in" filter="fade">
                                      <p:cBhvr>
                                        <p:cTn id="14" dur="1000"/>
                                        <p:tgtEl>
                                          <p:spTgt spid="707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92"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635" name="Group 13"/>
          <p:cNvGrpSpPr>
            <a:grpSpLocks/>
          </p:cNvGrpSpPr>
          <p:nvPr/>
        </p:nvGrpSpPr>
        <p:grpSpPr bwMode="auto">
          <a:xfrm>
            <a:off x="2424113" y="1052513"/>
            <a:ext cx="1223962" cy="500062"/>
            <a:chOff x="582" y="708"/>
            <a:chExt cx="895" cy="315"/>
          </a:xfrm>
        </p:grpSpPr>
        <p:sp>
          <p:nvSpPr>
            <p:cNvPr id="26765" name="Line 14"/>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66" name="Line 15"/>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67" name="Line 16"/>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68" name="Line 17"/>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69" name="Line 18"/>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70" name="Line 19"/>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26626" name="Rectangle 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26627" name="Group 3"/>
          <p:cNvGrpSpPr>
            <a:grpSpLocks/>
          </p:cNvGrpSpPr>
          <p:nvPr/>
        </p:nvGrpSpPr>
        <p:grpSpPr bwMode="auto">
          <a:xfrm>
            <a:off x="1181100" y="2133600"/>
            <a:ext cx="685800" cy="2667000"/>
            <a:chOff x="-216" y="1344"/>
            <a:chExt cx="432" cy="1680"/>
          </a:xfrm>
        </p:grpSpPr>
        <p:sp>
          <p:nvSpPr>
            <p:cNvPr id="26771" name="Oval 4"/>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6772" name="Text Box 5"/>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26628" name="Line 6"/>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29" name="AutoShape 7"/>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6630" name="Text Box 8"/>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26631" name="Text Box 9"/>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26633" name="Text Box 11"/>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26634" name="Text Box 12"/>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26636" name="Picture 20"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7" name="Text Box 21"/>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26638" name="Text Box 22"/>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26640" name="Text Box 26"/>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26641" name="Text Box 27"/>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26642" name="Line 28"/>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6643" name="Picture 29"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45" name="Group 34"/>
          <p:cNvGrpSpPr>
            <a:grpSpLocks/>
          </p:cNvGrpSpPr>
          <p:nvPr/>
        </p:nvGrpSpPr>
        <p:grpSpPr bwMode="auto">
          <a:xfrm>
            <a:off x="4548188" y="1628775"/>
            <a:ext cx="576262" cy="768350"/>
            <a:chOff x="2638" y="2131"/>
            <a:chExt cx="1380" cy="2073"/>
          </a:xfrm>
        </p:grpSpPr>
        <p:sp>
          <p:nvSpPr>
            <p:cNvPr id="26723" name="Freeform 3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4" name="Freeform 3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5" name="Freeform 3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6" name="Freeform 3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7" name="Freeform 3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8" name="Freeform 4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9" name="Freeform 4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0" name="Freeform 4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1" name="Freeform 4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2" name="Freeform 4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3" name="Freeform 4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4" name="Freeform 4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5" name="Freeform 4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6" name="Freeform 4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7" name="Freeform 4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8" name="Freeform 5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9" name="Freeform 5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0" name="Freeform 5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1" name="Freeform 5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2" name="Freeform 5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3" name="Freeform 5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4" name="Freeform 5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5" name="Freeform 5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6" name="Freeform 5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7" name="Freeform 5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8" name="Freeform 6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9" name="Freeform 6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0" name="Freeform 6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1" name="Freeform 6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2" name="Freeform 6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3" name="Freeform 6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4" name="Freeform 6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5" name="Freeform 6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6" name="Freeform 6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7" name="Freeform 6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8" name="Freeform 7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9" name="Freeform 7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6646" name="Text Box 72"/>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26647" name="Group 73"/>
          <p:cNvGrpSpPr>
            <a:grpSpLocks/>
          </p:cNvGrpSpPr>
          <p:nvPr/>
        </p:nvGrpSpPr>
        <p:grpSpPr bwMode="auto">
          <a:xfrm>
            <a:off x="4116388" y="836614"/>
            <a:ext cx="4464050" cy="346075"/>
            <a:chOff x="2033" y="684"/>
            <a:chExt cx="2710" cy="218"/>
          </a:xfrm>
        </p:grpSpPr>
        <p:sp>
          <p:nvSpPr>
            <p:cNvPr id="26721" name="Line 74"/>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722" name="Text Box 75"/>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26648" name="Group 76"/>
          <p:cNvGrpSpPr>
            <a:grpSpLocks/>
          </p:cNvGrpSpPr>
          <p:nvPr/>
        </p:nvGrpSpPr>
        <p:grpSpPr bwMode="auto">
          <a:xfrm>
            <a:off x="5988051" y="3536951"/>
            <a:ext cx="690563" cy="1611313"/>
            <a:chOff x="3098" y="2257"/>
            <a:chExt cx="435" cy="1015"/>
          </a:xfrm>
        </p:grpSpPr>
        <p:sp>
          <p:nvSpPr>
            <p:cNvPr id="26718" name="Line 77"/>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719" name="Text Box 78"/>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26720" name="Text Box 79"/>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26649" name="Picture 80"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50" name="Group 81"/>
          <p:cNvGrpSpPr>
            <a:grpSpLocks/>
          </p:cNvGrpSpPr>
          <p:nvPr/>
        </p:nvGrpSpPr>
        <p:grpSpPr bwMode="auto">
          <a:xfrm>
            <a:off x="5842001" y="4797426"/>
            <a:ext cx="1693863" cy="568325"/>
            <a:chOff x="3001" y="3055"/>
            <a:chExt cx="1067" cy="358"/>
          </a:xfrm>
        </p:grpSpPr>
        <p:grpSp>
          <p:nvGrpSpPr>
            <p:cNvPr id="26713" name="Group 82"/>
            <p:cNvGrpSpPr>
              <a:grpSpLocks/>
            </p:cNvGrpSpPr>
            <p:nvPr/>
          </p:nvGrpSpPr>
          <p:grpSpPr bwMode="auto">
            <a:xfrm>
              <a:off x="3001" y="3055"/>
              <a:ext cx="1067" cy="304"/>
              <a:chOff x="2927" y="3466"/>
              <a:chExt cx="1067" cy="304"/>
            </a:xfrm>
          </p:grpSpPr>
          <p:sp>
            <p:nvSpPr>
              <p:cNvPr id="26715" name="Text Box 83"/>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26716" name="Object 84"/>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26716" name="Object 8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6717" name="Object 85"/>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26717" name="Object 8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6714" name="Text Box 86"/>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26651" name="Line 87"/>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26652" name="Group 88"/>
          <p:cNvGrpSpPr>
            <a:grpSpLocks/>
          </p:cNvGrpSpPr>
          <p:nvPr/>
        </p:nvGrpSpPr>
        <p:grpSpPr bwMode="auto">
          <a:xfrm>
            <a:off x="6780214" y="2384425"/>
            <a:ext cx="1692275" cy="1036638"/>
            <a:chOff x="3799" y="1507"/>
            <a:chExt cx="1138" cy="653"/>
          </a:xfrm>
        </p:grpSpPr>
        <p:sp>
          <p:nvSpPr>
            <p:cNvPr id="26711" name="Line 89"/>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712" name="Line 90"/>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26653" name="Picture 91"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748" name="Picture 92" descr="Tencom2"/>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150"/>
          <p:cNvGrpSpPr>
            <a:grpSpLocks/>
          </p:cNvGrpSpPr>
          <p:nvPr/>
        </p:nvGrpSpPr>
        <p:grpSpPr bwMode="auto">
          <a:xfrm>
            <a:off x="7380289" y="2927350"/>
            <a:ext cx="1163637" cy="609600"/>
            <a:chOff x="3689" y="1844"/>
            <a:chExt cx="733" cy="384"/>
          </a:xfrm>
        </p:grpSpPr>
        <p:grpSp>
          <p:nvGrpSpPr>
            <p:cNvPr id="26672" name="Group 94"/>
            <p:cNvGrpSpPr>
              <a:grpSpLocks/>
            </p:cNvGrpSpPr>
            <p:nvPr/>
          </p:nvGrpSpPr>
          <p:grpSpPr bwMode="auto">
            <a:xfrm>
              <a:off x="4173" y="1844"/>
              <a:ext cx="249" cy="384"/>
              <a:chOff x="2638" y="2131"/>
              <a:chExt cx="1380" cy="2073"/>
            </a:xfrm>
          </p:grpSpPr>
          <p:sp>
            <p:nvSpPr>
              <p:cNvPr id="26674" name="Freeform 9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5" name="Freeform 9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6" name="Freeform 9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7" name="Freeform 9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8" name="Freeform 9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9" name="Freeform 10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0" name="Freeform 10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1" name="Freeform 10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2" name="Freeform 10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3" name="Freeform 10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4" name="Freeform 10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5" name="Freeform 10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6" name="Freeform 10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7" name="Freeform 10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8" name="Freeform 10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9" name="Freeform 11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0" name="Freeform 11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1" name="Freeform 11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2" name="Freeform 11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3" name="Freeform 11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4" name="Freeform 11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5" name="Freeform 11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6" name="Freeform 11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7" name="Freeform 11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8" name="Freeform 11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9" name="Freeform 12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0" name="Freeform 12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1" name="Freeform 12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2" name="Freeform 12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3" name="Freeform 12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4" name="Freeform 12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5" name="Freeform 12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6" name="Freeform 12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7" name="Freeform 12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8" name="Freeform 12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9" name="Freeform 13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0" name="Freeform 13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6673" name="Text Box 132"/>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26658" name="AutoShape 135"/>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70792" name="Text Box 136"/>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pic>
        <p:nvPicPr>
          <p:cNvPr id="26660" name="Picture 137" descr="Gavel"/>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61" name="Group 138"/>
          <p:cNvGrpSpPr>
            <a:grpSpLocks/>
          </p:cNvGrpSpPr>
          <p:nvPr/>
        </p:nvGrpSpPr>
        <p:grpSpPr bwMode="auto">
          <a:xfrm>
            <a:off x="4403725" y="3968750"/>
            <a:ext cx="1536700" cy="2730500"/>
            <a:chOff x="907" y="2500"/>
            <a:chExt cx="968" cy="1720"/>
          </a:xfrm>
        </p:grpSpPr>
        <p:sp>
          <p:nvSpPr>
            <p:cNvPr id="26670" name="Text Box 139"/>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26671" name="Text Box 140"/>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26662" name="Group 141"/>
          <p:cNvGrpSpPr>
            <a:grpSpLocks/>
          </p:cNvGrpSpPr>
          <p:nvPr/>
        </p:nvGrpSpPr>
        <p:grpSpPr bwMode="auto">
          <a:xfrm>
            <a:off x="4224338" y="1341438"/>
            <a:ext cx="6443662" cy="5516562"/>
            <a:chOff x="1701" y="845"/>
            <a:chExt cx="4059" cy="3475"/>
          </a:xfrm>
        </p:grpSpPr>
        <p:sp>
          <p:nvSpPr>
            <p:cNvPr id="26668" name="Line 142"/>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69" name="Line 143"/>
            <p:cNvSpPr>
              <a:spLocks noChangeShapeType="1"/>
            </p:cNvSpPr>
            <p:nvPr/>
          </p:nvSpPr>
          <p:spPr bwMode="auto">
            <a:xfrm flipV="1">
              <a:off x="1746" y="888"/>
              <a:ext cx="4014" cy="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665" name="Group 146"/>
          <p:cNvGrpSpPr>
            <a:grpSpLocks/>
          </p:cNvGrpSpPr>
          <p:nvPr/>
        </p:nvGrpSpPr>
        <p:grpSpPr bwMode="auto">
          <a:xfrm>
            <a:off x="5267326" y="798513"/>
            <a:ext cx="936625" cy="1790700"/>
            <a:chOff x="2358" y="503"/>
            <a:chExt cx="590" cy="1128"/>
          </a:xfrm>
        </p:grpSpPr>
        <p:sp>
          <p:nvSpPr>
            <p:cNvPr id="26666" name="Line 147"/>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667" name="Text Box 148"/>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2" name="Text Box 29">
            <a:extLst>
              <a:ext uri="{FF2B5EF4-FFF2-40B4-BE49-F238E27FC236}">
                <a16:creationId xmlns:a16="http://schemas.microsoft.com/office/drawing/2014/main" id="{071FD918-9EBF-4B68-6A8D-B26BD64ED23B}"/>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E2F60EB6-EB56-4A8C-D2A4-64AD71C45C89}"/>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74562839-B13A-4952-DE23-2AB929953321}"/>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Rectangle: Rounded Corners 4">
            <a:extLst>
              <a:ext uri="{FF2B5EF4-FFF2-40B4-BE49-F238E27FC236}">
                <a16:creationId xmlns:a16="http://schemas.microsoft.com/office/drawing/2014/main" id="{3C37C6D3-77CA-C722-B91C-F82CCCED239D}"/>
              </a:ext>
            </a:extLst>
          </p:cNvPr>
          <p:cNvSpPr/>
          <p:nvPr/>
        </p:nvSpPr>
        <p:spPr>
          <a:xfrm>
            <a:off x="6941740" y="1572477"/>
            <a:ext cx="3690764" cy="680971"/>
          </a:xfrm>
          <a:prstGeom prst="roundRect">
            <a:avLst/>
          </a:prstGeom>
          <a:solidFill>
            <a:schemeClr val="accent2"/>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Substitute for sin</a:t>
            </a:r>
            <a:endParaRPr lang="en-US" sz="3200" dirty="0"/>
          </a:p>
        </p:txBody>
      </p:sp>
      <p:pic>
        <p:nvPicPr>
          <p:cNvPr id="6" name="Picture 5">
            <a:extLst>
              <a:ext uri="{FF2B5EF4-FFF2-40B4-BE49-F238E27FC236}">
                <a16:creationId xmlns:a16="http://schemas.microsoft.com/office/drawing/2014/main" id="{D20A1101-6010-BFB4-73F2-A9D9FB204960}"/>
              </a:ext>
            </a:extLst>
          </p:cNvPr>
          <p:cNvPicPr>
            <a:picLocks noChangeAspect="1"/>
          </p:cNvPicPr>
          <p:nvPr/>
        </p:nvPicPr>
        <p:blipFill>
          <a:blip r:embed="rId12"/>
          <a:stretch>
            <a:fillRect/>
          </a:stretch>
        </p:blipFill>
        <p:spPr>
          <a:xfrm>
            <a:off x="4941942" y="2557464"/>
            <a:ext cx="794018" cy="758826"/>
          </a:xfrm>
          <a:prstGeom prst="rect">
            <a:avLst/>
          </a:prstGeom>
        </p:spPr>
      </p:pic>
      <p:grpSp>
        <p:nvGrpSpPr>
          <p:cNvPr id="26644" name="Group 30"/>
          <p:cNvGrpSpPr>
            <a:grpSpLocks/>
          </p:cNvGrpSpPr>
          <p:nvPr/>
        </p:nvGrpSpPr>
        <p:grpSpPr bwMode="auto">
          <a:xfrm>
            <a:off x="5267326" y="2673351"/>
            <a:ext cx="1152525" cy="460375"/>
            <a:chOff x="2759" y="1652"/>
            <a:chExt cx="726" cy="290"/>
          </a:xfrm>
        </p:grpSpPr>
        <p:sp>
          <p:nvSpPr>
            <p:cNvPr id="26760" name="Line 31"/>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761" name="Line 32"/>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762" name="Line 33"/>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10592124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1000" fill="hold"/>
                                        <p:tgtEl>
                                          <p:spTgt spid="12"/>
                                        </p:tgtEl>
                                        <p:attrNameLst>
                                          <p:attrName>ppt_w</p:attrName>
                                        </p:attrNameLst>
                                      </p:cBhvr>
                                      <p:tavLst>
                                        <p:tav tm="0">
                                          <p:val>
                                            <p:fltVal val="0"/>
                                          </p:val>
                                        </p:tav>
                                        <p:tav tm="100000">
                                          <p:val>
                                            <p:strVal val="#ppt_w"/>
                                          </p:val>
                                        </p:tav>
                                      </p:tavLst>
                                    </p:anim>
                                    <p:anim calcmode="lin" valueType="num">
                                      <p:cBhvr>
                                        <p:cTn id="13" dur="1000" fill="hold"/>
                                        <p:tgtEl>
                                          <p:spTgt spid="12"/>
                                        </p:tgtEl>
                                        <p:attrNameLst>
                                          <p:attrName>ppt_h</p:attrName>
                                        </p:attrNameLst>
                                      </p:cBhvr>
                                      <p:tavLst>
                                        <p:tav tm="0">
                                          <p:val>
                                            <p:fltVal val="0"/>
                                          </p:val>
                                        </p:tav>
                                        <p:tav tm="100000">
                                          <p:val>
                                            <p:strVal val="#ppt_h"/>
                                          </p:val>
                                        </p:tav>
                                      </p:tavLst>
                                    </p:anim>
                                    <p:animEffect transition="in" filter="fade">
                                      <p:cBhvr>
                                        <p:cTn id="14"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635" name="Group 13"/>
          <p:cNvGrpSpPr>
            <a:grpSpLocks/>
          </p:cNvGrpSpPr>
          <p:nvPr/>
        </p:nvGrpSpPr>
        <p:grpSpPr bwMode="auto">
          <a:xfrm>
            <a:off x="2424113" y="1052513"/>
            <a:ext cx="1223962" cy="500062"/>
            <a:chOff x="582" y="708"/>
            <a:chExt cx="895" cy="315"/>
          </a:xfrm>
        </p:grpSpPr>
        <p:sp>
          <p:nvSpPr>
            <p:cNvPr id="26765" name="Line 14"/>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66" name="Line 15"/>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67" name="Line 16"/>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68" name="Line 17"/>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69" name="Line 18"/>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70" name="Line 19"/>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26626" name="Rectangle 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26627" name="Group 3"/>
          <p:cNvGrpSpPr>
            <a:grpSpLocks/>
          </p:cNvGrpSpPr>
          <p:nvPr/>
        </p:nvGrpSpPr>
        <p:grpSpPr bwMode="auto">
          <a:xfrm>
            <a:off x="1181100" y="2133600"/>
            <a:ext cx="685800" cy="2667000"/>
            <a:chOff x="-216" y="1344"/>
            <a:chExt cx="432" cy="1680"/>
          </a:xfrm>
        </p:grpSpPr>
        <p:sp>
          <p:nvSpPr>
            <p:cNvPr id="26771" name="Oval 4"/>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6772" name="Text Box 5"/>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26628" name="Line 6"/>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29" name="AutoShape 7"/>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6630" name="Text Box 8"/>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26631" name="Text Box 9"/>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26633" name="Text Box 11"/>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26634" name="Text Box 12"/>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26636" name="Picture 20"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7" name="Text Box 21"/>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26638" name="Text Box 22"/>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26640" name="Text Box 26"/>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26641" name="Text Box 27"/>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26642" name="Line 28"/>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6643" name="Picture 29"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45" name="Group 34"/>
          <p:cNvGrpSpPr>
            <a:grpSpLocks/>
          </p:cNvGrpSpPr>
          <p:nvPr/>
        </p:nvGrpSpPr>
        <p:grpSpPr bwMode="auto">
          <a:xfrm>
            <a:off x="4548188" y="1628775"/>
            <a:ext cx="576262" cy="768350"/>
            <a:chOff x="2638" y="2131"/>
            <a:chExt cx="1380" cy="2073"/>
          </a:xfrm>
        </p:grpSpPr>
        <p:sp>
          <p:nvSpPr>
            <p:cNvPr id="26723" name="Freeform 3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4" name="Freeform 3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5" name="Freeform 3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6" name="Freeform 3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7" name="Freeform 3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8" name="Freeform 4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9" name="Freeform 4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0" name="Freeform 4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1" name="Freeform 4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2" name="Freeform 4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3" name="Freeform 4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4" name="Freeform 4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5" name="Freeform 4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6" name="Freeform 4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7" name="Freeform 4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8" name="Freeform 5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9" name="Freeform 5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0" name="Freeform 5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1" name="Freeform 5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2" name="Freeform 5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3" name="Freeform 5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4" name="Freeform 5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5" name="Freeform 5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6" name="Freeform 5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7" name="Freeform 5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8" name="Freeform 6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9" name="Freeform 6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0" name="Freeform 6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1" name="Freeform 6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2" name="Freeform 6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3" name="Freeform 6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4" name="Freeform 6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5" name="Freeform 6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6" name="Freeform 6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7" name="Freeform 6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8" name="Freeform 7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9" name="Freeform 7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6646" name="Text Box 72"/>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26647" name="Group 73"/>
          <p:cNvGrpSpPr>
            <a:grpSpLocks/>
          </p:cNvGrpSpPr>
          <p:nvPr/>
        </p:nvGrpSpPr>
        <p:grpSpPr bwMode="auto">
          <a:xfrm>
            <a:off x="4116388" y="836614"/>
            <a:ext cx="4464050" cy="346075"/>
            <a:chOff x="2033" y="684"/>
            <a:chExt cx="2710" cy="218"/>
          </a:xfrm>
        </p:grpSpPr>
        <p:sp>
          <p:nvSpPr>
            <p:cNvPr id="26721" name="Line 74"/>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722" name="Text Box 75"/>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26648" name="Group 76"/>
          <p:cNvGrpSpPr>
            <a:grpSpLocks/>
          </p:cNvGrpSpPr>
          <p:nvPr/>
        </p:nvGrpSpPr>
        <p:grpSpPr bwMode="auto">
          <a:xfrm>
            <a:off x="5988051" y="3536951"/>
            <a:ext cx="690563" cy="1611313"/>
            <a:chOff x="3098" y="2257"/>
            <a:chExt cx="435" cy="1015"/>
          </a:xfrm>
        </p:grpSpPr>
        <p:sp>
          <p:nvSpPr>
            <p:cNvPr id="26718" name="Line 77"/>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719" name="Text Box 78"/>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26720" name="Text Box 79"/>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26649" name="Picture 80"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50" name="Group 81"/>
          <p:cNvGrpSpPr>
            <a:grpSpLocks/>
          </p:cNvGrpSpPr>
          <p:nvPr/>
        </p:nvGrpSpPr>
        <p:grpSpPr bwMode="auto">
          <a:xfrm>
            <a:off x="5842001" y="4797426"/>
            <a:ext cx="1693863" cy="568325"/>
            <a:chOff x="3001" y="3055"/>
            <a:chExt cx="1067" cy="358"/>
          </a:xfrm>
        </p:grpSpPr>
        <p:grpSp>
          <p:nvGrpSpPr>
            <p:cNvPr id="26713" name="Group 82"/>
            <p:cNvGrpSpPr>
              <a:grpSpLocks/>
            </p:cNvGrpSpPr>
            <p:nvPr/>
          </p:nvGrpSpPr>
          <p:grpSpPr bwMode="auto">
            <a:xfrm>
              <a:off x="3001" y="3055"/>
              <a:ext cx="1067" cy="304"/>
              <a:chOff x="2927" y="3466"/>
              <a:chExt cx="1067" cy="304"/>
            </a:xfrm>
          </p:grpSpPr>
          <p:sp>
            <p:nvSpPr>
              <p:cNvPr id="26715" name="Text Box 83"/>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26716" name="Object 84"/>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26716" name="Object 8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6717" name="Object 85"/>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26717" name="Object 8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6714" name="Text Box 86"/>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26651" name="Line 87"/>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26652" name="Group 88"/>
          <p:cNvGrpSpPr>
            <a:grpSpLocks/>
          </p:cNvGrpSpPr>
          <p:nvPr/>
        </p:nvGrpSpPr>
        <p:grpSpPr bwMode="auto">
          <a:xfrm>
            <a:off x="6780214" y="2384425"/>
            <a:ext cx="1692275" cy="1036638"/>
            <a:chOff x="3799" y="1507"/>
            <a:chExt cx="1138" cy="653"/>
          </a:xfrm>
        </p:grpSpPr>
        <p:sp>
          <p:nvSpPr>
            <p:cNvPr id="26711" name="Line 89"/>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712" name="Line 90"/>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26653" name="Picture 91"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748" name="Picture 92" descr="Tencom2"/>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150"/>
          <p:cNvGrpSpPr>
            <a:grpSpLocks/>
          </p:cNvGrpSpPr>
          <p:nvPr/>
        </p:nvGrpSpPr>
        <p:grpSpPr bwMode="auto">
          <a:xfrm>
            <a:off x="7380289" y="2927350"/>
            <a:ext cx="1163637" cy="609600"/>
            <a:chOff x="3689" y="1844"/>
            <a:chExt cx="733" cy="384"/>
          </a:xfrm>
        </p:grpSpPr>
        <p:grpSp>
          <p:nvGrpSpPr>
            <p:cNvPr id="26672" name="Group 94"/>
            <p:cNvGrpSpPr>
              <a:grpSpLocks/>
            </p:cNvGrpSpPr>
            <p:nvPr/>
          </p:nvGrpSpPr>
          <p:grpSpPr bwMode="auto">
            <a:xfrm>
              <a:off x="4173" y="1844"/>
              <a:ext cx="249" cy="384"/>
              <a:chOff x="2638" y="2131"/>
              <a:chExt cx="1380" cy="2073"/>
            </a:xfrm>
          </p:grpSpPr>
          <p:sp>
            <p:nvSpPr>
              <p:cNvPr id="26674" name="Freeform 9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5" name="Freeform 9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6" name="Freeform 9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7" name="Freeform 9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8" name="Freeform 9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9" name="Freeform 10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0" name="Freeform 10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1" name="Freeform 10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2" name="Freeform 10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3" name="Freeform 10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4" name="Freeform 10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5" name="Freeform 10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6" name="Freeform 10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7" name="Freeform 10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8" name="Freeform 10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9" name="Freeform 11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0" name="Freeform 11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1" name="Freeform 11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2" name="Freeform 11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3" name="Freeform 11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4" name="Freeform 11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5" name="Freeform 11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6" name="Freeform 11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7" name="Freeform 11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8" name="Freeform 11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9" name="Freeform 12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0" name="Freeform 12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1" name="Freeform 12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2" name="Freeform 12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3" name="Freeform 12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4" name="Freeform 12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5" name="Freeform 12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6" name="Freeform 12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7" name="Freeform 12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8" name="Freeform 12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9" name="Freeform 13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0" name="Freeform 13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6673" name="Text Box 132"/>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26658" name="AutoShape 135"/>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70792" name="Text Box 136"/>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pic>
        <p:nvPicPr>
          <p:cNvPr id="26660" name="Picture 137" descr="Gavel"/>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61" name="Group 138"/>
          <p:cNvGrpSpPr>
            <a:grpSpLocks/>
          </p:cNvGrpSpPr>
          <p:nvPr/>
        </p:nvGrpSpPr>
        <p:grpSpPr bwMode="auto">
          <a:xfrm>
            <a:off x="4403725" y="3968750"/>
            <a:ext cx="1536700" cy="2730500"/>
            <a:chOff x="907" y="2500"/>
            <a:chExt cx="968" cy="1720"/>
          </a:xfrm>
        </p:grpSpPr>
        <p:sp>
          <p:nvSpPr>
            <p:cNvPr id="26670" name="Text Box 139"/>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26671" name="Text Box 140"/>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26662" name="Group 141"/>
          <p:cNvGrpSpPr>
            <a:grpSpLocks/>
          </p:cNvGrpSpPr>
          <p:nvPr/>
        </p:nvGrpSpPr>
        <p:grpSpPr bwMode="auto">
          <a:xfrm>
            <a:off x="4224338" y="1341438"/>
            <a:ext cx="6443662" cy="5516562"/>
            <a:chOff x="1701" y="845"/>
            <a:chExt cx="4059" cy="3475"/>
          </a:xfrm>
        </p:grpSpPr>
        <p:sp>
          <p:nvSpPr>
            <p:cNvPr id="26668" name="Line 142"/>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69" name="Line 143"/>
            <p:cNvSpPr>
              <a:spLocks noChangeShapeType="1"/>
            </p:cNvSpPr>
            <p:nvPr/>
          </p:nvSpPr>
          <p:spPr bwMode="auto">
            <a:xfrm flipV="1">
              <a:off x="1746" y="884"/>
              <a:ext cx="4014" cy="6"/>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665" name="Group 146"/>
          <p:cNvGrpSpPr>
            <a:grpSpLocks/>
          </p:cNvGrpSpPr>
          <p:nvPr/>
        </p:nvGrpSpPr>
        <p:grpSpPr bwMode="auto">
          <a:xfrm>
            <a:off x="5267326" y="798513"/>
            <a:ext cx="936625" cy="1790700"/>
            <a:chOff x="2358" y="503"/>
            <a:chExt cx="590" cy="1128"/>
          </a:xfrm>
        </p:grpSpPr>
        <p:sp>
          <p:nvSpPr>
            <p:cNvPr id="26666" name="Line 147"/>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667" name="Text Box 148"/>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2" name="Text Box 29">
            <a:extLst>
              <a:ext uri="{FF2B5EF4-FFF2-40B4-BE49-F238E27FC236}">
                <a16:creationId xmlns:a16="http://schemas.microsoft.com/office/drawing/2014/main" id="{A73542F4-8B39-3654-5921-C574C71BD8DE}"/>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6D9E4594-09FB-8E2B-93C7-CEEC77BDB1DE}"/>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9835379C-1921-1076-2956-B99E8B40ADCC}"/>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Rectangle: Rounded Corners 4">
            <a:extLst>
              <a:ext uri="{FF2B5EF4-FFF2-40B4-BE49-F238E27FC236}">
                <a16:creationId xmlns:a16="http://schemas.microsoft.com/office/drawing/2014/main" id="{E6DECF2A-765F-5E28-A202-6148CEC3FF72}"/>
              </a:ext>
            </a:extLst>
          </p:cNvPr>
          <p:cNvSpPr/>
          <p:nvPr/>
        </p:nvSpPr>
        <p:spPr>
          <a:xfrm>
            <a:off x="6941740" y="1572477"/>
            <a:ext cx="3690764" cy="680971"/>
          </a:xfrm>
          <a:prstGeom prst="roundRect">
            <a:avLst/>
          </a:prstGeom>
          <a:solidFill>
            <a:schemeClr val="accent2"/>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Substitute for sin</a:t>
            </a:r>
            <a:endParaRPr lang="en-US" sz="3200" dirty="0"/>
          </a:p>
        </p:txBody>
      </p:sp>
      <p:pic>
        <p:nvPicPr>
          <p:cNvPr id="6" name="Picture 5">
            <a:extLst>
              <a:ext uri="{FF2B5EF4-FFF2-40B4-BE49-F238E27FC236}">
                <a16:creationId xmlns:a16="http://schemas.microsoft.com/office/drawing/2014/main" id="{7A255784-B054-53E3-3A44-444F416D9C12}"/>
              </a:ext>
            </a:extLst>
          </p:cNvPr>
          <p:cNvPicPr>
            <a:picLocks noChangeAspect="1"/>
          </p:cNvPicPr>
          <p:nvPr/>
        </p:nvPicPr>
        <p:blipFill>
          <a:blip r:embed="rId12"/>
          <a:stretch>
            <a:fillRect/>
          </a:stretch>
        </p:blipFill>
        <p:spPr>
          <a:xfrm>
            <a:off x="4941942" y="2557464"/>
            <a:ext cx="794018" cy="758826"/>
          </a:xfrm>
          <a:prstGeom prst="rect">
            <a:avLst/>
          </a:prstGeom>
        </p:spPr>
      </p:pic>
      <p:grpSp>
        <p:nvGrpSpPr>
          <p:cNvPr id="26644" name="Group 30"/>
          <p:cNvGrpSpPr>
            <a:grpSpLocks/>
          </p:cNvGrpSpPr>
          <p:nvPr/>
        </p:nvGrpSpPr>
        <p:grpSpPr bwMode="auto">
          <a:xfrm>
            <a:off x="5267326" y="2673351"/>
            <a:ext cx="1152525" cy="460375"/>
            <a:chOff x="2759" y="1652"/>
            <a:chExt cx="726" cy="290"/>
          </a:xfrm>
        </p:grpSpPr>
        <p:sp>
          <p:nvSpPr>
            <p:cNvPr id="26760" name="Line 31"/>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761" name="Line 32"/>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762" name="Line 33"/>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2499433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635" name="Group 13"/>
          <p:cNvGrpSpPr>
            <a:grpSpLocks/>
          </p:cNvGrpSpPr>
          <p:nvPr/>
        </p:nvGrpSpPr>
        <p:grpSpPr bwMode="auto">
          <a:xfrm>
            <a:off x="2424113" y="1052513"/>
            <a:ext cx="1223962" cy="500062"/>
            <a:chOff x="582" y="708"/>
            <a:chExt cx="895" cy="315"/>
          </a:xfrm>
        </p:grpSpPr>
        <p:sp>
          <p:nvSpPr>
            <p:cNvPr id="26765" name="Line 14"/>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66" name="Line 15"/>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67" name="Line 16"/>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68" name="Line 17"/>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69" name="Line 18"/>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6770" name="Line 19"/>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26626" name="Rectangle 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26627" name="Group 3"/>
          <p:cNvGrpSpPr>
            <a:grpSpLocks/>
          </p:cNvGrpSpPr>
          <p:nvPr/>
        </p:nvGrpSpPr>
        <p:grpSpPr bwMode="auto">
          <a:xfrm>
            <a:off x="1181100" y="2133600"/>
            <a:ext cx="685800" cy="2667000"/>
            <a:chOff x="-216" y="1344"/>
            <a:chExt cx="432" cy="1680"/>
          </a:xfrm>
        </p:grpSpPr>
        <p:sp>
          <p:nvSpPr>
            <p:cNvPr id="26771" name="Oval 4"/>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6772" name="Text Box 5"/>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26628" name="Line 6"/>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29" name="AutoShape 7"/>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6630" name="Text Box 8"/>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26631" name="Text Box 9"/>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26633" name="Text Box 11"/>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26634" name="Text Box 12"/>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26636" name="Picture 20"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7" name="Text Box 21"/>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26638" name="Text Box 22"/>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26640" name="Text Box 26"/>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26641" name="Text Box 27"/>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26642" name="Line 28"/>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6643" name="Picture 29"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45" name="Group 34"/>
          <p:cNvGrpSpPr>
            <a:grpSpLocks/>
          </p:cNvGrpSpPr>
          <p:nvPr/>
        </p:nvGrpSpPr>
        <p:grpSpPr bwMode="auto">
          <a:xfrm>
            <a:off x="4548188" y="1628775"/>
            <a:ext cx="576262" cy="768350"/>
            <a:chOff x="2638" y="2131"/>
            <a:chExt cx="1380" cy="2073"/>
          </a:xfrm>
        </p:grpSpPr>
        <p:sp>
          <p:nvSpPr>
            <p:cNvPr id="26723" name="Freeform 3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4" name="Freeform 3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5" name="Freeform 3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6" name="Freeform 3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7" name="Freeform 3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8" name="Freeform 4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9" name="Freeform 4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0" name="Freeform 4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1" name="Freeform 4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2" name="Freeform 4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3" name="Freeform 4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4" name="Freeform 4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5" name="Freeform 4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6" name="Freeform 4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7" name="Freeform 4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8" name="Freeform 5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9" name="Freeform 5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0" name="Freeform 5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1" name="Freeform 5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2" name="Freeform 5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3" name="Freeform 5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4" name="Freeform 5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5" name="Freeform 5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6" name="Freeform 5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7" name="Freeform 5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8" name="Freeform 6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49" name="Freeform 6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0" name="Freeform 6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1" name="Freeform 6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2" name="Freeform 6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3" name="Freeform 6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4" name="Freeform 6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5" name="Freeform 6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6" name="Freeform 6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7" name="Freeform 6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8" name="Freeform 7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59" name="Freeform 7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6646" name="Text Box 72"/>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26647" name="Group 73"/>
          <p:cNvGrpSpPr>
            <a:grpSpLocks/>
          </p:cNvGrpSpPr>
          <p:nvPr/>
        </p:nvGrpSpPr>
        <p:grpSpPr bwMode="auto">
          <a:xfrm>
            <a:off x="4116388" y="836614"/>
            <a:ext cx="4464050" cy="346075"/>
            <a:chOff x="2033" y="684"/>
            <a:chExt cx="2710" cy="218"/>
          </a:xfrm>
        </p:grpSpPr>
        <p:sp>
          <p:nvSpPr>
            <p:cNvPr id="26721" name="Line 74"/>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722" name="Text Box 75"/>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26648" name="Group 76"/>
          <p:cNvGrpSpPr>
            <a:grpSpLocks/>
          </p:cNvGrpSpPr>
          <p:nvPr/>
        </p:nvGrpSpPr>
        <p:grpSpPr bwMode="auto">
          <a:xfrm>
            <a:off x="5988051" y="3536951"/>
            <a:ext cx="690563" cy="1611313"/>
            <a:chOff x="3098" y="2257"/>
            <a:chExt cx="435" cy="1015"/>
          </a:xfrm>
        </p:grpSpPr>
        <p:sp>
          <p:nvSpPr>
            <p:cNvPr id="26718" name="Line 77"/>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719" name="Text Box 78"/>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26720" name="Text Box 79"/>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26649" name="Picture 80"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50" name="Group 81"/>
          <p:cNvGrpSpPr>
            <a:grpSpLocks/>
          </p:cNvGrpSpPr>
          <p:nvPr/>
        </p:nvGrpSpPr>
        <p:grpSpPr bwMode="auto">
          <a:xfrm>
            <a:off x="5842001" y="4797426"/>
            <a:ext cx="1693863" cy="568325"/>
            <a:chOff x="3001" y="3055"/>
            <a:chExt cx="1067" cy="358"/>
          </a:xfrm>
        </p:grpSpPr>
        <p:grpSp>
          <p:nvGrpSpPr>
            <p:cNvPr id="26713" name="Group 82"/>
            <p:cNvGrpSpPr>
              <a:grpSpLocks/>
            </p:cNvGrpSpPr>
            <p:nvPr/>
          </p:nvGrpSpPr>
          <p:grpSpPr bwMode="auto">
            <a:xfrm>
              <a:off x="3001" y="3055"/>
              <a:ext cx="1067" cy="304"/>
              <a:chOff x="2927" y="3466"/>
              <a:chExt cx="1067" cy="304"/>
            </a:xfrm>
          </p:grpSpPr>
          <p:sp>
            <p:nvSpPr>
              <p:cNvPr id="26715" name="Text Box 83"/>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26716" name="Object 84"/>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26716" name="Object 8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6717" name="Object 85"/>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26717" name="Object 8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6714" name="Text Box 86"/>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26651" name="Line 87"/>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26652" name="Group 88"/>
          <p:cNvGrpSpPr>
            <a:grpSpLocks/>
          </p:cNvGrpSpPr>
          <p:nvPr/>
        </p:nvGrpSpPr>
        <p:grpSpPr bwMode="auto">
          <a:xfrm>
            <a:off x="6780214" y="2384425"/>
            <a:ext cx="1692275" cy="1036638"/>
            <a:chOff x="3799" y="1507"/>
            <a:chExt cx="1138" cy="653"/>
          </a:xfrm>
        </p:grpSpPr>
        <p:sp>
          <p:nvSpPr>
            <p:cNvPr id="26711" name="Line 89"/>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712" name="Line 90"/>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26653" name="Picture 91"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748" name="Picture 92" descr="Tencom2"/>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150"/>
          <p:cNvGrpSpPr>
            <a:grpSpLocks/>
          </p:cNvGrpSpPr>
          <p:nvPr/>
        </p:nvGrpSpPr>
        <p:grpSpPr bwMode="auto">
          <a:xfrm>
            <a:off x="7380289" y="2927350"/>
            <a:ext cx="1163637" cy="609600"/>
            <a:chOff x="3689" y="1844"/>
            <a:chExt cx="733" cy="384"/>
          </a:xfrm>
        </p:grpSpPr>
        <p:grpSp>
          <p:nvGrpSpPr>
            <p:cNvPr id="26672" name="Group 94"/>
            <p:cNvGrpSpPr>
              <a:grpSpLocks/>
            </p:cNvGrpSpPr>
            <p:nvPr/>
          </p:nvGrpSpPr>
          <p:grpSpPr bwMode="auto">
            <a:xfrm>
              <a:off x="4173" y="1844"/>
              <a:ext cx="249" cy="384"/>
              <a:chOff x="2638" y="2131"/>
              <a:chExt cx="1380" cy="2073"/>
            </a:xfrm>
          </p:grpSpPr>
          <p:sp>
            <p:nvSpPr>
              <p:cNvPr id="26674" name="Freeform 9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5" name="Freeform 9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6" name="Freeform 9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7" name="Freeform 9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8" name="Freeform 9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79" name="Freeform 10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0" name="Freeform 10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1" name="Freeform 10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2" name="Freeform 10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3" name="Freeform 10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4" name="Freeform 10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5" name="Freeform 10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6" name="Freeform 10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7" name="Freeform 10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8" name="Freeform 10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9" name="Freeform 11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0" name="Freeform 11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1" name="Freeform 11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2" name="Freeform 11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3" name="Freeform 11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4" name="Freeform 11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5" name="Freeform 11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6" name="Freeform 11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7" name="Freeform 11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8" name="Freeform 11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9" name="Freeform 12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0" name="Freeform 12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1" name="Freeform 12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2" name="Freeform 12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3" name="Freeform 12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4" name="Freeform 12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5" name="Freeform 12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6" name="Freeform 12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7" name="Freeform 12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8" name="Freeform 12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09" name="Freeform 13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10" name="Freeform 13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6673" name="Text Box 132"/>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70789" name="Text Box 133"/>
          <p:cNvSpPr txBox="1">
            <a:spLocks noChangeArrowheads="1"/>
          </p:cNvSpPr>
          <p:nvPr/>
        </p:nvSpPr>
        <p:spPr bwMode="auto">
          <a:xfrm>
            <a:off x="446087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dirty="0">
                <a:solidFill>
                  <a:schemeClr val="accent2"/>
                </a:solidFill>
              </a:rPr>
              <a:t>GENTILE</a:t>
            </a:r>
          </a:p>
        </p:txBody>
      </p:sp>
      <p:sp>
        <p:nvSpPr>
          <p:cNvPr id="70790" name="Text Box 134"/>
          <p:cNvSpPr txBox="1">
            <a:spLocks noChangeArrowheads="1"/>
          </p:cNvSpPr>
          <p:nvPr/>
        </p:nvSpPr>
        <p:spPr bwMode="auto">
          <a:xfrm>
            <a:off x="690880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sp>
        <p:nvSpPr>
          <p:cNvPr id="26658" name="AutoShape 135"/>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70792" name="Text Box 136"/>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pic>
        <p:nvPicPr>
          <p:cNvPr id="26660" name="Picture 137" descr="Gavel"/>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61" name="Group 138"/>
          <p:cNvGrpSpPr>
            <a:grpSpLocks/>
          </p:cNvGrpSpPr>
          <p:nvPr/>
        </p:nvGrpSpPr>
        <p:grpSpPr bwMode="auto">
          <a:xfrm>
            <a:off x="4403725" y="3968750"/>
            <a:ext cx="1536700" cy="2730500"/>
            <a:chOff x="907" y="2500"/>
            <a:chExt cx="968" cy="1720"/>
          </a:xfrm>
        </p:grpSpPr>
        <p:sp>
          <p:nvSpPr>
            <p:cNvPr id="26670" name="Text Box 139"/>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26671" name="Text Box 140"/>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26662" name="Group 141"/>
          <p:cNvGrpSpPr>
            <a:grpSpLocks/>
          </p:cNvGrpSpPr>
          <p:nvPr/>
        </p:nvGrpSpPr>
        <p:grpSpPr bwMode="auto">
          <a:xfrm>
            <a:off x="4224338" y="1341438"/>
            <a:ext cx="6443662" cy="5516562"/>
            <a:chOff x="1701" y="845"/>
            <a:chExt cx="4059" cy="3475"/>
          </a:xfrm>
        </p:grpSpPr>
        <p:sp>
          <p:nvSpPr>
            <p:cNvPr id="26668" name="Line 142"/>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669" name="Line 143"/>
            <p:cNvSpPr>
              <a:spLocks noChangeShapeType="1"/>
            </p:cNvSpPr>
            <p:nvPr/>
          </p:nvSpPr>
          <p:spPr bwMode="auto">
            <a:xfrm>
              <a:off x="1746" y="890"/>
              <a:ext cx="4014" cy="4"/>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6665" name="Group 146"/>
          <p:cNvGrpSpPr>
            <a:grpSpLocks/>
          </p:cNvGrpSpPr>
          <p:nvPr/>
        </p:nvGrpSpPr>
        <p:grpSpPr bwMode="auto">
          <a:xfrm>
            <a:off x="5267326" y="798513"/>
            <a:ext cx="936625" cy="1790700"/>
            <a:chOff x="2358" y="503"/>
            <a:chExt cx="590" cy="1128"/>
          </a:xfrm>
        </p:grpSpPr>
        <p:sp>
          <p:nvSpPr>
            <p:cNvPr id="26666" name="Line 147"/>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667" name="Text Box 148"/>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2" name="Text Box 29">
            <a:extLst>
              <a:ext uri="{FF2B5EF4-FFF2-40B4-BE49-F238E27FC236}">
                <a16:creationId xmlns:a16="http://schemas.microsoft.com/office/drawing/2014/main" id="{1D924ABE-452B-5739-71C9-CE309D2B67D2}"/>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CD66A1E6-FFAD-6807-7C0C-DFF86EEFC901}"/>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B42D16BD-CCA8-2981-0780-F53C388F06B0}"/>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Rectangle: Rounded Corners 4">
            <a:extLst>
              <a:ext uri="{FF2B5EF4-FFF2-40B4-BE49-F238E27FC236}">
                <a16:creationId xmlns:a16="http://schemas.microsoft.com/office/drawing/2014/main" id="{CA342C45-5FC3-7281-B829-2AFC15A0B9F0}"/>
              </a:ext>
            </a:extLst>
          </p:cNvPr>
          <p:cNvSpPr/>
          <p:nvPr/>
        </p:nvSpPr>
        <p:spPr>
          <a:xfrm>
            <a:off x="2679070" y="240006"/>
            <a:ext cx="1538596" cy="680971"/>
          </a:xfrm>
          <a:prstGeom prst="roundRect">
            <a:avLst/>
          </a:prstGeom>
          <a:solidFill>
            <a:schemeClr val="accent2"/>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Gentile</a:t>
            </a:r>
            <a:endParaRPr lang="en-US" sz="3200" dirty="0"/>
          </a:p>
        </p:txBody>
      </p:sp>
      <p:sp>
        <p:nvSpPr>
          <p:cNvPr id="6" name="Rectangle: Rounded Corners 5">
            <a:extLst>
              <a:ext uri="{FF2B5EF4-FFF2-40B4-BE49-F238E27FC236}">
                <a16:creationId xmlns:a16="http://schemas.microsoft.com/office/drawing/2014/main" id="{82BF2FF3-3F03-4846-AE34-2468D82681A7}"/>
              </a:ext>
            </a:extLst>
          </p:cNvPr>
          <p:cNvSpPr/>
          <p:nvPr/>
        </p:nvSpPr>
        <p:spPr>
          <a:xfrm>
            <a:off x="7854157" y="238753"/>
            <a:ext cx="1086159" cy="680971"/>
          </a:xfrm>
          <a:prstGeom prst="roundRect">
            <a:avLst/>
          </a:prstGeom>
          <a:solidFill>
            <a:schemeClr val="accent2"/>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Jew</a:t>
            </a:r>
            <a:endParaRPr lang="en-US" sz="3200" dirty="0"/>
          </a:p>
        </p:txBody>
      </p:sp>
      <p:pic>
        <p:nvPicPr>
          <p:cNvPr id="7" name="Picture 6">
            <a:extLst>
              <a:ext uri="{FF2B5EF4-FFF2-40B4-BE49-F238E27FC236}">
                <a16:creationId xmlns:a16="http://schemas.microsoft.com/office/drawing/2014/main" id="{7AB00EBE-8A82-15E1-6B07-16AF7342BB81}"/>
              </a:ext>
            </a:extLst>
          </p:cNvPr>
          <p:cNvPicPr>
            <a:picLocks noChangeAspect="1"/>
          </p:cNvPicPr>
          <p:nvPr/>
        </p:nvPicPr>
        <p:blipFill>
          <a:blip r:embed="rId12"/>
          <a:stretch>
            <a:fillRect/>
          </a:stretch>
        </p:blipFill>
        <p:spPr>
          <a:xfrm>
            <a:off x="4941942" y="2557464"/>
            <a:ext cx="794018" cy="758826"/>
          </a:xfrm>
          <a:prstGeom prst="rect">
            <a:avLst/>
          </a:prstGeom>
        </p:spPr>
      </p:pic>
      <p:grpSp>
        <p:nvGrpSpPr>
          <p:cNvPr id="26644" name="Group 30"/>
          <p:cNvGrpSpPr>
            <a:grpSpLocks/>
          </p:cNvGrpSpPr>
          <p:nvPr/>
        </p:nvGrpSpPr>
        <p:grpSpPr bwMode="auto">
          <a:xfrm>
            <a:off x="5267326" y="2673351"/>
            <a:ext cx="1152525" cy="460375"/>
            <a:chOff x="2759" y="1652"/>
            <a:chExt cx="726" cy="290"/>
          </a:xfrm>
        </p:grpSpPr>
        <p:sp>
          <p:nvSpPr>
            <p:cNvPr id="26760" name="Line 31"/>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761" name="Line 32"/>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762" name="Line 33"/>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2070010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par>
                                <p:cTn id="10" presetID="2" presetClass="entr" presetSubtype="1" fill="hold" grpId="0" nodeType="withEffect">
                                  <p:stCondLst>
                                    <p:cond delay="0"/>
                                  </p:stCondLst>
                                  <p:childTnLst>
                                    <p:set>
                                      <p:cBhvr>
                                        <p:cTn id="11" dur="1" fill="hold">
                                          <p:stCondLst>
                                            <p:cond delay="0"/>
                                          </p:stCondLst>
                                        </p:cTn>
                                        <p:tgtEl>
                                          <p:spTgt spid="70789"/>
                                        </p:tgtEl>
                                        <p:attrNameLst>
                                          <p:attrName>style.visibility</p:attrName>
                                        </p:attrNameLst>
                                      </p:cBhvr>
                                      <p:to>
                                        <p:strVal val="visible"/>
                                      </p:to>
                                    </p:set>
                                    <p:anim calcmode="lin" valueType="num">
                                      <p:cBhvr additive="base">
                                        <p:cTn id="12" dur="1000" fill="hold"/>
                                        <p:tgtEl>
                                          <p:spTgt spid="70789"/>
                                        </p:tgtEl>
                                        <p:attrNameLst>
                                          <p:attrName>ppt_x</p:attrName>
                                        </p:attrNameLst>
                                      </p:cBhvr>
                                      <p:tavLst>
                                        <p:tav tm="0">
                                          <p:val>
                                            <p:strVal val="#ppt_x"/>
                                          </p:val>
                                        </p:tav>
                                        <p:tav tm="100000">
                                          <p:val>
                                            <p:strVal val="#ppt_x"/>
                                          </p:val>
                                        </p:tav>
                                      </p:tavLst>
                                    </p:anim>
                                    <p:anim calcmode="lin" valueType="num">
                                      <p:cBhvr additive="base">
                                        <p:cTn id="13" dur="1000" fill="hold"/>
                                        <p:tgtEl>
                                          <p:spTgt spid="70789"/>
                                        </p:tgtEl>
                                        <p:attrNameLst>
                                          <p:attrName>ppt_y</p:attrName>
                                        </p:attrNameLst>
                                      </p:cBhvr>
                                      <p:tavLst>
                                        <p:tav tm="0">
                                          <p:val>
                                            <p:strVal val="0-#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53" presetClass="entr" presetSubtype="16"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p:cTn id="18" dur="1000" fill="hold"/>
                                        <p:tgtEl>
                                          <p:spTgt spid="6"/>
                                        </p:tgtEl>
                                        <p:attrNameLst>
                                          <p:attrName>ppt_w</p:attrName>
                                        </p:attrNameLst>
                                      </p:cBhvr>
                                      <p:tavLst>
                                        <p:tav tm="0">
                                          <p:val>
                                            <p:fltVal val="0"/>
                                          </p:val>
                                        </p:tav>
                                        <p:tav tm="100000">
                                          <p:val>
                                            <p:strVal val="#ppt_w"/>
                                          </p:val>
                                        </p:tav>
                                      </p:tavLst>
                                    </p:anim>
                                    <p:anim calcmode="lin" valueType="num">
                                      <p:cBhvr>
                                        <p:cTn id="19" dur="1000" fill="hold"/>
                                        <p:tgtEl>
                                          <p:spTgt spid="6"/>
                                        </p:tgtEl>
                                        <p:attrNameLst>
                                          <p:attrName>ppt_h</p:attrName>
                                        </p:attrNameLst>
                                      </p:cBhvr>
                                      <p:tavLst>
                                        <p:tav tm="0">
                                          <p:val>
                                            <p:fltVal val="0"/>
                                          </p:val>
                                        </p:tav>
                                        <p:tav tm="100000">
                                          <p:val>
                                            <p:strVal val="#ppt_h"/>
                                          </p:val>
                                        </p:tav>
                                      </p:tavLst>
                                    </p:anim>
                                    <p:animEffect transition="in" filter="fade">
                                      <p:cBhvr>
                                        <p:cTn id="20" dur="1000"/>
                                        <p:tgtEl>
                                          <p:spTgt spid="6"/>
                                        </p:tgtEl>
                                      </p:cBhvr>
                                    </p:animEffect>
                                  </p:childTnLst>
                                </p:cTn>
                              </p:par>
                              <p:par>
                                <p:cTn id="21" presetID="2" presetClass="entr" presetSubtype="1" fill="hold" grpId="0" nodeType="withEffect">
                                  <p:stCondLst>
                                    <p:cond delay="0"/>
                                  </p:stCondLst>
                                  <p:childTnLst>
                                    <p:set>
                                      <p:cBhvr>
                                        <p:cTn id="22" dur="1" fill="hold">
                                          <p:stCondLst>
                                            <p:cond delay="0"/>
                                          </p:stCondLst>
                                        </p:cTn>
                                        <p:tgtEl>
                                          <p:spTgt spid="70790"/>
                                        </p:tgtEl>
                                        <p:attrNameLst>
                                          <p:attrName>style.visibility</p:attrName>
                                        </p:attrNameLst>
                                      </p:cBhvr>
                                      <p:to>
                                        <p:strVal val="visible"/>
                                      </p:to>
                                    </p:set>
                                    <p:anim calcmode="lin" valueType="num">
                                      <p:cBhvr additive="base">
                                        <p:cTn id="23" dur="1000" fill="hold"/>
                                        <p:tgtEl>
                                          <p:spTgt spid="70790"/>
                                        </p:tgtEl>
                                        <p:attrNameLst>
                                          <p:attrName>ppt_x</p:attrName>
                                        </p:attrNameLst>
                                      </p:cBhvr>
                                      <p:tavLst>
                                        <p:tav tm="0">
                                          <p:val>
                                            <p:strVal val="#ppt_x"/>
                                          </p:val>
                                        </p:tav>
                                        <p:tav tm="100000">
                                          <p:val>
                                            <p:strVal val="#ppt_x"/>
                                          </p:val>
                                        </p:tav>
                                      </p:tavLst>
                                    </p:anim>
                                    <p:anim calcmode="lin" valueType="num">
                                      <p:cBhvr additive="base">
                                        <p:cTn id="24" dur="1000" fill="hold"/>
                                        <p:tgtEl>
                                          <p:spTgt spid="7079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89" grpId="0"/>
      <p:bldP spid="70790" grpId="0"/>
      <p:bldP spid="5" grpId="0" animBg="1"/>
      <p:bldP spid="6"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9" name="Rectangle 9"/>
          <p:cNvSpPr>
            <a:spLocks noChangeArrowheads="1"/>
          </p:cNvSpPr>
          <p:nvPr/>
        </p:nvSpPr>
        <p:spPr bwMode="auto">
          <a:xfrm>
            <a:off x="2207568" y="444501"/>
            <a:ext cx="8964996"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dirty="0"/>
              <a:t>Leviticus 1:3 . . . let him offer a male </a:t>
            </a:r>
            <a:r>
              <a:rPr lang="en-US" altLang="en-US" sz="2400" dirty="0">
                <a:solidFill>
                  <a:srgbClr val="FF3300"/>
                </a:solidFill>
              </a:rPr>
              <a:t>without blemish;</a:t>
            </a:r>
            <a:r>
              <a:rPr lang="en-US" altLang="en-US" sz="2400" dirty="0"/>
              <a:t> he shall offer it of his own free will at the door of the tabernacle of meeting before the LORD.</a:t>
            </a:r>
            <a:endParaRPr lang="en-US" altLang="en-US" sz="2000" dirty="0"/>
          </a:p>
        </p:txBody>
      </p:sp>
      <p:sp>
        <p:nvSpPr>
          <p:cNvPr id="40970" name="Rectangle 10"/>
          <p:cNvSpPr>
            <a:spLocks noChangeArrowheads="1"/>
          </p:cNvSpPr>
          <p:nvPr/>
        </p:nvSpPr>
        <p:spPr bwMode="auto">
          <a:xfrm>
            <a:off x="2207568" y="2057401"/>
            <a:ext cx="853294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dirty="0"/>
              <a:t>Hebrews 9:22 And according to the law almost all things are purified with blood, and </a:t>
            </a:r>
            <a:r>
              <a:rPr lang="en-US" altLang="en-US" sz="2400" dirty="0">
                <a:solidFill>
                  <a:srgbClr val="FF3300"/>
                </a:solidFill>
              </a:rPr>
              <a:t>without shedding of blood there is no remission.</a:t>
            </a:r>
          </a:p>
        </p:txBody>
      </p:sp>
      <p:sp>
        <p:nvSpPr>
          <p:cNvPr id="40971" name="Rectangle 11"/>
          <p:cNvSpPr>
            <a:spLocks noChangeArrowheads="1"/>
          </p:cNvSpPr>
          <p:nvPr/>
        </p:nvSpPr>
        <p:spPr bwMode="auto">
          <a:xfrm>
            <a:off x="2134506" y="3598863"/>
            <a:ext cx="8532948"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2400" dirty="0"/>
              <a:t>Leviticus 16:15 "Then he shall kill the goat of the sin offering, </a:t>
            </a:r>
            <a:r>
              <a:rPr lang="en-US" altLang="en-US" sz="2400" dirty="0">
                <a:solidFill>
                  <a:srgbClr val="FF3300"/>
                </a:solidFill>
              </a:rPr>
              <a:t>which is for the people,</a:t>
            </a:r>
            <a:r>
              <a:rPr lang="en-US" altLang="en-US" sz="2400" dirty="0"/>
              <a:t> bring its blood inside the veil, do with that blood as he did with the blood of the bull, and sprinkle it on the mercy seat and before the mercy seat.</a:t>
            </a:r>
          </a:p>
        </p:txBody>
      </p:sp>
      <p:sp>
        <p:nvSpPr>
          <p:cNvPr id="41012" name="Text Box 52"/>
          <p:cNvSpPr txBox="1">
            <a:spLocks noChangeArrowheads="1"/>
          </p:cNvSpPr>
          <p:nvPr/>
        </p:nvSpPr>
        <p:spPr bwMode="auto">
          <a:xfrm>
            <a:off x="370793" y="444501"/>
            <a:ext cx="1655762"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dirty="0">
                <a:solidFill>
                  <a:srgbClr val="FF3300"/>
                </a:solidFill>
              </a:rPr>
              <a:t>LAMB</a:t>
            </a:r>
            <a:br>
              <a:rPr lang="en-US" altLang="en-US" sz="1800" b="1" dirty="0">
                <a:solidFill>
                  <a:srgbClr val="FF3300"/>
                </a:solidFill>
              </a:rPr>
            </a:br>
            <a:r>
              <a:rPr lang="en-US" altLang="en-US" sz="1800" b="1" dirty="0">
                <a:solidFill>
                  <a:srgbClr val="FF3300"/>
                </a:solidFill>
              </a:rPr>
              <a:t>WITHOUT BLEMISH</a:t>
            </a:r>
          </a:p>
        </p:txBody>
      </p:sp>
      <p:sp>
        <p:nvSpPr>
          <p:cNvPr id="41013" name="Text Box 53"/>
          <p:cNvSpPr txBox="1">
            <a:spLocks noChangeArrowheads="1"/>
          </p:cNvSpPr>
          <p:nvPr/>
        </p:nvSpPr>
        <p:spPr bwMode="auto">
          <a:xfrm>
            <a:off x="370793" y="2057401"/>
            <a:ext cx="16557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dirty="0">
                <a:solidFill>
                  <a:srgbClr val="FF3300"/>
                </a:solidFill>
              </a:rPr>
              <a:t>SACRIFICED</a:t>
            </a:r>
          </a:p>
        </p:txBody>
      </p:sp>
      <p:pic>
        <p:nvPicPr>
          <p:cNvPr id="3" name="Picture 2">
            <a:extLst>
              <a:ext uri="{FF2B5EF4-FFF2-40B4-BE49-F238E27FC236}">
                <a16:creationId xmlns:a16="http://schemas.microsoft.com/office/drawing/2014/main" id="{20D25225-390F-C70B-F336-63FB1D317A0F}"/>
              </a:ext>
            </a:extLst>
          </p:cNvPr>
          <p:cNvPicPr>
            <a:picLocks noChangeAspect="1"/>
          </p:cNvPicPr>
          <p:nvPr/>
        </p:nvPicPr>
        <p:blipFill>
          <a:blip r:embed="rId3"/>
          <a:stretch>
            <a:fillRect/>
          </a:stretch>
        </p:blipFill>
        <p:spPr>
          <a:xfrm>
            <a:off x="10450034" y="4761148"/>
            <a:ext cx="1730642" cy="1980735"/>
          </a:xfrm>
          <a:prstGeom prst="rect">
            <a:avLst/>
          </a:prstGeom>
        </p:spPr>
      </p:pic>
    </p:spTree>
    <p:extLst>
      <p:ext uri="{BB962C8B-B14F-4D97-AF65-F5344CB8AC3E}">
        <p14:creationId xmlns:p14="http://schemas.microsoft.com/office/powerpoint/2010/main" val="30749231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0969"/>
                                        </p:tgtEl>
                                        <p:attrNameLst>
                                          <p:attrName>style.visibility</p:attrName>
                                        </p:attrNameLst>
                                      </p:cBhvr>
                                      <p:to>
                                        <p:strVal val="visible"/>
                                      </p:to>
                                    </p:set>
                                    <p:anim calcmode="lin" valueType="num">
                                      <p:cBhvr>
                                        <p:cTn id="7" dur="1000" fill="hold"/>
                                        <p:tgtEl>
                                          <p:spTgt spid="40969"/>
                                        </p:tgtEl>
                                        <p:attrNameLst>
                                          <p:attrName>ppt_w</p:attrName>
                                        </p:attrNameLst>
                                      </p:cBhvr>
                                      <p:tavLst>
                                        <p:tav tm="0">
                                          <p:val>
                                            <p:fltVal val="0"/>
                                          </p:val>
                                        </p:tav>
                                        <p:tav tm="100000">
                                          <p:val>
                                            <p:strVal val="#ppt_w"/>
                                          </p:val>
                                        </p:tav>
                                      </p:tavLst>
                                    </p:anim>
                                    <p:anim calcmode="lin" valueType="num">
                                      <p:cBhvr>
                                        <p:cTn id="8" dur="1000" fill="hold"/>
                                        <p:tgtEl>
                                          <p:spTgt spid="40969"/>
                                        </p:tgtEl>
                                        <p:attrNameLst>
                                          <p:attrName>ppt_h</p:attrName>
                                        </p:attrNameLst>
                                      </p:cBhvr>
                                      <p:tavLst>
                                        <p:tav tm="0">
                                          <p:val>
                                            <p:fltVal val="0"/>
                                          </p:val>
                                        </p:tav>
                                        <p:tav tm="100000">
                                          <p:val>
                                            <p:strVal val="#ppt_h"/>
                                          </p:val>
                                        </p:tav>
                                      </p:tavLst>
                                    </p:anim>
                                    <p:animEffect transition="in" filter="fade">
                                      <p:cBhvr>
                                        <p:cTn id="9" dur="1000"/>
                                        <p:tgtEl>
                                          <p:spTgt spid="40969"/>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41012"/>
                                        </p:tgtEl>
                                        <p:attrNameLst>
                                          <p:attrName>style.visibility</p:attrName>
                                        </p:attrNameLst>
                                      </p:cBhvr>
                                      <p:to>
                                        <p:strVal val="visible"/>
                                      </p:to>
                                    </p:set>
                                    <p:anim calcmode="lin" valueType="num">
                                      <p:cBhvr>
                                        <p:cTn id="14" dur="1000" fill="hold"/>
                                        <p:tgtEl>
                                          <p:spTgt spid="41012"/>
                                        </p:tgtEl>
                                        <p:attrNameLst>
                                          <p:attrName>ppt_w</p:attrName>
                                        </p:attrNameLst>
                                      </p:cBhvr>
                                      <p:tavLst>
                                        <p:tav tm="0">
                                          <p:val>
                                            <p:fltVal val="0"/>
                                          </p:val>
                                        </p:tav>
                                        <p:tav tm="100000">
                                          <p:val>
                                            <p:strVal val="#ppt_w"/>
                                          </p:val>
                                        </p:tav>
                                      </p:tavLst>
                                    </p:anim>
                                    <p:anim calcmode="lin" valueType="num">
                                      <p:cBhvr>
                                        <p:cTn id="15" dur="1000" fill="hold"/>
                                        <p:tgtEl>
                                          <p:spTgt spid="41012"/>
                                        </p:tgtEl>
                                        <p:attrNameLst>
                                          <p:attrName>ppt_h</p:attrName>
                                        </p:attrNameLst>
                                      </p:cBhvr>
                                      <p:tavLst>
                                        <p:tav tm="0">
                                          <p:val>
                                            <p:fltVal val="0"/>
                                          </p:val>
                                        </p:tav>
                                        <p:tav tm="100000">
                                          <p:val>
                                            <p:strVal val="#ppt_h"/>
                                          </p:val>
                                        </p:tav>
                                      </p:tavLst>
                                    </p:anim>
                                    <p:animEffect transition="in" filter="fade">
                                      <p:cBhvr>
                                        <p:cTn id="16" dur="1000"/>
                                        <p:tgtEl>
                                          <p:spTgt spid="41012"/>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40970"/>
                                        </p:tgtEl>
                                        <p:attrNameLst>
                                          <p:attrName>style.visibility</p:attrName>
                                        </p:attrNameLst>
                                      </p:cBhvr>
                                      <p:to>
                                        <p:strVal val="visible"/>
                                      </p:to>
                                    </p:set>
                                    <p:anim calcmode="lin" valueType="num">
                                      <p:cBhvr>
                                        <p:cTn id="21" dur="1000" fill="hold"/>
                                        <p:tgtEl>
                                          <p:spTgt spid="40970"/>
                                        </p:tgtEl>
                                        <p:attrNameLst>
                                          <p:attrName>ppt_w</p:attrName>
                                        </p:attrNameLst>
                                      </p:cBhvr>
                                      <p:tavLst>
                                        <p:tav tm="0">
                                          <p:val>
                                            <p:fltVal val="0"/>
                                          </p:val>
                                        </p:tav>
                                        <p:tav tm="100000">
                                          <p:val>
                                            <p:strVal val="#ppt_w"/>
                                          </p:val>
                                        </p:tav>
                                      </p:tavLst>
                                    </p:anim>
                                    <p:anim calcmode="lin" valueType="num">
                                      <p:cBhvr>
                                        <p:cTn id="22" dur="1000" fill="hold"/>
                                        <p:tgtEl>
                                          <p:spTgt spid="40970"/>
                                        </p:tgtEl>
                                        <p:attrNameLst>
                                          <p:attrName>ppt_h</p:attrName>
                                        </p:attrNameLst>
                                      </p:cBhvr>
                                      <p:tavLst>
                                        <p:tav tm="0">
                                          <p:val>
                                            <p:fltVal val="0"/>
                                          </p:val>
                                        </p:tav>
                                        <p:tav tm="100000">
                                          <p:val>
                                            <p:strVal val="#ppt_h"/>
                                          </p:val>
                                        </p:tav>
                                      </p:tavLst>
                                    </p:anim>
                                    <p:animEffect transition="in" filter="fade">
                                      <p:cBhvr>
                                        <p:cTn id="23" dur="1000"/>
                                        <p:tgtEl>
                                          <p:spTgt spid="40970"/>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41013"/>
                                        </p:tgtEl>
                                        <p:attrNameLst>
                                          <p:attrName>style.visibility</p:attrName>
                                        </p:attrNameLst>
                                      </p:cBhvr>
                                      <p:to>
                                        <p:strVal val="visible"/>
                                      </p:to>
                                    </p:set>
                                    <p:anim calcmode="lin" valueType="num">
                                      <p:cBhvr>
                                        <p:cTn id="28" dur="1000" fill="hold"/>
                                        <p:tgtEl>
                                          <p:spTgt spid="41013"/>
                                        </p:tgtEl>
                                        <p:attrNameLst>
                                          <p:attrName>ppt_w</p:attrName>
                                        </p:attrNameLst>
                                      </p:cBhvr>
                                      <p:tavLst>
                                        <p:tav tm="0">
                                          <p:val>
                                            <p:fltVal val="0"/>
                                          </p:val>
                                        </p:tav>
                                        <p:tav tm="100000">
                                          <p:val>
                                            <p:strVal val="#ppt_w"/>
                                          </p:val>
                                        </p:tav>
                                      </p:tavLst>
                                    </p:anim>
                                    <p:anim calcmode="lin" valueType="num">
                                      <p:cBhvr>
                                        <p:cTn id="29" dur="1000" fill="hold"/>
                                        <p:tgtEl>
                                          <p:spTgt spid="41013"/>
                                        </p:tgtEl>
                                        <p:attrNameLst>
                                          <p:attrName>ppt_h</p:attrName>
                                        </p:attrNameLst>
                                      </p:cBhvr>
                                      <p:tavLst>
                                        <p:tav tm="0">
                                          <p:val>
                                            <p:fltVal val="0"/>
                                          </p:val>
                                        </p:tav>
                                        <p:tav tm="100000">
                                          <p:val>
                                            <p:strVal val="#ppt_h"/>
                                          </p:val>
                                        </p:tav>
                                      </p:tavLst>
                                    </p:anim>
                                    <p:animEffect transition="in" filter="fade">
                                      <p:cBhvr>
                                        <p:cTn id="30" dur="1000"/>
                                        <p:tgtEl>
                                          <p:spTgt spid="41013"/>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40971"/>
                                        </p:tgtEl>
                                        <p:attrNameLst>
                                          <p:attrName>style.visibility</p:attrName>
                                        </p:attrNameLst>
                                      </p:cBhvr>
                                      <p:to>
                                        <p:strVal val="visible"/>
                                      </p:to>
                                    </p:set>
                                    <p:anim calcmode="lin" valueType="num">
                                      <p:cBhvr>
                                        <p:cTn id="35" dur="1000" fill="hold"/>
                                        <p:tgtEl>
                                          <p:spTgt spid="40971"/>
                                        </p:tgtEl>
                                        <p:attrNameLst>
                                          <p:attrName>ppt_w</p:attrName>
                                        </p:attrNameLst>
                                      </p:cBhvr>
                                      <p:tavLst>
                                        <p:tav tm="0">
                                          <p:val>
                                            <p:fltVal val="0"/>
                                          </p:val>
                                        </p:tav>
                                        <p:tav tm="100000">
                                          <p:val>
                                            <p:strVal val="#ppt_w"/>
                                          </p:val>
                                        </p:tav>
                                      </p:tavLst>
                                    </p:anim>
                                    <p:anim calcmode="lin" valueType="num">
                                      <p:cBhvr>
                                        <p:cTn id="36" dur="1000" fill="hold"/>
                                        <p:tgtEl>
                                          <p:spTgt spid="40971"/>
                                        </p:tgtEl>
                                        <p:attrNameLst>
                                          <p:attrName>ppt_h</p:attrName>
                                        </p:attrNameLst>
                                      </p:cBhvr>
                                      <p:tavLst>
                                        <p:tav tm="0">
                                          <p:val>
                                            <p:fltVal val="0"/>
                                          </p:val>
                                        </p:tav>
                                        <p:tav tm="100000">
                                          <p:val>
                                            <p:strVal val="#ppt_h"/>
                                          </p:val>
                                        </p:tav>
                                      </p:tavLst>
                                    </p:anim>
                                    <p:animEffect transition="in" filter="fade">
                                      <p:cBhvr>
                                        <p:cTn id="37" dur="1000"/>
                                        <p:tgtEl>
                                          <p:spTgt spid="409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9" grpId="0"/>
      <p:bldP spid="40970" grpId="0"/>
      <p:bldP spid="40971" grpId="0"/>
      <p:bldP spid="41012" grpId="0"/>
      <p:bldP spid="41013"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9" name="Rectangle 9"/>
          <p:cNvSpPr>
            <a:spLocks noChangeArrowheads="1"/>
          </p:cNvSpPr>
          <p:nvPr/>
        </p:nvSpPr>
        <p:spPr bwMode="auto">
          <a:xfrm>
            <a:off x="2207568" y="444501"/>
            <a:ext cx="8964996"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dirty="0"/>
              <a:t>Leviticus 1:3 . . . let him offer a male </a:t>
            </a:r>
            <a:r>
              <a:rPr lang="en-US" altLang="en-US" sz="2400" dirty="0">
                <a:solidFill>
                  <a:srgbClr val="FF3300"/>
                </a:solidFill>
              </a:rPr>
              <a:t>without blemish;</a:t>
            </a:r>
            <a:r>
              <a:rPr lang="en-US" altLang="en-US" sz="2400" dirty="0"/>
              <a:t> he shall offer it of his own free will at the door of the tabernacle of meeting before the LORD.</a:t>
            </a:r>
            <a:endParaRPr lang="en-US" altLang="en-US" sz="2000" dirty="0"/>
          </a:p>
        </p:txBody>
      </p:sp>
      <p:sp>
        <p:nvSpPr>
          <p:cNvPr id="40970" name="Rectangle 10"/>
          <p:cNvSpPr>
            <a:spLocks noChangeArrowheads="1"/>
          </p:cNvSpPr>
          <p:nvPr/>
        </p:nvSpPr>
        <p:spPr bwMode="auto">
          <a:xfrm>
            <a:off x="2207568" y="2057401"/>
            <a:ext cx="853294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dirty="0"/>
              <a:t>Hebrews 9:22 And according to the law almost all things are purified with blood, and </a:t>
            </a:r>
            <a:r>
              <a:rPr lang="en-US" altLang="en-US" sz="2400" dirty="0">
                <a:solidFill>
                  <a:srgbClr val="FF3300"/>
                </a:solidFill>
              </a:rPr>
              <a:t>without shedding of blood there is no remission.</a:t>
            </a:r>
          </a:p>
        </p:txBody>
      </p:sp>
      <p:sp>
        <p:nvSpPr>
          <p:cNvPr id="40971" name="Rectangle 11"/>
          <p:cNvSpPr>
            <a:spLocks noChangeArrowheads="1"/>
          </p:cNvSpPr>
          <p:nvPr/>
        </p:nvSpPr>
        <p:spPr bwMode="auto">
          <a:xfrm>
            <a:off x="2134506" y="3598863"/>
            <a:ext cx="8532948"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2400" dirty="0"/>
              <a:t>Leviticus 16:15 "Then he shall kill the goat of the sin offering, </a:t>
            </a:r>
            <a:r>
              <a:rPr lang="en-US" altLang="en-US" sz="2400" dirty="0">
                <a:solidFill>
                  <a:srgbClr val="FF3300"/>
                </a:solidFill>
              </a:rPr>
              <a:t>which is for the people,</a:t>
            </a:r>
            <a:r>
              <a:rPr lang="en-US" altLang="en-US" sz="2400" dirty="0"/>
              <a:t> bring its blood inside the veil, do with that blood as he did with the blood of the bull, and sprinkle it on the mercy seat and before the mercy seat.</a:t>
            </a:r>
          </a:p>
        </p:txBody>
      </p:sp>
      <p:sp>
        <p:nvSpPr>
          <p:cNvPr id="40972" name="Rectangle 12"/>
          <p:cNvSpPr>
            <a:spLocks noChangeArrowheads="1"/>
          </p:cNvSpPr>
          <p:nvPr/>
        </p:nvSpPr>
        <p:spPr bwMode="auto">
          <a:xfrm>
            <a:off x="2134506" y="5519739"/>
            <a:ext cx="831552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2400" dirty="0"/>
              <a:t>Hebrews 10:4 For it is </a:t>
            </a:r>
            <a:r>
              <a:rPr lang="en-US" altLang="en-US" sz="2400" dirty="0">
                <a:solidFill>
                  <a:srgbClr val="FF3300"/>
                </a:solidFill>
              </a:rPr>
              <a:t>not possible</a:t>
            </a:r>
            <a:r>
              <a:rPr lang="en-US" altLang="en-US" sz="2400" dirty="0"/>
              <a:t> that the blood of bulls and goats could </a:t>
            </a:r>
            <a:r>
              <a:rPr lang="en-US" altLang="en-US" sz="2400" dirty="0">
                <a:solidFill>
                  <a:srgbClr val="FF3300"/>
                </a:solidFill>
              </a:rPr>
              <a:t>take away sins.</a:t>
            </a:r>
          </a:p>
        </p:txBody>
      </p:sp>
      <p:sp>
        <p:nvSpPr>
          <p:cNvPr id="41012" name="Text Box 52"/>
          <p:cNvSpPr txBox="1">
            <a:spLocks noChangeArrowheads="1"/>
          </p:cNvSpPr>
          <p:nvPr/>
        </p:nvSpPr>
        <p:spPr bwMode="auto">
          <a:xfrm>
            <a:off x="370793" y="444501"/>
            <a:ext cx="1655762"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dirty="0">
                <a:solidFill>
                  <a:srgbClr val="FF3300"/>
                </a:solidFill>
              </a:rPr>
              <a:t>LAMB</a:t>
            </a:r>
            <a:br>
              <a:rPr lang="en-US" altLang="en-US" sz="1800" b="1" dirty="0">
                <a:solidFill>
                  <a:srgbClr val="FF3300"/>
                </a:solidFill>
              </a:rPr>
            </a:br>
            <a:r>
              <a:rPr lang="en-US" altLang="en-US" sz="1800" b="1" dirty="0">
                <a:solidFill>
                  <a:srgbClr val="FF3300"/>
                </a:solidFill>
              </a:rPr>
              <a:t>WITHOUT BLEMISH</a:t>
            </a:r>
          </a:p>
        </p:txBody>
      </p:sp>
      <p:sp>
        <p:nvSpPr>
          <p:cNvPr id="41013" name="Text Box 53"/>
          <p:cNvSpPr txBox="1">
            <a:spLocks noChangeArrowheads="1"/>
          </p:cNvSpPr>
          <p:nvPr/>
        </p:nvSpPr>
        <p:spPr bwMode="auto">
          <a:xfrm>
            <a:off x="370793" y="2057401"/>
            <a:ext cx="16557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dirty="0">
                <a:solidFill>
                  <a:srgbClr val="FF3300"/>
                </a:solidFill>
              </a:rPr>
              <a:t>SACRIFICED</a:t>
            </a:r>
          </a:p>
        </p:txBody>
      </p:sp>
      <p:sp>
        <p:nvSpPr>
          <p:cNvPr id="41014" name="Text Box 54"/>
          <p:cNvSpPr txBox="1">
            <a:spLocks noChangeArrowheads="1"/>
          </p:cNvSpPr>
          <p:nvPr/>
        </p:nvSpPr>
        <p:spPr bwMode="auto">
          <a:xfrm>
            <a:off x="334281" y="3598863"/>
            <a:ext cx="18002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dirty="0">
                <a:solidFill>
                  <a:srgbClr val="FF3300"/>
                </a:solidFill>
              </a:rPr>
              <a:t>SUBSTITUTE FOR THE JEW</a:t>
            </a:r>
          </a:p>
        </p:txBody>
      </p:sp>
      <p:sp>
        <p:nvSpPr>
          <p:cNvPr id="41015" name="Text Box 55"/>
          <p:cNvSpPr txBox="1">
            <a:spLocks noChangeArrowheads="1"/>
          </p:cNvSpPr>
          <p:nvPr/>
        </p:nvSpPr>
        <p:spPr bwMode="auto">
          <a:xfrm>
            <a:off x="299357" y="5519739"/>
            <a:ext cx="1656184"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dirty="0">
                <a:solidFill>
                  <a:srgbClr val="FF3300"/>
                </a:solidFill>
              </a:rPr>
              <a:t>SINS </a:t>
            </a:r>
            <a:br>
              <a:rPr lang="en-US" altLang="en-US" sz="1800" b="1" dirty="0">
                <a:solidFill>
                  <a:srgbClr val="FF3300"/>
                </a:solidFill>
              </a:rPr>
            </a:br>
            <a:r>
              <a:rPr lang="en-US" altLang="en-US" sz="1800" b="1" dirty="0">
                <a:solidFill>
                  <a:srgbClr val="FF3300"/>
                </a:solidFill>
              </a:rPr>
              <a:t>COVERED, TEMPORARY</a:t>
            </a:r>
          </a:p>
        </p:txBody>
      </p:sp>
      <p:pic>
        <p:nvPicPr>
          <p:cNvPr id="3" name="Picture 2">
            <a:extLst>
              <a:ext uri="{FF2B5EF4-FFF2-40B4-BE49-F238E27FC236}">
                <a16:creationId xmlns:a16="http://schemas.microsoft.com/office/drawing/2014/main" id="{20D25225-390F-C70B-F336-63FB1D317A0F}"/>
              </a:ext>
            </a:extLst>
          </p:cNvPr>
          <p:cNvPicPr>
            <a:picLocks noChangeAspect="1"/>
          </p:cNvPicPr>
          <p:nvPr/>
        </p:nvPicPr>
        <p:blipFill>
          <a:blip r:embed="rId3"/>
          <a:stretch>
            <a:fillRect/>
          </a:stretch>
        </p:blipFill>
        <p:spPr>
          <a:xfrm>
            <a:off x="10450034" y="4761148"/>
            <a:ext cx="1730642" cy="1980735"/>
          </a:xfrm>
          <a:prstGeom prst="rect">
            <a:avLst/>
          </a:prstGeom>
        </p:spPr>
      </p:pic>
      <p:sp>
        <p:nvSpPr>
          <p:cNvPr id="2" name="TextBox 1">
            <a:extLst>
              <a:ext uri="{FF2B5EF4-FFF2-40B4-BE49-F238E27FC236}">
                <a16:creationId xmlns:a16="http://schemas.microsoft.com/office/drawing/2014/main" id="{34DD952A-CBFB-6B41-D356-CE04B0801952}"/>
              </a:ext>
            </a:extLst>
          </p:cNvPr>
          <p:cNvSpPr txBox="1"/>
          <p:nvPr/>
        </p:nvSpPr>
        <p:spPr>
          <a:xfrm>
            <a:off x="875420" y="3897052"/>
            <a:ext cx="10693188" cy="1569660"/>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21"/>
            </a:pPr>
            <a:r>
              <a:rPr lang="en-US" sz="3200" dirty="0"/>
              <a:t> Then one day an ultimate </a:t>
            </a:r>
            <a:r>
              <a:rPr lang="en-US" sz="3200" b="1" u="sng" dirty="0">
                <a:solidFill>
                  <a:srgbClr val="00B0F0"/>
                </a:solidFill>
              </a:rPr>
              <a:t>LAMB</a:t>
            </a:r>
            <a:r>
              <a:rPr lang="en-US" sz="3200" dirty="0"/>
              <a:t> would come, an ultimate sacrifice, that is not going to </a:t>
            </a:r>
            <a:r>
              <a:rPr lang="en-US" sz="3200" b="1" i="1" dirty="0"/>
              <a:t>cover</a:t>
            </a:r>
            <a:r>
              <a:rPr lang="en-US" sz="3200" dirty="0"/>
              <a:t> sins, but take them away </a:t>
            </a:r>
            <a:r>
              <a:rPr lang="en-US" sz="3200" b="1" u="sng" dirty="0">
                <a:solidFill>
                  <a:srgbClr val="00B0F0"/>
                </a:solidFill>
              </a:rPr>
              <a:t>FOREVER</a:t>
            </a:r>
            <a:r>
              <a:rPr lang="en-US" sz="3200" dirty="0"/>
              <a:t>.</a:t>
            </a:r>
          </a:p>
        </p:txBody>
      </p:sp>
    </p:spTree>
    <p:extLst>
      <p:ext uri="{BB962C8B-B14F-4D97-AF65-F5344CB8AC3E}">
        <p14:creationId xmlns:p14="http://schemas.microsoft.com/office/powerpoint/2010/main" val="3811219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41014">
                                            <p:txEl>
                                              <p:pRg st="0" end="0"/>
                                            </p:txEl>
                                          </p:spTgt>
                                        </p:tgtEl>
                                        <p:attrNameLst>
                                          <p:attrName>style.visibility</p:attrName>
                                        </p:attrNameLst>
                                      </p:cBhvr>
                                      <p:to>
                                        <p:strVal val="visible"/>
                                      </p:to>
                                    </p:set>
                                    <p:anim calcmode="lin" valueType="num">
                                      <p:cBhvr>
                                        <p:cTn id="7" dur="1000" fill="hold"/>
                                        <p:tgtEl>
                                          <p:spTgt spid="4101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41014">
                                            <p:txEl>
                                              <p:pRg st="0" end="0"/>
                                            </p:txEl>
                                          </p:spTgt>
                                        </p:tgtEl>
                                        <p:attrNameLst>
                                          <p:attrName>ppt_h</p:attrName>
                                        </p:attrNameLst>
                                      </p:cBhvr>
                                      <p:tavLst>
                                        <p:tav tm="0">
                                          <p:val>
                                            <p:fltVal val="0"/>
                                          </p:val>
                                        </p:tav>
                                        <p:tav tm="100000">
                                          <p:val>
                                            <p:strVal val="#ppt_h"/>
                                          </p:val>
                                        </p:tav>
                                      </p:tavLst>
                                    </p:anim>
                                    <p:animEffect transition="in" filter="fade">
                                      <p:cBhvr>
                                        <p:cTn id="9" dur="1000"/>
                                        <p:tgtEl>
                                          <p:spTgt spid="41014">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16" fill="hold" nodeType="clickEffect">
                                  <p:stCondLst>
                                    <p:cond delay="0"/>
                                  </p:stCondLst>
                                  <p:childTnLst>
                                    <p:set>
                                      <p:cBhvr>
                                        <p:cTn id="13" dur="1" fill="hold">
                                          <p:stCondLst>
                                            <p:cond delay="0"/>
                                          </p:stCondLst>
                                        </p:cTn>
                                        <p:tgtEl>
                                          <p:spTgt spid="40972">
                                            <p:txEl>
                                              <p:pRg st="0" end="0"/>
                                            </p:txEl>
                                          </p:spTgt>
                                        </p:tgtEl>
                                        <p:attrNameLst>
                                          <p:attrName>style.visibility</p:attrName>
                                        </p:attrNameLst>
                                      </p:cBhvr>
                                      <p:to>
                                        <p:strVal val="visible"/>
                                      </p:to>
                                    </p:set>
                                    <p:anim calcmode="lin" valueType="num">
                                      <p:cBhvr>
                                        <p:cTn id="14" dur="1000" fill="hold"/>
                                        <p:tgtEl>
                                          <p:spTgt spid="40972">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40972">
                                            <p:txEl>
                                              <p:pRg st="0" end="0"/>
                                            </p:txEl>
                                          </p:spTgt>
                                        </p:tgtEl>
                                        <p:attrNameLst>
                                          <p:attrName>ppt_h</p:attrName>
                                        </p:attrNameLst>
                                      </p:cBhvr>
                                      <p:tavLst>
                                        <p:tav tm="0">
                                          <p:val>
                                            <p:fltVal val="0"/>
                                          </p:val>
                                        </p:tav>
                                        <p:tav tm="100000">
                                          <p:val>
                                            <p:strVal val="#ppt_h"/>
                                          </p:val>
                                        </p:tav>
                                      </p:tavLst>
                                    </p:anim>
                                    <p:animEffect transition="in" filter="fade">
                                      <p:cBhvr>
                                        <p:cTn id="16" dur="1000"/>
                                        <p:tgtEl>
                                          <p:spTgt spid="40972">
                                            <p:txEl>
                                              <p:pRg st="0" end="0"/>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3" presetClass="entr" presetSubtype="16" fill="hold" nodeType="clickEffect">
                                  <p:stCondLst>
                                    <p:cond delay="0"/>
                                  </p:stCondLst>
                                  <p:childTnLst>
                                    <p:set>
                                      <p:cBhvr>
                                        <p:cTn id="20" dur="1" fill="hold">
                                          <p:stCondLst>
                                            <p:cond delay="0"/>
                                          </p:stCondLst>
                                        </p:cTn>
                                        <p:tgtEl>
                                          <p:spTgt spid="41015">
                                            <p:txEl>
                                              <p:pRg st="0" end="0"/>
                                            </p:txEl>
                                          </p:spTgt>
                                        </p:tgtEl>
                                        <p:attrNameLst>
                                          <p:attrName>style.visibility</p:attrName>
                                        </p:attrNameLst>
                                      </p:cBhvr>
                                      <p:to>
                                        <p:strVal val="visible"/>
                                      </p:to>
                                    </p:set>
                                    <p:anim calcmode="lin" valueType="num">
                                      <p:cBhvr>
                                        <p:cTn id="21" dur="1000" fill="hold"/>
                                        <p:tgtEl>
                                          <p:spTgt spid="41015">
                                            <p:txEl>
                                              <p:pRg st="0" end="0"/>
                                            </p:txEl>
                                          </p:spTgt>
                                        </p:tgtEl>
                                        <p:attrNameLst>
                                          <p:attrName>ppt_w</p:attrName>
                                        </p:attrNameLst>
                                      </p:cBhvr>
                                      <p:tavLst>
                                        <p:tav tm="0">
                                          <p:val>
                                            <p:fltVal val="0"/>
                                          </p:val>
                                        </p:tav>
                                        <p:tav tm="100000">
                                          <p:val>
                                            <p:strVal val="#ppt_w"/>
                                          </p:val>
                                        </p:tav>
                                      </p:tavLst>
                                    </p:anim>
                                    <p:anim calcmode="lin" valueType="num">
                                      <p:cBhvr>
                                        <p:cTn id="22" dur="1000" fill="hold"/>
                                        <p:tgtEl>
                                          <p:spTgt spid="41015">
                                            <p:txEl>
                                              <p:pRg st="0" end="0"/>
                                            </p:txEl>
                                          </p:spTgt>
                                        </p:tgtEl>
                                        <p:attrNameLst>
                                          <p:attrName>ppt_h</p:attrName>
                                        </p:attrNameLst>
                                      </p:cBhvr>
                                      <p:tavLst>
                                        <p:tav tm="0">
                                          <p:val>
                                            <p:fltVal val="0"/>
                                          </p:val>
                                        </p:tav>
                                        <p:tav tm="100000">
                                          <p:val>
                                            <p:strVal val="#ppt_h"/>
                                          </p:val>
                                        </p:tav>
                                      </p:tavLst>
                                    </p:anim>
                                    <p:animEffect transition="in" filter="fade">
                                      <p:cBhvr>
                                        <p:cTn id="23" dur="1000"/>
                                        <p:tgtEl>
                                          <p:spTgt spid="41015">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p:cTn id="28" dur="1000" fill="hold"/>
                                        <p:tgtEl>
                                          <p:spTgt spid="2"/>
                                        </p:tgtEl>
                                        <p:attrNameLst>
                                          <p:attrName>ppt_w</p:attrName>
                                        </p:attrNameLst>
                                      </p:cBhvr>
                                      <p:tavLst>
                                        <p:tav tm="0">
                                          <p:val>
                                            <p:fltVal val="0"/>
                                          </p:val>
                                        </p:tav>
                                        <p:tav tm="100000">
                                          <p:val>
                                            <p:strVal val="#ppt_w"/>
                                          </p:val>
                                        </p:tav>
                                      </p:tavLst>
                                    </p:anim>
                                    <p:anim calcmode="lin" valueType="num">
                                      <p:cBhvr>
                                        <p:cTn id="29" dur="1000" fill="hold"/>
                                        <p:tgtEl>
                                          <p:spTgt spid="2"/>
                                        </p:tgtEl>
                                        <p:attrNameLst>
                                          <p:attrName>ppt_h</p:attrName>
                                        </p:attrNameLst>
                                      </p:cBhvr>
                                      <p:tavLst>
                                        <p:tav tm="0">
                                          <p:val>
                                            <p:fltVal val="0"/>
                                          </p:val>
                                        </p:tav>
                                        <p:tav tm="100000">
                                          <p:val>
                                            <p:strVal val="#ppt_h"/>
                                          </p:val>
                                        </p:tav>
                                      </p:tavLst>
                                    </p:anim>
                                    <p:animEffect transition="in" filter="fade">
                                      <p:cBhvr>
                                        <p:cTn id="30"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683" name="Group 12"/>
          <p:cNvGrpSpPr>
            <a:grpSpLocks/>
          </p:cNvGrpSpPr>
          <p:nvPr/>
        </p:nvGrpSpPr>
        <p:grpSpPr bwMode="auto">
          <a:xfrm>
            <a:off x="2424113" y="1052513"/>
            <a:ext cx="1223962" cy="500062"/>
            <a:chOff x="582" y="708"/>
            <a:chExt cx="895" cy="315"/>
          </a:xfrm>
        </p:grpSpPr>
        <p:sp>
          <p:nvSpPr>
            <p:cNvPr id="28818"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8819"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8820"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8821"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8822"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8823"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28674" name="Rectangle 16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28675" name="Group 2"/>
          <p:cNvGrpSpPr>
            <a:grpSpLocks/>
          </p:cNvGrpSpPr>
          <p:nvPr/>
        </p:nvGrpSpPr>
        <p:grpSpPr bwMode="auto">
          <a:xfrm>
            <a:off x="1181100" y="2133600"/>
            <a:ext cx="685800" cy="2667000"/>
            <a:chOff x="-216" y="1344"/>
            <a:chExt cx="432" cy="1680"/>
          </a:xfrm>
        </p:grpSpPr>
        <p:sp>
          <p:nvSpPr>
            <p:cNvPr id="28824"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8825"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28676"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677"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8678"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28679"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28681"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28682"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28684"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85"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28686"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grpSp>
        <p:nvGrpSpPr>
          <p:cNvPr id="28687" name="Group 22"/>
          <p:cNvGrpSpPr>
            <a:grpSpLocks/>
          </p:cNvGrpSpPr>
          <p:nvPr/>
        </p:nvGrpSpPr>
        <p:grpSpPr bwMode="auto">
          <a:xfrm>
            <a:off x="4403725" y="3968750"/>
            <a:ext cx="1536700" cy="2730500"/>
            <a:chOff x="907" y="2500"/>
            <a:chExt cx="968" cy="1720"/>
          </a:xfrm>
        </p:grpSpPr>
        <p:sp>
          <p:nvSpPr>
            <p:cNvPr id="28816"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28817"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sp>
        <p:nvSpPr>
          <p:cNvPr id="28689"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28690"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28691"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8692" name="Picture 32"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8694" name="Group 37"/>
          <p:cNvGrpSpPr>
            <a:grpSpLocks/>
          </p:cNvGrpSpPr>
          <p:nvPr/>
        </p:nvGrpSpPr>
        <p:grpSpPr bwMode="auto">
          <a:xfrm>
            <a:off x="4548188" y="1628775"/>
            <a:ext cx="576262" cy="768350"/>
            <a:chOff x="2638" y="2131"/>
            <a:chExt cx="1380" cy="2073"/>
          </a:xfrm>
        </p:grpSpPr>
        <p:sp>
          <p:nvSpPr>
            <p:cNvPr id="28774"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75"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76"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77"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78"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79"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80"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81"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82"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83"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84"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85"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86"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87"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88"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89"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90"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91"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92"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93"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94"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95"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96"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97"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98"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99"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00"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01"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02"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03"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04"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05"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06"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07"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08"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09"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10"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8695"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28696" name="Group 82"/>
          <p:cNvGrpSpPr>
            <a:grpSpLocks/>
          </p:cNvGrpSpPr>
          <p:nvPr/>
        </p:nvGrpSpPr>
        <p:grpSpPr bwMode="auto">
          <a:xfrm>
            <a:off x="5988051" y="3536951"/>
            <a:ext cx="690563" cy="1611313"/>
            <a:chOff x="3098" y="2257"/>
            <a:chExt cx="435" cy="1015"/>
          </a:xfrm>
        </p:grpSpPr>
        <p:sp>
          <p:nvSpPr>
            <p:cNvPr id="28771"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8772"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28773"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grpSp>
        <p:nvGrpSpPr>
          <p:cNvPr id="28697" name="Group 87"/>
          <p:cNvGrpSpPr>
            <a:grpSpLocks/>
          </p:cNvGrpSpPr>
          <p:nvPr/>
        </p:nvGrpSpPr>
        <p:grpSpPr bwMode="auto">
          <a:xfrm>
            <a:off x="5842001" y="4797426"/>
            <a:ext cx="1693863" cy="568325"/>
            <a:chOff x="3001" y="3055"/>
            <a:chExt cx="1067" cy="358"/>
          </a:xfrm>
        </p:grpSpPr>
        <p:grpSp>
          <p:nvGrpSpPr>
            <p:cNvPr id="28766" name="Group 88"/>
            <p:cNvGrpSpPr>
              <a:grpSpLocks/>
            </p:cNvGrpSpPr>
            <p:nvPr/>
          </p:nvGrpSpPr>
          <p:grpSpPr bwMode="auto">
            <a:xfrm>
              <a:off x="3001" y="3055"/>
              <a:ext cx="1067" cy="304"/>
              <a:chOff x="2927" y="3466"/>
              <a:chExt cx="1067" cy="304"/>
            </a:xfrm>
          </p:grpSpPr>
          <p:sp>
            <p:nvSpPr>
              <p:cNvPr id="28768" name="Text Box 89"/>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28769" name="Object 90"/>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5" imgW="3877901" imgH="3468986" progId="MS_ClipArt_Gallery.5">
                      <p:embed/>
                    </p:oleObj>
                  </mc:Choice>
                  <mc:Fallback>
                    <p:oleObj name="Clip" r:id="rId5" imgW="3877901" imgH="3468986" progId="MS_ClipArt_Gallery.5">
                      <p:embed/>
                      <p:pic>
                        <p:nvPicPr>
                          <p:cNvPr id="28769" name="Object 9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8770" name="Object 91"/>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7" imgW="3877901" imgH="3468986" progId="MS_ClipArt_Gallery.5">
                      <p:embed/>
                    </p:oleObj>
                  </mc:Choice>
                  <mc:Fallback>
                    <p:oleObj name="Clip" r:id="rId7" imgW="3877901" imgH="3468986" progId="MS_ClipArt_Gallery.5">
                      <p:embed/>
                      <p:pic>
                        <p:nvPicPr>
                          <p:cNvPr id="28770" name="Object 9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8767" name="Text Box 92"/>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28698" name="Line 93"/>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28699" name="Group 94"/>
          <p:cNvGrpSpPr>
            <a:grpSpLocks/>
          </p:cNvGrpSpPr>
          <p:nvPr/>
        </p:nvGrpSpPr>
        <p:grpSpPr bwMode="auto">
          <a:xfrm>
            <a:off x="6780213" y="2384425"/>
            <a:ext cx="1763712" cy="1036638"/>
            <a:chOff x="3799" y="1507"/>
            <a:chExt cx="1138" cy="653"/>
          </a:xfrm>
        </p:grpSpPr>
        <p:sp>
          <p:nvSpPr>
            <p:cNvPr id="28764" name="Line 95"/>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65" name="Line 96"/>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28700" name="Picture 97" descr="scl1"/>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701" name="Text Box 142"/>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44175" name="Rectangle 143"/>
          <p:cNvSpPr>
            <a:spLocks noChangeArrowheads="1"/>
          </p:cNvSpPr>
          <p:nvPr/>
        </p:nvSpPr>
        <p:spPr bwMode="auto">
          <a:xfrm>
            <a:off x="6924676" y="3536950"/>
            <a:ext cx="2195513"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44176" name="Line 144"/>
          <p:cNvSpPr>
            <a:spLocks noChangeShapeType="1"/>
          </p:cNvSpPr>
          <p:nvPr/>
        </p:nvSpPr>
        <p:spPr bwMode="auto">
          <a:xfrm flipH="1">
            <a:off x="789622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12" name="Group 174"/>
          <p:cNvGrpSpPr>
            <a:grpSpLocks/>
          </p:cNvGrpSpPr>
          <p:nvPr/>
        </p:nvGrpSpPr>
        <p:grpSpPr bwMode="auto">
          <a:xfrm>
            <a:off x="6923089" y="800100"/>
            <a:ext cx="936625" cy="1873250"/>
            <a:chOff x="3401" y="504"/>
            <a:chExt cx="590" cy="1180"/>
          </a:xfrm>
        </p:grpSpPr>
        <p:sp>
          <p:nvSpPr>
            <p:cNvPr id="28762" name="Line 146"/>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8763" name="Text Box 147"/>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pic>
        <p:nvPicPr>
          <p:cNvPr id="28705" name="Picture 148" descr="Gavel"/>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706" name="Picture 86" descr="j0078763"/>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707" name="Text Box 149"/>
          <p:cNvSpPr txBox="1">
            <a:spLocks noChangeArrowheads="1"/>
          </p:cNvSpPr>
          <p:nvPr/>
        </p:nvSpPr>
        <p:spPr bwMode="auto">
          <a:xfrm>
            <a:off x="446087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28708" name="Text Box 150"/>
          <p:cNvSpPr txBox="1">
            <a:spLocks noChangeArrowheads="1"/>
          </p:cNvSpPr>
          <p:nvPr/>
        </p:nvSpPr>
        <p:spPr bwMode="auto">
          <a:xfrm>
            <a:off x="690880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28711" name="Group 153"/>
          <p:cNvGrpSpPr>
            <a:grpSpLocks/>
          </p:cNvGrpSpPr>
          <p:nvPr/>
        </p:nvGrpSpPr>
        <p:grpSpPr bwMode="auto">
          <a:xfrm>
            <a:off x="4224338" y="1341438"/>
            <a:ext cx="6443662" cy="5516562"/>
            <a:chOff x="1701" y="845"/>
            <a:chExt cx="4059" cy="3475"/>
          </a:xfrm>
        </p:grpSpPr>
        <p:sp>
          <p:nvSpPr>
            <p:cNvPr id="28760" name="Line 154"/>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61" name="Line 155"/>
            <p:cNvSpPr>
              <a:spLocks noChangeShapeType="1"/>
            </p:cNvSpPr>
            <p:nvPr/>
          </p:nvSpPr>
          <p:spPr bwMode="auto">
            <a:xfrm>
              <a:off x="1746" y="890"/>
              <a:ext cx="4014" cy="1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712" name="Group 159"/>
          <p:cNvGrpSpPr>
            <a:grpSpLocks/>
          </p:cNvGrpSpPr>
          <p:nvPr/>
        </p:nvGrpSpPr>
        <p:grpSpPr bwMode="auto">
          <a:xfrm>
            <a:off x="4116388" y="836614"/>
            <a:ext cx="4464050" cy="346075"/>
            <a:chOff x="2033" y="684"/>
            <a:chExt cx="2710" cy="218"/>
          </a:xfrm>
        </p:grpSpPr>
        <p:sp>
          <p:nvSpPr>
            <p:cNvPr id="28758" name="Line 160"/>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8759" name="Text Box 161"/>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28713" name="Group 171"/>
          <p:cNvGrpSpPr>
            <a:grpSpLocks/>
          </p:cNvGrpSpPr>
          <p:nvPr/>
        </p:nvGrpSpPr>
        <p:grpSpPr bwMode="auto">
          <a:xfrm>
            <a:off x="5267326" y="798513"/>
            <a:ext cx="936625" cy="1790700"/>
            <a:chOff x="2358" y="503"/>
            <a:chExt cx="590" cy="1128"/>
          </a:xfrm>
        </p:grpSpPr>
        <p:sp>
          <p:nvSpPr>
            <p:cNvPr id="28756" name="Line 172"/>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8757" name="Text Box 173"/>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pic>
        <p:nvPicPr>
          <p:cNvPr id="28714" name="Picture 258" descr="Tencom2"/>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8715" name="Group 259"/>
          <p:cNvGrpSpPr>
            <a:grpSpLocks/>
          </p:cNvGrpSpPr>
          <p:nvPr/>
        </p:nvGrpSpPr>
        <p:grpSpPr bwMode="auto">
          <a:xfrm>
            <a:off x="7380289" y="2927350"/>
            <a:ext cx="1163637" cy="609600"/>
            <a:chOff x="3689" y="1844"/>
            <a:chExt cx="733" cy="384"/>
          </a:xfrm>
        </p:grpSpPr>
        <p:grpSp>
          <p:nvGrpSpPr>
            <p:cNvPr id="28717" name="Group 260"/>
            <p:cNvGrpSpPr>
              <a:grpSpLocks/>
            </p:cNvGrpSpPr>
            <p:nvPr/>
          </p:nvGrpSpPr>
          <p:grpSpPr bwMode="auto">
            <a:xfrm>
              <a:off x="4173" y="1844"/>
              <a:ext cx="249" cy="384"/>
              <a:chOff x="2638" y="2131"/>
              <a:chExt cx="1380" cy="2073"/>
            </a:xfrm>
          </p:grpSpPr>
          <p:sp>
            <p:nvSpPr>
              <p:cNvPr id="28719" name="Freeform 261"/>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20" name="Freeform 262"/>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21" name="Freeform 263"/>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22" name="Freeform 264"/>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23" name="Freeform 265"/>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24" name="Freeform 266"/>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25" name="Freeform 267"/>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26" name="Freeform 268"/>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27" name="Freeform 269"/>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28" name="Freeform 270"/>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29" name="Freeform 271"/>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30" name="Freeform 272"/>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31" name="Freeform 273"/>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32" name="Freeform 274"/>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33" name="Freeform 275"/>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34" name="Freeform 276"/>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35" name="Freeform 277"/>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36" name="Freeform 278"/>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37" name="Freeform 279"/>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38" name="Freeform 280"/>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39" name="Freeform 281"/>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40" name="Freeform 282"/>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41" name="Freeform 283"/>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42" name="Freeform 284"/>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43" name="Freeform 285"/>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44" name="Freeform 286"/>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45" name="Freeform 287"/>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46" name="Freeform 288"/>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47" name="Freeform 289"/>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48" name="Freeform 290"/>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49" name="Freeform 291"/>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50" name="Freeform 292"/>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51" name="Freeform 293"/>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52" name="Freeform 294"/>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53" name="Freeform 295"/>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54" name="Freeform 296"/>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55" name="Freeform 297"/>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8718" name="Text Box 298"/>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28716" name="AutoShape 299"/>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 name="Text Box 29">
            <a:extLst>
              <a:ext uri="{FF2B5EF4-FFF2-40B4-BE49-F238E27FC236}">
                <a16:creationId xmlns:a16="http://schemas.microsoft.com/office/drawing/2014/main" id="{92CB0427-0BC2-93A7-8A2E-D5F60ABDAFC2}"/>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9EAD130B-38CC-B360-B541-CFA27D7A811A}"/>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A7EBAC7D-3E34-0B87-DE26-D8E2889BB225}"/>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Rectangle: Rounded Corners 4">
            <a:extLst>
              <a:ext uri="{FF2B5EF4-FFF2-40B4-BE49-F238E27FC236}">
                <a16:creationId xmlns:a16="http://schemas.microsoft.com/office/drawing/2014/main" id="{617535B9-9506-9254-6ED6-30396F497762}"/>
              </a:ext>
            </a:extLst>
          </p:cNvPr>
          <p:cNvSpPr/>
          <p:nvPr/>
        </p:nvSpPr>
        <p:spPr>
          <a:xfrm>
            <a:off x="8929490" y="3668596"/>
            <a:ext cx="1538596" cy="680971"/>
          </a:xfrm>
          <a:prstGeom prst="roundRect">
            <a:avLst/>
          </a:prstGeom>
          <a:solidFill>
            <a:srgbClr val="FF0000"/>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Lamb</a:t>
            </a:r>
            <a:endParaRPr lang="en-US" sz="3200" dirty="0"/>
          </a:p>
        </p:txBody>
      </p:sp>
      <p:sp>
        <p:nvSpPr>
          <p:cNvPr id="6" name="Rectangle: Rounded Corners 5">
            <a:extLst>
              <a:ext uri="{FF2B5EF4-FFF2-40B4-BE49-F238E27FC236}">
                <a16:creationId xmlns:a16="http://schemas.microsoft.com/office/drawing/2014/main" id="{61C71C9B-2562-E2B8-7CD3-3DC5311C22F8}"/>
              </a:ext>
            </a:extLst>
          </p:cNvPr>
          <p:cNvSpPr/>
          <p:nvPr/>
        </p:nvSpPr>
        <p:spPr>
          <a:xfrm>
            <a:off x="8649145" y="1588327"/>
            <a:ext cx="1227275" cy="680971"/>
          </a:xfrm>
          <a:prstGeom prst="roundRect">
            <a:avLst/>
          </a:prstGeom>
          <a:solidFill>
            <a:srgbClr val="009999"/>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Faith</a:t>
            </a:r>
            <a:endParaRPr lang="en-US" sz="3200" dirty="0"/>
          </a:p>
        </p:txBody>
      </p:sp>
      <p:pic>
        <p:nvPicPr>
          <p:cNvPr id="7" name="Picture 6">
            <a:extLst>
              <a:ext uri="{FF2B5EF4-FFF2-40B4-BE49-F238E27FC236}">
                <a16:creationId xmlns:a16="http://schemas.microsoft.com/office/drawing/2014/main" id="{552F25C6-9B59-ED23-1B8F-CF8F822B83A9}"/>
              </a:ext>
            </a:extLst>
          </p:cNvPr>
          <p:cNvPicPr>
            <a:picLocks noChangeAspect="1"/>
          </p:cNvPicPr>
          <p:nvPr/>
        </p:nvPicPr>
        <p:blipFill>
          <a:blip r:embed="rId12"/>
          <a:stretch>
            <a:fillRect/>
          </a:stretch>
        </p:blipFill>
        <p:spPr>
          <a:xfrm>
            <a:off x="4941942" y="2557464"/>
            <a:ext cx="794018" cy="758826"/>
          </a:xfrm>
          <a:prstGeom prst="rect">
            <a:avLst/>
          </a:prstGeom>
        </p:spPr>
      </p:pic>
      <p:grpSp>
        <p:nvGrpSpPr>
          <p:cNvPr id="28693" name="Group 33"/>
          <p:cNvGrpSpPr>
            <a:grpSpLocks/>
          </p:cNvGrpSpPr>
          <p:nvPr/>
        </p:nvGrpSpPr>
        <p:grpSpPr bwMode="auto">
          <a:xfrm>
            <a:off x="5267326" y="2673351"/>
            <a:ext cx="1152525" cy="460375"/>
            <a:chOff x="2759" y="1652"/>
            <a:chExt cx="726" cy="290"/>
          </a:xfrm>
        </p:grpSpPr>
        <p:sp>
          <p:nvSpPr>
            <p:cNvPr id="28811"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8812"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8813"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1956482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par>
                                <p:cTn id="10" presetID="22" presetClass="entr" presetSubtype="1" fill="hold" grpId="0" nodeType="withEffect">
                                  <p:stCondLst>
                                    <p:cond delay="0"/>
                                  </p:stCondLst>
                                  <p:childTnLst>
                                    <p:set>
                                      <p:cBhvr>
                                        <p:cTn id="11" dur="1" fill="hold">
                                          <p:stCondLst>
                                            <p:cond delay="0"/>
                                          </p:stCondLst>
                                        </p:cTn>
                                        <p:tgtEl>
                                          <p:spTgt spid="44176"/>
                                        </p:tgtEl>
                                        <p:attrNameLst>
                                          <p:attrName>style.visibility</p:attrName>
                                        </p:attrNameLst>
                                      </p:cBhvr>
                                      <p:to>
                                        <p:strVal val="visible"/>
                                      </p:to>
                                    </p:set>
                                    <p:animEffect transition="in" filter="wipe(up)">
                                      <p:cBhvr>
                                        <p:cTn id="12" dur="1000"/>
                                        <p:tgtEl>
                                          <p:spTgt spid="44176"/>
                                        </p:tgtEl>
                                      </p:cBhvr>
                                    </p:animEffect>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44175"/>
                                        </p:tgtEl>
                                        <p:attrNameLst>
                                          <p:attrName>style.visibility</p:attrName>
                                        </p:attrNameLst>
                                      </p:cBhvr>
                                      <p:to>
                                        <p:strVal val="visible"/>
                                      </p:to>
                                    </p:set>
                                    <p:anim calcmode="lin" valueType="num">
                                      <p:cBhvr>
                                        <p:cTn id="16" dur="1000" fill="hold"/>
                                        <p:tgtEl>
                                          <p:spTgt spid="44175"/>
                                        </p:tgtEl>
                                        <p:attrNameLst>
                                          <p:attrName>ppt_w</p:attrName>
                                        </p:attrNameLst>
                                      </p:cBhvr>
                                      <p:tavLst>
                                        <p:tav tm="0">
                                          <p:val>
                                            <p:fltVal val="0"/>
                                          </p:val>
                                        </p:tav>
                                        <p:tav tm="100000">
                                          <p:val>
                                            <p:strVal val="#ppt_w"/>
                                          </p:val>
                                        </p:tav>
                                      </p:tavLst>
                                    </p:anim>
                                    <p:anim calcmode="lin" valueType="num">
                                      <p:cBhvr>
                                        <p:cTn id="17" dur="1000" fill="hold"/>
                                        <p:tgtEl>
                                          <p:spTgt spid="44175"/>
                                        </p:tgtEl>
                                        <p:attrNameLst>
                                          <p:attrName>ppt_h</p:attrName>
                                        </p:attrNameLst>
                                      </p:cBhvr>
                                      <p:tavLst>
                                        <p:tav tm="0">
                                          <p:val>
                                            <p:fltVal val="0"/>
                                          </p:val>
                                        </p:tav>
                                        <p:tav tm="100000">
                                          <p:val>
                                            <p:strVal val="#ppt_h"/>
                                          </p:val>
                                        </p:tav>
                                      </p:tavLst>
                                    </p:anim>
                                    <p:animEffect transition="in" filter="fade">
                                      <p:cBhvr>
                                        <p:cTn id="18" dur="1000"/>
                                        <p:tgtEl>
                                          <p:spTgt spid="44175"/>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1000" fill="hold"/>
                                        <p:tgtEl>
                                          <p:spTgt spid="6"/>
                                        </p:tgtEl>
                                        <p:attrNameLst>
                                          <p:attrName>ppt_w</p:attrName>
                                        </p:attrNameLst>
                                      </p:cBhvr>
                                      <p:tavLst>
                                        <p:tav tm="0">
                                          <p:val>
                                            <p:fltVal val="0"/>
                                          </p:val>
                                        </p:tav>
                                        <p:tav tm="100000">
                                          <p:val>
                                            <p:strVal val="#ppt_w"/>
                                          </p:val>
                                        </p:tav>
                                      </p:tavLst>
                                    </p:anim>
                                    <p:anim calcmode="lin" valueType="num">
                                      <p:cBhvr>
                                        <p:cTn id="24" dur="1000" fill="hold"/>
                                        <p:tgtEl>
                                          <p:spTgt spid="6"/>
                                        </p:tgtEl>
                                        <p:attrNameLst>
                                          <p:attrName>ppt_h</p:attrName>
                                        </p:attrNameLst>
                                      </p:cBhvr>
                                      <p:tavLst>
                                        <p:tav tm="0">
                                          <p:val>
                                            <p:fltVal val="0"/>
                                          </p:val>
                                        </p:tav>
                                        <p:tav tm="100000">
                                          <p:val>
                                            <p:strVal val="#ppt_h"/>
                                          </p:val>
                                        </p:tav>
                                      </p:tavLst>
                                    </p:anim>
                                    <p:animEffect transition="in" filter="fade">
                                      <p:cBhvr>
                                        <p:cTn id="25" dur="1000"/>
                                        <p:tgtEl>
                                          <p:spTgt spid="6"/>
                                        </p:tgtEl>
                                      </p:cBhvr>
                                    </p:animEffect>
                                  </p:childTnLst>
                                </p:cTn>
                              </p:par>
                              <p:par>
                                <p:cTn id="26" presetID="12" presetClass="entr" presetSubtype="4" fill="hold" nodeType="with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slide(fromBottom)">
                                      <p:cBhvr>
                                        <p:cTn id="28"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175" grpId="0"/>
      <p:bldP spid="44176" grpId="0" animBg="1"/>
      <p:bldP spid="5" grpId="0" animBg="1"/>
      <p:bldP spid="6"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683" name="Group 12"/>
          <p:cNvGrpSpPr>
            <a:grpSpLocks/>
          </p:cNvGrpSpPr>
          <p:nvPr/>
        </p:nvGrpSpPr>
        <p:grpSpPr bwMode="auto">
          <a:xfrm>
            <a:off x="2424113" y="1052513"/>
            <a:ext cx="1223962" cy="500062"/>
            <a:chOff x="582" y="708"/>
            <a:chExt cx="895" cy="315"/>
          </a:xfrm>
        </p:grpSpPr>
        <p:sp>
          <p:nvSpPr>
            <p:cNvPr id="28818"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8819"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8820"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8821"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8822"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8823"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28674" name="Rectangle 16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28675" name="Group 2"/>
          <p:cNvGrpSpPr>
            <a:grpSpLocks/>
          </p:cNvGrpSpPr>
          <p:nvPr/>
        </p:nvGrpSpPr>
        <p:grpSpPr bwMode="auto">
          <a:xfrm>
            <a:off x="1181100" y="2133600"/>
            <a:ext cx="685800" cy="2667000"/>
            <a:chOff x="-216" y="1344"/>
            <a:chExt cx="432" cy="1680"/>
          </a:xfrm>
        </p:grpSpPr>
        <p:sp>
          <p:nvSpPr>
            <p:cNvPr id="28824"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8825"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28676"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677"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8678"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28679"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28681"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28682"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28684"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85"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28686"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grpSp>
        <p:nvGrpSpPr>
          <p:cNvPr id="28687" name="Group 22"/>
          <p:cNvGrpSpPr>
            <a:grpSpLocks/>
          </p:cNvGrpSpPr>
          <p:nvPr/>
        </p:nvGrpSpPr>
        <p:grpSpPr bwMode="auto">
          <a:xfrm>
            <a:off x="4403725" y="3968750"/>
            <a:ext cx="1536700" cy="2730500"/>
            <a:chOff x="907" y="2500"/>
            <a:chExt cx="968" cy="1720"/>
          </a:xfrm>
        </p:grpSpPr>
        <p:sp>
          <p:nvSpPr>
            <p:cNvPr id="28816"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28817"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sp>
        <p:nvSpPr>
          <p:cNvPr id="28689"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28690"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28691"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8692" name="Picture 32"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8694" name="Group 37"/>
          <p:cNvGrpSpPr>
            <a:grpSpLocks/>
          </p:cNvGrpSpPr>
          <p:nvPr/>
        </p:nvGrpSpPr>
        <p:grpSpPr bwMode="auto">
          <a:xfrm>
            <a:off x="4548188" y="1628775"/>
            <a:ext cx="576262" cy="768350"/>
            <a:chOff x="2638" y="2131"/>
            <a:chExt cx="1380" cy="2073"/>
          </a:xfrm>
        </p:grpSpPr>
        <p:sp>
          <p:nvSpPr>
            <p:cNvPr id="28774"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75"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76"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77"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78"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79"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80"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81"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82"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83"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84"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85"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86"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87"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88"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89"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90"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91"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92"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93"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94"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95"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96"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97"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98"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99"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00"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01"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02"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03"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04"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05"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06"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07"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08"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09"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810"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8695"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28696" name="Group 82"/>
          <p:cNvGrpSpPr>
            <a:grpSpLocks/>
          </p:cNvGrpSpPr>
          <p:nvPr/>
        </p:nvGrpSpPr>
        <p:grpSpPr bwMode="auto">
          <a:xfrm>
            <a:off x="5988051" y="3536951"/>
            <a:ext cx="690563" cy="1611313"/>
            <a:chOff x="3098" y="2257"/>
            <a:chExt cx="435" cy="1015"/>
          </a:xfrm>
        </p:grpSpPr>
        <p:sp>
          <p:nvSpPr>
            <p:cNvPr id="28771"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8772"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28773"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grpSp>
        <p:nvGrpSpPr>
          <p:cNvPr id="28697" name="Group 87"/>
          <p:cNvGrpSpPr>
            <a:grpSpLocks/>
          </p:cNvGrpSpPr>
          <p:nvPr/>
        </p:nvGrpSpPr>
        <p:grpSpPr bwMode="auto">
          <a:xfrm>
            <a:off x="5842001" y="4797426"/>
            <a:ext cx="1693863" cy="568325"/>
            <a:chOff x="3001" y="3055"/>
            <a:chExt cx="1067" cy="358"/>
          </a:xfrm>
        </p:grpSpPr>
        <p:grpSp>
          <p:nvGrpSpPr>
            <p:cNvPr id="28766" name="Group 88"/>
            <p:cNvGrpSpPr>
              <a:grpSpLocks/>
            </p:cNvGrpSpPr>
            <p:nvPr/>
          </p:nvGrpSpPr>
          <p:grpSpPr bwMode="auto">
            <a:xfrm>
              <a:off x="3001" y="3055"/>
              <a:ext cx="1067" cy="304"/>
              <a:chOff x="2927" y="3466"/>
              <a:chExt cx="1067" cy="304"/>
            </a:xfrm>
          </p:grpSpPr>
          <p:sp>
            <p:nvSpPr>
              <p:cNvPr id="28768" name="Text Box 89"/>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28769" name="Object 90"/>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5" imgW="3877901" imgH="3468986" progId="MS_ClipArt_Gallery.5">
                      <p:embed/>
                    </p:oleObj>
                  </mc:Choice>
                  <mc:Fallback>
                    <p:oleObj name="Clip" r:id="rId5" imgW="3877901" imgH="3468986" progId="MS_ClipArt_Gallery.5">
                      <p:embed/>
                      <p:pic>
                        <p:nvPicPr>
                          <p:cNvPr id="28769" name="Object 9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8770" name="Object 91"/>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7" imgW="3877901" imgH="3468986" progId="MS_ClipArt_Gallery.5">
                      <p:embed/>
                    </p:oleObj>
                  </mc:Choice>
                  <mc:Fallback>
                    <p:oleObj name="Clip" r:id="rId7" imgW="3877901" imgH="3468986" progId="MS_ClipArt_Gallery.5">
                      <p:embed/>
                      <p:pic>
                        <p:nvPicPr>
                          <p:cNvPr id="28770" name="Object 9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8767" name="Text Box 92"/>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28698" name="Line 93"/>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28699" name="Group 94"/>
          <p:cNvGrpSpPr>
            <a:grpSpLocks/>
          </p:cNvGrpSpPr>
          <p:nvPr/>
        </p:nvGrpSpPr>
        <p:grpSpPr bwMode="auto">
          <a:xfrm>
            <a:off x="6780213" y="2384425"/>
            <a:ext cx="1763712" cy="1036638"/>
            <a:chOff x="3799" y="1507"/>
            <a:chExt cx="1138" cy="653"/>
          </a:xfrm>
        </p:grpSpPr>
        <p:sp>
          <p:nvSpPr>
            <p:cNvPr id="28764" name="Line 95"/>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65" name="Line 96"/>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28700" name="Picture 97" descr="scl1"/>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701" name="Text Box 142"/>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44175" name="Rectangle 143"/>
          <p:cNvSpPr>
            <a:spLocks noChangeArrowheads="1"/>
          </p:cNvSpPr>
          <p:nvPr/>
        </p:nvSpPr>
        <p:spPr bwMode="auto">
          <a:xfrm>
            <a:off x="6924676" y="3536950"/>
            <a:ext cx="2195513"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44176" name="Line 144"/>
          <p:cNvSpPr>
            <a:spLocks noChangeShapeType="1"/>
          </p:cNvSpPr>
          <p:nvPr/>
        </p:nvSpPr>
        <p:spPr bwMode="auto">
          <a:xfrm flipH="1">
            <a:off x="789622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12" name="Group 174"/>
          <p:cNvGrpSpPr>
            <a:grpSpLocks/>
          </p:cNvGrpSpPr>
          <p:nvPr/>
        </p:nvGrpSpPr>
        <p:grpSpPr bwMode="auto">
          <a:xfrm>
            <a:off x="6923089" y="800100"/>
            <a:ext cx="936625" cy="1873250"/>
            <a:chOff x="3401" y="504"/>
            <a:chExt cx="590" cy="1180"/>
          </a:xfrm>
        </p:grpSpPr>
        <p:sp>
          <p:nvSpPr>
            <p:cNvPr id="28762" name="Line 146"/>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8763" name="Text Box 147"/>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pic>
        <p:nvPicPr>
          <p:cNvPr id="28705" name="Picture 148" descr="Gavel"/>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706" name="Picture 86" descr="j0078763"/>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707" name="Text Box 149"/>
          <p:cNvSpPr txBox="1">
            <a:spLocks noChangeArrowheads="1"/>
          </p:cNvSpPr>
          <p:nvPr/>
        </p:nvSpPr>
        <p:spPr bwMode="auto">
          <a:xfrm>
            <a:off x="446087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28708" name="Text Box 150"/>
          <p:cNvSpPr txBox="1">
            <a:spLocks noChangeArrowheads="1"/>
          </p:cNvSpPr>
          <p:nvPr/>
        </p:nvSpPr>
        <p:spPr bwMode="auto">
          <a:xfrm>
            <a:off x="690880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28711" name="Group 153"/>
          <p:cNvGrpSpPr>
            <a:grpSpLocks/>
          </p:cNvGrpSpPr>
          <p:nvPr/>
        </p:nvGrpSpPr>
        <p:grpSpPr bwMode="auto">
          <a:xfrm>
            <a:off x="4224338" y="1341438"/>
            <a:ext cx="6443662" cy="5516562"/>
            <a:chOff x="1701" y="845"/>
            <a:chExt cx="4059" cy="3475"/>
          </a:xfrm>
        </p:grpSpPr>
        <p:sp>
          <p:nvSpPr>
            <p:cNvPr id="28760" name="Line 154"/>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761" name="Line 155"/>
            <p:cNvSpPr>
              <a:spLocks noChangeShapeType="1"/>
            </p:cNvSpPr>
            <p:nvPr/>
          </p:nvSpPr>
          <p:spPr bwMode="auto">
            <a:xfrm>
              <a:off x="1746" y="890"/>
              <a:ext cx="4014" cy="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8712" name="Group 159"/>
          <p:cNvGrpSpPr>
            <a:grpSpLocks/>
          </p:cNvGrpSpPr>
          <p:nvPr/>
        </p:nvGrpSpPr>
        <p:grpSpPr bwMode="auto">
          <a:xfrm>
            <a:off x="4116388" y="836614"/>
            <a:ext cx="4464050" cy="346075"/>
            <a:chOff x="2033" y="684"/>
            <a:chExt cx="2710" cy="218"/>
          </a:xfrm>
        </p:grpSpPr>
        <p:sp>
          <p:nvSpPr>
            <p:cNvPr id="28758" name="Line 160"/>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8759" name="Text Box 161"/>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28713" name="Group 171"/>
          <p:cNvGrpSpPr>
            <a:grpSpLocks/>
          </p:cNvGrpSpPr>
          <p:nvPr/>
        </p:nvGrpSpPr>
        <p:grpSpPr bwMode="auto">
          <a:xfrm>
            <a:off x="5267326" y="798513"/>
            <a:ext cx="936625" cy="1790700"/>
            <a:chOff x="2358" y="503"/>
            <a:chExt cx="590" cy="1128"/>
          </a:xfrm>
        </p:grpSpPr>
        <p:sp>
          <p:nvSpPr>
            <p:cNvPr id="28756" name="Line 172"/>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8757" name="Text Box 173"/>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pic>
        <p:nvPicPr>
          <p:cNvPr id="28714" name="Picture 258" descr="Tencom2"/>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8715" name="Group 259"/>
          <p:cNvGrpSpPr>
            <a:grpSpLocks/>
          </p:cNvGrpSpPr>
          <p:nvPr/>
        </p:nvGrpSpPr>
        <p:grpSpPr bwMode="auto">
          <a:xfrm>
            <a:off x="7380289" y="2927350"/>
            <a:ext cx="1163637" cy="609600"/>
            <a:chOff x="3689" y="1844"/>
            <a:chExt cx="733" cy="384"/>
          </a:xfrm>
        </p:grpSpPr>
        <p:grpSp>
          <p:nvGrpSpPr>
            <p:cNvPr id="28717" name="Group 260"/>
            <p:cNvGrpSpPr>
              <a:grpSpLocks/>
            </p:cNvGrpSpPr>
            <p:nvPr/>
          </p:nvGrpSpPr>
          <p:grpSpPr bwMode="auto">
            <a:xfrm>
              <a:off x="4173" y="1844"/>
              <a:ext cx="249" cy="384"/>
              <a:chOff x="2638" y="2131"/>
              <a:chExt cx="1380" cy="2073"/>
            </a:xfrm>
          </p:grpSpPr>
          <p:sp>
            <p:nvSpPr>
              <p:cNvPr id="28719" name="Freeform 261"/>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20" name="Freeform 262"/>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21" name="Freeform 263"/>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22" name="Freeform 264"/>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23" name="Freeform 265"/>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24" name="Freeform 266"/>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25" name="Freeform 267"/>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26" name="Freeform 268"/>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27" name="Freeform 269"/>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28" name="Freeform 270"/>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29" name="Freeform 271"/>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30" name="Freeform 272"/>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31" name="Freeform 273"/>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32" name="Freeform 274"/>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33" name="Freeform 275"/>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34" name="Freeform 276"/>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35" name="Freeform 277"/>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36" name="Freeform 278"/>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37" name="Freeform 279"/>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38" name="Freeform 280"/>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39" name="Freeform 281"/>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40" name="Freeform 282"/>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41" name="Freeform 283"/>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42" name="Freeform 284"/>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43" name="Freeform 285"/>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44" name="Freeform 286"/>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45" name="Freeform 287"/>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46" name="Freeform 288"/>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47" name="Freeform 289"/>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48" name="Freeform 290"/>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49" name="Freeform 291"/>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50" name="Freeform 292"/>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51" name="Freeform 293"/>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52" name="Freeform 294"/>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53" name="Freeform 295"/>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54" name="Freeform 296"/>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755" name="Freeform 297"/>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8718" name="Text Box 298"/>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28716" name="AutoShape 299"/>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 name="Text Box 29">
            <a:extLst>
              <a:ext uri="{FF2B5EF4-FFF2-40B4-BE49-F238E27FC236}">
                <a16:creationId xmlns:a16="http://schemas.microsoft.com/office/drawing/2014/main" id="{383AF93B-E1E2-4559-28B4-6A9077D37715}"/>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22CF38FF-B084-792B-E2BE-13C430610B1D}"/>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0A10037D-9FA4-2016-F641-C8B9A9F75E23}"/>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9B094B66-E8E8-82FE-DA7E-A43B1BC3A3A6}"/>
              </a:ext>
            </a:extLst>
          </p:cNvPr>
          <p:cNvPicPr>
            <a:picLocks noChangeAspect="1"/>
          </p:cNvPicPr>
          <p:nvPr/>
        </p:nvPicPr>
        <p:blipFill>
          <a:blip r:embed="rId12"/>
          <a:stretch>
            <a:fillRect/>
          </a:stretch>
        </p:blipFill>
        <p:spPr>
          <a:xfrm>
            <a:off x="4941942" y="2557464"/>
            <a:ext cx="794018" cy="758826"/>
          </a:xfrm>
          <a:prstGeom prst="rect">
            <a:avLst/>
          </a:prstGeom>
        </p:spPr>
      </p:pic>
      <p:grpSp>
        <p:nvGrpSpPr>
          <p:cNvPr id="28693" name="Group 33"/>
          <p:cNvGrpSpPr>
            <a:grpSpLocks/>
          </p:cNvGrpSpPr>
          <p:nvPr/>
        </p:nvGrpSpPr>
        <p:grpSpPr bwMode="auto">
          <a:xfrm>
            <a:off x="5267326" y="2673351"/>
            <a:ext cx="1152525" cy="460375"/>
            <a:chOff x="2759" y="1652"/>
            <a:chExt cx="726" cy="290"/>
          </a:xfrm>
        </p:grpSpPr>
        <p:sp>
          <p:nvSpPr>
            <p:cNvPr id="28811"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8812"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8813"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922187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707" name="Group 12"/>
          <p:cNvGrpSpPr>
            <a:grpSpLocks/>
          </p:cNvGrpSpPr>
          <p:nvPr/>
        </p:nvGrpSpPr>
        <p:grpSpPr bwMode="auto">
          <a:xfrm>
            <a:off x="2424113" y="1052513"/>
            <a:ext cx="1223962" cy="500062"/>
            <a:chOff x="582" y="708"/>
            <a:chExt cx="895" cy="315"/>
          </a:xfrm>
        </p:grpSpPr>
        <p:sp>
          <p:nvSpPr>
            <p:cNvPr id="29846"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9847"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9848"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9849"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9850"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9851"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29698" name="Rectangle 160"/>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29699" name="Group 2"/>
          <p:cNvGrpSpPr>
            <a:grpSpLocks/>
          </p:cNvGrpSpPr>
          <p:nvPr/>
        </p:nvGrpSpPr>
        <p:grpSpPr bwMode="auto">
          <a:xfrm>
            <a:off x="1181100" y="2133600"/>
            <a:ext cx="685800" cy="2667000"/>
            <a:chOff x="-216" y="1344"/>
            <a:chExt cx="432" cy="1680"/>
          </a:xfrm>
        </p:grpSpPr>
        <p:sp>
          <p:nvSpPr>
            <p:cNvPr id="29852"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9853"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29700"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01"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9702"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29703"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29705"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29706"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29708"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09"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29710"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29712"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29713"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29714"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9715" name="Picture 32"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9717" name="Group 37"/>
          <p:cNvGrpSpPr>
            <a:grpSpLocks/>
          </p:cNvGrpSpPr>
          <p:nvPr/>
        </p:nvGrpSpPr>
        <p:grpSpPr bwMode="auto">
          <a:xfrm>
            <a:off x="4548188" y="1628775"/>
            <a:ext cx="576262" cy="768350"/>
            <a:chOff x="2638" y="2131"/>
            <a:chExt cx="1380" cy="2073"/>
          </a:xfrm>
        </p:grpSpPr>
        <p:sp>
          <p:nvSpPr>
            <p:cNvPr id="29804"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5"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6"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7"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8"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9"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0"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1"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2"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3"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4"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5"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6"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7"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8"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9"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0"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1"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2"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3"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4"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5"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6"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7"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8"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9"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0"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1"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2"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3"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4"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5"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6"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7"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8"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9"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40"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9718"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29719" name="Group 82"/>
          <p:cNvGrpSpPr>
            <a:grpSpLocks/>
          </p:cNvGrpSpPr>
          <p:nvPr/>
        </p:nvGrpSpPr>
        <p:grpSpPr bwMode="auto">
          <a:xfrm>
            <a:off x="5988051" y="3536951"/>
            <a:ext cx="690563" cy="1611313"/>
            <a:chOff x="3098" y="2257"/>
            <a:chExt cx="435" cy="1015"/>
          </a:xfrm>
        </p:grpSpPr>
        <p:sp>
          <p:nvSpPr>
            <p:cNvPr id="29801"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9802"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29803"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29720" name="Picture 86"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9721" name="Group 87"/>
          <p:cNvGrpSpPr>
            <a:grpSpLocks/>
          </p:cNvGrpSpPr>
          <p:nvPr/>
        </p:nvGrpSpPr>
        <p:grpSpPr bwMode="auto">
          <a:xfrm>
            <a:off x="5842001" y="4797426"/>
            <a:ext cx="1693863" cy="568325"/>
            <a:chOff x="3001" y="3055"/>
            <a:chExt cx="1067" cy="358"/>
          </a:xfrm>
        </p:grpSpPr>
        <p:grpSp>
          <p:nvGrpSpPr>
            <p:cNvPr id="29796" name="Group 88"/>
            <p:cNvGrpSpPr>
              <a:grpSpLocks/>
            </p:cNvGrpSpPr>
            <p:nvPr/>
          </p:nvGrpSpPr>
          <p:grpSpPr bwMode="auto">
            <a:xfrm>
              <a:off x="3001" y="3055"/>
              <a:ext cx="1067" cy="304"/>
              <a:chOff x="2927" y="3466"/>
              <a:chExt cx="1067" cy="304"/>
            </a:xfrm>
          </p:grpSpPr>
          <p:sp>
            <p:nvSpPr>
              <p:cNvPr id="29798" name="Text Box 89"/>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29799" name="Object 90"/>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29799" name="Object 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9800" name="Object 91"/>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29800" name="Object 9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9797" name="Text Box 92"/>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29722" name="Line 93"/>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29723" name="Group 94"/>
          <p:cNvGrpSpPr>
            <a:grpSpLocks/>
          </p:cNvGrpSpPr>
          <p:nvPr/>
        </p:nvGrpSpPr>
        <p:grpSpPr bwMode="auto">
          <a:xfrm>
            <a:off x="6780214" y="2384425"/>
            <a:ext cx="1800225" cy="1036638"/>
            <a:chOff x="3799" y="1507"/>
            <a:chExt cx="1138" cy="653"/>
          </a:xfrm>
        </p:grpSpPr>
        <p:sp>
          <p:nvSpPr>
            <p:cNvPr id="29794" name="Line 95"/>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95" name="Line 96"/>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29724" name="Picture 97"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25" name="Text Box 142"/>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29726" name="Rectangle 143"/>
          <p:cNvSpPr>
            <a:spLocks noChangeArrowheads="1"/>
          </p:cNvSpPr>
          <p:nvPr/>
        </p:nvSpPr>
        <p:spPr bwMode="auto">
          <a:xfrm>
            <a:off x="6924676" y="3536950"/>
            <a:ext cx="2195513"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29727" name="Line 144"/>
          <p:cNvSpPr>
            <a:spLocks noChangeShapeType="1"/>
          </p:cNvSpPr>
          <p:nvPr/>
        </p:nvSpPr>
        <p:spPr bwMode="auto">
          <a:xfrm flipH="1">
            <a:off x="789622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11" name="Group 155"/>
          <p:cNvGrpSpPr>
            <a:grpSpLocks/>
          </p:cNvGrpSpPr>
          <p:nvPr/>
        </p:nvGrpSpPr>
        <p:grpSpPr bwMode="auto">
          <a:xfrm>
            <a:off x="8112126" y="1052514"/>
            <a:ext cx="1008063" cy="2376487"/>
            <a:chOff x="4309" y="663"/>
            <a:chExt cx="635" cy="1497"/>
          </a:xfrm>
        </p:grpSpPr>
        <p:sp>
          <p:nvSpPr>
            <p:cNvPr id="29792" name="Line 148"/>
            <p:cNvSpPr>
              <a:spLocks noChangeShapeType="1"/>
            </p:cNvSpPr>
            <p:nvPr/>
          </p:nvSpPr>
          <p:spPr bwMode="auto">
            <a:xfrm flipV="1">
              <a:off x="4626" y="663"/>
              <a:ext cx="0" cy="1497"/>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93" name="Line 149"/>
            <p:cNvSpPr>
              <a:spLocks noChangeShapeType="1"/>
            </p:cNvSpPr>
            <p:nvPr/>
          </p:nvSpPr>
          <p:spPr bwMode="auto">
            <a:xfrm>
              <a:off x="4309" y="1140"/>
              <a:ext cx="635" cy="0"/>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29730" name="Picture 156" descr="Gavel"/>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9731" name="Group 22"/>
          <p:cNvGrpSpPr>
            <a:grpSpLocks/>
          </p:cNvGrpSpPr>
          <p:nvPr/>
        </p:nvGrpSpPr>
        <p:grpSpPr bwMode="auto">
          <a:xfrm>
            <a:off x="4403725" y="3968750"/>
            <a:ext cx="1536700" cy="2730500"/>
            <a:chOff x="907" y="2500"/>
            <a:chExt cx="968" cy="1720"/>
          </a:xfrm>
        </p:grpSpPr>
        <p:sp>
          <p:nvSpPr>
            <p:cNvPr id="29790"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29791"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29732" name="Group 157"/>
          <p:cNvGrpSpPr>
            <a:grpSpLocks/>
          </p:cNvGrpSpPr>
          <p:nvPr/>
        </p:nvGrpSpPr>
        <p:grpSpPr bwMode="auto">
          <a:xfrm>
            <a:off x="4224338" y="1341438"/>
            <a:ext cx="6372225" cy="5516562"/>
            <a:chOff x="1701" y="845"/>
            <a:chExt cx="4014" cy="3475"/>
          </a:xfrm>
        </p:grpSpPr>
        <p:sp>
          <p:nvSpPr>
            <p:cNvPr id="29788" name="Line 158"/>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89" name="Line 159"/>
            <p:cNvSpPr>
              <a:spLocks noChangeShapeType="1"/>
            </p:cNvSpPr>
            <p:nvPr/>
          </p:nvSpPr>
          <p:spPr bwMode="auto">
            <a:xfrm flipV="1">
              <a:off x="1746" y="887"/>
              <a:ext cx="3969" cy="3"/>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9733" name="Group 161"/>
          <p:cNvGrpSpPr>
            <a:grpSpLocks/>
          </p:cNvGrpSpPr>
          <p:nvPr/>
        </p:nvGrpSpPr>
        <p:grpSpPr bwMode="auto">
          <a:xfrm>
            <a:off x="4116388" y="836614"/>
            <a:ext cx="4464050" cy="346075"/>
            <a:chOff x="2033" y="684"/>
            <a:chExt cx="2710" cy="218"/>
          </a:xfrm>
        </p:grpSpPr>
        <p:sp>
          <p:nvSpPr>
            <p:cNvPr id="29786" name="Line 162"/>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9787" name="Text Box 163"/>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sp>
        <p:nvSpPr>
          <p:cNvPr id="29734" name="Text Box 170"/>
          <p:cNvSpPr txBox="1">
            <a:spLocks noChangeArrowheads="1"/>
          </p:cNvSpPr>
          <p:nvPr/>
        </p:nvSpPr>
        <p:spPr bwMode="auto">
          <a:xfrm>
            <a:off x="446087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29735" name="Text Box 171"/>
          <p:cNvSpPr txBox="1">
            <a:spLocks noChangeArrowheads="1"/>
          </p:cNvSpPr>
          <p:nvPr/>
        </p:nvSpPr>
        <p:spPr bwMode="auto">
          <a:xfrm>
            <a:off x="690880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29738" name="Group 175"/>
          <p:cNvGrpSpPr>
            <a:grpSpLocks/>
          </p:cNvGrpSpPr>
          <p:nvPr/>
        </p:nvGrpSpPr>
        <p:grpSpPr bwMode="auto">
          <a:xfrm>
            <a:off x="5267326" y="798513"/>
            <a:ext cx="936625" cy="1790700"/>
            <a:chOff x="2358" y="503"/>
            <a:chExt cx="590" cy="1128"/>
          </a:xfrm>
        </p:grpSpPr>
        <p:sp>
          <p:nvSpPr>
            <p:cNvPr id="29784" name="Line 176"/>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9785" name="Text Box 177"/>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29739" name="Group 178"/>
          <p:cNvGrpSpPr>
            <a:grpSpLocks/>
          </p:cNvGrpSpPr>
          <p:nvPr/>
        </p:nvGrpSpPr>
        <p:grpSpPr bwMode="auto">
          <a:xfrm>
            <a:off x="6923089" y="800100"/>
            <a:ext cx="936625" cy="1873250"/>
            <a:chOff x="3401" y="504"/>
            <a:chExt cx="590" cy="1180"/>
          </a:xfrm>
        </p:grpSpPr>
        <p:sp>
          <p:nvSpPr>
            <p:cNvPr id="29782" name="Line 179"/>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9783" name="Text Box 180"/>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pic>
        <p:nvPicPr>
          <p:cNvPr id="29740" name="Picture 222" descr="Tencom2"/>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9741" name="Group 223"/>
          <p:cNvGrpSpPr>
            <a:grpSpLocks/>
          </p:cNvGrpSpPr>
          <p:nvPr/>
        </p:nvGrpSpPr>
        <p:grpSpPr bwMode="auto">
          <a:xfrm>
            <a:off x="7380289" y="2927350"/>
            <a:ext cx="1163637" cy="609600"/>
            <a:chOff x="3689" y="1844"/>
            <a:chExt cx="733" cy="384"/>
          </a:xfrm>
        </p:grpSpPr>
        <p:grpSp>
          <p:nvGrpSpPr>
            <p:cNvPr id="29743" name="Group 224"/>
            <p:cNvGrpSpPr>
              <a:grpSpLocks/>
            </p:cNvGrpSpPr>
            <p:nvPr/>
          </p:nvGrpSpPr>
          <p:grpSpPr bwMode="auto">
            <a:xfrm>
              <a:off x="4173" y="1844"/>
              <a:ext cx="249" cy="384"/>
              <a:chOff x="2638" y="2131"/>
              <a:chExt cx="1380" cy="2073"/>
            </a:xfrm>
          </p:grpSpPr>
          <p:sp>
            <p:nvSpPr>
              <p:cNvPr id="29745" name="Freeform 22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46" name="Freeform 22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47" name="Freeform 22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48" name="Freeform 22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49" name="Freeform 22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0" name="Freeform 23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1" name="Freeform 23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2" name="Freeform 23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3" name="Freeform 23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4" name="Freeform 23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5" name="Freeform 23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6" name="Freeform 23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7" name="Freeform 23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8" name="Freeform 23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9" name="Freeform 23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0" name="Freeform 24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1" name="Freeform 24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2" name="Freeform 24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3" name="Freeform 24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4" name="Freeform 24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5" name="Freeform 24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6" name="Freeform 24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7" name="Freeform 24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8" name="Freeform 24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9" name="Freeform 24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0" name="Freeform 25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1" name="Freeform 25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2" name="Freeform 25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3" name="Freeform 25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4" name="Freeform 25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5" name="Freeform 25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6" name="Freeform 25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7" name="Freeform 25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8" name="Freeform 25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9" name="Freeform 25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80" name="Freeform 26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81" name="Freeform 26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9744" name="Text Box 262"/>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29742" name="AutoShape 263"/>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 name="Text Box 29">
            <a:extLst>
              <a:ext uri="{FF2B5EF4-FFF2-40B4-BE49-F238E27FC236}">
                <a16:creationId xmlns:a16="http://schemas.microsoft.com/office/drawing/2014/main" id="{9FF0B1A2-DEA0-E8D0-5924-3C6A7BD24945}"/>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7371771A-2114-CC19-A74E-853B03CA0EA3}"/>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6DF31A41-D935-AB6E-F002-B26E23DED156}"/>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684D1856-8944-C80A-D005-A0C5666E36DA}"/>
              </a:ext>
            </a:extLst>
          </p:cNvPr>
          <p:cNvPicPr>
            <a:picLocks noChangeAspect="1"/>
          </p:cNvPicPr>
          <p:nvPr/>
        </p:nvPicPr>
        <p:blipFill>
          <a:blip r:embed="rId12"/>
          <a:stretch>
            <a:fillRect/>
          </a:stretch>
        </p:blipFill>
        <p:spPr>
          <a:xfrm>
            <a:off x="4941942" y="2557464"/>
            <a:ext cx="794018" cy="758826"/>
          </a:xfrm>
          <a:prstGeom prst="rect">
            <a:avLst/>
          </a:prstGeom>
        </p:spPr>
      </p:pic>
      <p:grpSp>
        <p:nvGrpSpPr>
          <p:cNvPr id="29716" name="Group 33"/>
          <p:cNvGrpSpPr>
            <a:grpSpLocks/>
          </p:cNvGrpSpPr>
          <p:nvPr/>
        </p:nvGrpSpPr>
        <p:grpSpPr bwMode="auto">
          <a:xfrm>
            <a:off x="5267326" y="2673351"/>
            <a:ext cx="1152525" cy="460375"/>
            <a:chOff x="2759" y="1652"/>
            <a:chExt cx="726" cy="290"/>
          </a:xfrm>
        </p:grpSpPr>
        <p:sp>
          <p:nvSpPr>
            <p:cNvPr id="29841"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9842"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9843"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4194048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1000" fill="hold"/>
                                        <p:tgtEl>
                                          <p:spTgt spid="11"/>
                                        </p:tgtEl>
                                        <p:attrNameLst>
                                          <p:attrName>ppt_w</p:attrName>
                                        </p:attrNameLst>
                                      </p:cBhvr>
                                      <p:tavLst>
                                        <p:tav tm="0">
                                          <p:val>
                                            <p:fltVal val="0"/>
                                          </p:val>
                                        </p:tav>
                                        <p:tav tm="100000">
                                          <p:val>
                                            <p:strVal val="#ppt_w"/>
                                          </p:val>
                                        </p:tav>
                                      </p:tavLst>
                                    </p:anim>
                                    <p:anim calcmode="lin" valueType="num">
                                      <p:cBhvr>
                                        <p:cTn id="8" dur="1000" fill="hold"/>
                                        <p:tgtEl>
                                          <p:spTgt spid="11"/>
                                        </p:tgtEl>
                                        <p:attrNameLst>
                                          <p:attrName>ppt_h</p:attrName>
                                        </p:attrNameLst>
                                      </p:cBhvr>
                                      <p:tavLst>
                                        <p:tav tm="0">
                                          <p:val>
                                            <p:fltVal val="0"/>
                                          </p:val>
                                        </p:tav>
                                        <p:tav tm="100000">
                                          <p:val>
                                            <p:strVal val="#ppt_h"/>
                                          </p:val>
                                        </p:tav>
                                      </p:tavLst>
                                    </p:anim>
                                    <p:animEffect transition="in" filter="fade">
                                      <p:cBhvr>
                                        <p:cTn id="9"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10"/>
          <p:cNvGrpSpPr>
            <a:grpSpLocks/>
          </p:cNvGrpSpPr>
          <p:nvPr/>
        </p:nvGrpSpPr>
        <p:grpSpPr bwMode="auto">
          <a:xfrm>
            <a:off x="2424113" y="1052513"/>
            <a:ext cx="1223962" cy="500062"/>
            <a:chOff x="582" y="708"/>
            <a:chExt cx="895" cy="315"/>
          </a:xfrm>
        </p:grpSpPr>
        <p:sp>
          <p:nvSpPr>
            <p:cNvPr id="3090" name="Line 11"/>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1" name="Line 12"/>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2" name="Line 13"/>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3" name="Line 14"/>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4" name="Line 15"/>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5" name="Line 16"/>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2" name="Group 2"/>
          <p:cNvGrpSpPr>
            <a:grpSpLocks/>
          </p:cNvGrpSpPr>
          <p:nvPr/>
        </p:nvGrpSpPr>
        <p:grpSpPr bwMode="auto">
          <a:xfrm>
            <a:off x="1181100" y="2133600"/>
            <a:ext cx="685800" cy="2667000"/>
            <a:chOff x="-216" y="1344"/>
            <a:chExt cx="432" cy="1680"/>
          </a:xfrm>
        </p:grpSpPr>
        <p:sp>
          <p:nvSpPr>
            <p:cNvPr id="3098"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099"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dirty="0">
                  <a:solidFill>
                    <a:schemeClr val="hlink"/>
                  </a:solidFill>
                </a:rPr>
                <a:t>CREATION</a:t>
              </a:r>
            </a:p>
          </p:txBody>
        </p:sp>
      </p:grpSp>
      <p:sp>
        <p:nvSpPr>
          <p:cNvPr id="15365" name="Line 5"/>
          <p:cNvSpPr>
            <a:spLocks noChangeShapeType="1"/>
          </p:cNvSpPr>
          <p:nvPr/>
        </p:nvSpPr>
        <p:spPr bwMode="auto">
          <a:xfrm>
            <a:off x="1865313"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 name="Group 28"/>
          <p:cNvGrpSpPr>
            <a:grpSpLocks/>
          </p:cNvGrpSpPr>
          <p:nvPr/>
        </p:nvGrpSpPr>
        <p:grpSpPr bwMode="auto">
          <a:xfrm>
            <a:off x="2032000" y="1196975"/>
            <a:ext cx="865188" cy="762000"/>
            <a:chOff x="320" y="754"/>
            <a:chExt cx="545" cy="480"/>
          </a:xfrm>
        </p:grpSpPr>
        <p:sp>
          <p:nvSpPr>
            <p:cNvPr id="3096" name="AutoShape 6"/>
            <p:cNvSpPr>
              <a:spLocks noChangeArrowheads="1"/>
            </p:cNvSpPr>
            <p:nvPr/>
          </p:nvSpPr>
          <p:spPr bwMode="auto">
            <a:xfrm>
              <a:off x="320" y="754"/>
              <a:ext cx="480" cy="48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097" name="Text Box 7"/>
            <p:cNvSpPr txBox="1">
              <a:spLocks noChangeArrowheads="1"/>
            </p:cNvSpPr>
            <p:nvPr/>
          </p:nvSpPr>
          <p:spPr bwMode="auto">
            <a:xfrm>
              <a:off x="385" y="1026"/>
              <a:ext cx="48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dirty="0">
                  <a:solidFill>
                    <a:schemeClr val="hlink"/>
                  </a:solidFill>
                </a:rPr>
                <a:t>GOD</a:t>
              </a:r>
            </a:p>
          </p:txBody>
        </p:sp>
      </p:grpSp>
      <p:grpSp>
        <p:nvGrpSpPr>
          <p:cNvPr id="7" name="Group 43"/>
          <p:cNvGrpSpPr>
            <a:grpSpLocks/>
          </p:cNvGrpSpPr>
          <p:nvPr/>
        </p:nvGrpSpPr>
        <p:grpSpPr bwMode="auto">
          <a:xfrm>
            <a:off x="4619626" y="2889250"/>
            <a:ext cx="2879725" cy="1047750"/>
            <a:chOff x="1950" y="1820"/>
            <a:chExt cx="1814" cy="660"/>
          </a:xfrm>
        </p:grpSpPr>
        <p:sp>
          <p:nvSpPr>
            <p:cNvPr id="3083" name="Text Box 41"/>
            <p:cNvSpPr txBox="1">
              <a:spLocks noChangeArrowheads="1"/>
            </p:cNvSpPr>
            <p:nvPr/>
          </p:nvSpPr>
          <p:spPr bwMode="auto">
            <a:xfrm>
              <a:off x="1950" y="1820"/>
              <a:ext cx="1179"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dirty="0">
                  <a:solidFill>
                    <a:srgbClr val="FFA7A9"/>
                  </a:solidFill>
                </a:rPr>
                <a:t>Earth</a:t>
              </a:r>
            </a:p>
          </p:txBody>
        </p:sp>
        <p:sp>
          <p:nvSpPr>
            <p:cNvPr id="3084" name="Text Box 42"/>
            <p:cNvSpPr txBox="1">
              <a:spLocks noChangeArrowheads="1"/>
            </p:cNvSpPr>
            <p:nvPr/>
          </p:nvSpPr>
          <p:spPr bwMode="auto">
            <a:xfrm>
              <a:off x="2585" y="2115"/>
              <a:ext cx="1179"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a:solidFill>
                    <a:srgbClr val="FFA7A9"/>
                  </a:solidFill>
                </a:rPr>
                <a:t>Time</a:t>
              </a:r>
            </a:p>
          </p:txBody>
        </p:sp>
      </p:grpSp>
      <p:sp>
        <p:nvSpPr>
          <p:cNvPr id="5" name="Text Box 29">
            <a:extLst>
              <a:ext uri="{FF2B5EF4-FFF2-40B4-BE49-F238E27FC236}">
                <a16:creationId xmlns:a16="http://schemas.microsoft.com/office/drawing/2014/main" id="{C66A4FF0-DB0B-4201-0320-70DFFAC21803}"/>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6" name="Text Box 44">
            <a:extLst>
              <a:ext uri="{FF2B5EF4-FFF2-40B4-BE49-F238E27FC236}">
                <a16:creationId xmlns:a16="http://schemas.microsoft.com/office/drawing/2014/main" id="{02D7C8A7-DE86-0339-FAC1-368137BF2003}"/>
              </a:ext>
            </a:extLst>
          </p:cNvPr>
          <p:cNvSpPr txBox="1">
            <a:spLocks noChangeArrowheads="1"/>
          </p:cNvSpPr>
          <p:nvPr/>
        </p:nvSpPr>
        <p:spPr bwMode="auto">
          <a:xfrm>
            <a:off x="5916614" y="188913"/>
            <a:ext cx="5511161"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2800" dirty="0">
                <a:solidFill>
                  <a:schemeClr val="accent2"/>
                </a:solidFill>
              </a:rPr>
              <a:t>For by Him all things were created that are in heaven and that are on earth, visible and invisible, whether thrones or dominions or principalities or powers. </a:t>
            </a:r>
            <a:r>
              <a:rPr lang="en-US" altLang="en-US" sz="2800" u="sng" dirty="0">
                <a:solidFill>
                  <a:schemeClr val="accent2"/>
                </a:solidFill>
              </a:rPr>
              <a:t>All</a:t>
            </a:r>
            <a:r>
              <a:rPr lang="en-US" altLang="en-US" sz="2800" dirty="0">
                <a:solidFill>
                  <a:schemeClr val="accent2"/>
                </a:solidFill>
              </a:rPr>
              <a:t> </a:t>
            </a:r>
            <a:r>
              <a:rPr lang="en-US" altLang="en-US" sz="2800" b="1" dirty="0">
                <a:solidFill>
                  <a:schemeClr val="accent2"/>
                </a:solidFill>
              </a:rPr>
              <a:t>things</a:t>
            </a:r>
            <a:r>
              <a:rPr lang="en-US" altLang="en-US" sz="2800" dirty="0">
                <a:solidFill>
                  <a:schemeClr val="accent2"/>
                </a:solidFill>
              </a:rPr>
              <a:t> were created </a:t>
            </a:r>
            <a:r>
              <a:rPr lang="en-US" altLang="en-US" sz="2800" b="1" i="1" dirty="0">
                <a:solidFill>
                  <a:schemeClr val="accent2"/>
                </a:solidFill>
              </a:rPr>
              <a:t>through</a:t>
            </a:r>
            <a:r>
              <a:rPr lang="en-US" altLang="en-US" sz="2800" dirty="0">
                <a:solidFill>
                  <a:schemeClr val="accent2"/>
                </a:solidFill>
              </a:rPr>
              <a:t> Him and </a:t>
            </a:r>
            <a:r>
              <a:rPr lang="en-US" altLang="en-US" sz="2800" b="1" i="1" dirty="0">
                <a:solidFill>
                  <a:schemeClr val="accent2"/>
                </a:solidFill>
              </a:rPr>
              <a:t>for</a:t>
            </a:r>
            <a:r>
              <a:rPr lang="en-US" altLang="en-US" sz="2800" dirty="0">
                <a:solidFill>
                  <a:schemeClr val="accent2"/>
                </a:solidFill>
              </a:rPr>
              <a:t> Him.</a:t>
            </a:r>
            <a:endParaRPr lang="en-US" altLang="en-US" sz="2400" dirty="0">
              <a:solidFill>
                <a:schemeClr val="accent2"/>
              </a:solidFill>
            </a:endParaRPr>
          </a:p>
        </p:txBody>
      </p:sp>
      <p:sp>
        <p:nvSpPr>
          <p:cNvPr id="8" name="Text Box 9">
            <a:extLst>
              <a:ext uri="{FF2B5EF4-FFF2-40B4-BE49-F238E27FC236}">
                <a16:creationId xmlns:a16="http://schemas.microsoft.com/office/drawing/2014/main" id="{29757BF4-27B8-A31C-2C75-DAC7B827E464}"/>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9" name="TextBox 8">
            <a:extLst>
              <a:ext uri="{FF2B5EF4-FFF2-40B4-BE49-F238E27FC236}">
                <a16:creationId xmlns:a16="http://schemas.microsoft.com/office/drawing/2014/main" id="{1AC75748-F538-FA7A-AA9C-D33AFDAB74BB}"/>
              </a:ext>
            </a:extLst>
          </p:cNvPr>
          <p:cNvSpPr txBox="1"/>
          <p:nvPr/>
        </p:nvSpPr>
        <p:spPr>
          <a:xfrm>
            <a:off x="839416" y="5445224"/>
            <a:ext cx="10189132" cy="584775"/>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5"/>
            </a:pPr>
            <a:r>
              <a:rPr lang="en-US" sz="3200" dirty="0"/>
              <a:t> Angels were created to be </a:t>
            </a:r>
            <a:r>
              <a:rPr lang="en-US" sz="3200" b="1" u="sng" dirty="0">
                <a:solidFill>
                  <a:srgbClr val="00B0F0"/>
                </a:solidFill>
              </a:rPr>
              <a:t>MINISTERING</a:t>
            </a:r>
            <a:r>
              <a:rPr lang="en-US" sz="3200" dirty="0"/>
              <a:t> spirits.</a:t>
            </a:r>
          </a:p>
        </p:txBody>
      </p:sp>
    </p:spTree>
    <p:extLst>
      <p:ext uri="{BB962C8B-B14F-4D97-AF65-F5344CB8AC3E}">
        <p14:creationId xmlns:p14="http://schemas.microsoft.com/office/powerpoint/2010/main" val="35538823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707" name="Group 12"/>
          <p:cNvGrpSpPr>
            <a:grpSpLocks/>
          </p:cNvGrpSpPr>
          <p:nvPr/>
        </p:nvGrpSpPr>
        <p:grpSpPr bwMode="auto">
          <a:xfrm>
            <a:off x="2424113" y="1052513"/>
            <a:ext cx="1223962" cy="500062"/>
            <a:chOff x="582" y="708"/>
            <a:chExt cx="895" cy="315"/>
          </a:xfrm>
        </p:grpSpPr>
        <p:sp>
          <p:nvSpPr>
            <p:cNvPr id="29846"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9847"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9848"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9849"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9850"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29851"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29698" name="Rectangle 160"/>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29699" name="Group 2"/>
          <p:cNvGrpSpPr>
            <a:grpSpLocks/>
          </p:cNvGrpSpPr>
          <p:nvPr/>
        </p:nvGrpSpPr>
        <p:grpSpPr bwMode="auto">
          <a:xfrm>
            <a:off x="1181100" y="2133600"/>
            <a:ext cx="685800" cy="2667000"/>
            <a:chOff x="-216" y="1344"/>
            <a:chExt cx="432" cy="1680"/>
          </a:xfrm>
        </p:grpSpPr>
        <p:sp>
          <p:nvSpPr>
            <p:cNvPr id="29852"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9853"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29700" name="Line 5"/>
          <p:cNvSpPr>
            <a:spLocks noChangeShapeType="1"/>
          </p:cNvSpPr>
          <p:nvPr/>
        </p:nvSpPr>
        <p:spPr bwMode="auto">
          <a:xfrm>
            <a:off x="1828800"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01"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9702"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29703"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29705"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29706"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29708"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09"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29710"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29712"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29713"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29714"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9715" name="Picture 32"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9717" name="Group 37"/>
          <p:cNvGrpSpPr>
            <a:grpSpLocks/>
          </p:cNvGrpSpPr>
          <p:nvPr/>
        </p:nvGrpSpPr>
        <p:grpSpPr bwMode="auto">
          <a:xfrm>
            <a:off x="4548188" y="1628775"/>
            <a:ext cx="576262" cy="768350"/>
            <a:chOff x="2638" y="2131"/>
            <a:chExt cx="1380" cy="2073"/>
          </a:xfrm>
        </p:grpSpPr>
        <p:sp>
          <p:nvSpPr>
            <p:cNvPr id="29804"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5"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6"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7"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8"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09"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0"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1"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2"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3"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4"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5"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6"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7"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8"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19"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0"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1"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2"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3"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4"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5"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6"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7"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8"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29"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0"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1"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2"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3"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4"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5"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6"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7"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8"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39"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40"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9718"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29719" name="Group 82"/>
          <p:cNvGrpSpPr>
            <a:grpSpLocks/>
          </p:cNvGrpSpPr>
          <p:nvPr/>
        </p:nvGrpSpPr>
        <p:grpSpPr bwMode="auto">
          <a:xfrm>
            <a:off x="5988051" y="3536951"/>
            <a:ext cx="690563" cy="1611313"/>
            <a:chOff x="3098" y="2257"/>
            <a:chExt cx="435" cy="1015"/>
          </a:xfrm>
        </p:grpSpPr>
        <p:sp>
          <p:nvSpPr>
            <p:cNvPr id="29801"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9802"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29803"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29720" name="Picture 86"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9721" name="Group 87"/>
          <p:cNvGrpSpPr>
            <a:grpSpLocks/>
          </p:cNvGrpSpPr>
          <p:nvPr/>
        </p:nvGrpSpPr>
        <p:grpSpPr bwMode="auto">
          <a:xfrm>
            <a:off x="5842001" y="4797426"/>
            <a:ext cx="1693863" cy="568325"/>
            <a:chOff x="3001" y="3055"/>
            <a:chExt cx="1067" cy="358"/>
          </a:xfrm>
        </p:grpSpPr>
        <p:grpSp>
          <p:nvGrpSpPr>
            <p:cNvPr id="29796" name="Group 88"/>
            <p:cNvGrpSpPr>
              <a:grpSpLocks/>
            </p:cNvGrpSpPr>
            <p:nvPr/>
          </p:nvGrpSpPr>
          <p:grpSpPr bwMode="auto">
            <a:xfrm>
              <a:off x="3001" y="3055"/>
              <a:ext cx="1067" cy="304"/>
              <a:chOff x="2927" y="3466"/>
              <a:chExt cx="1067" cy="304"/>
            </a:xfrm>
          </p:grpSpPr>
          <p:sp>
            <p:nvSpPr>
              <p:cNvPr id="29798" name="Text Box 89"/>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29799" name="Object 90"/>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29799" name="Object 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9800" name="Object 91"/>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29800" name="Object 9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9797" name="Text Box 92"/>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29722" name="Line 93"/>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29723" name="Group 94"/>
          <p:cNvGrpSpPr>
            <a:grpSpLocks/>
          </p:cNvGrpSpPr>
          <p:nvPr/>
        </p:nvGrpSpPr>
        <p:grpSpPr bwMode="auto">
          <a:xfrm>
            <a:off x="6780214" y="2384425"/>
            <a:ext cx="1800225" cy="1036638"/>
            <a:chOff x="3799" y="1507"/>
            <a:chExt cx="1138" cy="653"/>
          </a:xfrm>
        </p:grpSpPr>
        <p:sp>
          <p:nvSpPr>
            <p:cNvPr id="29794" name="Line 95"/>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95" name="Line 96"/>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29724" name="Picture 97"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25" name="Text Box 142"/>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29726" name="Rectangle 143"/>
          <p:cNvSpPr>
            <a:spLocks noChangeArrowheads="1"/>
          </p:cNvSpPr>
          <p:nvPr/>
        </p:nvSpPr>
        <p:spPr bwMode="auto">
          <a:xfrm>
            <a:off x="6924676" y="3536950"/>
            <a:ext cx="2195513"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29727" name="Line 144"/>
          <p:cNvSpPr>
            <a:spLocks noChangeShapeType="1"/>
          </p:cNvSpPr>
          <p:nvPr/>
        </p:nvSpPr>
        <p:spPr bwMode="auto">
          <a:xfrm flipH="1">
            <a:off x="789622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11" name="Group 155"/>
          <p:cNvGrpSpPr>
            <a:grpSpLocks/>
          </p:cNvGrpSpPr>
          <p:nvPr/>
        </p:nvGrpSpPr>
        <p:grpSpPr bwMode="auto">
          <a:xfrm>
            <a:off x="8112126" y="1052514"/>
            <a:ext cx="1008063" cy="2376487"/>
            <a:chOff x="4309" y="663"/>
            <a:chExt cx="635" cy="1497"/>
          </a:xfrm>
        </p:grpSpPr>
        <p:sp>
          <p:nvSpPr>
            <p:cNvPr id="29792" name="Line 148"/>
            <p:cNvSpPr>
              <a:spLocks noChangeShapeType="1"/>
            </p:cNvSpPr>
            <p:nvPr/>
          </p:nvSpPr>
          <p:spPr bwMode="auto">
            <a:xfrm flipV="1">
              <a:off x="4626" y="663"/>
              <a:ext cx="0" cy="1497"/>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93" name="Line 149"/>
            <p:cNvSpPr>
              <a:spLocks noChangeShapeType="1"/>
            </p:cNvSpPr>
            <p:nvPr/>
          </p:nvSpPr>
          <p:spPr bwMode="auto">
            <a:xfrm>
              <a:off x="4309" y="1140"/>
              <a:ext cx="635" cy="0"/>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29730" name="Picture 156" descr="Gavel"/>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9731" name="Group 22"/>
          <p:cNvGrpSpPr>
            <a:grpSpLocks/>
          </p:cNvGrpSpPr>
          <p:nvPr/>
        </p:nvGrpSpPr>
        <p:grpSpPr bwMode="auto">
          <a:xfrm>
            <a:off x="4403725" y="3968750"/>
            <a:ext cx="1536700" cy="2730500"/>
            <a:chOff x="907" y="2500"/>
            <a:chExt cx="968" cy="1720"/>
          </a:xfrm>
        </p:grpSpPr>
        <p:sp>
          <p:nvSpPr>
            <p:cNvPr id="29790"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29791"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29732" name="Group 157"/>
          <p:cNvGrpSpPr>
            <a:grpSpLocks/>
          </p:cNvGrpSpPr>
          <p:nvPr/>
        </p:nvGrpSpPr>
        <p:grpSpPr bwMode="auto">
          <a:xfrm>
            <a:off x="4224338" y="1341438"/>
            <a:ext cx="6443662" cy="5516562"/>
            <a:chOff x="1701" y="845"/>
            <a:chExt cx="4059" cy="3475"/>
          </a:xfrm>
        </p:grpSpPr>
        <p:sp>
          <p:nvSpPr>
            <p:cNvPr id="29788" name="Line 158"/>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789" name="Line 159"/>
            <p:cNvSpPr>
              <a:spLocks noChangeShapeType="1"/>
            </p:cNvSpPr>
            <p:nvPr/>
          </p:nvSpPr>
          <p:spPr bwMode="auto">
            <a:xfrm flipV="1">
              <a:off x="1746" y="887"/>
              <a:ext cx="4014" cy="3"/>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grpSp>
        <p:nvGrpSpPr>
          <p:cNvPr id="29733" name="Group 161"/>
          <p:cNvGrpSpPr>
            <a:grpSpLocks/>
          </p:cNvGrpSpPr>
          <p:nvPr/>
        </p:nvGrpSpPr>
        <p:grpSpPr bwMode="auto">
          <a:xfrm>
            <a:off x="4116388" y="836614"/>
            <a:ext cx="4464050" cy="346075"/>
            <a:chOff x="2033" y="684"/>
            <a:chExt cx="2710" cy="218"/>
          </a:xfrm>
        </p:grpSpPr>
        <p:sp>
          <p:nvSpPr>
            <p:cNvPr id="29786" name="Line 162"/>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9787" name="Text Box 163"/>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sp>
        <p:nvSpPr>
          <p:cNvPr id="29734" name="Text Box 170"/>
          <p:cNvSpPr txBox="1">
            <a:spLocks noChangeArrowheads="1"/>
          </p:cNvSpPr>
          <p:nvPr/>
        </p:nvSpPr>
        <p:spPr bwMode="auto">
          <a:xfrm>
            <a:off x="446087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29735" name="Text Box 171"/>
          <p:cNvSpPr txBox="1">
            <a:spLocks noChangeArrowheads="1"/>
          </p:cNvSpPr>
          <p:nvPr/>
        </p:nvSpPr>
        <p:spPr bwMode="auto">
          <a:xfrm>
            <a:off x="690880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29738" name="Group 175"/>
          <p:cNvGrpSpPr>
            <a:grpSpLocks/>
          </p:cNvGrpSpPr>
          <p:nvPr/>
        </p:nvGrpSpPr>
        <p:grpSpPr bwMode="auto">
          <a:xfrm>
            <a:off x="5267326" y="798513"/>
            <a:ext cx="936625" cy="1790700"/>
            <a:chOff x="2358" y="503"/>
            <a:chExt cx="590" cy="1128"/>
          </a:xfrm>
        </p:grpSpPr>
        <p:sp>
          <p:nvSpPr>
            <p:cNvPr id="29784" name="Line 176"/>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9785" name="Text Box 177"/>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29739" name="Group 178"/>
          <p:cNvGrpSpPr>
            <a:grpSpLocks/>
          </p:cNvGrpSpPr>
          <p:nvPr/>
        </p:nvGrpSpPr>
        <p:grpSpPr bwMode="auto">
          <a:xfrm>
            <a:off x="6923089" y="800100"/>
            <a:ext cx="936625" cy="1873250"/>
            <a:chOff x="3401" y="504"/>
            <a:chExt cx="590" cy="1180"/>
          </a:xfrm>
        </p:grpSpPr>
        <p:sp>
          <p:nvSpPr>
            <p:cNvPr id="29782" name="Line 179"/>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9783" name="Text Box 180"/>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pic>
        <p:nvPicPr>
          <p:cNvPr id="29740" name="Picture 222" descr="Tencom2"/>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9741" name="Group 223"/>
          <p:cNvGrpSpPr>
            <a:grpSpLocks/>
          </p:cNvGrpSpPr>
          <p:nvPr/>
        </p:nvGrpSpPr>
        <p:grpSpPr bwMode="auto">
          <a:xfrm>
            <a:off x="7380289" y="2927350"/>
            <a:ext cx="1163637" cy="609600"/>
            <a:chOff x="3689" y="1844"/>
            <a:chExt cx="733" cy="384"/>
          </a:xfrm>
        </p:grpSpPr>
        <p:grpSp>
          <p:nvGrpSpPr>
            <p:cNvPr id="29743" name="Group 224"/>
            <p:cNvGrpSpPr>
              <a:grpSpLocks/>
            </p:cNvGrpSpPr>
            <p:nvPr/>
          </p:nvGrpSpPr>
          <p:grpSpPr bwMode="auto">
            <a:xfrm>
              <a:off x="4173" y="1844"/>
              <a:ext cx="249" cy="384"/>
              <a:chOff x="2638" y="2131"/>
              <a:chExt cx="1380" cy="2073"/>
            </a:xfrm>
          </p:grpSpPr>
          <p:sp>
            <p:nvSpPr>
              <p:cNvPr id="29745" name="Freeform 22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46" name="Freeform 22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47" name="Freeform 22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48" name="Freeform 22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49" name="Freeform 22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0" name="Freeform 23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1" name="Freeform 23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2" name="Freeform 23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3" name="Freeform 23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4" name="Freeform 23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5" name="Freeform 23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6" name="Freeform 23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7" name="Freeform 23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8" name="Freeform 23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59" name="Freeform 23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0" name="Freeform 24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1" name="Freeform 24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2" name="Freeform 24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3" name="Freeform 24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4" name="Freeform 24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5" name="Freeform 24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6" name="Freeform 24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7" name="Freeform 24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8" name="Freeform 24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9" name="Freeform 24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0" name="Freeform 25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1" name="Freeform 25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2" name="Freeform 25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3" name="Freeform 25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4" name="Freeform 25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5" name="Freeform 25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6" name="Freeform 25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7" name="Freeform 25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8" name="Freeform 25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79" name="Freeform 25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80" name="Freeform 26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81" name="Freeform 26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9744" name="Text Box 262"/>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29742" name="AutoShape 263"/>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 name="Text Box 29">
            <a:extLst>
              <a:ext uri="{FF2B5EF4-FFF2-40B4-BE49-F238E27FC236}">
                <a16:creationId xmlns:a16="http://schemas.microsoft.com/office/drawing/2014/main" id="{25EABBD4-313D-9319-CF79-191C39E17255}"/>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01F98F78-4E29-B45C-0754-8DD76147F669}"/>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69620E01-B9A4-A7A7-3FA3-BB9FA97C41DE}"/>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9C91ED01-AD5A-ADB4-56A0-6D247EA8760C}"/>
              </a:ext>
            </a:extLst>
          </p:cNvPr>
          <p:cNvPicPr>
            <a:picLocks noChangeAspect="1"/>
          </p:cNvPicPr>
          <p:nvPr/>
        </p:nvPicPr>
        <p:blipFill>
          <a:blip r:embed="rId12"/>
          <a:stretch>
            <a:fillRect/>
          </a:stretch>
        </p:blipFill>
        <p:spPr>
          <a:xfrm>
            <a:off x="4941942" y="2557464"/>
            <a:ext cx="794018" cy="758826"/>
          </a:xfrm>
          <a:prstGeom prst="rect">
            <a:avLst/>
          </a:prstGeom>
        </p:spPr>
      </p:pic>
      <p:grpSp>
        <p:nvGrpSpPr>
          <p:cNvPr id="29716" name="Group 33"/>
          <p:cNvGrpSpPr>
            <a:grpSpLocks/>
          </p:cNvGrpSpPr>
          <p:nvPr/>
        </p:nvGrpSpPr>
        <p:grpSpPr bwMode="auto">
          <a:xfrm>
            <a:off x="5267326" y="2673351"/>
            <a:ext cx="1152525" cy="460375"/>
            <a:chOff x="2759" y="1652"/>
            <a:chExt cx="726" cy="290"/>
          </a:xfrm>
        </p:grpSpPr>
        <p:sp>
          <p:nvSpPr>
            <p:cNvPr id="29841"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9842"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9843"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4156574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3" name="Picture 11" descr="Cross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929028" y="3969060"/>
            <a:ext cx="3258152" cy="3084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8" name="Rectangle 4"/>
          <p:cNvSpPr>
            <a:spLocks noChangeArrowheads="1"/>
          </p:cNvSpPr>
          <p:nvPr/>
        </p:nvSpPr>
        <p:spPr bwMode="auto">
          <a:xfrm>
            <a:off x="227348" y="80964"/>
            <a:ext cx="8856983" cy="6696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b="1" dirty="0"/>
              <a:t>John 1:29</a:t>
            </a:r>
            <a:r>
              <a:rPr lang="en-US" altLang="en-US" dirty="0"/>
              <a:t> The next day John saw </a:t>
            </a:r>
            <a:r>
              <a:rPr lang="en-US" altLang="en-US" dirty="0">
                <a:solidFill>
                  <a:srgbClr val="FF3300"/>
                </a:solidFill>
              </a:rPr>
              <a:t>Jesus</a:t>
            </a:r>
            <a:r>
              <a:rPr lang="en-US" altLang="en-US" dirty="0"/>
              <a:t> coming toward him, and said, "Behold! </a:t>
            </a:r>
            <a:r>
              <a:rPr lang="en-US" altLang="en-US" dirty="0">
                <a:solidFill>
                  <a:srgbClr val="FF3300"/>
                </a:solidFill>
              </a:rPr>
              <a:t>The Lamb of God</a:t>
            </a:r>
            <a:r>
              <a:rPr lang="en-US" altLang="en-US" dirty="0"/>
              <a:t> </a:t>
            </a:r>
            <a:r>
              <a:rPr lang="en-US" altLang="en-US" dirty="0">
                <a:solidFill>
                  <a:srgbClr val="FF3300"/>
                </a:solidFill>
              </a:rPr>
              <a:t>who takes away the sin of the world!</a:t>
            </a:r>
          </a:p>
          <a:p>
            <a:pPr eaLnBrk="1" hangingPunct="1">
              <a:spcBef>
                <a:spcPct val="0"/>
              </a:spcBef>
              <a:buFontTx/>
              <a:buNone/>
            </a:pPr>
            <a:endParaRPr lang="en-US" altLang="en-US" dirty="0">
              <a:solidFill>
                <a:srgbClr val="FF3300"/>
              </a:solidFill>
            </a:endParaRPr>
          </a:p>
          <a:p>
            <a:pPr eaLnBrk="1" hangingPunct="1">
              <a:spcBef>
                <a:spcPct val="0"/>
              </a:spcBef>
              <a:buNone/>
            </a:pPr>
            <a:r>
              <a:rPr lang="en-US" altLang="en-US" b="1" dirty="0"/>
              <a:t>1 Peter 1:18-20</a:t>
            </a:r>
            <a:r>
              <a:rPr lang="en-US" altLang="en-US" dirty="0"/>
              <a:t> Knowing that you were not redeemed with corruptible things, like silver or gold, from your aimless conduct received by tradition from your fathers, but with the </a:t>
            </a:r>
            <a:r>
              <a:rPr lang="en-US" altLang="en-US" dirty="0">
                <a:solidFill>
                  <a:srgbClr val="FF3300"/>
                </a:solidFill>
              </a:rPr>
              <a:t>precious blood of Christ, as of a lamb without blemish and without spot.</a:t>
            </a:r>
            <a:r>
              <a:rPr lang="en-US" altLang="en-US" dirty="0"/>
              <a:t> He indeed was foreordained before the foundation of the world, but was </a:t>
            </a:r>
            <a:r>
              <a:rPr lang="en-US" altLang="en-US" dirty="0">
                <a:solidFill>
                  <a:srgbClr val="FF3300"/>
                </a:solidFill>
              </a:rPr>
              <a:t>manifest in these last times for you.</a:t>
            </a:r>
          </a:p>
          <a:p>
            <a:pPr eaLnBrk="1" hangingPunct="1">
              <a:spcBef>
                <a:spcPct val="0"/>
              </a:spcBef>
              <a:buFontTx/>
              <a:buNone/>
            </a:pPr>
            <a:endParaRPr lang="en-US" altLang="en-US" sz="1800" dirty="0">
              <a:solidFill>
                <a:srgbClr val="FF3300"/>
              </a:solidFill>
            </a:endParaRPr>
          </a:p>
        </p:txBody>
      </p:sp>
      <p:sp>
        <p:nvSpPr>
          <p:cNvPr id="2" name="Rectangle: Rounded Corners 1">
            <a:extLst>
              <a:ext uri="{FF2B5EF4-FFF2-40B4-BE49-F238E27FC236}">
                <a16:creationId xmlns:a16="http://schemas.microsoft.com/office/drawing/2014/main" id="{ECDEF399-9CBF-2E68-2049-770105692051}"/>
              </a:ext>
            </a:extLst>
          </p:cNvPr>
          <p:cNvSpPr/>
          <p:nvPr/>
        </p:nvSpPr>
        <p:spPr>
          <a:xfrm>
            <a:off x="7752184" y="1592796"/>
            <a:ext cx="4212468" cy="747836"/>
          </a:xfrm>
          <a:prstGeom prst="roundRect">
            <a:avLst/>
          </a:prstGeom>
          <a:solidFill>
            <a:srgbClr val="00B050"/>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THE LAMB OF GOD</a:t>
            </a:r>
          </a:p>
        </p:txBody>
      </p:sp>
      <p:sp>
        <p:nvSpPr>
          <p:cNvPr id="3" name="Rectangle: Rounded Corners 2">
            <a:extLst>
              <a:ext uri="{FF2B5EF4-FFF2-40B4-BE49-F238E27FC236}">
                <a16:creationId xmlns:a16="http://schemas.microsoft.com/office/drawing/2014/main" id="{64346235-613B-F2D6-F984-3DA12AF518FF}"/>
              </a:ext>
            </a:extLst>
          </p:cNvPr>
          <p:cNvSpPr/>
          <p:nvPr/>
        </p:nvSpPr>
        <p:spPr>
          <a:xfrm>
            <a:off x="7752184" y="2945209"/>
            <a:ext cx="4212468" cy="747836"/>
          </a:xfrm>
          <a:prstGeom prst="roundRect">
            <a:avLst/>
          </a:prstGeom>
          <a:solidFill>
            <a:srgbClr val="00B050"/>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SINLESS</a:t>
            </a:r>
          </a:p>
        </p:txBody>
      </p:sp>
    </p:spTree>
    <p:extLst>
      <p:ext uri="{BB962C8B-B14F-4D97-AF65-F5344CB8AC3E}">
        <p14:creationId xmlns:p14="http://schemas.microsoft.com/office/powerpoint/2010/main" val="1460706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1988">
                                            <p:txEl>
                                              <p:pRg st="0" end="0"/>
                                            </p:txEl>
                                          </p:spTgt>
                                        </p:tgtEl>
                                        <p:attrNameLst>
                                          <p:attrName>style.visibility</p:attrName>
                                        </p:attrNameLst>
                                      </p:cBhvr>
                                      <p:to>
                                        <p:strVal val="visible"/>
                                      </p:to>
                                    </p:set>
                                    <p:anim calcmode="lin" valueType="num">
                                      <p:cBhvr additive="base">
                                        <p:cTn id="7" dur="1000" fill="hold"/>
                                        <p:tgtEl>
                                          <p:spTgt spid="41988">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419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1000" fill="hold"/>
                                        <p:tgtEl>
                                          <p:spTgt spid="2"/>
                                        </p:tgtEl>
                                        <p:attrNameLst>
                                          <p:attrName>ppt_w</p:attrName>
                                        </p:attrNameLst>
                                      </p:cBhvr>
                                      <p:tavLst>
                                        <p:tav tm="0">
                                          <p:val>
                                            <p:fltVal val="0"/>
                                          </p:val>
                                        </p:tav>
                                        <p:tav tm="100000">
                                          <p:val>
                                            <p:strVal val="#ppt_w"/>
                                          </p:val>
                                        </p:tav>
                                      </p:tavLst>
                                    </p:anim>
                                    <p:anim calcmode="lin" valueType="num">
                                      <p:cBhvr>
                                        <p:cTn id="14" dur="1000" fill="hold"/>
                                        <p:tgtEl>
                                          <p:spTgt spid="2"/>
                                        </p:tgtEl>
                                        <p:attrNameLst>
                                          <p:attrName>ppt_h</p:attrName>
                                        </p:attrNameLst>
                                      </p:cBhvr>
                                      <p:tavLst>
                                        <p:tav tm="0">
                                          <p:val>
                                            <p:fltVal val="0"/>
                                          </p:val>
                                        </p:tav>
                                        <p:tav tm="100000">
                                          <p:val>
                                            <p:strVal val="#ppt_h"/>
                                          </p:val>
                                        </p:tav>
                                      </p:tavLst>
                                    </p:anim>
                                    <p:animEffect transition="in" filter="fade">
                                      <p:cBhvr>
                                        <p:cTn id="15" dur="10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41988">
                                            <p:txEl>
                                              <p:pRg st="2" end="2"/>
                                            </p:txEl>
                                          </p:spTgt>
                                        </p:tgtEl>
                                        <p:attrNameLst>
                                          <p:attrName>style.visibility</p:attrName>
                                        </p:attrNameLst>
                                      </p:cBhvr>
                                      <p:to>
                                        <p:strVal val="visible"/>
                                      </p:to>
                                    </p:set>
                                    <p:anim calcmode="lin" valueType="num">
                                      <p:cBhvr additive="base">
                                        <p:cTn id="20" dur="1000" fill="hold"/>
                                        <p:tgtEl>
                                          <p:spTgt spid="41988">
                                            <p:txEl>
                                              <p:pRg st="2" end="2"/>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4198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3"/>
                                        </p:tgtEl>
                                        <p:attrNameLst>
                                          <p:attrName>style.visibility</p:attrName>
                                        </p:attrNameLst>
                                      </p:cBhvr>
                                      <p:to>
                                        <p:strVal val="visible"/>
                                      </p:to>
                                    </p:set>
                                    <p:anim calcmode="lin" valueType="num">
                                      <p:cBhvr>
                                        <p:cTn id="26" dur="1000" fill="hold"/>
                                        <p:tgtEl>
                                          <p:spTgt spid="3"/>
                                        </p:tgtEl>
                                        <p:attrNameLst>
                                          <p:attrName>ppt_w</p:attrName>
                                        </p:attrNameLst>
                                      </p:cBhvr>
                                      <p:tavLst>
                                        <p:tav tm="0">
                                          <p:val>
                                            <p:fltVal val="0"/>
                                          </p:val>
                                        </p:tav>
                                        <p:tav tm="100000">
                                          <p:val>
                                            <p:strVal val="#ppt_w"/>
                                          </p:val>
                                        </p:tav>
                                      </p:tavLst>
                                    </p:anim>
                                    <p:anim calcmode="lin" valueType="num">
                                      <p:cBhvr>
                                        <p:cTn id="27" dur="1000" fill="hold"/>
                                        <p:tgtEl>
                                          <p:spTgt spid="3"/>
                                        </p:tgtEl>
                                        <p:attrNameLst>
                                          <p:attrName>ppt_h</p:attrName>
                                        </p:attrNameLst>
                                      </p:cBhvr>
                                      <p:tavLst>
                                        <p:tav tm="0">
                                          <p:val>
                                            <p:fltVal val="0"/>
                                          </p:val>
                                        </p:tav>
                                        <p:tav tm="100000">
                                          <p:val>
                                            <p:strVal val="#ppt_h"/>
                                          </p:val>
                                        </p:tav>
                                      </p:tavLst>
                                    </p:anim>
                                    <p:animEffect transition="in" filter="fade">
                                      <p:cBhvr>
                                        <p:cTn id="28"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3" name="Picture 11" descr="Cross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929028" y="3969060"/>
            <a:ext cx="3258152" cy="3084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8" name="Rectangle 4"/>
          <p:cNvSpPr>
            <a:spLocks noChangeArrowheads="1"/>
          </p:cNvSpPr>
          <p:nvPr/>
        </p:nvSpPr>
        <p:spPr bwMode="auto">
          <a:xfrm>
            <a:off x="227348" y="80964"/>
            <a:ext cx="8856983" cy="6696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b="1" dirty="0"/>
              <a:t>Revelation 5:8-9 </a:t>
            </a:r>
            <a:r>
              <a:rPr lang="en-US" altLang="en-US" dirty="0"/>
              <a:t>And when he had taken it, the four living creatures and the twenty-four elders fell down before the </a:t>
            </a:r>
            <a:r>
              <a:rPr lang="en-US" altLang="en-US" dirty="0">
                <a:solidFill>
                  <a:srgbClr val="FF3300"/>
                </a:solidFill>
              </a:rPr>
              <a:t>Lamb.</a:t>
            </a:r>
            <a:r>
              <a:rPr lang="en-US" altLang="en-US" dirty="0"/>
              <a:t> Each one had a harp and they were holding golden bowls full of incense, which are the prayers of the saints. And they sang a new song, saying: "You are worthy to take the scroll, And to open its seals; For </a:t>
            </a:r>
            <a:r>
              <a:rPr lang="en-US" altLang="en-US" dirty="0">
                <a:solidFill>
                  <a:srgbClr val="FF3300"/>
                </a:solidFill>
              </a:rPr>
              <a:t>You were slain, And have redeemed us to God by Your blood</a:t>
            </a:r>
            <a:r>
              <a:rPr lang="en-US" altLang="en-US" dirty="0"/>
              <a:t> out of every tribe and </a:t>
            </a:r>
          </a:p>
          <a:p>
            <a:pPr eaLnBrk="1" hangingPunct="1">
              <a:spcBef>
                <a:spcPct val="0"/>
              </a:spcBef>
              <a:buFontTx/>
              <a:buNone/>
            </a:pPr>
            <a:r>
              <a:rPr lang="en-US" altLang="en-US" dirty="0"/>
              <a:t>tongue and people and nation,</a:t>
            </a:r>
          </a:p>
          <a:p>
            <a:pPr eaLnBrk="1" hangingPunct="1">
              <a:spcBef>
                <a:spcPct val="0"/>
              </a:spcBef>
              <a:buFontTx/>
              <a:buNone/>
            </a:pPr>
            <a:endParaRPr lang="en-US" altLang="en-US" sz="1800" dirty="0">
              <a:solidFill>
                <a:srgbClr val="FF3300"/>
              </a:solidFill>
            </a:endParaRPr>
          </a:p>
        </p:txBody>
      </p:sp>
      <p:sp>
        <p:nvSpPr>
          <p:cNvPr id="2" name="Rectangle: Rounded Corners 1">
            <a:extLst>
              <a:ext uri="{FF2B5EF4-FFF2-40B4-BE49-F238E27FC236}">
                <a16:creationId xmlns:a16="http://schemas.microsoft.com/office/drawing/2014/main" id="{ECDEF399-9CBF-2E68-2049-770105692051}"/>
              </a:ext>
            </a:extLst>
          </p:cNvPr>
          <p:cNvSpPr/>
          <p:nvPr/>
        </p:nvSpPr>
        <p:spPr>
          <a:xfrm>
            <a:off x="7752184" y="1592796"/>
            <a:ext cx="4212468" cy="747836"/>
          </a:xfrm>
          <a:prstGeom prst="roundRect">
            <a:avLst/>
          </a:prstGeom>
          <a:solidFill>
            <a:srgbClr val="00B050"/>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SACRIFICED</a:t>
            </a:r>
          </a:p>
        </p:txBody>
      </p:sp>
    </p:spTree>
    <p:extLst>
      <p:ext uri="{BB962C8B-B14F-4D97-AF65-F5344CB8AC3E}">
        <p14:creationId xmlns:p14="http://schemas.microsoft.com/office/powerpoint/2010/main" val="1735701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3" name="Picture 11" descr="Cross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929028" y="3969060"/>
            <a:ext cx="3258152" cy="3084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8" name="Rectangle 4"/>
          <p:cNvSpPr>
            <a:spLocks noChangeArrowheads="1"/>
          </p:cNvSpPr>
          <p:nvPr/>
        </p:nvSpPr>
        <p:spPr bwMode="auto">
          <a:xfrm>
            <a:off x="227348" y="80964"/>
            <a:ext cx="8856983" cy="6696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3200" b="1" dirty="0"/>
              <a:t>Hebrews 10:12,14</a:t>
            </a:r>
            <a:r>
              <a:rPr lang="en-US" altLang="en-US" sz="3200" dirty="0"/>
              <a:t> But this Man, after He had offered </a:t>
            </a:r>
            <a:r>
              <a:rPr lang="en-US" altLang="en-US" sz="3200" dirty="0">
                <a:solidFill>
                  <a:srgbClr val="FF3300"/>
                </a:solidFill>
              </a:rPr>
              <a:t>one sacrifice for sins forever</a:t>
            </a:r>
            <a:r>
              <a:rPr lang="en-US" altLang="en-US" sz="3200" dirty="0"/>
              <a:t>, sat down at the right hand of God.  For by one offering He has</a:t>
            </a:r>
            <a:r>
              <a:rPr lang="en-US" altLang="en-US" sz="3200" dirty="0">
                <a:solidFill>
                  <a:schemeClr val="bg2"/>
                </a:solidFill>
              </a:rPr>
              <a:t> </a:t>
            </a:r>
            <a:r>
              <a:rPr lang="en-US" altLang="en-US" sz="3200" dirty="0">
                <a:solidFill>
                  <a:srgbClr val="FF3300"/>
                </a:solidFill>
              </a:rPr>
              <a:t>perfected forever</a:t>
            </a:r>
            <a:r>
              <a:rPr lang="en-US" altLang="en-US" sz="3200" dirty="0"/>
              <a:t> those who are being sanctified.</a:t>
            </a:r>
          </a:p>
          <a:p>
            <a:pPr eaLnBrk="1" hangingPunct="1">
              <a:spcBef>
                <a:spcPct val="0"/>
              </a:spcBef>
              <a:buFontTx/>
              <a:buNone/>
            </a:pPr>
            <a:endParaRPr lang="en-US" altLang="en-US" sz="1800" dirty="0">
              <a:solidFill>
                <a:srgbClr val="FF3300"/>
              </a:solidFill>
            </a:endParaRPr>
          </a:p>
          <a:p>
            <a:pPr eaLnBrk="1" hangingPunct="1">
              <a:spcBef>
                <a:spcPct val="0"/>
              </a:spcBef>
              <a:buNone/>
            </a:pPr>
            <a:r>
              <a:rPr lang="en-US" altLang="en-US" b="1" dirty="0"/>
              <a:t>John 19:30</a:t>
            </a:r>
            <a:r>
              <a:rPr lang="en-US" altLang="en-US" dirty="0"/>
              <a:t> So when Jesus had received the sour wine, He said, </a:t>
            </a:r>
            <a:r>
              <a:rPr lang="en-US" altLang="en-US" b="1" dirty="0">
                <a:solidFill>
                  <a:srgbClr val="FF3300"/>
                </a:solidFill>
              </a:rPr>
              <a:t>"It is finished!"</a:t>
            </a:r>
            <a:r>
              <a:rPr lang="en-US" altLang="en-US" dirty="0"/>
              <a:t> And bowing His head, He gave up His spirit.</a:t>
            </a:r>
          </a:p>
          <a:p>
            <a:pPr eaLnBrk="1" hangingPunct="1">
              <a:spcBef>
                <a:spcPct val="0"/>
              </a:spcBef>
              <a:buFontTx/>
              <a:buNone/>
            </a:pPr>
            <a:endParaRPr lang="en-US" altLang="en-US" sz="1800" dirty="0">
              <a:solidFill>
                <a:srgbClr val="FF3300"/>
              </a:solidFill>
            </a:endParaRPr>
          </a:p>
        </p:txBody>
      </p:sp>
      <p:sp>
        <p:nvSpPr>
          <p:cNvPr id="2" name="Rectangle: Rounded Corners 1">
            <a:extLst>
              <a:ext uri="{FF2B5EF4-FFF2-40B4-BE49-F238E27FC236}">
                <a16:creationId xmlns:a16="http://schemas.microsoft.com/office/drawing/2014/main" id="{ECDEF399-9CBF-2E68-2049-770105692051}"/>
              </a:ext>
            </a:extLst>
          </p:cNvPr>
          <p:cNvSpPr/>
          <p:nvPr/>
        </p:nvSpPr>
        <p:spPr>
          <a:xfrm>
            <a:off x="7752184" y="1592796"/>
            <a:ext cx="4212468" cy="1080120"/>
          </a:xfrm>
          <a:prstGeom prst="roundRect">
            <a:avLst/>
          </a:prstGeom>
          <a:solidFill>
            <a:srgbClr val="00B050"/>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SUBSTITUTE FOR THE WORLD</a:t>
            </a:r>
          </a:p>
        </p:txBody>
      </p:sp>
      <p:sp>
        <p:nvSpPr>
          <p:cNvPr id="3" name="Rectangle: Rounded Corners 2">
            <a:extLst>
              <a:ext uri="{FF2B5EF4-FFF2-40B4-BE49-F238E27FC236}">
                <a16:creationId xmlns:a16="http://schemas.microsoft.com/office/drawing/2014/main" id="{DE1984BD-96FB-F792-7CA5-29155C79D88B}"/>
              </a:ext>
            </a:extLst>
          </p:cNvPr>
          <p:cNvSpPr/>
          <p:nvPr/>
        </p:nvSpPr>
        <p:spPr>
          <a:xfrm>
            <a:off x="7750616" y="3969060"/>
            <a:ext cx="4212468" cy="1080120"/>
          </a:xfrm>
          <a:prstGeom prst="roundRect">
            <a:avLst/>
          </a:prstGeom>
          <a:solidFill>
            <a:srgbClr val="00B050"/>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SINS TAKEN AWAY FOREVER</a:t>
            </a:r>
          </a:p>
        </p:txBody>
      </p:sp>
    </p:spTree>
    <p:extLst>
      <p:ext uri="{BB962C8B-B14F-4D97-AF65-F5344CB8AC3E}">
        <p14:creationId xmlns:p14="http://schemas.microsoft.com/office/powerpoint/2010/main" val="3134185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Effect transition="in" filter="fade">
                                      <p:cBhvr>
                                        <p:cTn id="9" dur="10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41988">
                                            <p:txEl>
                                              <p:pRg st="2" end="2"/>
                                            </p:txEl>
                                          </p:spTgt>
                                        </p:tgtEl>
                                        <p:attrNameLst>
                                          <p:attrName>style.visibility</p:attrName>
                                        </p:attrNameLst>
                                      </p:cBhvr>
                                      <p:to>
                                        <p:strVal val="visible"/>
                                      </p:to>
                                    </p:set>
                                    <p:anim calcmode="lin" valueType="num">
                                      <p:cBhvr additive="base">
                                        <p:cTn id="14" dur="1000" fill="hold"/>
                                        <p:tgtEl>
                                          <p:spTgt spid="41988">
                                            <p:txEl>
                                              <p:pRg st="2" end="2"/>
                                            </p:txEl>
                                          </p:spTgt>
                                        </p:tgtEl>
                                        <p:attrNameLst>
                                          <p:attrName>ppt_x</p:attrName>
                                        </p:attrNameLst>
                                      </p:cBhvr>
                                      <p:tavLst>
                                        <p:tav tm="0">
                                          <p:val>
                                            <p:strVal val="#ppt_x"/>
                                          </p:val>
                                        </p:tav>
                                        <p:tav tm="100000">
                                          <p:val>
                                            <p:strVal val="#ppt_x"/>
                                          </p:val>
                                        </p:tav>
                                      </p:tavLst>
                                    </p:anim>
                                    <p:anim calcmode="lin" valueType="num">
                                      <p:cBhvr additive="base">
                                        <p:cTn id="15" dur="1000" fill="hold"/>
                                        <p:tgtEl>
                                          <p:spTgt spid="4198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53" presetClass="entr" presetSubtype="16"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1000" fill="hold"/>
                                        <p:tgtEl>
                                          <p:spTgt spid="3"/>
                                        </p:tgtEl>
                                        <p:attrNameLst>
                                          <p:attrName>ppt_w</p:attrName>
                                        </p:attrNameLst>
                                      </p:cBhvr>
                                      <p:tavLst>
                                        <p:tav tm="0">
                                          <p:val>
                                            <p:fltVal val="0"/>
                                          </p:val>
                                        </p:tav>
                                        <p:tav tm="100000">
                                          <p:val>
                                            <p:strVal val="#ppt_w"/>
                                          </p:val>
                                        </p:tav>
                                      </p:tavLst>
                                    </p:anim>
                                    <p:anim calcmode="lin" valueType="num">
                                      <p:cBhvr>
                                        <p:cTn id="21" dur="1000" fill="hold"/>
                                        <p:tgtEl>
                                          <p:spTgt spid="3"/>
                                        </p:tgtEl>
                                        <p:attrNameLst>
                                          <p:attrName>ppt_h</p:attrName>
                                        </p:attrNameLst>
                                      </p:cBhvr>
                                      <p:tavLst>
                                        <p:tav tm="0">
                                          <p:val>
                                            <p:fltVal val="0"/>
                                          </p:val>
                                        </p:tav>
                                        <p:tav tm="100000">
                                          <p:val>
                                            <p:strVal val="#ppt_h"/>
                                          </p:val>
                                        </p:tav>
                                      </p:tavLst>
                                    </p:anim>
                                    <p:animEffect transition="in" filter="fade">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1" descr="Cross 1">
            <a:extLst>
              <a:ext uri="{FF2B5EF4-FFF2-40B4-BE49-F238E27FC236}">
                <a16:creationId xmlns:a16="http://schemas.microsoft.com/office/drawing/2014/main" id="{7D617D60-9247-924C-3BA2-CBC64B73574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868308" y="50632"/>
            <a:ext cx="3258152" cy="3084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Diagram 5">
            <a:extLst>
              <a:ext uri="{FF2B5EF4-FFF2-40B4-BE49-F238E27FC236}">
                <a16:creationId xmlns:a16="http://schemas.microsoft.com/office/drawing/2014/main" id="{BDCCED68-DC21-9500-439C-9C1DC276CA04}"/>
              </a:ext>
            </a:extLst>
          </p:cNvPr>
          <p:cNvGraphicFramePr/>
          <p:nvPr>
            <p:extLst>
              <p:ext uri="{D42A27DB-BD31-4B8C-83A1-F6EECF244321}">
                <p14:modId xmlns:p14="http://schemas.microsoft.com/office/powerpoint/2010/main" val="2216677235"/>
              </p:ext>
            </p:extLst>
          </p:nvPr>
        </p:nvGraphicFramePr>
        <p:xfrm>
          <a:off x="191344" y="719666"/>
          <a:ext cx="11719092" cy="5418667"/>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1389812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graphicEl>
                                              <a:dgm id="{88708B2A-DEB2-4B99-B1DF-0E86B2A27809}"/>
                                            </p:graphicEl>
                                          </p:spTgt>
                                        </p:tgtEl>
                                        <p:attrNameLst>
                                          <p:attrName>style.visibility</p:attrName>
                                        </p:attrNameLst>
                                      </p:cBhvr>
                                      <p:to>
                                        <p:strVal val="visible"/>
                                      </p:to>
                                    </p:set>
                                    <p:anim calcmode="lin" valueType="num">
                                      <p:cBhvr>
                                        <p:cTn id="7" dur="1000" fill="hold"/>
                                        <p:tgtEl>
                                          <p:spTgt spid="6">
                                            <p:graphicEl>
                                              <a:dgm id="{88708B2A-DEB2-4B99-B1DF-0E86B2A27809}"/>
                                            </p:graphicEl>
                                          </p:spTgt>
                                        </p:tgtEl>
                                        <p:attrNameLst>
                                          <p:attrName>ppt_w</p:attrName>
                                        </p:attrNameLst>
                                      </p:cBhvr>
                                      <p:tavLst>
                                        <p:tav tm="0">
                                          <p:val>
                                            <p:fltVal val="0"/>
                                          </p:val>
                                        </p:tav>
                                        <p:tav tm="100000">
                                          <p:val>
                                            <p:strVal val="#ppt_w"/>
                                          </p:val>
                                        </p:tav>
                                      </p:tavLst>
                                    </p:anim>
                                    <p:anim calcmode="lin" valueType="num">
                                      <p:cBhvr>
                                        <p:cTn id="8" dur="1000" fill="hold"/>
                                        <p:tgtEl>
                                          <p:spTgt spid="6">
                                            <p:graphicEl>
                                              <a:dgm id="{88708B2A-DEB2-4B99-B1DF-0E86B2A27809}"/>
                                            </p:graphicEl>
                                          </p:spTgt>
                                        </p:tgtEl>
                                        <p:attrNameLst>
                                          <p:attrName>ppt_h</p:attrName>
                                        </p:attrNameLst>
                                      </p:cBhvr>
                                      <p:tavLst>
                                        <p:tav tm="0">
                                          <p:val>
                                            <p:fltVal val="0"/>
                                          </p:val>
                                        </p:tav>
                                        <p:tav tm="100000">
                                          <p:val>
                                            <p:strVal val="#ppt_h"/>
                                          </p:val>
                                        </p:tav>
                                      </p:tavLst>
                                    </p:anim>
                                    <p:animEffect transition="in" filter="fade">
                                      <p:cBhvr>
                                        <p:cTn id="9" dur="1000"/>
                                        <p:tgtEl>
                                          <p:spTgt spid="6">
                                            <p:graphicEl>
                                              <a:dgm id="{88708B2A-DEB2-4B99-B1DF-0E86B2A27809}"/>
                                            </p:graphic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graphicEl>
                                              <a:dgm id="{3CD748EF-3D90-4E47-9C6C-C91254BA83BF}"/>
                                            </p:graphicEl>
                                          </p:spTgt>
                                        </p:tgtEl>
                                        <p:attrNameLst>
                                          <p:attrName>style.visibility</p:attrName>
                                        </p:attrNameLst>
                                      </p:cBhvr>
                                      <p:to>
                                        <p:strVal val="visible"/>
                                      </p:to>
                                    </p:set>
                                    <p:anim calcmode="lin" valueType="num">
                                      <p:cBhvr>
                                        <p:cTn id="12" dur="1000" fill="hold"/>
                                        <p:tgtEl>
                                          <p:spTgt spid="6">
                                            <p:graphicEl>
                                              <a:dgm id="{3CD748EF-3D90-4E47-9C6C-C91254BA83BF}"/>
                                            </p:graphicEl>
                                          </p:spTgt>
                                        </p:tgtEl>
                                        <p:attrNameLst>
                                          <p:attrName>ppt_w</p:attrName>
                                        </p:attrNameLst>
                                      </p:cBhvr>
                                      <p:tavLst>
                                        <p:tav tm="0">
                                          <p:val>
                                            <p:fltVal val="0"/>
                                          </p:val>
                                        </p:tav>
                                        <p:tav tm="100000">
                                          <p:val>
                                            <p:strVal val="#ppt_w"/>
                                          </p:val>
                                        </p:tav>
                                      </p:tavLst>
                                    </p:anim>
                                    <p:anim calcmode="lin" valueType="num">
                                      <p:cBhvr>
                                        <p:cTn id="13" dur="1000" fill="hold"/>
                                        <p:tgtEl>
                                          <p:spTgt spid="6">
                                            <p:graphicEl>
                                              <a:dgm id="{3CD748EF-3D90-4E47-9C6C-C91254BA83BF}"/>
                                            </p:graphicEl>
                                          </p:spTgt>
                                        </p:tgtEl>
                                        <p:attrNameLst>
                                          <p:attrName>ppt_h</p:attrName>
                                        </p:attrNameLst>
                                      </p:cBhvr>
                                      <p:tavLst>
                                        <p:tav tm="0">
                                          <p:val>
                                            <p:fltVal val="0"/>
                                          </p:val>
                                        </p:tav>
                                        <p:tav tm="100000">
                                          <p:val>
                                            <p:strVal val="#ppt_h"/>
                                          </p:val>
                                        </p:tav>
                                      </p:tavLst>
                                    </p:anim>
                                    <p:animEffect transition="in" filter="fade">
                                      <p:cBhvr>
                                        <p:cTn id="14" dur="1000"/>
                                        <p:tgtEl>
                                          <p:spTgt spid="6">
                                            <p:graphicEl>
                                              <a:dgm id="{3CD748EF-3D90-4E47-9C6C-C91254BA83BF}"/>
                                            </p:graphicEl>
                                          </p:spTgt>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6">
                                            <p:graphicEl>
                                              <a:dgm id="{0E54CE60-B637-4D2F-BAA5-021B608F911C}"/>
                                            </p:graphicEl>
                                          </p:spTgt>
                                        </p:tgtEl>
                                        <p:attrNameLst>
                                          <p:attrName>style.visibility</p:attrName>
                                        </p:attrNameLst>
                                      </p:cBhvr>
                                      <p:to>
                                        <p:strVal val="visible"/>
                                      </p:to>
                                    </p:set>
                                    <p:anim calcmode="lin" valueType="num">
                                      <p:cBhvr>
                                        <p:cTn id="19" dur="1000" fill="hold"/>
                                        <p:tgtEl>
                                          <p:spTgt spid="6">
                                            <p:graphicEl>
                                              <a:dgm id="{0E54CE60-B637-4D2F-BAA5-021B608F911C}"/>
                                            </p:graphicEl>
                                          </p:spTgt>
                                        </p:tgtEl>
                                        <p:attrNameLst>
                                          <p:attrName>ppt_w</p:attrName>
                                        </p:attrNameLst>
                                      </p:cBhvr>
                                      <p:tavLst>
                                        <p:tav tm="0">
                                          <p:val>
                                            <p:fltVal val="0"/>
                                          </p:val>
                                        </p:tav>
                                        <p:tav tm="100000">
                                          <p:val>
                                            <p:strVal val="#ppt_w"/>
                                          </p:val>
                                        </p:tav>
                                      </p:tavLst>
                                    </p:anim>
                                    <p:anim calcmode="lin" valueType="num">
                                      <p:cBhvr>
                                        <p:cTn id="20" dur="1000" fill="hold"/>
                                        <p:tgtEl>
                                          <p:spTgt spid="6">
                                            <p:graphicEl>
                                              <a:dgm id="{0E54CE60-B637-4D2F-BAA5-021B608F911C}"/>
                                            </p:graphicEl>
                                          </p:spTgt>
                                        </p:tgtEl>
                                        <p:attrNameLst>
                                          <p:attrName>ppt_h</p:attrName>
                                        </p:attrNameLst>
                                      </p:cBhvr>
                                      <p:tavLst>
                                        <p:tav tm="0">
                                          <p:val>
                                            <p:fltVal val="0"/>
                                          </p:val>
                                        </p:tav>
                                        <p:tav tm="100000">
                                          <p:val>
                                            <p:strVal val="#ppt_h"/>
                                          </p:val>
                                        </p:tav>
                                      </p:tavLst>
                                    </p:anim>
                                    <p:animEffect transition="in" filter="fade">
                                      <p:cBhvr>
                                        <p:cTn id="21" dur="1000"/>
                                        <p:tgtEl>
                                          <p:spTgt spid="6">
                                            <p:graphicEl>
                                              <a:dgm id="{0E54CE60-B637-4D2F-BAA5-021B608F911C}"/>
                                            </p:graphicEl>
                                          </p:spTgt>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6">
                                            <p:graphicEl>
                                              <a:dgm id="{C0C71644-3B7A-4E8A-85CA-78AB236BD6EE}"/>
                                            </p:graphicEl>
                                          </p:spTgt>
                                        </p:tgtEl>
                                        <p:attrNameLst>
                                          <p:attrName>style.visibility</p:attrName>
                                        </p:attrNameLst>
                                      </p:cBhvr>
                                      <p:to>
                                        <p:strVal val="visible"/>
                                      </p:to>
                                    </p:set>
                                    <p:anim calcmode="lin" valueType="num">
                                      <p:cBhvr>
                                        <p:cTn id="24" dur="1000" fill="hold"/>
                                        <p:tgtEl>
                                          <p:spTgt spid="6">
                                            <p:graphicEl>
                                              <a:dgm id="{C0C71644-3B7A-4E8A-85CA-78AB236BD6EE}"/>
                                            </p:graphicEl>
                                          </p:spTgt>
                                        </p:tgtEl>
                                        <p:attrNameLst>
                                          <p:attrName>ppt_w</p:attrName>
                                        </p:attrNameLst>
                                      </p:cBhvr>
                                      <p:tavLst>
                                        <p:tav tm="0">
                                          <p:val>
                                            <p:fltVal val="0"/>
                                          </p:val>
                                        </p:tav>
                                        <p:tav tm="100000">
                                          <p:val>
                                            <p:strVal val="#ppt_w"/>
                                          </p:val>
                                        </p:tav>
                                      </p:tavLst>
                                    </p:anim>
                                    <p:anim calcmode="lin" valueType="num">
                                      <p:cBhvr>
                                        <p:cTn id="25" dur="1000" fill="hold"/>
                                        <p:tgtEl>
                                          <p:spTgt spid="6">
                                            <p:graphicEl>
                                              <a:dgm id="{C0C71644-3B7A-4E8A-85CA-78AB236BD6EE}"/>
                                            </p:graphicEl>
                                          </p:spTgt>
                                        </p:tgtEl>
                                        <p:attrNameLst>
                                          <p:attrName>ppt_h</p:attrName>
                                        </p:attrNameLst>
                                      </p:cBhvr>
                                      <p:tavLst>
                                        <p:tav tm="0">
                                          <p:val>
                                            <p:fltVal val="0"/>
                                          </p:val>
                                        </p:tav>
                                        <p:tav tm="100000">
                                          <p:val>
                                            <p:strVal val="#ppt_h"/>
                                          </p:val>
                                        </p:tav>
                                      </p:tavLst>
                                    </p:anim>
                                    <p:animEffect transition="in" filter="fade">
                                      <p:cBhvr>
                                        <p:cTn id="26" dur="1000"/>
                                        <p:tgtEl>
                                          <p:spTgt spid="6">
                                            <p:graphicEl>
                                              <a:dgm id="{C0C71644-3B7A-4E8A-85CA-78AB236BD6EE}"/>
                                            </p:graphicEl>
                                          </p:spTgt>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6">
                                            <p:graphicEl>
                                              <a:dgm id="{A695133C-9E25-4F48-BAD1-C9579FE91EAA}"/>
                                            </p:graphicEl>
                                          </p:spTgt>
                                        </p:tgtEl>
                                        <p:attrNameLst>
                                          <p:attrName>style.visibility</p:attrName>
                                        </p:attrNameLst>
                                      </p:cBhvr>
                                      <p:to>
                                        <p:strVal val="visible"/>
                                      </p:to>
                                    </p:set>
                                    <p:anim calcmode="lin" valueType="num">
                                      <p:cBhvr>
                                        <p:cTn id="31" dur="1000" fill="hold"/>
                                        <p:tgtEl>
                                          <p:spTgt spid="6">
                                            <p:graphicEl>
                                              <a:dgm id="{A695133C-9E25-4F48-BAD1-C9579FE91EAA}"/>
                                            </p:graphicEl>
                                          </p:spTgt>
                                        </p:tgtEl>
                                        <p:attrNameLst>
                                          <p:attrName>ppt_w</p:attrName>
                                        </p:attrNameLst>
                                      </p:cBhvr>
                                      <p:tavLst>
                                        <p:tav tm="0">
                                          <p:val>
                                            <p:fltVal val="0"/>
                                          </p:val>
                                        </p:tav>
                                        <p:tav tm="100000">
                                          <p:val>
                                            <p:strVal val="#ppt_w"/>
                                          </p:val>
                                        </p:tav>
                                      </p:tavLst>
                                    </p:anim>
                                    <p:anim calcmode="lin" valueType="num">
                                      <p:cBhvr>
                                        <p:cTn id="32" dur="1000" fill="hold"/>
                                        <p:tgtEl>
                                          <p:spTgt spid="6">
                                            <p:graphicEl>
                                              <a:dgm id="{A695133C-9E25-4F48-BAD1-C9579FE91EAA}"/>
                                            </p:graphicEl>
                                          </p:spTgt>
                                        </p:tgtEl>
                                        <p:attrNameLst>
                                          <p:attrName>ppt_h</p:attrName>
                                        </p:attrNameLst>
                                      </p:cBhvr>
                                      <p:tavLst>
                                        <p:tav tm="0">
                                          <p:val>
                                            <p:fltVal val="0"/>
                                          </p:val>
                                        </p:tav>
                                        <p:tav tm="100000">
                                          <p:val>
                                            <p:strVal val="#ppt_h"/>
                                          </p:val>
                                        </p:tav>
                                      </p:tavLst>
                                    </p:anim>
                                    <p:animEffect transition="in" filter="fade">
                                      <p:cBhvr>
                                        <p:cTn id="33" dur="1000"/>
                                        <p:tgtEl>
                                          <p:spTgt spid="6">
                                            <p:graphicEl>
                                              <a:dgm id="{A695133C-9E25-4F48-BAD1-C9579FE91EAA}"/>
                                            </p:graphicEl>
                                          </p:spTgt>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6">
                                            <p:graphicEl>
                                              <a:dgm id="{D56CBA6F-6789-49DC-8404-1170DE467A9B}"/>
                                            </p:graphicEl>
                                          </p:spTgt>
                                        </p:tgtEl>
                                        <p:attrNameLst>
                                          <p:attrName>style.visibility</p:attrName>
                                        </p:attrNameLst>
                                      </p:cBhvr>
                                      <p:to>
                                        <p:strVal val="visible"/>
                                      </p:to>
                                    </p:set>
                                    <p:anim calcmode="lin" valueType="num">
                                      <p:cBhvr>
                                        <p:cTn id="36" dur="1000" fill="hold"/>
                                        <p:tgtEl>
                                          <p:spTgt spid="6">
                                            <p:graphicEl>
                                              <a:dgm id="{D56CBA6F-6789-49DC-8404-1170DE467A9B}"/>
                                            </p:graphicEl>
                                          </p:spTgt>
                                        </p:tgtEl>
                                        <p:attrNameLst>
                                          <p:attrName>ppt_w</p:attrName>
                                        </p:attrNameLst>
                                      </p:cBhvr>
                                      <p:tavLst>
                                        <p:tav tm="0">
                                          <p:val>
                                            <p:fltVal val="0"/>
                                          </p:val>
                                        </p:tav>
                                        <p:tav tm="100000">
                                          <p:val>
                                            <p:strVal val="#ppt_w"/>
                                          </p:val>
                                        </p:tav>
                                      </p:tavLst>
                                    </p:anim>
                                    <p:anim calcmode="lin" valueType="num">
                                      <p:cBhvr>
                                        <p:cTn id="37" dur="1000" fill="hold"/>
                                        <p:tgtEl>
                                          <p:spTgt spid="6">
                                            <p:graphicEl>
                                              <a:dgm id="{D56CBA6F-6789-49DC-8404-1170DE467A9B}"/>
                                            </p:graphicEl>
                                          </p:spTgt>
                                        </p:tgtEl>
                                        <p:attrNameLst>
                                          <p:attrName>ppt_h</p:attrName>
                                        </p:attrNameLst>
                                      </p:cBhvr>
                                      <p:tavLst>
                                        <p:tav tm="0">
                                          <p:val>
                                            <p:fltVal val="0"/>
                                          </p:val>
                                        </p:tav>
                                        <p:tav tm="100000">
                                          <p:val>
                                            <p:strVal val="#ppt_h"/>
                                          </p:val>
                                        </p:tav>
                                      </p:tavLst>
                                    </p:anim>
                                    <p:animEffect transition="in" filter="fade">
                                      <p:cBhvr>
                                        <p:cTn id="38" dur="1000"/>
                                        <p:tgtEl>
                                          <p:spTgt spid="6">
                                            <p:graphicEl>
                                              <a:dgm id="{D56CBA6F-6789-49DC-8404-1170DE467A9B}"/>
                                            </p:graphicEl>
                                          </p:spTgt>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6">
                                            <p:graphicEl>
                                              <a:dgm id="{A65E3466-5D4E-4FA4-A21B-9C2187362CDA}"/>
                                            </p:graphicEl>
                                          </p:spTgt>
                                        </p:tgtEl>
                                        <p:attrNameLst>
                                          <p:attrName>style.visibility</p:attrName>
                                        </p:attrNameLst>
                                      </p:cBhvr>
                                      <p:to>
                                        <p:strVal val="visible"/>
                                      </p:to>
                                    </p:set>
                                    <p:anim calcmode="lin" valueType="num">
                                      <p:cBhvr>
                                        <p:cTn id="43" dur="1000" fill="hold"/>
                                        <p:tgtEl>
                                          <p:spTgt spid="6">
                                            <p:graphicEl>
                                              <a:dgm id="{A65E3466-5D4E-4FA4-A21B-9C2187362CDA}"/>
                                            </p:graphicEl>
                                          </p:spTgt>
                                        </p:tgtEl>
                                        <p:attrNameLst>
                                          <p:attrName>ppt_w</p:attrName>
                                        </p:attrNameLst>
                                      </p:cBhvr>
                                      <p:tavLst>
                                        <p:tav tm="0">
                                          <p:val>
                                            <p:fltVal val="0"/>
                                          </p:val>
                                        </p:tav>
                                        <p:tav tm="100000">
                                          <p:val>
                                            <p:strVal val="#ppt_w"/>
                                          </p:val>
                                        </p:tav>
                                      </p:tavLst>
                                    </p:anim>
                                    <p:anim calcmode="lin" valueType="num">
                                      <p:cBhvr>
                                        <p:cTn id="44" dur="1000" fill="hold"/>
                                        <p:tgtEl>
                                          <p:spTgt spid="6">
                                            <p:graphicEl>
                                              <a:dgm id="{A65E3466-5D4E-4FA4-A21B-9C2187362CDA}"/>
                                            </p:graphicEl>
                                          </p:spTgt>
                                        </p:tgtEl>
                                        <p:attrNameLst>
                                          <p:attrName>ppt_h</p:attrName>
                                        </p:attrNameLst>
                                      </p:cBhvr>
                                      <p:tavLst>
                                        <p:tav tm="0">
                                          <p:val>
                                            <p:fltVal val="0"/>
                                          </p:val>
                                        </p:tav>
                                        <p:tav tm="100000">
                                          <p:val>
                                            <p:strVal val="#ppt_h"/>
                                          </p:val>
                                        </p:tav>
                                      </p:tavLst>
                                    </p:anim>
                                    <p:animEffect transition="in" filter="fade">
                                      <p:cBhvr>
                                        <p:cTn id="45" dur="1000"/>
                                        <p:tgtEl>
                                          <p:spTgt spid="6">
                                            <p:graphicEl>
                                              <a:dgm id="{A65E3466-5D4E-4FA4-A21B-9C2187362CDA}"/>
                                            </p:graphicEl>
                                          </p:spTgt>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6">
                                            <p:graphicEl>
                                              <a:dgm id="{729EE6EC-7C57-4022-AD79-22652CCA6854}"/>
                                            </p:graphicEl>
                                          </p:spTgt>
                                        </p:tgtEl>
                                        <p:attrNameLst>
                                          <p:attrName>style.visibility</p:attrName>
                                        </p:attrNameLst>
                                      </p:cBhvr>
                                      <p:to>
                                        <p:strVal val="visible"/>
                                      </p:to>
                                    </p:set>
                                    <p:anim calcmode="lin" valueType="num">
                                      <p:cBhvr>
                                        <p:cTn id="48" dur="1000" fill="hold"/>
                                        <p:tgtEl>
                                          <p:spTgt spid="6">
                                            <p:graphicEl>
                                              <a:dgm id="{729EE6EC-7C57-4022-AD79-22652CCA6854}"/>
                                            </p:graphicEl>
                                          </p:spTgt>
                                        </p:tgtEl>
                                        <p:attrNameLst>
                                          <p:attrName>ppt_w</p:attrName>
                                        </p:attrNameLst>
                                      </p:cBhvr>
                                      <p:tavLst>
                                        <p:tav tm="0">
                                          <p:val>
                                            <p:fltVal val="0"/>
                                          </p:val>
                                        </p:tav>
                                        <p:tav tm="100000">
                                          <p:val>
                                            <p:strVal val="#ppt_w"/>
                                          </p:val>
                                        </p:tav>
                                      </p:tavLst>
                                    </p:anim>
                                    <p:anim calcmode="lin" valueType="num">
                                      <p:cBhvr>
                                        <p:cTn id="49" dur="1000" fill="hold"/>
                                        <p:tgtEl>
                                          <p:spTgt spid="6">
                                            <p:graphicEl>
                                              <a:dgm id="{729EE6EC-7C57-4022-AD79-22652CCA6854}"/>
                                            </p:graphicEl>
                                          </p:spTgt>
                                        </p:tgtEl>
                                        <p:attrNameLst>
                                          <p:attrName>ppt_h</p:attrName>
                                        </p:attrNameLst>
                                      </p:cBhvr>
                                      <p:tavLst>
                                        <p:tav tm="0">
                                          <p:val>
                                            <p:fltVal val="0"/>
                                          </p:val>
                                        </p:tav>
                                        <p:tav tm="100000">
                                          <p:val>
                                            <p:strVal val="#ppt_h"/>
                                          </p:val>
                                        </p:tav>
                                      </p:tavLst>
                                    </p:anim>
                                    <p:animEffect transition="in" filter="fade">
                                      <p:cBhvr>
                                        <p:cTn id="50" dur="1000"/>
                                        <p:tgtEl>
                                          <p:spTgt spid="6">
                                            <p:graphicEl>
                                              <a:dgm id="{729EE6EC-7C57-4022-AD79-22652CCA6854}"/>
                                            </p:graphicEl>
                                          </p:spTgt>
                                        </p:tgtEl>
                                      </p:cBhvr>
                                    </p:animEffect>
                                  </p:childTnLst>
                                </p:cTn>
                              </p:par>
                            </p:childTnLst>
                          </p:cTn>
                        </p:par>
                      </p:childTnLst>
                    </p:cTn>
                  </p:par>
                  <p:par>
                    <p:cTn id="51" fill="hold">
                      <p:stCondLst>
                        <p:cond delay="indefinite"/>
                      </p:stCondLst>
                      <p:childTnLst>
                        <p:par>
                          <p:cTn id="52" fill="hold">
                            <p:stCondLst>
                              <p:cond delay="0"/>
                            </p:stCondLst>
                            <p:childTnLst>
                              <p:par>
                                <p:cTn id="53" presetID="53" presetClass="entr" presetSubtype="16" fill="hold" grpId="0" nodeType="clickEffect">
                                  <p:stCondLst>
                                    <p:cond delay="0"/>
                                  </p:stCondLst>
                                  <p:childTnLst>
                                    <p:set>
                                      <p:cBhvr>
                                        <p:cTn id="54" dur="1" fill="hold">
                                          <p:stCondLst>
                                            <p:cond delay="0"/>
                                          </p:stCondLst>
                                        </p:cTn>
                                        <p:tgtEl>
                                          <p:spTgt spid="6">
                                            <p:graphicEl>
                                              <a:dgm id="{729786AA-FD35-47FE-8619-E26E6FCBF6CE}"/>
                                            </p:graphicEl>
                                          </p:spTgt>
                                        </p:tgtEl>
                                        <p:attrNameLst>
                                          <p:attrName>style.visibility</p:attrName>
                                        </p:attrNameLst>
                                      </p:cBhvr>
                                      <p:to>
                                        <p:strVal val="visible"/>
                                      </p:to>
                                    </p:set>
                                    <p:anim calcmode="lin" valueType="num">
                                      <p:cBhvr>
                                        <p:cTn id="55" dur="1000" fill="hold"/>
                                        <p:tgtEl>
                                          <p:spTgt spid="6">
                                            <p:graphicEl>
                                              <a:dgm id="{729786AA-FD35-47FE-8619-E26E6FCBF6CE}"/>
                                            </p:graphicEl>
                                          </p:spTgt>
                                        </p:tgtEl>
                                        <p:attrNameLst>
                                          <p:attrName>ppt_w</p:attrName>
                                        </p:attrNameLst>
                                      </p:cBhvr>
                                      <p:tavLst>
                                        <p:tav tm="0">
                                          <p:val>
                                            <p:fltVal val="0"/>
                                          </p:val>
                                        </p:tav>
                                        <p:tav tm="100000">
                                          <p:val>
                                            <p:strVal val="#ppt_w"/>
                                          </p:val>
                                        </p:tav>
                                      </p:tavLst>
                                    </p:anim>
                                    <p:anim calcmode="lin" valueType="num">
                                      <p:cBhvr>
                                        <p:cTn id="56" dur="1000" fill="hold"/>
                                        <p:tgtEl>
                                          <p:spTgt spid="6">
                                            <p:graphicEl>
                                              <a:dgm id="{729786AA-FD35-47FE-8619-E26E6FCBF6CE}"/>
                                            </p:graphicEl>
                                          </p:spTgt>
                                        </p:tgtEl>
                                        <p:attrNameLst>
                                          <p:attrName>ppt_h</p:attrName>
                                        </p:attrNameLst>
                                      </p:cBhvr>
                                      <p:tavLst>
                                        <p:tav tm="0">
                                          <p:val>
                                            <p:fltVal val="0"/>
                                          </p:val>
                                        </p:tav>
                                        <p:tav tm="100000">
                                          <p:val>
                                            <p:strVal val="#ppt_h"/>
                                          </p:val>
                                        </p:tav>
                                      </p:tavLst>
                                    </p:anim>
                                    <p:animEffect transition="in" filter="fade">
                                      <p:cBhvr>
                                        <p:cTn id="57" dur="1000"/>
                                        <p:tgtEl>
                                          <p:spTgt spid="6">
                                            <p:graphicEl>
                                              <a:dgm id="{729786AA-FD35-47FE-8619-E26E6FCBF6CE}"/>
                                            </p:graphicEl>
                                          </p:spTgt>
                                        </p:tgtEl>
                                      </p:cBhvr>
                                    </p:animEffect>
                                  </p:childTnLst>
                                </p:cTn>
                              </p:par>
                            </p:childTnLst>
                          </p:cTn>
                        </p:par>
                        <p:par>
                          <p:cTn id="58" fill="hold">
                            <p:stCondLst>
                              <p:cond delay="1000"/>
                            </p:stCondLst>
                            <p:childTnLst>
                              <p:par>
                                <p:cTn id="59" presetID="53" presetClass="entr" presetSubtype="16" fill="hold" grpId="0" nodeType="afterEffect">
                                  <p:stCondLst>
                                    <p:cond delay="0"/>
                                  </p:stCondLst>
                                  <p:childTnLst>
                                    <p:set>
                                      <p:cBhvr>
                                        <p:cTn id="60" dur="1" fill="hold">
                                          <p:stCondLst>
                                            <p:cond delay="0"/>
                                          </p:stCondLst>
                                        </p:cTn>
                                        <p:tgtEl>
                                          <p:spTgt spid="6">
                                            <p:graphicEl>
                                              <a:dgm id="{47596C81-D3C5-4050-997C-819CD6F68D51}"/>
                                            </p:graphicEl>
                                          </p:spTgt>
                                        </p:tgtEl>
                                        <p:attrNameLst>
                                          <p:attrName>style.visibility</p:attrName>
                                        </p:attrNameLst>
                                      </p:cBhvr>
                                      <p:to>
                                        <p:strVal val="visible"/>
                                      </p:to>
                                    </p:set>
                                    <p:anim calcmode="lin" valueType="num">
                                      <p:cBhvr>
                                        <p:cTn id="61" dur="1000" fill="hold"/>
                                        <p:tgtEl>
                                          <p:spTgt spid="6">
                                            <p:graphicEl>
                                              <a:dgm id="{47596C81-D3C5-4050-997C-819CD6F68D51}"/>
                                            </p:graphicEl>
                                          </p:spTgt>
                                        </p:tgtEl>
                                        <p:attrNameLst>
                                          <p:attrName>ppt_w</p:attrName>
                                        </p:attrNameLst>
                                      </p:cBhvr>
                                      <p:tavLst>
                                        <p:tav tm="0">
                                          <p:val>
                                            <p:fltVal val="0"/>
                                          </p:val>
                                        </p:tav>
                                        <p:tav tm="100000">
                                          <p:val>
                                            <p:strVal val="#ppt_w"/>
                                          </p:val>
                                        </p:tav>
                                      </p:tavLst>
                                    </p:anim>
                                    <p:anim calcmode="lin" valueType="num">
                                      <p:cBhvr>
                                        <p:cTn id="62" dur="1000" fill="hold"/>
                                        <p:tgtEl>
                                          <p:spTgt spid="6">
                                            <p:graphicEl>
                                              <a:dgm id="{47596C81-D3C5-4050-997C-819CD6F68D51}"/>
                                            </p:graphicEl>
                                          </p:spTgt>
                                        </p:tgtEl>
                                        <p:attrNameLst>
                                          <p:attrName>ppt_h</p:attrName>
                                        </p:attrNameLst>
                                      </p:cBhvr>
                                      <p:tavLst>
                                        <p:tav tm="0">
                                          <p:val>
                                            <p:fltVal val="0"/>
                                          </p:val>
                                        </p:tav>
                                        <p:tav tm="100000">
                                          <p:val>
                                            <p:strVal val="#ppt_h"/>
                                          </p:val>
                                        </p:tav>
                                      </p:tavLst>
                                    </p:anim>
                                    <p:animEffect transition="in" filter="fade">
                                      <p:cBhvr>
                                        <p:cTn id="63" dur="1000"/>
                                        <p:tgtEl>
                                          <p:spTgt spid="6">
                                            <p:graphicEl>
                                              <a:dgm id="{47596C81-D3C5-4050-997C-819CD6F68D51}"/>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Dgm bld="lvlOne"/>
        </p:bldSub>
      </p:bldGraphic>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7F69FE-DC7A-23C2-B84B-7665AEE48FC9}"/>
            </a:ext>
          </a:extLst>
        </p:cNvPr>
        <p:cNvGrpSpPr/>
        <p:nvPr/>
      </p:nvGrpSpPr>
      <p:grpSpPr>
        <a:xfrm>
          <a:off x="0" y="0"/>
          <a:ext cx="0" cy="0"/>
          <a:chOff x="0" y="0"/>
          <a:chExt cx="0" cy="0"/>
        </a:xfrm>
      </p:grpSpPr>
      <p:sp>
        <p:nvSpPr>
          <p:cNvPr id="31746" name="Rectangle 2">
            <a:extLst>
              <a:ext uri="{FF2B5EF4-FFF2-40B4-BE49-F238E27FC236}">
                <a16:creationId xmlns:a16="http://schemas.microsoft.com/office/drawing/2014/main" id="{98180DB7-7A14-D799-EA9F-5D8000DD7247}"/>
              </a:ext>
            </a:extLst>
          </p:cNvPr>
          <p:cNvSpPr>
            <a:spLocks noGrp="1" noChangeArrowheads="1"/>
          </p:cNvSpPr>
          <p:nvPr>
            <p:ph type="title"/>
          </p:nvPr>
        </p:nvSpPr>
        <p:spPr>
          <a:xfrm>
            <a:off x="1754188" y="274638"/>
            <a:ext cx="8229600" cy="670086"/>
          </a:xfrm>
        </p:spPr>
        <p:txBody>
          <a:bodyPr/>
          <a:lstStyle/>
          <a:p>
            <a:pPr eaLnBrk="1" hangingPunct="1"/>
            <a:r>
              <a:rPr lang="en-US" altLang="en-US" dirty="0">
                <a:solidFill>
                  <a:schemeClr val="hlink"/>
                </a:solidFill>
              </a:rPr>
              <a:t>The Sacrificial Lamb</a:t>
            </a:r>
          </a:p>
        </p:txBody>
      </p:sp>
      <p:sp>
        <p:nvSpPr>
          <p:cNvPr id="31747" name="Rectangle 3">
            <a:extLst>
              <a:ext uri="{FF2B5EF4-FFF2-40B4-BE49-F238E27FC236}">
                <a16:creationId xmlns:a16="http://schemas.microsoft.com/office/drawing/2014/main" id="{4FB46153-F782-462F-9E88-89E9CBDFA8F1}"/>
              </a:ext>
            </a:extLst>
          </p:cNvPr>
          <p:cNvSpPr>
            <a:spLocks noGrp="1" noChangeArrowheads="1"/>
          </p:cNvSpPr>
          <p:nvPr>
            <p:ph type="body" sz="half" idx="1"/>
          </p:nvPr>
        </p:nvSpPr>
        <p:spPr>
          <a:xfrm>
            <a:off x="515380" y="1124744"/>
            <a:ext cx="5004556" cy="3384378"/>
          </a:xfrm>
        </p:spPr>
        <p:txBody>
          <a:bodyPr/>
          <a:lstStyle/>
          <a:p>
            <a:pPr eaLnBrk="1" hangingPunct="1">
              <a:buFontTx/>
              <a:buNone/>
            </a:pPr>
            <a:r>
              <a:rPr lang="en-US" altLang="en-US" sz="3200" u="sng" dirty="0"/>
              <a:t>THE PICTURE</a:t>
            </a:r>
          </a:p>
          <a:p>
            <a:pPr eaLnBrk="1" hangingPunct="1">
              <a:buFontTx/>
              <a:buNone/>
            </a:pPr>
            <a:r>
              <a:rPr lang="en-US" altLang="en-US" sz="3200" dirty="0"/>
              <a:t>* A Lamb</a:t>
            </a:r>
          </a:p>
          <a:p>
            <a:pPr eaLnBrk="1" hangingPunct="1">
              <a:buFontTx/>
              <a:buNone/>
            </a:pPr>
            <a:r>
              <a:rPr lang="en-US" altLang="en-US" sz="3200" dirty="0"/>
              <a:t>* Without blemish</a:t>
            </a:r>
          </a:p>
          <a:p>
            <a:pPr eaLnBrk="1" hangingPunct="1">
              <a:buFontTx/>
              <a:buNone/>
            </a:pPr>
            <a:r>
              <a:rPr lang="en-US" altLang="en-US" sz="3200" dirty="0"/>
              <a:t>* Sacrificed</a:t>
            </a:r>
          </a:p>
          <a:p>
            <a:pPr eaLnBrk="1" hangingPunct="1">
              <a:buFontTx/>
              <a:buNone/>
            </a:pPr>
            <a:r>
              <a:rPr lang="en-US" altLang="en-US" sz="3200" dirty="0"/>
              <a:t>* Substitute for the Jew </a:t>
            </a:r>
          </a:p>
          <a:p>
            <a:pPr eaLnBrk="1" hangingPunct="1">
              <a:buFontTx/>
              <a:buNone/>
            </a:pPr>
            <a:r>
              <a:rPr lang="en-US" altLang="en-US" sz="3200" dirty="0"/>
              <a:t>* Sins covered, temporary</a:t>
            </a:r>
          </a:p>
        </p:txBody>
      </p:sp>
      <p:sp>
        <p:nvSpPr>
          <p:cNvPr id="31748" name="Rectangle 4">
            <a:extLst>
              <a:ext uri="{FF2B5EF4-FFF2-40B4-BE49-F238E27FC236}">
                <a16:creationId xmlns:a16="http://schemas.microsoft.com/office/drawing/2014/main" id="{29609C69-F349-C796-2555-003881635B01}"/>
              </a:ext>
            </a:extLst>
          </p:cNvPr>
          <p:cNvSpPr>
            <a:spLocks noGrp="1" noChangeArrowheads="1"/>
          </p:cNvSpPr>
          <p:nvPr>
            <p:ph type="body" sz="half" idx="2"/>
          </p:nvPr>
        </p:nvSpPr>
        <p:spPr>
          <a:xfrm>
            <a:off x="5879976" y="1124744"/>
            <a:ext cx="6156684" cy="3384378"/>
          </a:xfrm>
        </p:spPr>
        <p:txBody>
          <a:bodyPr/>
          <a:lstStyle/>
          <a:p>
            <a:pPr eaLnBrk="1" hangingPunct="1">
              <a:buFontTx/>
              <a:buNone/>
            </a:pPr>
            <a:r>
              <a:rPr lang="en-US" altLang="en-US" sz="3200" u="sng" dirty="0"/>
              <a:t>JESUS THE REALITY</a:t>
            </a:r>
            <a:endParaRPr lang="en-US" altLang="en-US" sz="3200" dirty="0"/>
          </a:p>
          <a:p>
            <a:pPr eaLnBrk="1" hangingPunct="1">
              <a:buFontTx/>
              <a:buNone/>
            </a:pPr>
            <a:r>
              <a:rPr lang="en-US" altLang="en-US" sz="3200" dirty="0"/>
              <a:t>* The Lamb of God</a:t>
            </a:r>
          </a:p>
          <a:p>
            <a:pPr eaLnBrk="1" hangingPunct="1">
              <a:buFontTx/>
              <a:buNone/>
            </a:pPr>
            <a:r>
              <a:rPr lang="en-US" altLang="en-US" sz="3200" dirty="0"/>
              <a:t>* Sinless</a:t>
            </a:r>
          </a:p>
          <a:p>
            <a:pPr eaLnBrk="1" hangingPunct="1">
              <a:buFontTx/>
              <a:buNone/>
            </a:pPr>
            <a:r>
              <a:rPr lang="en-US" altLang="en-US" sz="3200" dirty="0"/>
              <a:t>* Sacrificed</a:t>
            </a:r>
          </a:p>
          <a:p>
            <a:pPr eaLnBrk="1" hangingPunct="1">
              <a:buFontTx/>
              <a:buNone/>
            </a:pPr>
            <a:r>
              <a:rPr lang="en-US" altLang="en-US" sz="3200" dirty="0"/>
              <a:t>* Substitute for whole world</a:t>
            </a:r>
          </a:p>
          <a:p>
            <a:pPr eaLnBrk="1" hangingPunct="1">
              <a:buFontTx/>
              <a:buNone/>
            </a:pPr>
            <a:r>
              <a:rPr lang="en-US" altLang="en-US" sz="3200" dirty="0"/>
              <a:t>* Sins taken away, “It is finished”</a:t>
            </a:r>
          </a:p>
        </p:txBody>
      </p:sp>
      <p:pic>
        <p:nvPicPr>
          <p:cNvPr id="31749" name="Picture 5">
            <a:extLst>
              <a:ext uri="{FF2B5EF4-FFF2-40B4-BE49-F238E27FC236}">
                <a16:creationId xmlns:a16="http://schemas.microsoft.com/office/drawing/2014/main" id="{32E6415B-0205-8329-FBB7-938F7DE9CF63}"/>
              </a:ext>
            </a:extLst>
          </p:cNvPr>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1919288" y="4819290"/>
            <a:ext cx="2590800" cy="167005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31750" name="Picture 6" descr="tyou2">
            <a:extLst>
              <a:ext uri="{FF2B5EF4-FFF2-40B4-BE49-F238E27FC236}">
                <a16:creationId xmlns:a16="http://schemas.microsoft.com/office/drawing/2014/main" id="{62719C03-3B09-E363-4F93-3A6E85A5209F}"/>
              </a:ext>
            </a:extLst>
          </p:cNvPr>
          <p:cNvPicPr>
            <a:picLocks noChangeAspect="1" noChangeArrowheads="1"/>
          </p:cNvPicPr>
          <p:nvPr/>
        </p:nvPicPr>
        <p:blipFill rotWithShape="1">
          <a:blip r:embed="rId4">
            <a:extLst>
              <a:ext uri="{28A0092B-C50C-407E-A947-70E740481C1C}">
                <a14:useLocalDpi xmlns:a14="http://schemas.microsoft.com/office/drawing/2010/main"/>
              </a:ext>
            </a:extLst>
          </a:blip>
          <a:srcRect t="21338" r="12207" b="13552"/>
          <a:stretch/>
        </p:blipFill>
        <p:spPr bwMode="auto">
          <a:xfrm>
            <a:off x="7139224" y="4545124"/>
            <a:ext cx="2844564" cy="1944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915937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1749"/>
                                        </p:tgtEl>
                                        <p:attrNameLst>
                                          <p:attrName>style.visibility</p:attrName>
                                        </p:attrNameLst>
                                      </p:cBhvr>
                                      <p:to>
                                        <p:strVal val="visible"/>
                                      </p:to>
                                    </p:set>
                                    <p:anim calcmode="lin" valueType="num">
                                      <p:cBhvr>
                                        <p:cTn id="7" dur="1000" fill="hold"/>
                                        <p:tgtEl>
                                          <p:spTgt spid="31749"/>
                                        </p:tgtEl>
                                        <p:attrNameLst>
                                          <p:attrName>ppt_w</p:attrName>
                                        </p:attrNameLst>
                                      </p:cBhvr>
                                      <p:tavLst>
                                        <p:tav tm="0">
                                          <p:val>
                                            <p:fltVal val="0"/>
                                          </p:val>
                                        </p:tav>
                                        <p:tav tm="100000">
                                          <p:val>
                                            <p:strVal val="#ppt_w"/>
                                          </p:val>
                                        </p:tav>
                                      </p:tavLst>
                                    </p:anim>
                                    <p:anim calcmode="lin" valueType="num">
                                      <p:cBhvr>
                                        <p:cTn id="8" dur="1000" fill="hold"/>
                                        <p:tgtEl>
                                          <p:spTgt spid="31749"/>
                                        </p:tgtEl>
                                        <p:attrNameLst>
                                          <p:attrName>ppt_h</p:attrName>
                                        </p:attrNameLst>
                                      </p:cBhvr>
                                      <p:tavLst>
                                        <p:tav tm="0">
                                          <p:val>
                                            <p:fltVal val="0"/>
                                          </p:val>
                                        </p:tav>
                                        <p:tav tm="100000">
                                          <p:val>
                                            <p:strVal val="#ppt_h"/>
                                          </p:val>
                                        </p:tav>
                                      </p:tavLst>
                                    </p:anim>
                                    <p:animEffect transition="in" filter="fade">
                                      <p:cBhvr>
                                        <p:cTn id="9" dur="1000"/>
                                        <p:tgtEl>
                                          <p:spTgt spid="3174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1747">
                                            <p:txEl>
                                              <p:pRg st="0" end="0"/>
                                            </p:txEl>
                                          </p:spTgt>
                                        </p:tgtEl>
                                        <p:attrNameLst>
                                          <p:attrName>style.visibility</p:attrName>
                                        </p:attrNameLst>
                                      </p:cBhvr>
                                      <p:to>
                                        <p:strVal val="visible"/>
                                      </p:to>
                                    </p:set>
                                    <p:anim calcmode="lin" valueType="num">
                                      <p:cBhvr>
                                        <p:cTn id="12" dur="1000" fill="hold"/>
                                        <p:tgtEl>
                                          <p:spTgt spid="31747">
                                            <p:txEl>
                                              <p:pRg st="0" end="0"/>
                                            </p:txEl>
                                          </p:spTgt>
                                        </p:tgtEl>
                                        <p:attrNameLst>
                                          <p:attrName>ppt_w</p:attrName>
                                        </p:attrNameLst>
                                      </p:cBhvr>
                                      <p:tavLst>
                                        <p:tav tm="0">
                                          <p:val>
                                            <p:fltVal val="0"/>
                                          </p:val>
                                        </p:tav>
                                        <p:tav tm="100000">
                                          <p:val>
                                            <p:strVal val="#ppt_w"/>
                                          </p:val>
                                        </p:tav>
                                      </p:tavLst>
                                    </p:anim>
                                    <p:anim calcmode="lin" valueType="num">
                                      <p:cBhvr>
                                        <p:cTn id="13" dur="1000" fill="hold"/>
                                        <p:tgtEl>
                                          <p:spTgt spid="31747">
                                            <p:txEl>
                                              <p:pRg st="0" end="0"/>
                                            </p:txEl>
                                          </p:spTgt>
                                        </p:tgtEl>
                                        <p:attrNameLst>
                                          <p:attrName>ppt_h</p:attrName>
                                        </p:attrNameLst>
                                      </p:cBhvr>
                                      <p:tavLst>
                                        <p:tav tm="0">
                                          <p:val>
                                            <p:fltVal val="0"/>
                                          </p:val>
                                        </p:tav>
                                        <p:tav tm="100000">
                                          <p:val>
                                            <p:strVal val="#ppt_h"/>
                                          </p:val>
                                        </p:tav>
                                      </p:tavLst>
                                    </p:anim>
                                    <p:animEffect transition="in" filter="fade">
                                      <p:cBhvr>
                                        <p:cTn id="14" dur="1000"/>
                                        <p:tgtEl>
                                          <p:spTgt spid="31747">
                                            <p:txEl>
                                              <p:pRg st="0" end="0"/>
                                            </p:txEl>
                                          </p:spTgt>
                                        </p:tgtEl>
                                      </p:cBhvr>
                                    </p:animEffect>
                                  </p:childTnLst>
                                </p:cTn>
                              </p:par>
                            </p:childTnLst>
                          </p:cTn>
                        </p:par>
                        <p:par>
                          <p:cTn id="15" fill="hold">
                            <p:stCondLst>
                              <p:cond delay="1000"/>
                            </p:stCondLst>
                            <p:childTnLst>
                              <p:par>
                                <p:cTn id="16" presetID="53" presetClass="entr" presetSubtype="16" fill="hold" grpId="0" nodeType="afterEffect">
                                  <p:stCondLst>
                                    <p:cond delay="0"/>
                                  </p:stCondLst>
                                  <p:childTnLst>
                                    <p:set>
                                      <p:cBhvr>
                                        <p:cTn id="17" dur="1" fill="hold">
                                          <p:stCondLst>
                                            <p:cond delay="0"/>
                                          </p:stCondLst>
                                        </p:cTn>
                                        <p:tgtEl>
                                          <p:spTgt spid="31747">
                                            <p:txEl>
                                              <p:pRg st="1" end="1"/>
                                            </p:txEl>
                                          </p:spTgt>
                                        </p:tgtEl>
                                        <p:attrNameLst>
                                          <p:attrName>style.visibility</p:attrName>
                                        </p:attrNameLst>
                                      </p:cBhvr>
                                      <p:to>
                                        <p:strVal val="visible"/>
                                      </p:to>
                                    </p:set>
                                    <p:anim calcmode="lin" valueType="num">
                                      <p:cBhvr>
                                        <p:cTn id="18" dur="1000" fill="hold"/>
                                        <p:tgtEl>
                                          <p:spTgt spid="31747">
                                            <p:txEl>
                                              <p:pRg st="1" end="1"/>
                                            </p:txEl>
                                          </p:spTgt>
                                        </p:tgtEl>
                                        <p:attrNameLst>
                                          <p:attrName>ppt_w</p:attrName>
                                        </p:attrNameLst>
                                      </p:cBhvr>
                                      <p:tavLst>
                                        <p:tav tm="0">
                                          <p:val>
                                            <p:fltVal val="0"/>
                                          </p:val>
                                        </p:tav>
                                        <p:tav tm="100000">
                                          <p:val>
                                            <p:strVal val="#ppt_w"/>
                                          </p:val>
                                        </p:tav>
                                      </p:tavLst>
                                    </p:anim>
                                    <p:anim calcmode="lin" valueType="num">
                                      <p:cBhvr>
                                        <p:cTn id="19" dur="1000" fill="hold"/>
                                        <p:tgtEl>
                                          <p:spTgt spid="31747">
                                            <p:txEl>
                                              <p:pRg st="1" end="1"/>
                                            </p:txEl>
                                          </p:spTgt>
                                        </p:tgtEl>
                                        <p:attrNameLst>
                                          <p:attrName>ppt_h</p:attrName>
                                        </p:attrNameLst>
                                      </p:cBhvr>
                                      <p:tavLst>
                                        <p:tav tm="0">
                                          <p:val>
                                            <p:fltVal val="0"/>
                                          </p:val>
                                        </p:tav>
                                        <p:tav tm="100000">
                                          <p:val>
                                            <p:strVal val="#ppt_h"/>
                                          </p:val>
                                        </p:tav>
                                      </p:tavLst>
                                    </p:anim>
                                    <p:animEffect transition="in" filter="fade">
                                      <p:cBhvr>
                                        <p:cTn id="20" dur="1000"/>
                                        <p:tgtEl>
                                          <p:spTgt spid="31747">
                                            <p:txEl>
                                              <p:pRg st="1" end="1"/>
                                            </p:txEl>
                                          </p:spTgt>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31747">
                                            <p:txEl>
                                              <p:pRg st="2" end="2"/>
                                            </p:txEl>
                                          </p:spTgt>
                                        </p:tgtEl>
                                        <p:attrNameLst>
                                          <p:attrName>style.visibility</p:attrName>
                                        </p:attrNameLst>
                                      </p:cBhvr>
                                      <p:to>
                                        <p:strVal val="visible"/>
                                      </p:to>
                                    </p:set>
                                    <p:anim calcmode="lin" valueType="num">
                                      <p:cBhvr>
                                        <p:cTn id="24" dur="1000" fill="hold"/>
                                        <p:tgtEl>
                                          <p:spTgt spid="31747">
                                            <p:txEl>
                                              <p:pRg st="2" end="2"/>
                                            </p:txEl>
                                          </p:spTgt>
                                        </p:tgtEl>
                                        <p:attrNameLst>
                                          <p:attrName>ppt_w</p:attrName>
                                        </p:attrNameLst>
                                      </p:cBhvr>
                                      <p:tavLst>
                                        <p:tav tm="0">
                                          <p:val>
                                            <p:fltVal val="0"/>
                                          </p:val>
                                        </p:tav>
                                        <p:tav tm="100000">
                                          <p:val>
                                            <p:strVal val="#ppt_w"/>
                                          </p:val>
                                        </p:tav>
                                      </p:tavLst>
                                    </p:anim>
                                    <p:anim calcmode="lin" valueType="num">
                                      <p:cBhvr>
                                        <p:cTn id="25" dur="1000" fill="hold"/>
                                        <p:tgtEl>
                                          <p:spTgt spid="31747">
                                            <p:txEl>
                                              <p:pRg st="2" end="2"/>
                                            </p:txEl>
                                          </p:spTgt>
                                        </p:tgtEl>
                                        <p:attrNameLst>
                                          <p:attrName>ppt_h</p:attrName>
                                        </p:attrNameLst>
                                      </p:cBhvr>
                                      <p:tavLst>
                                        <p:tav tm="0">
                                          <p:val>
                                            <p:fltVal val="0"/>
                                          </p:val>
                                        </p:tav>
                                        <p:tav tm="100000">
                                          <p:val>
                                            <p:strVal val="#ppt_h"/>
                                          </p:val>
                                        </p:tav>
                                      </p:tavLst>
                                    </p:anim>
                                    <p:animEffect transition="in" filter="fade">
                                      <p:cBhvr>
                                        <p:cTn id="26" dur="1000"/>
                                        <p:tgtEl>
                                          <p:spTgt spid="31747">
                                            <p:txEl>
                                              <p:pRg st="2" end="2"/>
                                            </p:txEl>
                                          </p:spTgt>
                                        </p:tgtEl>
                                      </p:cBhvr>
                                    </p:animEffect>
                                  </p:childTnLst>
                                </p:cTn>
                              </p:par>
                            </p:childTnLst>
                          </p:cTn>
                        </p:par>
                        <p:par>
                          <p:cTn id="27" fill="hold">
                            <p:stCondLst>
                              <p:cond delay="3000"/>
                            </p:stCondLst>
                            <p:childTnLst>
                              <p:par>
                                <p:cTn id="28" presetID="53" presetClass="entr" presetSubtype="16" fill="hold" grpId="0" nodeType="afterEffect">
                                  <p:stCondLst>
                                    <p:cond delay="0"/>
                                  </p:stCondLst>
                                  <p:childTnLst>
                                    <p:set>
                                      <p:cBhvr>
                                        <p:cTn id="29" dur="1" fill="hold">
                                          <p:stCondLst>
                                            <p:cond delay="0"/>
                                          </p:stCondLst>
                                        </p:cTn>
                                        <p:tgtEl>
                                          <p:spTgt spid="31747">
                                            <p:txEl>
                                              <p:pRg st="3" end="3"/>
                                            </p:txEl>
                                          </p:spTgt>
                                        </p:tgtEl>
                                        <p:attrNameLst>
                                          <p:attrName>style.visibility</p:attrName>
                                        </p:attrNameLst>
                                      </p:cBhvr>
                                      <p:to>
                                        <p:strVal val="visible"/>
                                      </p:to>
                                    </p:set>
                                    <p:anim calcmode="lin" valueType="num">
                                      <p:cBhvr>
                                        <p:cTn id="30" dur="1000" fill="hold"/>
                                        <p:tgtEl>
                                          <p:spTgt spid="31747">
                                            <p:txEl>
                                              <p:pRg st="3" end="3"/>
                                            </p:txEl>
                                          </p:spTgt>
                                        </p:tgtEl>
                                        <p:attrNameLst>
                                          <p:attrName>ppt_w</p:attrName>
                                        </p:attrNameLst>
                                      </p:cBhvr>
                                      <p:tavLst>
                                        <p:tav tm="0">
                                          <p:val>
                                            <p:fltVal val="0"/>
                                          </p:val>
                                        </p:tav>
                                        <p:tav tm="100000">
                                          <p:val>
                                            <p:strVal val="#ppt_w"/>
                                          </p:val>
                                        </p:tav>
                                      </p:tavLst>
                                    </p:anim>
                                    <p:anim calcmode="lin" valueType="num">
                                      <p:cBhvr>
                                        <p:cTn id="31" dur="1000" fill="hold"/>
                                        <p:tgtEl>
                                          <p:spTgt spid="31747">
                                            <p:txEl>
                                              <p:pRg st="3" end="3"/>
                                            </p:txEl>
                                          </p:spTgt>
                                        </p:tgtEl>
                                        <p:attrNameLst>
                                          <p:attrName>ppt_h</p:attrName>
                                        </p:attrNameLst>
                                      </p:cBhvr>
                                      <p:tavLst>
                                        <p:tav tm="0">
                                          <p:val>
                                            <p:fltVal val="0"/>
                                          </p:val>
                                        </p:tav>
                                        <p:tav tm="100000">
                                          <p:val>
                                            <p:strVal val="#ppt_h"/>
                                          </p:val>
                                        </p:tav>
                                      </p:tavLst>
                                    </p:anim>
                                    <p:animEffect transition="in" filter="fade">
                                      <p:cBhvr>
                                        <p:cTn id="32" dur="1000"/>
                                        <p:tgtEl>
                                          <p:spTgt spid="31747">
                                            <p:txEl>
                                              <p:pRg st="3" end="3"/>
                                            </p:txEl>
                                          </p:spTgt>
                                        </p:tgtEl>
                                      </p:cBhvr>
                                    </p:animEffect>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31747">
                                            <p:txEl>
                                              <p:pRg st="4" end="4"/>
                                            </p:txEl>
                                          </p:spTgt>
                                        </p:tgtEl>
                                        <p:attrNameLst>
                                          <p:attrName>style.visibility</p:attrName>
                                        </p:attrNameLst>
                                      </p:cBhvr>
                                      <p:to>
                                        <p:strVal val="visible"/>
                                      </p:to>
                                    </p:set>
                                    <p:anim calcmode="lin" valueType="num">
                                      <p:cBhvr>
                                        <p:cTn id="36" dur="1000" fill="hold"/>
                                        <p:tgtEl>
                                          <p:spTgt spid="31747">
                                            <p:txEl>
                                              <p:pRg st="4" end="4"/>
                                            </p:txEl>
                                          </p:spTgt>
                                        </p:tgtEl>
                                        <p:attrNameLst>
                                          <p:attrName>ppt_w</p:attrName>
                                        </p:attrNameLst>
                                      </p:cBhvr>
                                      <p:tavLst>
                                        <p:tav tm="0">
                                          <p:val>
                                            <p:fltVal val="0"/>
                                          </p:val>
                                        </p:tav>
                                        <p:tav tm="100000">
                                          <p:val>
                                            <p:strVal val="#ppt_w"/>
                                          </p:val>
                                        </p:tav>
                                      </p:tavLst>
                                    </p:anim>
                                    <p:anim calcmode="lin" valueType="num">
                                      <p:cBhvr>
                                        <p:cTn id="37" dur="1000" fill="hold"/>
                                        <p:tgtEl>
                                          <p:spTgt spid="31747">
                                            <p:txEl>
                                              <p:pRg st="4" end="4"/>
                                            </p:txEl>
                                          </p:spTgt>
                                        </p:tgtEl>
                                        <p:attrNameLst>
                                          <p:attrName>ppt_h</p:attrName>
                                        </p:attrNameLst>
                                      </p:cBhvr>
                                      <p:tavLst>
                                        <p:tav tm="0">
                                          <p:val>
                                            <p:fltVal val="0"/>
                                          </p:val>
                                        </p:tav>
                                        <p:tav tm="100000">
                                          <p:val>
                                            <p:strVal val="#ppt_h"/>
                                          </p:val>
                                        </p:tav>
                                      </p:tavLst>
                                    </p:anim>
                                    <p:animEffect transition="in" filter="fade">
                                      <p:cBhvr>
                                        <p:cTn id="38" dur="1000"/>
                                        <p:tgtEl>
                                          <p:spTgt spid="31747">
                                            <p:txEl>
                                              <p:pRg st="4" end="4"/>
                                            </p:txEl>
                                          </p:spTgt>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31747">
                                            <p:txEl>
                                              <p:pRg st="5" end="5"/>
                                            </p:txEl>
                                          </p:spTgt>
                                        </p:tgtEl>
                                        <p:attrNameLst>
                                          <p:attrName>style.visibility</p:attrName>
                                        </p:attrNameLst>
                                      </p:cBhvr>
                                      <p:to>
                                        <p:strVal val="visible"/>
                                      </p:to>
                                    </p:set>
                                    <p:anim calcmode="lin" valueType="num">
                                      <p:cBhvr>
                                        <p:cTn id="42" dur="1000" fill="hold"/>
                                        <p:tgtEl>
                                          <p:spTgt spid="31747">
                                            <p:txEl>
                                              <p:pRg st="5" end="5"/>
                                            </p:txEl>
                                          </p:spTgt>
                                        </p:tgtEl>
                                        <p:attrNameLst>
                                          <p:attrName>ppt_w</p:attrName>
                                        </p:attrNameLst>
                                      </p:cBhvr>
                                      <p:tavLst>
                                        <p:tav tm="0">
                                          <p:val>
                                            <p:fltVal val="0"/>
                                          </p:val>
                                        </p:tav>
                                        <p:tav tm="100000">
                                          <p:val>
                                            <p:strVal val="#ppt_w"/>
                                          </p:val>
                                        </p:tav>
                                      </p:tavLst>
                                    </p:anim>
                                    <p:anim calcmode="lin" valueType="num">
                                      <p:cBhvr>
                                        <p:cTn id="43" dur="1000" fill="hold"/>
                                        <p:tgtEl>
                                          <p:spTgt spid="31747">
                                            <p:txEl>
                                              <p:pRg st="5" end="5"/>
                                            </p:txEl>
                                          </p:spTgt>
                                        </p:tgtEl>
                                        <p:attrNameLst>
                                          <p:attrName>ppt_h</p:attrName>
                                        </p:attrNameLst>
                                      </p:cBhvr>
                                      <p:tavLst>
                                        <p:tav tm="0">
                                          <p:val>
                                            <p:fltVal val="0"/>
                                          </p:val>
                                        </p:tav>
                                        <p:tav tm="100000">
                                          <p:val>
                                            <p:strVal val="#ppt_h"/>
                                          </p:val>
                                        </p:tav>
                                      </p:tavLst>
                                    </p:anim>
                                    <p:animEffect transition="in" filter="fade">
                                      <p:cBhvr>
                                        <p:cTn id="44" dur="1000"/>
                                        <p:tgtEl>
                                          <p:spTgt spid="31747">
                                            <p:txEl>
                                              <p:pRg st="5" end="5"/>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nodeType="clickEffect">
                                  <p:stCondLst>
                                    <p:cond delay="0"/>
                                  </p:stCondLst>
                                  <p:childTnLst>
                                    <p:set>
                                      <p:cBhvr>
                                        <p:cTn id="48" dur="1" fill="hold">
                                          <p:stCondLst>
                                            <p:cond delay="0"/>
                                          </p:stCondLst>
                                        </p:cTn>
                                        <p:tgtEl>
                                          <p:spTgt spid="31750"/>
                                        </p:tgtEl>
                                        <p:attrNameLst>
                                          <p:attrName>style.visibility</p:attrName>
                                        </p:attrNameLst>
                                      </p:cBhvr>
                                      <p:to>
                                        <p:strVal val="visible"/>
                                      </p:to>
                                    </p:set>
                                    <p:anim calcmode="lin" valueType="num">
                                      <p:cBhvr>
                                        <p:cTn id="49" dur="1000" fill="hold"/>
                                        <p:tgtEl>
                                          <p:spTgt spid="31750"/>
                                        </p:tgtEl>
                                        <p:attrNameLst>
                                          <p:attrName>ppt_w</p:attrName>
                                        </p:attrNameLst>
                                      </p:cBhvr>
                                      <p:tavLst>
                                        <p:tav tm="0">
                                          <p:val>
                                            <p:fltVal val="0"/>
                                          </p:val>
                                        </p:tav>
                                        <p:tav tm="100000">
                                          <p:val>
                                            <p:strVal val="#ppt_w"/>
                                          </p:val>
                                        </p:tav>
                                      </p:tavLst>
                                    </p:anim>
                                    <p:anim calcmode="lin" valueType="num">
                                      <p:cBhvr>
                                        <p:cTn id="50" dur="1000" fill="hold"/>
                                        <p:tgtEl>
                                          <p:spTgt spid="31750"/>
                                        </p:tgtEl>
                                        <p:attrNameLst>
                                          <p:attrName>ppt_h</p:attrName>
                                        </p:attrNameLst>
                                      </p:cBhvr>
                                      <p:tavLst>
                                        <p:tav tm="0">
                                          <p:val>
                                            <p:fltVal val="0"/>
                                          </p:val>
                                        </p:tav>
                                        <p:tav tm="100000">
                                          <p:val>
                                            <p:strVal val="#ppt_h"/>
                                          </p:val>
                                        </p:tav>
                                      </p:tavLst>
                                    </p:anim>
                                    <p:animEffect transition="in" filter="fade">
                                      <p:cBhvr>
                                        <p:cTn id="51" dur="1000"/>
                                        <p:tgtEl>
                                          <p:spTgt spid="31750"/>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31748">
                                            <p:txEl>
                                              <p:pRg st="0" end="0"/>
                                            </p:txEl>
                                          </p:spTgt>
                                        </p:tgtEl>
                                        <p:attrNameLst>
                                          <p:attrName>style.visibility</p:attrName>
                                        </p:attrNameLst>
                                      </p:cBhvr>
                                      <p:to>
                                        <p:strVal val="visible"/>
                                      </p:to>
                                    </p:set>
                                    <p:anim calcmode="lin" valueType="num">
                                      <p:cBhvr>
                                        <p:cTn id="54" dur="1000" fill="hold"/>
                                        <p:tgtEl>
                                          <p:spTgt spid="31748">
                                            <p:txEl>
                                              <p:pRg st="0" end="0"/>
                                            </p:txEl>
                                          </p:spTgt>
                                        </p:tgtEl>
                                        <p:attrNameLst>
                                          <p:attrName>ppt_w</p:attrName>
                                        </p:attrNameLst>
                                      </p:cBhvr>
                                      <p:tavLst>
                                        <p:tav tm="0">
                                          <p:val>
                                            <p:fltVal val="0"/>
                                          </p:val>
                                        </p:tav>
                                        <p:tav tm="100000">
                                          <p:val>
                                            <p:strVal val="#ppt_w"/>
                                          </p:val>
                                        </p:tav>
                                      </p:tavLst>
                                    </p:anim>
                                    <p:anim calcmode="lin" valueType="num">
                                      <p:cBhvr>
                                        <p:cTn id="55" dur="1000" fill="hold"/>
                                        <p:tgtEl>
                                          <p:spTgt spid="31748">
                                            <p:txEl>
                                              <p:pRg st="0" end="0"/>
                                            </p:txEl>
                                          </p:spTgt>
                                        </p:tgtEl>
                                        <p:attrNameLst>
                                          <p:attrName>ppt_h</p:attrName>
                                        </p:attrNameLst>
                                      </p:cBhvr>
                                      <p:tavLst>
                                        <p:tav tm="0">
                                          <p:val>
                                            <p:fltVal val="0"/>
                                          </p:val>
                                        </p:tav>
                                        <p:tav tm="100000">
                                          <p:val>
                                            <p:strVal val="#ppt_h"/>
                                          </p:val>
                                        </p:tav>
                                      </p:tavLst>
                                    </p:anim>
                                    <p:animEffect transition="in" filter="fade">
                                      <p:cBhvr>
                                        <p:cTn id="56" dur="1000"/>
                                        <p:tgtEl>
                                          <p:spTgt spid="31748">
                                            <p:txEl>
                                              <p:pRg st="0" end="0"/>
                                            </p:txEl>
                                          </p:spTgt>
                                        </p:tgtEl>
                                      </p:cBhvr>
                                    </p:animEffect>
                                  </p:childTnLst>
                                </p:cTn>
                              </p:par>
                            </p:childTnLst>
                          </p:cTn>
                        </p:par>
                        <p:par>
                          <p:cTn id="57" fill="hold">
                            <p:stCondLst>
                              <p:cond delay="1000"/>
                            </p:stCondLst>
                            <p:childTnLst>
                              <p:par>
                                <p:cTn id="58" presetID="53" presetClass="entr" presetSubtype="16" fill="hold" grpId="0" nodeType="afterEffect">
                                  <p:stCondLst>
                                    <p:cond delay="0"/>
                                  </p:stCondLst>
                                  <p:childTnLst>
                                    <p:set>
                                      <p:cBhvr>
                                        <p:cTn id="59" dur="1" fill="hold">
                                          <p:stCondLst>
                                            <p:cond delay="0"/>
                                          </p:stCondLst>
                                        </p:cTn>
                                        <p:tgtEl>
                                          <p:spTgt spid="31748">
                                            <p:txEl>
                                              <p:pRg st="1" end="1"/>
                                            </p:txEl>
                                          </p:spTgt>
                                        </p:tgtEl>
                                        <p:attrNameLst>
                                          <p:attrName>style.visibility</p:attrName>
                                        </p:attrNameLst>
                                      </p:cBhvr>
                                      <p:to>
                                        <p:strVal val="visible"/>
                                      </p:to>
                                    </p:set>
                                    <p:anim calcmode="lin" valueType="num">
                                      <p:cBhvr>
                                        <p:cTn id="60" dur="1000" fill="hold"/>
                                        <p:tgtEl>
                                          <p:spTgt spid="31748">
                                            <p:txEl>
                                              <p:pRg st="1" end="1"/>
                                            </p:txEl>
                                          </p:spTgt>
                                        </p:tgtEl>
                                        <p:attrNameLst>
                                          <p:attrName>ppt_w</p:attrName>
                                        </p:attrNameLst>
                                      </p:cBhvr>
                                      <p:tavLst>
                                        <p:tav tm="0">
                                          <p:val>
                                            <p:fltVal val="0"/>
                                          </p:val>
                                        </p:tav>
                                        <p:tav tm="100000">
                                          <p:val>
                                            <p:strVal val="#ppt_w"/>
                                          </p:val>
                                        </p:tav>
                                      </p:tavLst>
                                    </p:anim>
                                    <p:anim calcmode="lin" valueType="num">
                                      <p:cBhvr>
                                        <p:cTn id="61" dur="1000" fill="hold"/>
                                        <p:tgtEl>
                                          <p:spTgt spid="31748">
                                            <p:txEl>
                                              <p:pRg st="1" end="1"/>
                                            </p:txEl>
                                          </p:spTgt>
                                        </p:tgtEl>
                                        <p:attrNameLst>
                                          <p:attrName>ppt_h</p:attrName>
                                        </p:attrNameLst>
                                      </p:cBhvr>
                                      <p:tavLst>
                                        <p:tav tm="0">
                                          <p:val>
                                            <p:fltVal val="0"/>
                                          </p:val>
                                        </p:tav>
                                        <p:tav tm="100000">
                                          <p:val>
                                            <p:strVal val="#ppt_h"/>
                                          </p:val>
                                        </p:tav>
                                      </p:tavLst>
                                    </p:anim>
                                    <p:animEffect transition="in" filter="fade">
                                      <p:cBhvr>
                                        <p:cTn id="62" dur="1000"/>
                                        <p:tgtEl>
                                          <p:spTgt spid="31748">
                                            <p:txEl>
                                              <p:pRg st="1" end="1"/>
                                            </p:txEl>
                                          </p:spTgt>
                                        </p:tgtEl>
                                      </p:cBhvr>
                                    </p:animEffect>
                                  </p:childTnLst>
                                </p:cTn>
                              </p:par>
                            </p:childTnLst>
                          </p:cTn>
                        </p:par>
                        <p:par>
                          <p:cTn id="63" fill="hold">
                            <p:stCondLst>
                              <p:cond delay="2000"/>
                            </p:stCondLst>
                            <p:childTnLst>
                              <p:par>
                                <p:cTn id="64" presetID="53" presetClass="entr" presetSubtype="16" fill="hold" grpId="0" nodeType="afterEffect">
                                  <p:stCondLst>
                                    <p:cond delay="0"/>
                                  </p:stCondLst>
                                  <p:childTnLst>
                                    <p:set>
                                      <p:cBhvr>
                                        <p:cTn id="65" dur="1" fill="hold">
                                          <p:stCondLst>
                                            <p:cond delay="0"/>
                                          </p:stCondLst>
                                        </p:cTn>
                                        <p:tgtEl>
                                          <p:spTgt spid="31748">
                                            <p:txEl>
                                              <p:pRg st="2" end="2"/>
                                            </p:txEl>
                                          </p:spTgt>
                                        </p:tgtEl>
                                        <p:attrNameLst>
                                          <p:attrName>style.visibility</p:attrName>
                                        </p:attrNameLst>
                                      </p:cBhvr>
                                      <p:to>
                                        <p:strVal val="visible"/>
                                      </p:to>
                                    </p:set>
                                    <p:anim calcmode="lin" valueType="num">
                                      <p:cBhvr>
                                        <p:cTn id="66" dur="1000" fill="hold"/>
                                        <p:tgtEl>
                                          <p:spTgt spid="31748">
                                            <p:txEl>
                                              <p:pRg st="2" end="2"/>
                                            </p:txEl>
                                          </p:spTgt>
                                        </p:tgtEl>
                                        <p:attrNameLst>
                                          <p:attrName>ppt_w</p:attrName>
                                        </p:attrNameLst>
                                      </p:cBhvr>
                                      <p:tavLst>
                                        <p:tav tm="0">
                                          <p:val>
                                            <p:fltVal val="0"/>
                                          </p:val>
                                        </p:tav>
                                        <p:tav tm="100000">
                                          <p:val>
                                            <p:strVal val="#ppt_w"/>
                                          </p:val>
                                        </p:tav>
                                      </p:tavLst>
                                    </p:anim>
                                    <p:anim calcmode="lin" valueType="num">
                                      <p:cBhvr>
                                        <p:cTn id="67" dur="1000" fill="hold"/>
                                        <p:tgtEl>
                                          <p:spTgt spid="31748">
                                            <p:txEl>
                                              <p:pRg st="2" end="2"/>
                                            </p:txEl>
                                          </p:spTgt>
                                        </p:tgtEl>
                                        <p:attrNameLst>
                                          <p:attrName>ppt_h</p:attrName>
                                        </p:attrNameLst>
                                      </p:cBhvr>
                                      <p:tavLst>
                                        <p:tav tm="0">
                                          <p:val>
                                            <p:fltVal val="0"/>
                                          </p:val>
                                        </p:tav>
                                        <p:tav tm="100000">
                                          <p:val>
                                            <p:strVal val="#ppt_h"/>
                                          </p:val>
                                        </p:tav>
                                      </p:tavLst>
                                    </p:anim>
                                    <p:animEffect transition="in" filter="fade">
                                      <p:cBhvr>
                                        <p:cTn id="68" dur="1000"/>
                                        <p:tgtEl>
                                          <p:spTgt spid="31748">
                                            <p:txEl>
                                              <p:pRg st="2" end="2"/>
                                            </p:txEl>
                                          </p:spTgt>
                                        </p:tgtEl>
                                      </p:cBhvr>
                                    </p:animEffect>
                                  </p:childTnLst>
                                </p:cTn>
                              </p:par>
                            </p:childTnLst>
                          </p:cTn>
                        </p:par>
                        <p:par>
                          <p:cTn id="69" fill="hold">
                            <p:stCondLst>
                              <p:cond delay="3000"/>
                            </p:stCondLst>
                            <p:childTnLst>
                              <p:par>
                                <p:cTn id="70" presetID="53" presetClass="entr" presetSubtype="16" fill="hold" grpId="0" nodeType="afterEffect">
                                  <p:stCondLst>
                                    <p:cond delay="0"/>
                                  </p:stCondLst>
                                  <p:childTnLst>
                                    <p:set>
                                      <p:cBhvr>
                                        <p:cTn id="71" dur="1" fill="hold">
                                          <p:stCondLst>
                                            <p:cond delay="0"/>
                                          </p:stCondLst>
                                        </p:cTn>
                                        <p:tgtEl>
                                          <p:spTgt spid="31748">
                                            <p:txEl>
                                              <p:pRg st="3" end="3"/>
                                            </p:txEl>
                                          </p:spTgt>
                                        </p:tgtEl>
                                        <p:attrNameLst>
                                          <p:attrName>style.visibility</p:attrName>
                                        </p:attrNameLst>
                                      </p:cBhvr>
                                      <p:to>
                                        <p:strVal val="visible"/>
                                      </p:to>
                                    </p:set>
                                    <p:anim calcmode="lin" valueType="num">
                                      <p:cBhvr>
                                        <p:cTn id="72" dur="1000" fill="hold"/>
                                        <p:tgtEl>
                                          <p:spTgt spid="31748">
                                            <p:txEl>
                                              <p:pRg st="3" end="3"/>
                                            </p:txEl>
                                          </p:spTgt>
                                        </p:tgtEl>
                                        <p:attrNameLst>
                                          <p:attrName>ppt_w</p:attrName>
                                        </p:attrNameLst>
                                      </p:cBhvr>
                                      <p:tavLst>
                                        <p:tav tm="0">
                                          <p:val>
                                            <p:fltVal val="0"/>
                                          </p:val>
                                        </p:tav>
                                        <p:tav tm="100000">
                                          <p:val>
                                            <p:strVal val="#ppt_w"/>
                                          </p:val>
                                        </p:tav>
                                      </p:tavLst>
                                    </p:anim>
                                    <p:anim calcmode="lin" valueType="num">
                                      <p:cBhvr>
                                        <p:cTn id="73" dur="1000" fill="hold"/>
                                        <p:tgtEl>
                                          <p:spTgt spid="31748">
                                            <p:txEl>
                                              <p:pRg st="3" end="3"/>
                                            </p:txEl>
                                          </p:spTgt>
                                        </p:tgtEl>
                                        <p:attrNameLst>
                                          <p:attrName>ppt_h</p:attrName>
                                        </p:attrNameLst>
                                      </p:cBhvr>
                                      <p:tavLst>
                                        <p:tav tm="0">
                                          <p:val>
                                            <p:fltVal val="0"/>
                                          </p:val>
                                        </p:tav>
                                        <p:tav tm="100000">
                                          <p:val>
                                            <p:strVal val="#ppt_h"/>
                                          </p:val>
                                        </p:tav>
                                      </p:tavLst>
                                    </p:anim>
                                    <p:animEffect transition="in" filter="fade">
                                      <p:cBhvr>
                                        <p:cTn id="74" dur="1000"/>
                                        <p:tgtEl>
                                          <p:spTgt spid="31748">
                                            <p:txEl>
                                              <p:pRg st="3" end="3"/>
                                            </p:txEl>
                                          </p:spTgt>
                                        </p:tgtEl>
                                      </p:cBhvr>
                                    </p:animEffect>
                                  </p:childTnLst>
                                </p:cTn>
                              </p:par>
                            </p:childTnLst>
                          </p:cTn>
                        </p:par>
                        <p:par>
                          <p:cTn id="75" fill="hold">
                            <p:stCondLst>
                              <p:cond delay="4000"/>
                            </p:stCondLst>
                            <p:childTnLst>
                              <p:par>
                                <p:cTn id="76" presetID="53" presetClass="entr" presetSubtype="16" fill="hold" grpId="0" nodeType="afterEffect">
                                  <p:stCondLst>
                                    <p:cond delay="0"/>
                                  </p:stCondLst>
                                  <p:childTnLst>
                                    <p:set>
                                      <p:cBhvr>
                                        <p:cTn id="77" dur="1" fill="hold">
                                          <p:stCondLst>
                                            <p:cond delay="0"/>
                                          </p:stCondLst>
                                        </p:cTn>
                                        <p:tgtEl>
                                          <p:spTgt spid="31748">
                                            <p:txEl>
                                              <p:pRg st="4" end="4"/>
                                            </p:txEl>
                                          </p:spTgt>
                                        </p:tgtEl>
                                        <p:attrNameLst>
                                          <p:attrName>style.visibility</p:attrName>
                                        </p:attrNameLst>
                                      </p:cBhvr>
                                      <p:to>
                                        <p:strVal val="visible"/>
                                      </p:to>
                                    </p:set>
                                    <p:anim calcmode="lin" valueType="num">
                                      <p:cBhvr>
                                        <p:cTn id="78" dur="1000" fill="hold"/>
                                        <p:tgtEl>
                                          <p:spTgt spid="31748">
                                            <p:txEl>
                                              <p:pRg st="4" end="4"/>
                                            </p:txEl>
                                          </p:spTgt>
                                        </p:tgtEl>
                                        <p:attrNameLst>
                                          <p:attrName>ppt_w</p:attrName>
                                        </p:attrNameLst>
                                      </p:cBhvr>
                                      <p:tavLst>
                                        <p:tav tm="0">
                                          <p:val>
                                            <p:fltVal val="0"/>
                                          </p:val>
                                        </p:tav>
                                        <p:tav tm="100000">
                                          <p:val>
                                            <p:strVal val="#ppt_w"/>
                                          </p:val>
                                        </p:tav>
                                      </p:tavLst>
                                    </p:anim>
                                    <p:anim calcmode="lin" valueType="num">
                                      <p:cBhvr>
                                        <p:cTn id="79" dur="1000" fill="hold"/>
                                        <p:tgtEl>
                                          <p:spTgt spid="31748">
                                            <p:txEl>
                                              <p:pRg st="4" end="4"/>
                                            </p:txEl>
                                          </p:spTgt>
                                        </p:tgtEl>
                                        <p:attrNameLst>
                                          <p:attrName>ppt_h</p:attrName>
                                        </p:attrNameLst>
                                      </p:cBhvr>
                                      <p:tavLst>
                                        <p:tav tm="0">
                                          <p:val>
                                            <p:fltVal val="0"/>
                                          </p:val>
                                        </p:tav>
                                        <p:tav tm="100000">
                                          <p:val>
                                            <p:strVal val="#ppt_h"/>
                                          </p:val>
                                        </p:tav>
                                      </p:tavLst>
                                    </p:anim>
                                    <p:animEffect transition="in" filter="fade">
                                      <p:cBhvr>
                                        <p:cTn id="80" dur="1000"/>
                                        <p:tgtEl>
                                          <p:spTgt spid="31748">
                                            <p:txEl>
                                              <p:pRg st="4" end="4"/>
                                            </p:txEl>
                                          </p:spTgt>
                                        </p:tgtEl>
                                      </p:cBhvr>
                                    </p:animEffect>
                                  </p:childTnLst>
                                </p:cTn>
                              </p:par>
                            </p:childTnLst>
                          </p:cTn>
                        </p:par>
                        <p:par>
                          <p:cTn id="81" fill="hold">
                            <p:stCondLst>
                              <p:cond delay="5000"/>
                            </p:stCondLst>
                            <p:childTnLst>
                              <p:par>
                                <p:cTn id="82" presetID="53" presetClass="entr" presetSubtype="16" fill="hold" grpId="0" nodeType="afterEffect">
                                  <p:stCondLst>
                                    <p:cond delay="0"/>
                                  </p:stCondLst>
                                  <p:childTnLst>
                                    <p:set>
                                      <p:cBhvr>
                                        <p:cTn id="83" dur="1" fill="hold">
                                          <p:stCondLst>
                                            <p:cond delay="0"/>
                                          </p:stCondLst>
                                        </p:cTn>
                                        <p:tgtEl>
                                          <p:spTgt spid="31748">
                                            <p:txEl>
                                              <p:pRg st="5" end="5"/>
                                            </p:txEl>
                                          </p:spTgt>
                                        </p:tgtEl>
                                        <p:attrNameLst>
                                          <p:attrName>style.visibility</p:attrName>
                                        </p:attrNameLst>
                                      </p:cBhvr>
                                      <p:to>
                                        <p:strVal val="visible"/>
                                      </p:to>
                                    </p:set>
                                    <p:anim calcmode="lin" valueType="num">
                                      <p:cBhvr>
                                        <p:cTn id="84" dur="1000" fill="hold"/>
                                        <p:tgtEl>
                                          <p:spTgt spid="31748">
                                            <p:txEl>
                                              <p:pRg st="5" end="5"/>
                                            </p:txEl>
                                          </p:spTgt>
                                        </p:tgtEl>
                                        <p:attrNameLst>
                                          <p:attrName>ppt_w</p:attrName>
                                        </p:attrNameLst>
                                      </p:cBhvr>
                                      <p:tavLst>
                                        <p:tav tm="0">
                                          <p:val>
                                            <p:fltVal val="0"/>
                                          </p:val>
                                        </p:tav>
                                        <p:tav tm="100000">
                                          <p:val>
                                            <p:strVal val="#ppt_w"/>
                                          </p:val>
                                        </p:tav>
                                      </p:tavLst>
                                    </p:anim>
                                    <p:anim calcmode="lin" valueType="num">
                                      <p:cBhvr>
                                        <p:cTn id="85" dur="1000" fill="hold"/>
                                        <p:tgtEl>
                                          <p:spTgt spid="31748">
                                            <p:txEl>
                                              <p:pRg st="5" end="5"/>
                                            </p:txEl>
                                          </p:spTgt>
                                        </p:tgtEl>
                                        <p:attrNameLst>
                                          <p:attrName>ppt_h</p:attrName>
                                        </p:attrNameLst>
                                      </p:cBhvr>
                                      <p:tavLst>
                                        <p:tav tm="0">
                                          <p:val>
                                            <p:fltVal val="0"/>
                                          </p:val>
                                        </p:tav>
                                        <p:tav tm="100000">
                                          <p:val>
                                            <p:strVal val="#ppt_h"/>
                                          </p:val>
                                        </p:tav>
                                      </p:tavLst>
                                    </p:anim>
                                    <p:animEffect transition="in" filter="fade">
                                      <p:cBhvr>
                                        <p:cTn id="86" dur="1000"/>
                                        <p:tgtEl>
                                          <p:spTgt spid="3174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uiExpand="1" build="p"/>
      <p:bldP spid="31748" grpId="0" uiExpand="1" build="p"/>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79" name="Group 12"/>
          <p:cNvGrpSpPr>
            <a:grpSpLocks/>
          </p:cNvGrpSpPr>
          <p:nvPr/>
        </p:nvGrpSpPr>
        <p:grpSpPr bwMode="auto">
          <a:xfrm>
            <a:off x="2424113" y="1052513"/>
            <a:ext cx="1223962" cy="500062"/>
            <a:chOff x="582" y="708"/>
            <a:chExt cx="895" cy="315"/>
          </a:xfrm>
        </p:grpSpPr>
        <p:sp>
          <p:nvSpPr>
            <p:cNvPr id="32921"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2922"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2923"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2924"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2925"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2926"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32770" name="Rectangle 17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32771" name="Group 2"/>
          <p:cNvGrpSpPr>
            <a:grpSpLocks/>
          </p:cNvGrpSpPr>
          <p:nvPr/>
        </p:nvGrpSpPr>
        <p:grpSpPr bwMode="auto">
          <a:xfrm>
            <a:off x="1181100" y="2133600"/>
            <a:ext cx="685800" cy="2667000"/>
            <a:chOff x="-216" y="1344"/>
            <a:chExt cx="432" cy="1680"/>
          </a:xfrm>
        </p:grpSpPr>
        <p:sp>
          <p:nvSpPr>
            <p:cNvPr id="32927"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2928"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32772" name="Line 5"/>
          <p:cNvSpPr>
            <a:spLocks noChangeShapeType="1"/>
          </p:cNvSpPr>
          <p:nvPr/>
        </p:nvSpPr>
        <p:spPr bwMode="auto">
          <a:xfrm>
            <a:off x="1811338"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73"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2774"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32775"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32777"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32778"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32780"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81"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32782"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32784"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32785"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32786"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2787" name="Picture 32"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789" name="Group 37"/>
          <p:cNvGrpSpPr>
            <a:grpSpLocks/>
          </p:cNvGrpSpPr>
          <p:nvPr/>
        </p:nvGrpSpPr>
        <p:grpSpPr bwMode="auto">
          <a:xfrm>
            <a:off x="4548188" y="1628775"/>
            <a:ext cx="576262" cy="768350"/>
            <a:chOff x="2638" y="2131"/>
            <a:chExt cx="1380" cy="2073"/>
          </a:xfrm>
        </p:grpSpPr>
        <p:sp>
          <p:nvSpPr>
            <p:cNvPr id="32879"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0"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1"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2"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3"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4"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5"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6"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7"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8"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9"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90"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91"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92"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93"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94"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95"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96"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97"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98"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99"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00"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01"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02"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03"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04"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05"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06"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07"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08"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09"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10"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11"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12"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13"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14"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15"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2790"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32791" name="Group 82"/>
          <p:cNvGrpSpPr>
            <a:grpSpLocks/>
          </p:cNvGrpSpPr>
          <p:nvPr/>
        </p:nvGrpSpPr>
        <p:grpSpPr bwMode="auto">
          <a:xfrm>
            <a:off x="5988051" y="3536951"/>
            <a:ext cx="690563" cy="1611313"/>
            <a:chOff x="3098" y="2257"/>
            <a:chExt cx="435" cy="1015"/>
          </a:xfrm>
        </p:grpSpPr>
        <p:sp>
          <p:nvSpPr>
            <p:cNvPr id="32876"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2877"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32878"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32792" name="Picture 86"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793" name="Group 87"/>
          <p:cNvGrpSpPr>
            <a:grpSpLocks/>
          </p:cNvGrpSpPr>
          <p:nvPr/>
        </p:nvGrpSpPr>
        <p:grpSpPr bwMode="auto">
          <a:xfrm>
            <a:off x="5842001" y="4797426"/>
            <a:ext cx="1693863" cy="568325"/>
            <a:chOff x="3001" y="3055"/>
            <a:chExt cx="1067" cy="358"/>
          </a:xfrm>
        </p:grpSpPr>
        <p:grpSp>
          <p:nvGrpSpPr>
            <p:cNvPr id="32871" name="Group 88"/>
            <p:cNvGrpSpPr>
              <a:grpSpLocks/>
            </p:cNvGrpSpPr>
            <p:nvPr/>
          </p:nvGrpSpPr>
          <p:grpSpPr bwMode="auto">
            <a:xfrm>
              <a:off x="3001" y="3055"/>
              <a:ext cx="1067" cy="304"/>
              <a:chOff x="2927" y="3466"/>
              <a:chExt cx="1067" cy="304"/>
            </a:xfrm>
          </p:grpSpPr>
          <p:sp>
            <p:nvSpPr>
              <p:cNvPr id="32873" name="Text Box 89"/>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32874" name="Object 90"/>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32874" name="Object 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875" name="Object 91"/>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32875" name="Object 9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2872" name="Text Box 92"/>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32794" name="Line 93"/>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2795" name="Group 94"/>
          <p:cNvGrpSpPr>
            <a:grpSpLocks/>
          </p:cNvGrpSpPr>
          <p:nvPr/>
        </p:nvGrpSpPr>
        <p:grpSpPr bwMode="auto">
          <a:xfrm>
            <a:off x="6780214" y="2384425"/>
            <a:ext cx="1800225" cy="1036638"/>
            <a:chOff x="3799" y="1507"/>
            <a:chExt cx="1138" cy="653"/>
          </a:xfrm>
        </p:grpSpPr>
        <p:sp>
          <p:nvSpPr>
            <p:cNvPr id="32869" name="Line 95"/>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70" name="Line 96"/>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32796" name="Picture 97"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97" name="Text Box 142"/>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32798" name="Rectangle 143"/>
          <p:cNvSpPr>
            <a:spLocks noChangeArrowheads="1"/>
          </p:cNvSpPr>
          <p:nvPr/>
        </p:nvSpPr>
        <p:spPr bwMode="auto">
          <a:xfrm>
            <a:off x="6926263" y="3536950"/>
            <a:ext cx="2195512"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32799" name="Line 144"/>
          <p:cNvSpPr>
            <a:spLocks noChangeShapeType="1"/>
          </p:cNvSpPr>
          <p:nvPr/>
        </p:nvSpPr>
        <p:spPr bwMode="auto">
          <a:xfrm flipH="1">
            <a:off x="789622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2800" name="Group 148"/>
          <p:cNvGrpSpPr>
            <a:grpSpLocks/>
          </p:cNvGrpSpPr>
          <p:nvPr/>
        </p:nvGrpSpPr>
        <p:grpSpPr bwMode="auto">
          <a:xfrm>
            <a:off x="8112126" y="1052514"/>
            <a:ext cx="1008063" cy="2376487"/>
            <a:chOff x="4309" y="663"/>
            <a:chExt cx="635" cy="1497"/>
          </a:xfrm>
        </p:grpSpPr>
        <p:sp>
          <p:nvSpPr>
            <p:cNvPr id="32867" name="Line 149"/>
            <p:cNvSpPr>
              <a:spLocks noChangeShapeType="1"/>
            </p:cNvSpPr>
            <p:nvPr/>
          </p:nvSpPr>
          <p:spPr bwMode="auto">
            <a:xfrm flipV="1">
              <a:off x="4626" y="663"/>
              <a:ext cx="0" cy="1497"/>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68" name="Line 150"/>
            <p:cNvSpPr>
              <a:spLocks noChangeShapeType="1"/>
            </p:cNvSpPr>
            <p:nvPr/>
          </p:nvSpPr>
          <p:spPr bwMode="auto">
            <a:xfrm>
              <a:off x="4309" y="1140"/>
              <a:ext cx="635" cy="0"/>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2801" name="Freeform 151"/>
          <p:cNvSpPr>
            <a:spLocks/>
          </p:cNvSpPr>
          <p:nvPr/>
        </p:nvSpPr>
        <p:spPr bwMode="auto">
          <a:xfrm>
            <a:off x="8724900" y="2276476"/>
            <a:ext cx="203200" cy="1878013"/>
          </a:xfrm>
          <a:custGeom>
            <a:avLst/>
            <a:gdLst>
              <a:gd name="T0" fmla="*/ 2147483647 w 128"/>
              <a:gd name="T1" fmla="*/ 0 h 1183"/>
              <a:gd name="T2" fmla="*/ 2147483647 w 128"/>
              <a:gd name="T3" fmla="*/ 2147483647 h 1183"/>
              <a:gd name="T4" fmla="*/ 2147483647 w 128"/>
              <a:gd name="T5" fmla="*/ 2147483647 h 1183"/>
              <a:gd name="T6" fmla="*/ 0 w 128"/>
              <a:gd name="T7" fmla="*/ 2147483647 h 1183"/>
              <a:gd name="T8" fmla="*/ 0 60000 65536"/>
              <a:gd name="T9" fmla="*/ 0 60000 65536"/>
              <a:gd name="T10" fmla="*/ 0 60000 65536"/>
              <a:gd name="T11" fmla="*/ 0 60000 65536"/>
              <a:gd name="T12" fmla="*/ 0 w 128"/>
              <a:gd name="T13" fmla="*/ 0 h 1183"/>
              <a:gd name="T14" fmla="*/ 128 w 128"/>
              <a:gd name="T15" fmla="*/ 1183 h 1183"/>
            </a:gdLst>
            <a:ahLst/>
            <a:cxnLst>
              <a:cxn ang="T8">
                <a:pos x="T0" y="T1"/>
              </a:cxn>
              <a:cxn ang="T9">
                <a:pos x="T2" y="T3"/>
              </a:cxn>
              <a:cxn ang="T10">
                <a:pos x="T4" y="T5"/>
              </a:cxn>
              <a:cxn ang="T11">
                <a:pos x="T6" y="T7"/>
              </a:cxn>
            </a:cxnLst>
            <a:rect l="T12" t="T13" r="T14" b="T15"/>
            <a:pathLst>
              <a:path w="128" h="1183">
                <a:moveTo>
                  <a:pt x="113" y="0"/>
                </a:moveTo>
                <a:cubicBezTo>
                  <a:pt x="120" y="429"/>
                  <a:pt x="128" y="859"/>
                  <a:pt x="113" y="1021"/>
                </a:cubicBezTo>
                <a:cubicBezTo>
                  <a:pt x="98" y="1183"/>
                  <a:pt x="42" y="1069"/>
                  <a:pt x="23" y="975"/>
                </a:cubicBezTo>
                <a:cubicBezTo>
                  <a:pt x="4" y="881"/>
                  <a:pt x="4" y="541"/>
                  <a:pt x="0" y="454"/>
                </a:cubicBezTo>
              </a:path>
            </a:pathLst>
          </a:custGeom>
          <a:noFill/>
          <a:ln w="317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256" name="Rectangle 152"/>
          <p:cNvSpPr>
            <a:spLocks noChangeArrowheads="1"/>
          </p:cNvSpPr>
          <p:nvPr/>
        </p:nvSpPr>
        <p:spPr bwMode="auto">
          <a:xfrm>
            <a:off x="8867775" y="3536950"/>
            <a:ext cx="23749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The Lamb of God</a:t>
            </a:r>
          </a:p>
          <a:p>
            <a:pPr eaLnBrk="1" hangingPunct="1">
              <a:spcBef>
                <a:spcPct val="0"/>
              </a:spcBef>
              <a:buFontTx/>
              <a:buNone/>
            </a:pPr>
            <a:r>
              <a:rPr lang="en-US" altLang="en-US" sz="1100" b="1">
                <a:solidFill>
                  <a:srgbClr val="FF3300"/>
                </a:solidFill>
              </a:rPr>
              <a:t>* Sinless</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world </a:t>
            </a:r>
          </a:p>
          <a:p>
            <a:pPr eaLnBrk="1" hangingPunct="1">
              <a:spcBef>
                <a:spcPct val="0"/>
              </a:spcBef>
              <a:buFontTx/>
              <a:buNone/>
            </a:pPr>
            <a:r>
              <a:rPr lang="en-US" altLang="en-US" sz="1100" b="1">
                <a:solidFill>
                  <a:srgbClr val="FF3300"/>
                </a:solidFill>
              </a:rPr>
              <a:t>* Sins taken away forever</a:t>
            </a:r>
          </a:p>
        </p:txBody>
      </p:sp>
      <p:sp>
        <p:nvSpPr>
          <p:cNvPr id="47257" name="Line 153"/>
          <p:cNvSpPr>
            <a:spLocks noChangeShapeType="1"/>
          </p:cNvSpPr>
          <p:nvPr/>
        </p:nvSpPr>
        <p:spPr bwMode="auto">
          <a:xfrm>
            <a:off x="9048751" y="3105151"/>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7258" name="WordArt 154"/>
          <p:cNvSpPr>
            <a:spLocks noChangeArrowheads="1" noChangeShapeType="1" noTextEdit="1"/>
          </p:cNvSpPr>
          <p:nvPr/>
        </p:nvSpPr>
        <p:spPr bwMode="auto">
          <a:xfrm>
            <a:off x="8075614" y="908050"/>
            <a:ext cx="1150937" cy="431800"/>
          </a:xfrm>
          <a:prstGeom prst="rect">
            <a:avLst/>
          </a:prstGeom>
        </p:spPr>
        <p:txBody>
          <a:bodyPr spcFirstLastPara="1" wrap="none" fromWordArt="1">
            <a:prstTxWarp prst="textArchUp">
              <a:avLst>
                <a:gd name="adj" fmla="val 10800004"/>
              </a:avLst>
            </a:prstTxWarp>
          </a:bodyPr>
          <a:lstStyle/>
          <a:p>
            <a:pPr algn="ctr"/>
            <a:r>
              <a:rPr lang="en-US" sz="3600" kern="10">
                <a:ln w="9525">
                  <a:solidFill>
                    <a:schemeClr val="hlink"/>
                  </a:solidFill>
                  <a:round/>
                  <a:headEnd/>
                  <a:tailEnd/>
                </a:ln>
                <a:solidFill>
                  <a:schemeClr val="tx2"/>
                </a:solidFill>
                <a:latin typeface="Arial Black"/>
              </a:rPr>
              <a:t>"It is Finished"</a:t>
            </a:r>
          </a:p>
        </p:txBody>
      </p:sp>
      <p:grpSp>
        <p:nvGrpSpPr>
          <p:cNvPr id="32806" name="Group 22"/>
          <p:cNvGrpSpPr>
            <a:grpSpLocks/>
          </p:cNvGrpSpPr>
          <p:nvPr/>
        </p:nvGrpSpPr>
        <p:grpSpPr bwMode="auto">
          <a:xfrm>
            <a:off x="4403725" y="3968750"/>
            <a:ext cx="1536700" cy="2730500"/>
            <a:chOff x="907" y="2500"/>
            <a:chExt cx="968" cy="1720"/>
          </a:xfrm>
        </p:grpSpPr>
        <p:sp>
          <p:nvSpPr>
            <p:cNvPr id="32865"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32866"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32809" name="Group 164"/>
          <p:cNvGrpSpPr>
            <a:grpSpLocks/>
          </p:cNvGrpSpPr>
          <p:nvPr/>
        </p:nvGrpSpPr>
        <p:grpSpPr bwMode="auto">
          <a:xfrm>
            <a:off x="4224338" y="1341438"/>
            <a:ext cx="6426200" cy="5516562"/>
            <a:chOff x="1701" y="845"/>
            <a:chExt cx="4048" cy="3475"/>
          </a:xfrm>
        </p:grpSpPr>
        <p:sp>
          <p:nvSpPr>
            <p:cNvPr id="32863" name="Line 165"/>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64" name="Line 166"/>
            <p:cNvSpPr>
              <a:spLocks noChangeShapeType="1"/>
            </p:cNvSpPr>
            <p:nvPr/>
          </p:nvSpPr>
          <p:spPr bwMode="auto">
            <a:xfrm>
              <a:off x="1746" y="890"/>
              <a:ext cx="4003" cy="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2810" name="Group 167"/>
          <p:cNvGrpSpPr>
            <a:grpSpLocks/>
          </p:cNvGrpSpPr>
          <p:nvPr/>
        </p:nvGrpSpPr>
        <p:grpSpPr bwMode="auto">
          <a:xfrm>
            <a:off x="4116388" y="836614"/>
            <a:ext cx="4464050" cy="346075"/>
            <a:chOff x="2033" y="684"/>
            <a:chExt cx="2710" cy="218"/>
          </a:xfrm>
        </p:grpSpPr>
        <p:sp>
          <p:nvSpPr>
            <p:cNvPr id="32861" name="Line 168"/>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2862" name="Text Box 169"/>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sp>
        <p:nvSpPr>
          <p:cNvPr id="32811" name="Text Box 170"/>
          <p:cNvSpPr txBox="1">
            <a:spLocks noChangeArrowheads="1"/>
          </p:cNvSpPr>
          <p:nvPr/>
        </p:nvSpPr>
        <p:spPr bwMode="auto">
          <a:xfrm>
            <a:off x="446087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32812" name="Text Box 171"/>
          <p:cNvSpPr txBox="1">
            <a:spLocks noChangeArrowheads="1"/>
          </p:cNvSpPr>
          <p:nvPr/>
        </p:nvSpPr>
        <p:spPr bwMode="auto">
          <a:xfrm>
            <a:off x="690880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32813" name="Group 173"/>
          <p:cNvGrpSpPr>
            <a:grpSpLocks/>
          </p:cNvGrpSpPr>
          <p:nvPr/>
        </p:nvGrpSpPr>
        <p:grpSpPr bwMode="auto">
          <a:xfrm>
            <a:off x="5267326" y="798513"/>
            <a:ext cx="936625" cy="1790700"/>
            <a:chOff x="2358" y="503"/>
            <a:chExt cx="590" cy="1128"/>
          </a:xfrm>
        </p:grpSpPr>
        <p:sp>
          <p:nvSpPr>
            <p:cNvPr id="32859" name="Line 174"/>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2860" name="Text Box 175"/>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32814" name="Group 176"/>
          <p:cNvGrpSpPr>
            <a:grpSpLocks/>
          </p:cNvGrpSpPr>
          <p:nvPr/>
        </p:nvGrpSpPr>
        <p:grpSpPr bwMode="auto">
          <a:xfrm>
            <a:off x="6923089" y="800100"/>
            <a:ext cx="936625" cy="1873250"/>
            <a:chOff x="3401" y="504"/>
            <a:chExt cx="590" cy="1180"/>
          </a:xfrm>
        </p:grpSpPr>
        <p:sp>
          <p:nvSpPr>
            <p:cNvPr id="32857" name="Line 177"/>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2858" name="Text Box 178"/>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pic>
        <p:nvPicPr>
          <p:cNvPr id="32815" name="Picture 262" descr="Tencom2"/>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816" name="Group 263"/>
          <p:cNvGrpSpPr>
            <a:grpSpLocks/>
          </p:cNvGrpSpPr>
          <p:nvPr/>
        </p:nvGrpSpPr>
        <p:grpSpPr bwMode="auto">
          <a:xfrm>
            <a:off x="7380289" y="2927350"/>
            <a:ext cx="1163637" cy="609600"/>
            <a:chOff x="3689" y="1844"/>
            <a:chExt cx="733" cy="384"/>
          </a:xfrm>
        </p:grpSpPr>
        <p:grpSp>
          <p:nvGrpSpPr>
            <p:cNvPr id="32818" name="Group 264"/>
            <p:cNvGrpSpPr>
              <a:grpSpLocks/>
            </p:cNvGrpSpPr>
            <p:nvPr/>
          </p:nvGrpSpPr>
          <p:grpSpPr bwMode="auto">
            <a:xfrm>
              <a:off x="4173" y="1844"/>
              <a:ext cx="249" cy="384"/>
              <a:chOff x="2638" y="2131"/>
              <a:chExt cx="1380" cy="2073"/>
            </a:xfrm>
          </p:grpSpPr>
          <p:sp>
            <p:nvSpPr>
              <p:cNvPr id="32820" name="Freeform 26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21" name="Freeform 26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22" name="Freeform 26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23" name="Freeform 26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24" name="Freeform 26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25" name="Freeform 27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26" name="Freeform 27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27" name="Freeform 27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28" name="Freeform 27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29" name="Freeform 27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30" name="Freeform 27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31" name="Freeform 27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32" name="Freeform 27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33" name="Freeform 27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34" name="Freeform 27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35" name="Freeform 28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36" name="Freeform 28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37" name="Freeform 28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38" name="Freeform 28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39" name="Freeform 28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0" name="Freeform 28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1" name="Freeform 28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2" name="Freeform 28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3" name="Freeform 28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4" name="Freeform 28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5" name="Freeform 29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6" name="Freeform 29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7" name="Freeform 29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8" name="Freeform 29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9" name="Freeform 29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50" name="Freeform 29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51" name="Freeform 29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52" name="Freeform 29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53" name="Freeform 29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54" name="Freeform 29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55" name="Freeform 30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56" name="Freeform 30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2819" name="Text Box 302"/>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32817" name="AutoShape 303"/>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 name="Text Box 29">
            <a:extLst>
              <a:ext uri="{FF2B5EF4-FFF2-40B4-BE49-F238E27FC236}">
                <a16:creationId xmlns:a16="http://schemas.microsoft.com/office/drawing/2014/main" id="{55D7908F-82A2-048C-2443-93E1F266EA84}"/>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0C19E018-04DA-74AA-ADF4-347850C2D82C}"/>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47F08C4C-10C3-616F-8AFD-B95D734ADF06}"/>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Rectangle: Rounded Corners 4">
            <a:extLst>
              <a:ext uri="{FF2B5EF4-FFF2-40B4-BE49-F238E27FC236}">
                <a16:creationId xmlns:a16="http://schemas.microsoft.com/office/drawing/2014/main" id="{A6571F0E-9652-91D3-8CB1-D652FDE92C0D}"/>
              </a:ext>
            </a:extLst>
          </p:cNvPr>
          <p:cNvSpPr/>
          <p:nvPr/>
        </p:nvSpPr>
        <p:spPr>
          <a:xfrm>
            <a:off x="9267544" y="2529657"/>
            <a:ext cx="2481731" cy="680971"/>
          </a:xfrm>
          <a:prstGeom prst="roundRect">
            <a:avLst/>
          </a:prstGeom>
          <a:solidFill>
            <a:srgbClr val="009999"/>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Rose again</a:t>
            </a:r>
            <a:endParaRPr lang="en-US" sz="3200" dirty="0"/>
          </a:p>
        </p:txBody>
      </p:sp>
      <p:sp>
        <p:nvSpPr>
          <p:cNvPr id="6" name="Rectangle: Rounded Corners 5">
            <a:extLst>
              <a:ext uri="{FF2B5EF4-FFF2-40B4-BE49-F238E27FC236}">
                <a16:creationId xmlns:a16="http://schemas.microsoft.com/office/drawing/2014/main" id="{42C61A51-D5A2-C233-ADC4-F27DF2CD7024}"/>
              </a:ext>
            </a:extLst>
          </p:cNvPr>
          <p:cNvSpPr/>
          <p:nvPr/>
        </p:nvSpPr>
        <p:spPr>
          <a:xfrm>
            <a:off x="7898054" y="76394"/>
            <a:ext cx="2989027" cy="680971"/>
          </a:xfrm>
          <a:prstGeom prst="roundRect">
            <a:avLst/>
          </a:prstGeom>
          <a:solidFill>
            <a:srgbClr val="009999"/>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It is Finished</a:t>
            </a:r>
            <a:endParaRPr lang="en-US" sz="3200" dirty="0"/>
          </a:p>
        </p:txBody>
      </p:sp>
      <p:pic>
        <p:nvPicPr>
          <p:cNvPr id="7" name="Picture 6">
            <a:extLst>
              <a:ext uri="{FF2B5EF4-FFF2-40B4-BE49-F238E27FC236}">
                <a16:creationId xmlns:a16="http://schemas.microsoft.com/office/drawing/2014/main" id="{EE94CB7B-0F66-E613-836D-DB663EB41C65}"/>
              </a:ext>
            </a:extLst>
          </p:cNvPr>
          <p:cNvPicPr>
            <a:picLocks noChangeAspect="1"/>
          </p:cNvPicPr>
          <p:nvPr/>
        </p:nvPicPr>
        <p:blipFill>
          <a:blip r:embed="rId11"/>
          <a:stretch>
            <a:fillRect/>
          </a:stretch>
        </p:blipFill>
        <p:spPr>
          <a:xfrm>
            <a:off x="4941942" y="2557464"/>
            <a:ext cx="794018" cy="758826"/>
          </a:xfrm>
          <a:prstGeom prst="rect">
            <a:avLst/>
          </a:prstGeom>
        </p:spPr>
      </p:pic>
      <p:grpSp>
        <p:nvGrpSpPr>
          <p:cNvPr id="32788" name="Group 33"/>
          <p:cNvGrpSpPr>
            <a:grpSpLocks/>
          </p:cNvGrpSpPr>
          <p:nvPr/>
        </p:nvGrpSpPr>
        <p:grpSpPr bwMode="auto">
          <a:xfrm>
            <a:off x="5267326" y="2673351"/>
            <a:ext cx="1152525" cy="460375"/>
            <a:chOff x="2759" y="1652"/>
            <a:chExt cx="726" cy="290"/>
          </a:xfrm>
        </p:grpSpPr>
        <p:sp>
          <p:nvSpPr>
            <p:cNvPr id="32916"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2917"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2918"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75465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7257"/>
                                        </p:tgtEl>
                                        <p:attrNameLst>
                                          <p:attrName>style.visibility</p:attrName>
                                        </p:attrNameLst>
                                      </p:cBhvr>
                                      <p:to>
                                        <p:strVal val="visible"/>
                                      </p:to>
                                    </p:set>
                                    <p:animEffect transition="in" filter="wipe(up)">
                                      <p:cBhvr>
                                        <p:cTn id="7" dur="1000"/>
                                        <p:tgtEl>
                                          <p:spTgt spid="4725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7256"/>
                                        </p:tgtEl>
                                        <p:attrNameLst>
                                          <p:attrName>style.visibility</p:attrName>
                                        </p:attrNameLst>
                                      </p:cBhvr>
                                      <p:to>
                                        <p:strVal val="visible"/>
                                      </p:to>
                                    </p:set>
                                    <p:animEffect transition="in" filter="dissolve">
                                      <p:cBhvr>
                                        <p:cTn id="10" dur="2000"/>
                                        <p:tgtEl>
                                          <p:spTgt spid="47256"/>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1000" fill="hold"/>
                                        <p:tgtEl>
                                          <p:spTgt spid="5"/>
                                        </p:tgtEl>
                                        <p:attrNameLst>
                                          <p:attrName>ppt_w</p:attrName>
                                        </p:attrNameLst>
                                      </p:cBhvr>
                                      <p:tavLst>
                                        <p:tav tm="0">
                                          <p:val>
                                            <p:fltVal val="0"/>
                                          </p:val>
                                        </p:tav>
                                        <p:tav tm="100000">
                                          <p:val>
                                            <p:strVal val="#ppt_w"/>
                                          </p:val>
                                        </p:tav>
                                      </p:tavLst>
                                    </p:anim>
                                    <p:anim calcmode="lin" valueType="num">
                                      <p:cBhvr>
                                        <p:cTn id="16" dur="1000" fill="hold"/>
                                        <p:tgtEl>
                                          <p:spTgt spid="5"/>
                                        </p:tgtEl>
                                        <p:attrNameLst>
                                          <p:attrName>ppt_h</p:attrName>
                                        </p:attrNameLst>
                                      </p:cBhvr>
                                      <p:tavLst>
                                        <p:tav tm="0">
                                          <p:val>
                                            <p:fltVal val="0"/>
                                          </p:val>
                                        </p:tav>
                                        <p:tav tm="100000">
                                          <p:val>
                                            <p:strVal val="#ppt_h"/>
                                          </p:val>
                                        </p:tav>
                                      </p:tavLst>
                                    </p:anim>
                                    <p:animEffect transition="in" filter="fade">
                                      <p:cBhvr>
                                        <p:cTn id="17" dur="1000"/>
                                        <p:tgtEl>
                                          <p:spTgt spid="5"/>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32801"/>
                                        </p:tgtEl>
                                        <p:attrNameLst>
                                          <p:attrName>style.visibility</p:attrName>
                                        </p:attrNameLst>
                                      </p:cBhvr>
                                      <p:to>
                                        <p:strVal val="visible"/>
                                      </p:to>
                                    </p:set>
                                    <p:animEffect transition="in" filter="wipe(down)">
                                      <p:cBhvr>
                                        <p:cTn id="20" dur="1000"/>
                                        <p:tgtEl>
                                          <p:spTgt spid="32801"/>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53" presetClass="entr" presetSubtype="16"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p:cTn id="25" dur="1000" fill="hold"/>
                                        <p:tgtEl>
                                          <p:spTgt spid="6"/>
                                        </p:tgtEl>
                                        <p:attrNameLst>
                                          <p:attrName>ppt_w</p:attrName>
                                        </p:attrNameLst>
                                      </p:cBhvr>
                                      <p:tavLst>
                                        <p:tav tm="0">
                                          <p:val>
                                            <p:fltVal val="0"/>
                                          </p:val>
                                        </p:tav>
                                        <p:tav tm="100000">
                                          <p:val>
                                            <p:strVal val="#ppt_w"/>
                                          </p:val>
                                        </p:tav>
                                      </p:tavLst>
                                    </p:anim>
                                    <p:anim calcmode="lin" valueType="num">
                                      <p:cBhvr>
                                        <p:cTn id="26" dur="1000" fill="hold"/>
                                        <p:tgtEl>
                                          <p:spTgt spid="6"/>
                                        </p:tgtEl>
                                        <p:attrNameLst>
                                          <p:attrName>ppt_h</p:attrName>
                                        </p:attrNameLst>
                                      </p:cBhvr>
                                      <p:tavLst>
                                        <p:tav tm="0">
                                          <p:val>
                                            <p:fltVal val="0"/>
                                          </p:val>
                                        </p:tav>
                                        <p:tav tm="100000">
                                          <p:val>
                                            <p:strVal val="#ppt_h"/>
                                          </p:val>
                                        </p:tav>
                                      </p:tavLst>
                                    </p:anim>
                                    <p:animEffect transition="in" filter="fade">
                                      <p:cBhvr>
                                        <p:cTn id="27" dur="1000"/>
                                        <p:tgtEl>
                                          <p:spTgt spid="6"/>
                                        </p:tgtEl>
                                      </p:cBhvr>
                                    </p:animEffect>
                                  </p:childTnLst>
                                </p:cTn>
                              </p:par>
                              <p:par>
                                <p:cTn id="28" presetID="47" presetClass="entr" presetSubtype="0" fill="hold" grpId="0" nodeType="withEffect">
                                  <p:stCondLst>
                                    <p:cond delay="0"/>
                                  </p:stCondLst>
                                  <p:childTnLst>
                                    <p:set>
                                      <p:cBhvr>
                                        <p:cTn id="29" dur="1" fill="hold">
                                          <p:stCondLst>
                                            <p:cond delay="0"/>
                                          </p:stCondLst>
                                        </p:cTn>
                                        <p:tgtEl>
                                          <p:spTgt spid="47258"/>
                                        </p:tgtEl>
                                        <p:attrNameLst>
                                          <p:attrName>style.visibility</p:attrName>
                                        </p:attrNameLst>
                                      </p:cBhvr>
                                      <p:to>
                                        <p:strVal val="visible"/>
                                      </p:to>
                                    </p:set>
                                    <p:animEffect transition="in" filter="fade">
                                      <p:cBhvr>
                                        <p:cTn id="30" dur="1000"/>
                                        <p:tgtEl>
                                          <p:spTgt spid="47258"/>
                                        </p:tgtEl>
                                      </p:cBhvr>
                                    </p:animEffect>
                                    <p:anim calcmode="lin" valueType="num">
                                      <p:cBhvr>
                                        <p:cTn id="31" dur="1000" fill="hold"/>
                                        <p:tgtEl>
                                          <p:spTgt spid="47258"/>
                                        </p:tgtEl>
                                        <p:attrNameLst>
                                          <p:attrName>ppt_x</p:attrName>
                                        </p:attrNameLst>
                                      </p:cBhvr>
                                      <p:tavLst>
                                        <p:tav tm="0">
                                          <p:val>
                                            <p:strVal val="#ppt_x"/>
                                          </p:val>
                                        </p:tav>
                                        <p:tav tm="100000">
                                          <p:val>
                                            <p:strVal val="#ppt_x"/>
                                          </p:val>
                                        </p:tav>
                                      </p:tavLst>
                                    </p:anim>
                                    <p:anim calcmode="lin" valueType="num">
                                      <p:cBhvr>
                                        <p:cTn id="32" dur="1000" fill="hold"/>
                                        <p:tgtEl>
                                          <p:spTgt spid="472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801" grpId="0" animBg="1"/>
      <p:bldP spid="47256" grpId="0"/>
      <p:bldP spid="47257" grpId="0" animBg="1"/>
      <p:bldP spid="47258" grpId="0" animBg="1"/>
      <p:bldP spid="5" grpId="0" animBg="1"/>
      <p:bldP spid="6"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79" name="Group 12"/>
          <p:cNvGrpSpPr>
            <a:grpSpLocks/>
          </p:cNvGrpSpPr>
          <p:nvPr/>
        </p:nvGrpSpPr>
        <p:grpSpPr bwMode="auto">
          <a:xfrm>
            <a:off x="2424113" y="1052513"/>
            <a:ext cx="1223962" cy="500062"/>
            <a:chOff x="582" y="708"/>
            <a:chExt cx="895" cy="315"/>
          </a:xfrm>
        </p:grpSpPr>
        <p:sp>
          <p:nvSpPr>
            <p:cNvPr id="32921"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2922"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2923"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2924"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2925"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2926"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32770" name="Rectangle 17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32771" name="Group 2"/>
          <p:cNvGrpSpPr>
            <a:grpSpLocks/>
          </p:cNvGrpSpPr>
          <p:nvPr/>
        </p:nvGrpSpPr>
        <p:grpSpPr bwMode="auto">
          <a:xfrm>
            <a:off x="1181100" y="2133600"/>
            <a:ext cx="685800" cy="2667000"/>
            <a:chOff x="-216" y="1344"/>
            <a:chExt cx="432" cy="1680"/>
          </a:xfrm>
        </p:grpSpPr>
        <p:sp>
          <p:nvSpPr>
            <p:cNvPr id="32927"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2928"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32772" name="Line 5"/>
          <p:cNvSpPr>
            <a:spLocks noChangeShapeType="1"/>
          </p:cNvSpPr>
          <p:nvPr/>
        </p:nvSpPr>
        <p:spPr bwMode="auto">
          <a:xfrm>
            <a:off x="1811338"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73"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2774"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32775"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32777"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32778"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32780"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81"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32782"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32784"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32785"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32786"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2787" name="Picture 32"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789" name="Group 37"/>
          <p:cNvGrpSpPr>
            <a:grpSpLocks/>
          </p:cNvGrpSpPr>
          <p:nvPr/>
        </p:nvGrpSpPr>
        <p:grpSpPr bwMode="auto">
          <a:xfrm>
            <a:off x="4548188" y="1628775"/>
            <a:ext cx="576262" cy="768350"/>
            <a:chOff x="2638" y="2131"/>
            <a:chExt cx="1380" cy="2073"/>
          </a:xfrm>
        </p:grpSpPr>
        <p:sp>
          <p:nvSpPr>
            <p:cNvPr id="32879"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0"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1"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2"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3"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4"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5"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6"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7"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8"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9"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90"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91"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92"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93"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94"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95"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96"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97"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98"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99"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00"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01"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02"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03"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04"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05"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06"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07"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08"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09"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10"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11"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12"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13"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14"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15"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2790"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32791" name="Group 82"/>
          <p:cNvGrpSpPr>
            <a:grpSpLocks/>
          </p:cNvGrpSpPr>
          <p:nvPr/>
        </p:nvGrpSpPr>
        <p:grpSpPr bwMode="auto">
          <a:xfrm>
            <a:off x="5988051" y="3536951"/>
            <a:ext cx="690563" cy="1611313"/>
            <a:chOff x="3098" y="2257"/>
            <a:chExt cx="435" cy="1015"/>
          </a:xfrm>
        </p:grpSpPr>
        <p:sp>
          <p:nvSpPr>
            <p:cNvPr id="32876"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2877"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32878"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32792" name="Picture 86"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793" name="Group 87"/>
          <p:cNvGrpSpPr>
            <a:grpSpLocks/>
          </p:cNvGrpSpPr>
          <p:nvPr/>
        </p:nvGrpSpPr>
        <p:grpSpPr bwMode="auto">
          <a:xfrm>
            <a:off x="5842001" y="4797426"/>
            <a:ext cx="1693863" cy="568325"/>
            <a:chOff x="3001" y="3055"/>
            <a:chExt cx="1067" cy="358"/>
          </a:xfrm>
        </p:grpSpPr>
        <p:grpSp>
          <p:nvGrpSpPr>
            <p:cNvPr id="32871" name="Group 88"/>
            <p:cNvGrpSpPr>
              <a:grpSpLocks/>
            </p:cNvGrpSpPr>
            <p:nvPr/>
          </p:nvGrpSpPr>
          <p:grpSpPr bwMode="auto">
            <a:xfrm>
              <a:off x="3001" y="3055"/>
              <a:ext cx="1067" cy="304"/>
              <a:chOff x="2927" y="3466"/>
              <a:chExt cx="1067" cy="304"/>
            </a:xfrm>
          </p:grpSpPr>
          <p:sp>
            <p:nvSpPr>
              <p:cNvPr id="32873" name="Text Box 89"/>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32874" name="Object 90"/>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32874" name="Object 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875" name="Object 91"/>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32875" name="Object 9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2872" name="Text Box 92"/>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32794" name="Line 93"/>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2795" name="Group 94"/>
          <p:cNvGrpSpPr>
            <a:grpSpLocks/>
          </p:cNvGrpSpPr>
          <p:nvPr/>
        </p:nvGrpSpPr>
        <p:grpSpPr bwMode="auto">
          <a:xfrm>
            <a:off x="6780214" y="2384425"/>
            <a:ext cx="1800225" cy="1036638"/>
            <a:chOff x="3799" y="1507"/>
            <a:chExt cx="1138" cy="653"/>
          </a:xfrm>
        </p:grpSpPr>
        <p:sp>
          <p:nvSpPr>
            <p:cNvPr id="32869" name="Line 95"/>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70" name="Line 96"/>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32796" name="Picture 97"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97" name="Text Box 142"/>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32798" name="Rectangle 143"/>
          <p:cNvSpPr>
            <a:spLocks noChangeArrowheads="1"/>
          </p:cNvSpPr>
          <p:nvPr/>
        </p:nvSpPr>
        <p:spPr bwMode="auto">
          <a:xfrm>
            <a:off x="6926263" y="3536950"/>
            <a:ext cx="2195512"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32799" name="Line 144"/>
          <p:cNvSpPr>
            <a:spLocks noChangeShapeType="1"/>
          </p:cNvSpPr>
          <p:nvPr/>
        </p:nvSpPr>
        <p:spPr bwMode="auto">
          <a:xfrm flipH="1">
            <a:off x="789622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2800" name="Group 148"/>
          <p:cNvGrpSpPr>
            <a:grpSpLocks/>
          </p:cNvGrpSpPr>
          <p:nvPr/>
        </p:nvGrpSpPr>
        <p:grpSpPr bwMode="auto">
          <a:xfrm>
            <a:off x="8112126" y="1052514"/>
            <a:ext cx="1008063" cy="2376487"/>
            <a:chOff x="4309" y="663"/>
            <a:chExt cx="635" cy="1497"/>
          </a:xfrm>
        </p:grpSpPr>
        <p:sp>
          <p:nvSpPr>
            <p:cNvPr id="32867" name="Line 149"/>
            <p:cNvSpPr>
              <a:spLocks noChangeShapeType="1"/>
            </p:cNvSpPr>
            <p:nvPr/>
          </p:nvSpPr>
          <p:spPr bwMode="auto">
            <a:xfrm flipV="1">
              <a:off x="4626" y="663"/>
              <a:ext cx="0" cy="1497"/>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68" name="Line 150"/>
            <p:cNvSpPr>
              <a:spLocks noChangeShapeType="1"/>
            </p:cNvSpPr>
            <p:nvPr/>
          </p:nvSpPr>
          <p:spPr bwMode="auto">
            <a:xfrm>
              <a:off x="4309" y="1140"/>
              <a:ext cx="635" cy="0"/>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2801" name="Freeform 151"/>
          <p:cNvSpPr>
            <a:spLocks/>
          </p:cNvSpPr>
          <p:nvPr/>
        </p:nvSpPr>
        <p:spPr bwMode="auto">
          <a:xfrm>
            <a:off x="8724900" y="2276476"/>
            <a:ext cx="203200" cy="1878013"/>
          </a:xfrm>
          <a:custGeom>
            <a:avLst/>
            <a:gdLst>
              <a:gd name="T0" fmla="*/ 2147483647 w 128"/>
              <a:gd name="T1" fmla="*/ 0 h 1183"/>
              <a:gd name="T2" fmla="*/ 2147483647 w 128"/>
              <a:gd name="T3" fmla="*/ 2147483647 h 1183"/>
              <a:gd name="T4" fmla="*/ 2147483647 w 128"/>
              <a:gd name="T5" fmla="*/ 2147483647 h 1183"/>
              <a:gd name="T6" fmla="*/ 0 w 128"/>
              <a:gd name="T7" fmla="*/ 2147483647 h 1183"/>
              <a:gd name="T8" fmla="*/ 0 60000 65536"/>
              <a:gd name="T9" fmla="*/ 0 60000 65536"/>
              <a:gd name="T10" fmla="*/ 0 60000 65536"/>
              <a:gd name="T11" fmla="*/ 0 60000 65536"/>
              <a:gd name="T12" fmla="*/ 0 w 128"/>
              <a:gd name="T13" fmla="*/ 0 h 1183"/>
              <a:gd name="T14" fmla="*/ 128 w 128"/>
              <a:gd name="T15" fmla="*/ 1183 h 1183"/>
            </a:gdLst>
            <a:ahLst/>
            <a:cxnLst>
              <a:cxn ang="T8">
                <a:pos x="T0" y="T1"/>
              </a:cxn>
              <a:cxn ang="T9">
                <a:pos x="T2" y="T3"/>
              </a:cxn>
              <a:cxn ang="T10">
                <a:pos x="T4" y="T5"/>
              </a:cxn>
              <a:cxn ang="T11">
                <a:pos x="T6" y="T7"/>
              </a:cxn>
            </a:cxnLst>
            <a:rect l="T12" t="T13" r="T14" b="T15"/>
            <a:pathLst>
              <a:path w="128" h="1183">
                <a:moveTo>
                  <a:pt x="113" y="0"/>
                </a:moveTo>
                <a:cubicBezTo>
                  <a:pt x="120" y="429"/>
                  <a:pt x="128" y="859"/>
                  <a:pt x="113" y="1021"/>
                </a:cubicBezTo>
                <a:cubicBezTo>
                  <a:pt x="98" y="1183"/>
                  <a:pt x="42" y="1069"/>
                  <a:pt x="23" y="975"/>
                </a:cubicBezTo>
                <a:cubicBezTo>
                  <a:pt x="4" y="881"/>
                  <a:pt x="4" y="541"/>
                  <a:pt x="0" y="454"/>
                </a:cubicBezTo>
              </a:path>
            </a:pathLst>
          </a:custGeom>
          <a:noFill/>
          <a:ln w="317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256" name="Rectangle 152"/>
          <p:cNvSpPr>
            <a:spLocks noChangeArrowheads="1"/>
          </p:cNvSpPr>
          <p:nvPr/>
        </p:nvSpPr>
        <p:spPr bwMode="auto">
          <a:xfrm>
            <a:off x="8867775" y="3536950"/>
            <a:ext cx="23749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The Lamb of God</a:t>
            </a:r>
          </a:p>
          <a:p>
            <a:pPr eaLnBrk="1" hangingPunct="1">
              <a:spcBef>
                <a:spcPct val="0"/>
              </a:spcBef>
              <a:buFontTx/>
              <a:buNone/>
            </a:pPr>
            <a:r>
              <a:rPr lang="en-US" altLang="en-US" sz="1100" b="1">
                <a:solidFill>
                  <a:srgbClr val="FF3300"/>
                </a:solidFill>
              </a:rPr>
              <a:t>* Sinless</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world </a:t>
            </a:r>
          </a:p>
          <a:p>
            <a:pPr eaLnBrk="1" hangingPunct="1">
              <a:spcBef>
                <a:spcPct val="0"/>
              </a:spcBef>
              <a:buFontTx/>
              <a:buNone/>
            </a:pPr>
            <a:r>
              <a:rPr lang="en-US" altLang="en-US" sz="1100" b="1">
                <a:solidFill>
                  <a:srgbClr val="FF3300"/>
                </a:solidFill>
              </a:rPr>
              <a:t>* Sins taken away forever</a:t>
            </a:r>
          </a:p>
        </p:txBody>
      </p:sp>
      <p:sp>
        <p:nvSpPr>
          <p:cNvPr id="47257" name="Line 153"/>
          <p:cNvSpPr>
            <a:spLocks noChangeShapeType="1"/>
          </p:cNvSpPr>
          <p:nvPr/>
        </p:nvSpPr>
        <p:spPr bwMode="auto">
          <a:xfrm>
            <a:off x="9048751" y="3105151"/>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7258" name="WordArt 154"/>
          <p:cNvSpPr>
            <a:spLocks noChangeArrowheads="1" noChangeShapeType="1" noTextEdit="1"/>
          </p:cNvSpPr>
          <p:nvPr/>
        </p:nvSpPr>
        <p:spPr bwMode="auto">
          <a:xfrm>
            <a:off x="8075614" y="908050"/>
            <a:ext cx="1150937" cy="431800"/>
          </a:xfrm>
          <a:prstGeom prst="rect">
            <a:avLst/>
          </a:prstGeom>
        </p:spPr>
        <p:txBody>
          <a:bodyPr spcFirstLastPara="1" wrap="none" fromWordArt="1">
            <a:prstTxWarp prst="textArchUp">
              <a:avLst>
                <a:gd name="adj" fmla="val 10800004"/>
              </a:avLst>
            </a:prstTxWarp>
          </a:bodyPr>
          <a:lstStyle/>
          <a:p>
            <a:pPr algn="ctr"/>
            <a:r>
              <a:rPr lang="en-US" sz="3600" kern="10">
                <a:ln w="9525">
                  <a:solidFill>
                    <a:schemeClr val="hlink"/>
                  </a:solidFill>
                  <a:round/>
                  <a:headEnd/>
                  <a:tailEnd/>
                </a:ln>
                <a:solidFill>
                  <a:schemeClr val="tx2"/>
                </a:solidFill>
                <a:latin typeface="Arial Black"/>
              </a:rPr>
              <a:t>"It is Finished"</a:t>
            </a:r>
          </a:p>
        </p:txBody>
      </p:sp>
      <p:pic>
        <p:nvPicPr>
          <p:cNvPr id="47260" name="Picture 156" descr="Gavel"/>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5448301" y="5949950"/>
            <a:ext cx="936625" cy="814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806" name="Group 22"/>
          <p:cNvGrpSpPr>
            <a:grpSpLocks/>
          </p:cNvGrpSpPr>
          <p:nvPr/>
        </p:nvGrpSpPr>
        <p:grpSpPr bwMode="auto">
          <a:xfrm>
            <a:off x="4403725" y="3968750"/>
            <a:ext cx="1536700" cy="2730500"/>
            <a:chOff x="907" y="2500"/>
            <a:chExt cx="968" cy="1720"/>
          </a:xfrm>
        </p:grpSpPr>
        <p:sp>
          <p:nvSpPr>
            <p:cNvPr id="32865"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32866"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32809" name="Group 164"/>
          <p:cNvGrpSpPr>
            <a:grpSpLocks/>
          </p:cNvGrpSpPr>
          <p:nvPr/>
        </p:nvGrpSpPr>
        <p:grpSpPr bwMode="auto">
          <a:xfrm>
            <a:off x="4224338" y="1341438"/>
            <a:ext cx="6391275" cy="5516562"/>
            <a:chOff x="1701" y="845"/>
            <a:chExt cx="4026" cy="3475"/>
          </a:xfrm>
        </p:grpSpPr>
        <p:sp>
          <p:nvSpPr>
            <p:cNvPr id="32863" name="Line 165"/>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64" name="Line 166"/>
            <p:cNvSpPr>
              <a:spLocks noChangeShapeType="1"/>
            </p:cNvSpPr>
            <p:nvPr/>
          </p:nvSpPr>
          <p:spPr bwMode="auto">
            <a:xfrm>
              <a:off x="1746" y="890"/>
              <a:ext cx="3981" cy="3"/>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2810" name="Group 167"/>
          <p:cNvGrpSpPr>
            <a:grpSpLocks/>
          </p:cNvGrpSpPr>
          <p:nvPr/>
        </p:nvGrpSpPr>
        <p:grpSpPr bwMode="auto">
          <a:xfrm>
            <a:off x="4116388" y="836614"/>
            <a:ext cx="4464050" cy="346075"/>
            <a:chOff x="2033" y="684"/>
            <a:chExt cx="2710" cy="218"/>
          </a:xfrm>
        </p:grpSpPr>
        <p:sp>
          <p:nvSpPr>
            <p:cNvPr id="32861" name="Line 168"/>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2862" name="Text Box 169"/>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sp>
        <p:nvSpPr>
          <p:cNvPr id="32811" name="Text Box 170"/>
          <p:cNvSpPr txBox="1">
            <a:spLocks noChangeArrowheads="1"/>
          </p:cNvSpPr>
          <p:nvPr/>
        </p:nvSpPr>
        <p:spPr bwMode="auto">
          <a:xfrm>
            <a:off x="446087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32812" name="Text Box 171"/>
          <p:cNvSpPr txBox="1">
            <a:spLocks noChangeArrowheads="1"/>
          </p:cNvSpPr>
          <p:nvPr/>
        </p:nvSpPr>
        <p:spPr bwMode="auto">
          <a:xfrm>
            <a:off x="690880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32813" name="Group 173"/>
          <p:cNvGrpSpPr>
            <a:grpSpLocks/>
          </p:cNvGrpSpPr>
          <p:nvPr/>
        </p:nvGrpSpPr>
        <p:grpSpPr bwMode="auto">
          <a:xfrm>
            <a:off x="5267326" y="798513"/>
            <a:ext cx="936625" cy="1790700"/>
            <a:chOff x="2358" y="503"/>
            <a:chExt cx="590" cy="1128"/>
          </a:xfrm>
        </p:grpSpPr>
        <p:sp>
          <p:nvSpPr>
            <p:cNvPr id="32859" name="Line 174"/>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2860" name="Text Box 175"/>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32814" name="Group 176"/>
          <p:cNvGrpSpPr>
            <a:grpSpLocks/>
          </p:cNvGrpSpPr>
          <p:nvPr/>
        </p:nvGrpSpPr>
        <p:grpSpPr bwMode="auto">
          <a:xfrm>
            <a:off x="6923089" y="800100"/>
            <a:ext cx="936625" cy="1873250"/>
            <a:chOff x="3401" y="504"/>
            <a:chExt cx="590" cy="1180"/>
          </a:xfrm>
        </p:grpSpPr>
        <p:sp>
          <p:nvSpPr>
            <p:cNvPr id="32857" name="Line 177"/>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2858" name="Text Box 178"/>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pic>
        <p:nvPicPr>
          <p:cNvPr id="32815" name="Picture 262" descr="Tencom2"/>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816" name="Group 263"/>
          <p:cNvGrpSpPr>
            <a:grpSpLocks/>
          </p:cNvGrpSpPr>
          <p:nvPr/>
        </p:nvGrpSpPr>
        <p:grpSpPr bwMode="auto">
          <a:xfrm>
            <a:off x="7380289" y="2927350"/>
            <a:ext cx="1163637" cy="609600"/>
            <a:chOff x="3689" y="1844"/>
            <a:chExt cx="733" cy="384"/>
          </a:xfrm>
        </p:grpSpPr>
        <p:grpSp>
          <p:nvGrpSpPr>
            <p:cNvPr id="32818" name="Group 264"/>
            <p:cNvGrpSpPr>
              <a:grpSpLocks/>
            </p:cNvGrpSpPr>
            <p:nvPr/>
          </p:nvGrpSpPr>
          <p:grpSpPr bwMode="auto">
            <a:xfrm>
              <a:off x="4173" y="1844"/>
              <a:ext cx="249" cy="384"/>
              <a:chOff x="2638" y="2131"/>
              <a:chExt cx="1380" cy="2073"/>
            </a:xfrm>
          </p:grpSpPr>
          <p:sp>
            <p:nvSpPr>
              <p:cNvPr id="32820" name="Freeform 26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21" name="Freeform 26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22" name="Freeform 26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23" name="Freeform 26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24" name="Freeform 26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25" name="Freeform 27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26" name="Freeform 27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27" name="Freeform 27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28" name="Freeform 27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29" name="Freeform 27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30" name="Freeform 27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31" name="Freeform 27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32" name="Freeform 27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33" name="Freeform 27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34" name="Freeform 27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35" name="Freeform 28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36" name="Freeform 28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37" name="Freeform 28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38" name="Freeform 28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39" name="Freeform 28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0" name="Freeform 28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1" name="Freeform 28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2" name="Freeform 28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3" name="Freeform 28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4" name="Freeform 28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5" name="Freeform 29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6" name="Freeform 29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7" name="Freeform 29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8" name="Freeform 29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9" name="Freeform 29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50" name="Freeform 29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51" name="Freeform 29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52" name="Freeform 29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53" name="Freeform 29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54" name="Freeform 29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55" name="Freeform 30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56" name="Freeform 30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2819" name="Text Box 302"/>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32817" name="AutoShape 303"/>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 name="Text Box 29">
            <a:extLst>
              <a:ext uri="{FF2B5EF4-FFF2-40B4-BE49-F238E27FC236}">
                <a16:creationId xmlns:a16="http://schemas.microsoft.com/office/drawing/2014/main" id="{8C9647FA-BEA5-EF16-CE32-17E6A249B9EC}"/>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49B908E2-0CEF-4335-2CB4-BC51072A86B1}"/>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070D17B6-A7F6-9398-5FD9-47B37EBB0A65}"/>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TextBox 4">
            <a:extLst>
              <a:ext uri="{FF2B5EF4-FFF2-40B4-BE49-F238E27FC236}">
                <a16:creationId xmlns:a16="http://schemas.microsoft.com/office/drawing/2014/main" id="{426A749A-FFB2-E55E-5C0A-27119BC70370}"/>
              </a:ext>
            </a:extLst>
          </p:cNvPr>
          <p:cNvSpPr txBox="1"/>
          <p:nvPr/>
        </p:nvSpPr>
        <p:spPr>
          <a:xfrm>
            <a:off x="875420" y="4463241"/>
            <a:ext cx="10693188" cy="2062103"/>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22"/>
            </a:pPr>
            <a:r>
              <a:rPr lang="en-US" sz="3200" dirty="0"/>
              <a:t> The promise of Genesis 3 has been fulfilled with Jesus Christ’s death and resurrection. God’s </a:t>
            </a:r>
            <a:r>
              <a:rPr lang="en-US" sz="3200" b="1" u="sng" dirty="0">
                <a:solidFill>
                  <a:srgbClr val="00B0F0"/>
                </a:solidFill>
              </a:rPr>
              <a:t>JUSTICE</a:t>
            </a:r>
            <a:r>
              <a:rPr lang="en-US" sz="3200" dirty="0"/>
              <a:t> of </a:t>
            </a:r>
            <a:r>
              <a:rPr lang="en-US" sz="3200" b="1" u="sng" dirty="0">
                <a:solidFill>
                  <a:srgbClr val="00B0F0"/>
                </a:solidFill>
              </a:rPr>
              <a:t>DEATH</a:t>
            </a:r>
            <a:r>
              <a:rPr lang="en-US" sz="3200" dirty="0"/>
              <a:t> was </a:t>
            </a:r>
            <a:r>
              <a:rPr lang="en-US" sz="3200" b="1" u="sng" dirty="0">
                <a:solidFill>
                  <a:srgbClr val="00B0F0"/>
                </a:solidFill>
              </a:rPr>
              <a:t>SATISFIED</a:t>
            </a:r>
            <a:r>
              <a:rPr lang="en-US" sz="3200" dirty="0"/>
              <a:t> with this rightful payment that was made on your behalf and on mine.</a:t>
            </a:r>
          </a:p>
        </p:txBody>
      </p:sp>
      <p:pic>
        <p:nvPicPr>
          <p:cNvPr id="6" name="Picture 5">
            <a:extLst>
              <a:ext uri="{FF2B5EF4-FFF2-40B4-BE49-F238E27FC236}">
                <a16:creationId xmlns:a16="http://schemas.microsoft.com/office/drawing/2014/main" id="{F168D574-D9F2-60D0-ED26-E64102F7A053}"/>
              </a:ext>
            </a:extLst>
          </p:cNvPr>
          <p:cNvPicPr>
            <a:picLocks noChangeAspect="1"/>
          </p:cNvPicPr>
          <p:nvPr/>
        </p:nvPicPr>
        <p:blipFill>
          <a:blip r:embed="rId12"/>
          <a:stretch>
            <a:fillRect/>
          </a:stretch>
        </p:blipFill>
        <p:spPr>
          <a:xfrm>
            <a:off x="4941942" y="2557464"/>
            <a:ext cx="794018" cy="758826"/>
          </a:xfrm>
          <a:prstGeom prst="rect">
            <a:avLst/>
          </a:prstGeom>
        </p:spPr>
      </p:pic>
      <p:grpSp>
        <p:nvGrpSpPr>
          <p:cNvPr id="32788" name="Group 33"/>
          <p:cNvGrpSpPr>
            <a:grpSpLocks/>
          </p:cNvGrpSpPr>
          <p:nvPr/>
        </p:nvGrpSpPr>
        <p:grpSpPr bwMode="auto">
          <a:xfrm>
            <a:off x="5267326" y="2673351"/>
            <a:ext cx="1152525" cy="460375"/>
            <a:chOff x="2759" y="1652"/>
            <a:chExt cx="726" cy="290"/>
          </a:xfrm>
        </p:grpSpPr>
        <p:sp>
          <p:nvSpPr>
            <p:cNvPr id="32916"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2917"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2918"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3470776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0" presetClass="path" presetSubtype="0" accel="50000" decel="50000" fill="hold" nodeType="afterEffect">
                                  <p:stCondLst>
                                    <p:cond delay="0"/>
                                  </p:stCondLst>
                                  <p:childTnLst>
                                    <p:animMotion origin="layout" path="M -1.94444E-6 -3.46821E-7 L 0.40938 -0.65711 " pathEditMode="relative" rAng="0" ptsTypes="AA">
                                      <p:cBhvr>
                                        <p:cTn id="6" dur="2000" fill="hold"/>
                                        <p:tgtEl>
                                          <p:spTgt spid="47260"/>
                                        </p:tgtEl>
                                        <p:attrNameLst>
                                          <p:attrName>ppt_x</p:attrName>
                                          <p:attrName>ppt_y</p:attrName>
                                        </p:attrNameLst>
                                      </p:cBhvr>
                                      <p:rCtr x="20469" y="-32855"/>
                                    </p:animMotion>
                                  </p:childTnLst>
                                </p:cTn>
                              </p:par>
                            </p:childTnLst>
                          </p:cTn>
                        </p:par>
                        <p:par>
                          <p:cTn id="7" fill="hold">
                            <p:stCondLst>
                              <p:cond delay="2000"/>
                            </p:stCondLst>
                            <p:childTnLst>
                              <p:par>
                                <p:cTn id="8" presetID="53" presetClass="entr" presetSubtype="16" fill="hold" grpId="0" nodeType="afterEffect">
                                  <p:stCondLst>
                                    <p:cond delay="0"/>
                                  </p:stCondLst>
                                  <p:childTnLst>
                                    <p:set>
                                      <p:cBhvr>
                                        <p:cTn id="9" dur="1" fill="hold">
                                          <p:stCondLst>
                                            <p:cond delay="0"/>
                                          </p:stCondLst>
                                        </p:cTn>
                                        <p:tgtEl>
                                          <p:spTgt spid="5"/>
                                        </p:tgtEl>
                                        <p:attrNameLst>
                                          <p:attrName>style.visibility</p:attrName>
                                        </p:attrNameLst>
                                      </p:cBhvr>
                                      <p:to>
                                        <p:strVal val="visible"/>
                                      </p:to>
                                    </p:set>
                                    <p:anim calcmode="lin" valueType="num">
                                      <p:cBhvr>
                                        <p:cTn id="10" dur="1000" fill="hold"/>
                                        <p:tgtEl>
                                          <p:spTgt spid="5"/>
                                        </p:tgtEl>
                                        <p:attrNameLst>
                                          <p:attrName>ppt_w</p:attrName>
                                        </p:attrNameLst>
                                      </p:cBhvr>
                                      <p:tavLst>
                                        <p:tav tm="0">
                                          <p:val>
                                            <p:fltVal val="0"/>
                                          </p:val>
                                        </p:tav>
                                        <p:tav tm="100000">
                                          <p:val>
                                            <p:strVal val="#ppt_w"/>
                                          </p:val>
                                        </p:tav>
                                      </p:tavLst>
                                    </p:anim>
                                    <p:anim calcmode="lin" valueType="num">
                                      <p:cBhvr>
                                        <p:cTn id="11" dur="1000" fill="hold"/>
                                        <p:tgtEl>
                                          <p:spTgt spid="5"/>
                                        </p:tgtEl>
                                        <p:attrNameLst>
                                          <p:attrName>ppt_h</p:attrName>
                                        </p:attrNameLst>
                                      </p:cBhvr>
                                      <p:tavLst>
                                        <p:tav tm="0">
                                          <p:val>
                                            <p:fltVal val="0"/>
                                          </p:val>
                                        </p:tav>
                                        <p:tav tm="100000">
                                          <p:val>
                                            <p:strVal val="#ppt_h"/>
                                          </p:val>
                                        </p:tav>
                                      </p:tavLst>
                                    </p:anim>
                                    <p:animEffect transition="in" filter="fade">
                                      <p:cBhvr>
                                        <p:cTn id="12"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 Box 4"/>
          <p:cNvSpPr txBox="1">
            <a:spLocks noChangeArrowheads="1"/>
          </p:cNvSpPr>
          <p:nvPr/>
        </p:nvSpPr>
        <p:spPr bwMode="auto">
          <a:xfrm>
            <a:off x="371364" y="368300"/>
            <a:ext cx="11485276" cy="63730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o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b="1" u="sng" dirty="0">
                <a:latin typeface="+mn-lt"/>
              </a:rPr>
              <a:t>Hebrews 2:14-15 </a:t>
            </a:r>
          </a:p>
          <a:p>
            <a:pPr eaLnBrk="1" hangingPunct="1">
              <a:spcBef>
                <a:spcPct val="0"/>
              </a:spcBef>
              <a:buFontTx/>
              <a:buNone/>
            </a:pPr>
            <a:r>
              <a:rPr lang="en-US" altLang="en-US" dirty="0">
                <a:latin typeface="+mn-lt"/>
              </a:rPr>
              <a:t>Inasmuch then as the children have partaken of flesh and blood </a:t>
            </a:r>
            <a:r>
              <a:rPr lang="en-US" altLang="en-US" dirty="0">
                <a:solidFill>
                  <a:schemeClr val="bg1">
                    <a:lumMod val="65000"/>
                  </a:schemeClr>
                </a:solidFill>
                <a:latin typeface="+mn-lt"/>
              </a:rPr>
              <a:t>[we have human bodies</a:t>
            </a:r>
            <a:r>
              <a:rPr lang="en-US" altLang="en-US" dirty="0">
                <a:solidFill>
                  <a:schemeClr val="bg1">
                    <a:lumMod val="75000"/>
                  </a:schemeClr>
                </a:solidFill>
                <a:latin typeface="+mn-lt"/>
              </a:rPr>
              <a:t>]</a:t>
            </a:r>
            <a:r>
              <a:rPr lang="en-US" altLang="en-US" dirty="0">
                <a:latin typeface="+mn-lt"/>
              </a:rPr>
              <a:t>, He Himself likewise shared in the same</a:t>
            </a:r>
            <a:r>
              <a:rPr lang="en-US" altLang="en-US" dirty="0">
                <a:solidFill>
                  <a:schemeClr val="accent6">
                    <a:lumMod val="60000"/>
                    <a:lumOff val="40000"/>
                  </a:schemeClr>
                </a:solidFill>
                <a:latin typeface="+mn-lt"/>
              </a:rPr>
              <a:t> </a:t>
            </a:r>
            <a:r>
              <a:rPr lang="en-US" altLang="en-US" dirty="0">
                <a:solidFill>
                  <a:schemeClr val="bg1">
                    <a:lumMod val="65000"/>
                  </a:schemeClr>
                </a:solidFill>
                <a:latin typeface="+mn-lt"/>
              </a:rPr>
              <a:t>[Christ had a human body, so…]</a:t>
            </a:r>
            <a:r>
              <a:rPr lang="en-US" altLang="en-US" dirty="0">
                <a:latin typeface="+mn-lt"/>
              </a:rPr>
              <a:t>, </a:t>
            </a:r>
            <a:r>
              <a:rPr lang="en-US" altLang="en-US" dirty="0">
                <a:solidFill>
                  <a:srgbClr val="FFC000"/>
                </a:solidFill>
                <a:latin typeface="+mn-lt"/>
              </a:rPr>
              <a:t>that through death </a:t>
            </a:r>
            <a:r>
              <a:rPr lang="en-US" altLang="en-US" dirty="0">
                <a:solidFill>
                  <a:schemeClr val="bg1">
                    <a:lumMod val="65000"/>
                  </a:schemeClr>
                </a:solidFill>
                <a:latin typeface="+mn-lt"/>
              </a:rPr>
              <a:t>[notice what He did…] </a:t>
            </a:r>
            <a:r>
              <a:rPr lang="en-US" altLang="en-US" dirty="0">
                <a:solidFill>
                  <a:srgbClr val="00B050"/>
                </a:solidFill>
                <a:latin typeface="+mn-lt"/>
              </a:rPr>
              <a:t>He might destroy him who had the power of death, that is, the devil, and release those </a:t>
            </a:r>
            <a:r>
              <a:rPr lang="en-US" altLang="en-US" dirty="0">
                <a:solidFill>
                  <a:schemeClr val="bg1">
                    <a:lumMod val="65000"/>
                  </a:schemeClr>
                </a:solidFill>
                <a:latin typeface="+mn-lt"/>
              </a:rPr>
              <a:t>[you and I] </a:t>
            </a:r>
            <a:r>
              <a:rPr lang="en-US" altLang="en-US" dirty="0">
                <a:latin typeface="+mn-lt"/>
              </a:rPr>
              <a:t>who through fear of death were all their lifetime subject to bondage.</a:t>
            </a:r>
          </a:p>
          <a:p>
            <a:pPr eaLnBrk="1" hangingPunct="1">
              <a:spcBef>
                <a:spcPct val="0"/>
              </a:spcBef>
              <a:buFontTx/>
              <a:buNone/>
            </a:pPr>
            <a:endParaRPr lang="en-US" altLang="en-US" dirty="0">
              <a:solidFill>
                <a:srgbClr val="00B0F0"/>
              </a:solidFill>
              <a:latin typeface="Antique-Olive" pitchFamily="2" charset="0"/>
            </a:endParaRPr>
          </a:p>
          <a:p>
            <a:pPr eaLnBrk="1" hangingPunct="1">
              <a:spcBef>
                <a:spcPct val="0"/>
              </a:spcBef>
              <a:buFontTx/>
              <a:buNone/>
            </a:pPr>
            <a:r>
              <a:rPr lang="en-US" altLang="en-US" b="1" u="sng" dirty="0">
                <a:latin typeface="+mn-lt"/>
              </a:rPr>
              <a:t>1 Corinthians 15:55</a:t>
            </a:r>
          </a:p>
          <a:p>
            <a:pPr eaLnBrk="1" hangingPunct="1">
              <a:spcBef>
                <a:spcPct val="0"/>
              </a:spcBef>
              <a:buFontTx/>
              <a:buNone/>
            </a:pPr>
            <a:r>
              <a:rPr lang="en-US" altLang="en-US" dirty="0">
                <a:latin typeface="+mn-lt"/>
              </a:rPr>
              <a:t>“O</a:t>
            </a:r>
            <a:r>
              <a:rPr lang="en-US" altLang="en-US" dirty="0">
                <a:solidFill>
                  <a:schemeClr val="bg2"/>
                </a:solidFill>
                <a:latin typeface="+mn-lt"/>
              </a:rPr>
              <a:t> </a:t>
            </a:r>
            <a:r>
              <a:rPr lang="en-US" altLang="en-US" b="1" dirty="0">
                <a:solidFill>
                  <a:srgbClr val="FFC000"/>
                </a:solidFill>
                <a:latin typeface="+mn-lt"/>
              </a:rPr>
              <a:t>Death</a:t>
            </a:r>
            <a:r>
              <a:rPr lang="en-US" altLang="en-US" dirty="0">
                <a:latin typeface="+mn-lt"/>
              </a:rPr>
              <a:t>, where is your sting? O Hades, where is your victory?"</a:t>
            </a:r>
          </a:p>
        </p:txBody>
      </p:sp>
    </p:spTree>
    <p:extLst>
      <p:ext uri="{BB962C8B-B14F-4D97-AF65-F5344CB8AC3E}">
        <p14:creationId xmlns:p14="http://schemas.microsoft.com/office/powerpoint/2010/main" val="719980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3794">
                                            <p:txEl>
                                              <p:pRg st="3" end="3"/>
                                            </p:txEl>
                                          </p:spTgt>
                                        </p:tgtEl>
                                        <p:attrNameLst>
                                          <p:attrName>style.visibility</p:attrName>
                                        </p:attrNameLst>
                                      </p:cBhvr>
                                      <p:to>
                                        <p:strVal val="visible"/>
                                      </p:to>
                                    </p:set>
                                    <p:anim calcmode="lin" valueType="num">
                                      <p:cBhvr additive="base">
                                        <p:cTn id="7" dur="1000" fill="hold"/>
                                        <p:tgtEl>
                                          <p:spTgt spid="33794">
                                            <p:txEl>
                                              <p:pRg st="3" end="3"/>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33794">
                                            <p:txEl>
                                              <p:pRg st="3" end="3"/>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3794">
                                            <p:txEl>
                                              <p:pRg st="4" end="4"/>
                                            </p:txEl>
                                          </p:spTgt>
                                        </p:tgtEl>
                                        <p:attrNameLst>
                                          <p:attrName>style.visibility</p:attrName>
                                        </p:attrNameLst>
                                      </p:cBhvr>
                                      <p:to>
                                        <p:strVal val="visible"/>
                                      </p:to>
                                    </p:set>
                                    <p:anim calcmode="lin" valueType="num">
                                      <p:cBhvr additive="base">
                                        <p:cTn id="11" dur="1000" fill="hold"/>
                                        <p:tgtEl>
                                          <p:spTgt spid="33794">
                                            <p:txEl>
                                              <p:pRg st="4" end="4"/>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33794">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827" name="Group 13"/>
          <p:cNvGrpSpPr>
            <a:grpSpLocks/>
          </p:cNvGrpSpPr>
          <p:nvPr/>
        </p:nvGrpSpPr>
        <p:grpSpPr bwMode="auto">
          <a:xfrm>
            <a:off x="2424113" y="1052513"/>
            <a:ext cx="1223962" cy="500062"/>
            <a:chOff x="582" y="708"/>
            <a:chExt cx="895" cy="315"/>
          </a:xfrm>
        </p:grpSpPr>
        <p:sp>
          <p:nvSpPr>
            <p:cNvPr id="34970" name="Line 14"/>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4971" name="Line 15"/>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4972" name="Line 16"/>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4973" name="Line 17"/>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4974" name="Line 18"/>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4975" name="Line 19"/>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34818" name="Rectangle 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34819" name="Group 3"/>
          <p:cNvGrpSpPr>
            <a:grpSpLocks/>
          </p:cNvGrpSpPr>
          <p:nvPr/>
        </p:nvGrpSpPr>
        <p:grpSpPr bwMode="auto">
          <a:xfrm>
            <a:off x="1181100" y="2133600"/>
            <a:ext cx="685800" cy="2667000"/>
            <a:chOff x="-216" y="1344"/>
            <a:chExt cx="432" cy="1680"/>
          </a:xfrm>
        </p:grpSpPr>
        <p:sp>
          <p:nvSpPr>
            <p:cNvPr id="34976" name="Oval 4"/>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4977" name="Text Box 5"/>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34820" name="Line 6"/>
          <p:cNvSpPr>
            <a:spLocks noChangeShapeType="1"/>
          </p:cNvSpPr>
          <p:nvPr/>
        </p:nvSpPr>
        <p:spPr bwMode="auto">
          <a:xfrm>
            <a:off x="1811338"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21" name="AutoShape 7"/>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4822" name="Text Box 8"/>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34823" name="Text Box 9"/>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34825" name="Text Box 11"/>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34826" name="Text Box 12"/>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34828" name="Picture 20"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29" name="Text Box 21"/>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34830" name="Text Box 22"/>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34832" name="Text Box 26"/>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34833" name="Text Box 27"/>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34834" name="Line 28"/>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4835" name="Picture 29"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837" name="Group 34"/>
          <p:cNvGrpSpPr>
            <a:grpSpLocks/>
          </p:cNvGrpSpPr>
          <p:nvPr/>
        </p:nvGrpSpPr>
        <p:grpSpPr bwMode="auto">
          <a:xfrm>
            <a:off x="4548188" y="1628775"/>
            <a:ext cx="576262" cy="768350"/>
            <a:chOff x="2638" y="2131"/>
            <a:chExt cx="1380" cy="2073"/>
          </a:xfrm>
        </p:grpSpPr>
        <p:sp>
          <p:nvSpPr>
            <p:cNvPr id="34928" name="Freeform 3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29" name="Freeform 3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0" name="Freeform 3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1" name="Freeform 3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2" name="Freeform 3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3" name="Freeform 4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4" name="Freeform 4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5" name="Freeform 4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6" name="Freeform 4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7" name="Freeform 4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8" name="Freeform 4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9" name="Freeform 4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40" name="Freeform 4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41" name="Freeform 4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42" name="Freeform 4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43" name="Freeform 5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44" name="Freeform 5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45" name="Freeform 5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46" name="Freeform 5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47" name="Freeform 5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48" name="Freeform 5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49" name="Freeform 5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50" name="Freeform 5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51" name="Freeform 5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52" name="Freeform 5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53" name="Freeform 6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54" name="Freeform 6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55" name="Freeform 6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56" name="Freeform 6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57" name="Freeform 6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58" name="Freeform 6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59" name="Freeform 6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60" name="Freeform 6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61" name="Freeform 6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62" name="Freeform 6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63" name="Freeform 7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64" name="Freeform 7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4838" name="Text Box 72"/>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34839" name="Group 73"/>
          <p:cNvGrpSpPr>
            <a:grpSpLocks/>
          </p:cNvGrpSpPr>
          <p:nvPr/>
        </p:nvGrpSpPr>
        <p:grpSpPr bwMode="auto">
          <a:xfrm>
            <a:off x="5988051" y="3536951"/>
            <a:ext cx="690563" cy="1611313"/>
            <a:chOff x="3098" y="2257"/>
            <a:chExt cx="435" cy="1015"/>
          </a:xfrm>
        </p:grpSpPr>
        <p:sp>
          <p:nvSpPr>
            <p:cNvPr id="34925" name="Line 74"/>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4926" name="Text Box 75"/>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34927" name="Text Box 76"/>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34840" name="Picture 77"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841" name="Group 78"/>
          <p:cNvGrpSpPr>
            <a:grpSpLocks/>
          </p:cNvGrpSpPr>
          <p:nvPr/>
        </p:nvGrpSpPr>
        <p:grpSpPr bwMode="auto">
          <a:xfrm>
            <a:off x="5842001" y="4797426"/>
            <a:ext cx="1693863" cy="568325"/>
            <a:chOff x="3001" y="3055"/>
            <a:chExt cx="1067" cy="358"/>
          </a:xfrm>
        </p:grpSpPr>
        <p:grpSp>
          <p:nvGrpSpPr>
            <p:cNvPr id="34920" name="Group 79"/>
            <p:cNvGrpSpPr>
              <a:grpSpLocks/>
            </p:cNvGrpSpPr>
            <p:nvPr/>
          </p:nvGrpSpPr>
          <p:grpSpPr bwMode="auto">
            <a:xfrm>
              <a:off x="3001" y="3055"/>
              <a:ext cx="1067" cy="304"/>
              <a:chOff x="2927" y="3466"/>
              <a:chExt cx="1067" cy="304"/>
            </a:xfrm>
          </p:grpSpPr>
          <p:sp>
            <p:nvSpPr>
              <p:cNvPr id="34922" name="Text Box 80"/>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34923" name="Object 81"/>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34923" name="Object 8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924" name="Object 82"/>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34924" name="Object 8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4921" name="Text Box 83"/>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34842" name="Line 8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4843" name="Group 85"/>
          <p:cNvGrpSpPr>
            <a:grpSpLocks/>
          </p:cNvGrpSpPr>
          <p:nvPr/>
        </p:nvGrpSpPr>
        <p:grpSpPr bwMode="auto">
          <a:xfrm>
            <a:off x="6780214" y="2384425"/>
            <a:ext cx="1800225" cy="1036638"/>
            <a:chOff x="3799" y="1507"/>
            <a:chExt cx="1138" cy="653"/>
          </a:xfrm>
        </p:grpSpPr>
        <p:sp>
          <p:nvSpPr>
            <p:cNvPr id="34918" name="Line 86"/>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19" name="Line 87"/>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34844" name="Picture 88"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45" name="Text Box 130"/>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34846" name="Rectangle 131"/>
          <p:cNvSpPr>
            <a:spLocks noChangeArrowheads="1"/>
          </p:cNvSpPr>
          <p:nvPr/>
        </p:nvSpPr>
        <p:spPr bwMode="auto">
          <a:xfrm>
            <a:off x="6926263" y="3536950"/>
            <a:ext cx="2195512"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34847" name="Line 132"/>
          <p:cNvSpPr>
            <a:spLocks noChangeShapeType="1"/>
          </p:cNvSpPr>
          <p:nvPr/>
        </p:nvSpPr>
        <p:spPr bwMode="auto">
          <a:xfrm flipH="1">
            <a:off x="789622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4848" name="Group 133"/>
          <p:cNvGrpSpPr>
            <a:grpSpLocks/>
          </p:cNvGrpSpPr>
          <p:nvPr/>
        </p:nvGrpSpPr>
        <p:grpSpPr bwMode="auto">
          <a:xfrm>
            <a:off x="8112126" y="1052514"/>
            <a:ext cx="1008063" cy="2376487"/>
            <a:chOff x="4309" y="663"/>
            <a:chExt cx="635" cy="1497"/>
          </a:xfrm>
        </p:grpSpPr>
        <p:sp>
          <p:nvSpPr>
            <p:cNvPr id="34916" name="Line 134"/>
            <p:cNvSpPr>
              <a:spLocks noChangeShapeType="1"/>
            </p:cNvSpPr>
            <p:nvPr/>
          </p:nvSpPr>
          <p:spPr bwMode="auto">
            <a:xfrm flipV="1">
              <a:off x="4626" y="663"/>
              <a:ext cx="0" cy="1497"/>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17" name="Line 135"/>
            <p:cNvSpPr>
              <a:spLocks noChangeShapeType="1"/>
            </p:cNvSpPr>
            <p:nvPr/>
          </p:nvSpPr>
          <p:spPr bwMode="auto">
            <a:xfrm>
              <a:off x="4309" y="1140"/>
              <a:ext cx="635" cy="0"/>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4849" name="Freeform 136"/>
          <p:cNvSpPr>
            <a:spLocks/>
          </p:cNvSpPr>
          <p:nvPr/>
        </p:nvSpPr>
        <p:spPr bwMode="auto">
          <a:xfrm>
            <a:off x="8724900" y="2276476"/>
            <a:ext cx="203200" cy="1878013"/>
          </a:xfrm>
          <a:custGeom>
            <a:avLst/>
            <a:gdLst>
              <a:gd name="T0" fmla="*/ 2147483647 w 128"/>
              <a:gd name="T1" fmla="*/ 0 h 1183"/>
              <a:gd name="T2" fmla="*/ 2147483647 w 128"/>
              <a:gd name="T3" fmla="*/ 2147483647 h 1183"/>
              <a:gd name="T4" fmla="*/ 2147483647 w 128"/>
              <a:gd name="T5" fmla="*/ 2147483647 h 1183"/>
              <a:gd name="T6" fmla="*/ 0 w 128"/>
              <a:gd name="T7" fmla="*/ 2147483647 h 1183"/>
              <a:gd name="T8" fmla="*/ 0 60000 65536"/>
              <a:gd name="T9" fmla="*/ 0 60000 65536"/>
              <a:gd name="T10" fmla="*/ 0 60000 65536"/>
              <a:gd name="T11" fmla="*/ 0 60000 65536"/>
              <a:gd name="T12" fmla="*/ 0 w 128"/>
              <a:gd name="T13" fmla="*/ 0 h 1183"/>
              <a:gd name="T14" fmla="*/ 128 w 128"/>
              <a:gd name="T15" fmla="*/ 1183 h 1183"/>
            </a:gdLst>
            <a:ahLst/>
            <a:cxnLst>
              <a:cxn ang="T8">
                <a:pos x="T0" y="T1"/>
              </a:cxn>
              <a:cxn ang="T9">
                <a:pos x="T2" y="T3"/>
              </a:cxn>
              <a:cxn ang="T10">
                <a:pos x="T4" y="T5"/>
              </a:cxn>
              <a:cxn ang="T11">
                <a:pos x="T6" y="T7"/>
              </a:cxn>
            </a:cxnLst>
            <a:rect l="T12" t="T13" r="T14" b="T15"/>
            <a:pathLst>
              <a:path w="128" h="1183">
                <a:moveTo>
                  <a:pt x="113" y="0"/>
                </a:moveTo>
                <a:cubicBezTo>
                  <a:pt x="120" y="429"/>
                  <a:pt x="128" y="859"/>
                  <a:pt x="113" y="1021"/>
                </a:cubicBezTo>
                <a:cubicBezTo>
                  <a:pt x="98" y="1183"/>
                  <a:pt x="42" y="1069"/>
                  <a:pt x="23" y="975"/>
                </a:cubicBezTo>
                <a:cubicBezTo>
                  <a:pt x="4" y="881"/>
                  <a:pt x="4" y="541"/>
                  <a:pt x="0" y="454"/>
                </a:cubicBezTo>
              </a:path>
            </a:pathLst>
          </a:custGeom>
          <a:noFill/>
          <a:ln w="317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50" name="Rectangle 137"/>
          <p:cNvSpPr>
            <a:spLocks noChangeArrowheads="1"/>
          </p:cNvSpPr>
          <p:nvPr/>
        </p:nvSpPr>
        <p:spPr bwMode="auto">
          <a:xfrm>
            <a:off x="8867775" y="3536950"/>
            <a:ext cx="23749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The Lamb of God</a:t>
            </a:r>
          </a:p>
          <a:p>
            <a:pPr eaLnBrk="1" hangingPunct="1">
              <a:spcBef>
                <a:spcPct val="0"/>
              </a:spcBef>
              <a:buFontTx/>
              <a:buNone/>
            </a:pPr>
            <a:r>
              <a:rPr lang="en-US" altLang="en-US" sz="1100" b="1">
                <a:solidFill>
                  <a:srgbClr val="FF3300"/>
                </a:solidFill>
              </a:rPr>
              <a:t>* Sinless</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world </a:t>
            </a:r>
          </a:p>
          <a:p>
            <a:pPr eaLnBrk="1" hangingPunct="1">
              <a:spcBef>
                <a:spcPct val="0"/>
              </a:spcBef>
              <a:buFontTx/>
              <a:buNone/>
            </a:pPr>
            <a:r>
              <a:rPr lang="en-US" altLang="en-US" sz="1100" b="1">
                <a:solidFill>
                  <a:srgbClr val="FF3300"/>
                </a:solidFill>
              </a:rPr>
              <a:t>* Sins taken away forever</a:t>
            </a:r>
          </a:p>
        </p:txBody>
      </p:sp>
      <p:sp>
        <p:nvSpPr>
          <p:cNvPr id="34851" name="Line 138"/>
          <p:cNvSpPr>
            <a:spLocks noChangeShapeType="1"/>
          </p:cNvSpPr>
          <p:nvPr/>
        </p:nvSpPr>
        <p:spPr bwMode="auto">
          <a:xfrm>
            <a:off x="9048751" y="3105151"/>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4852" name="WordArt 139"/>
          <p:cNvSpPr>
            <a:spLocks noChangeArrowheads="1" noChangeShapeType="1" noTextEdit="1"/>
          </p:cNvSpPr>
          <p:nvPr/>
        </p:nvSpPr>
        <p:spPr bwMode="auto">
          <a:xfrm>
            <a:off x="8075614" y="908050"/>
            <a:ext cx="1150937" cy="431800"/>
          </a:xfrm>
          <a:prstGeom prst="rect">
            <a:avLst/>
          </a:prstGeom>
        </p:spPr>
        <p:txBody>
          <a:bodyPr spcFirstLastPara="1" wrap="none" fromWordArt="1">
            <a:prstTxWarp prst="textArchUp">
              <a:avLst>
                <a:gd name="adj" fmla="val 10800004"/>
              </a:avLst>
            </a:prstTxWarp>
          </a:bodyPr>
          <a:lstStyle/>
          <a:p>
            <a:pPr algn="ctr"/>
            <a:r>
              <a:rPr lang="en-US" sz="3600" kern="10">
                <a:ln w="9525">
                  <a:solidFill>
                    <a:schemeClr val="hlink"/>
                  </a:solidFill>
                  <a:round/>
                  <a:headEnd/>
                  <a:tailEnd/>
                </a:ln>
                <a:solidFill>
                  <a:schemeClr val="tx2"/>
                </a:solidFill>
                <a:latin typeface="Arial Black"/>
              </a:rPr>
              <a:t>"It is Finished"</a:t>
            </a:r>
          </a:p>
        </p:txBody>
      </p:sp>
      <p:pic>
        <p:nvPicPr>
          <p:cNvPr id="34853" name="Picture 140" descr="Gavel"/>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9191626" y="1449389"/>
            <a:ext cx="936625" cy="814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854" name="Group 141"/>
          <p:cNvGrpSpPr>
            <a:grpSpLocks/>
          </p:cNvGrpSpPr>
          <p:nvPr/>
        </p:nvGrpSpPr>
        <p:grpSpPr bwMode="auto">
          <a:xfrm>
            <a:off x="4403725" y="3968750"/>
            <a:ext cx="1536700" cy="2730500"/>
            <a:chOff x="907" y="2500"/>
            <a:chExt cx="968" cy="1720"/>
          </a:xfrm>
        </p:grpSpPr>
        <p:sp>
          <p:nvSpPr>
            <p:cNvPr id="34914" name="Text Box 142"/>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34915" name="Text Box 143"/>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34857" name="Group 147"/>
          <p:cNvGrpSpPr>
            <a:grpSpLocks/>
          </p:cNvGrpSpPr>
          <p:nvPr/>
        </p:nvGrpSpPr>
        <p:grpSpPr bwMode="auto">
          <a:xfrm>
            <a:off x="4224338" y="1341438"/>
            <a:ext cx="6516687" cy="5516562"/>
            <a:chOff x="1701" y="845"/>
            <a:chExt cx="4105" cy="3475"/>
          </a:xfrm>
        </p:grpSpPr>
        <p:sp>
          <p:nvSpPr>
            <p:cNvPr id="34912" name="Line 148"/>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13" name="Line 149"/>
            <p:cNvSpPr>
              <a:spLocks noChangeShapeType="1"/>
            </p:cNvSpPr>
            <p:nvPr/>
          </p:nvSpPr>
          <p:spPr bwMode="auto">
            <a:xfrm flipV="1">
              <a:off x="1746" y="876"/>
              <a:ext cx="4060" cy="14"/>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4858" name="Group 150"/>
          <p:cNvGrpSpPr>
            <a:grpSpLocks/>
          </p:cNvGrpSpPr>
          <p:nvPr/>
        </p:nvGrpSpPr>
        <p:grpSpPr bwMode="auto">
          <a:xfrm>
            <a:off x="4116388" y="836614"/>
            <a:ext cx="4464050" cy="346075"/>
            <a:chOff x="2033" y="684"/>
            <a:chExt cx="2710" cy="218"/>
          </a:xfrm>
        </p:grpSpPr>
        <p:sp>
          <p:nvSpPr>
            <p:cNvPr id="34910" name="Line 151"/>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4911" name="Text Box 152"/>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sp>
        <p:nvSpPr>
          <p:cNvPr id="34859" name="Text Box 153"/>
          <p:cNvSpPr txBox="1">
            <a:spLocks noChangeArrowheads="1"/>
          </p:cNvSpPr>
          <p:nvPr/>
        </p:nvSpPr>
        <p:spPr bwMode="auto">
          <a:xfrm>
            <a:off x="446087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34860" name="Text Box 154"/>
          <p:cNvSpPr txBox="1">
            <a:spLocks noChangeArrowheads="1"/>
          </p:cNvSpPr>
          <p:nvPr/>
        </p:nvSpPr>
        <p:spPr bwMode="auto">
          <a:xfrm>
            <a:off x="690880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34861" name="Group 155"/>
          <p:cNvGrpSpPr>
            <a:grpSpLocks/>
          </p:cNvGrpSpPr>
          <p:nvPr/>
        </p:nvGrpSpPr>
        <p:grpSpPr bwMode="auto">
          <a:xfrm>
            <a:off x="5267326" y="798513"/>
            <a:ext cx="936625" cy="1790700"/>
            <a:chOff x="2358" y="503"/>
            <a:chExt cx="590" cy="1128"/>
          </a:xfrm>
        </p:grpSpPr>
        <p:sp>
          <p:nvSpPr>
            <p:cNvPr id="34908" name="Line 156"/>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4909" name="Text Box 157"/>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34862" name="Group 158"/>
          <p:cNvGrpSpPr>
            <a:grpSpLocks/>
          </p:cNvGrpSpPr>
          <p:nvPr/>
        </p:nvGrpSpPr>
        <p:grpSpPr bwMode="auto">
          <a:xfrm>
            <a:off x="6923089" y="800100"/>
            <a:ext cx="936625" cy="1873250"/>
            <a:chOff x="3401" y="504"/>
            <a:chExt cx="590" cy="1180"/>
          </a:xfrm>
        </p:grpSpPr>
        <p:sp>
          <p:nvSpPr>
            <p:cNvPr id="34906" name="Line 159"/>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4907" name="Text Box 160"/>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59553" name="Text Box 161"/>
          <p:cNvSpPr txBox="1">
            <a:spLocks noChangeArrowheads="1"/>
          </p:cNvSpPr>
          <p:nvPr/>
        </p:nvSpPr>
        <p:spPr bwMode="auto">
          <a:xfrm rot="5400000">
            <a:off x="7367588" y="5311776"/>
            <a:ext cx="30591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a:cs typeface="Arial" charset="0"/>
              </a:rPr>
              <a:t>→</a:t>
            </a:r>
            <a:r>
              <a:rPr lang="en-US" altLang="en-US" sz="2400" b="1">
                <a:cs typeface="Arial" charset="0"/>
              </a:rPr>
              <a:t> </a:t>
            </a:r>
            <a:r>
              <a:rPr lang="en-US" altLang="en-US" sz="2400" b="1"/>
              <a:t>Defeats </a:t>
            </a:r>
            <a:r>
              <a:rPr lang="en-US" altLang="en-US" sz="2800" b="1"/>
              <a:t>→</a:t>
            </a:r>
          </a:p>
        </p:txBody>
      </p:sp>
      <p:pic>
        <p:nvPicPr>
          <p:cNvPr id="34864" name="Picture 163" descr="Tencom2"/>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865" name="Group 164"/>
          <p:cNvGrpSpPr>
            <a:grpSpLocks/>
          </p:cNvGrpSpPr>
          <p:nvPr/>
        </p:nvGrpSpPr>
        <p:grpSpPr bwMode="auto">
          <a:xfrm>
            <a:off x="7380289" y="2927350"/>
            <a:ext cx="1163637" cy="609600"/>
            <a:chOff x="3689" y="1844"/>
            <a:chExt cx="733" cy="384"/>
          </a:xfrm>
        </p:grpSpPr>
        <p:grpSp>
          <p:nvGrpSpPr>
            <p:cNvPr id="34867" name="Group 165"/>
            <p:cNvGrpSpPr>
              <a:grpSpLocks/>
            </p:cNvGrpSpPr>
            <p:nvPr/>
          </p:nvGrpSpPr>
          <p:grpSpPr bwMode="auto">
            <a:xfrm>
              <a:off x="4173" y="1844"/>
              <a:ext cx="249" cy="384"/>
              <a:chOff x="2638" y="2131"/>
              <a:chExt cx="1380" cy="2073"/>
            </a:xfrm>
          </p:grpSpPr>
          <p:sp>
            <p:nvSpPr>
              <p:cNvPr id="34869" name="Freeform 166"/>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70" name="Freeform 167"/>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71" name="Freeform 168"/>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72" name="Freeform 169"/>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73" name="Freeform 170"/>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74" name="Freeform 171"/>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75" name="Freeform 172"/>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76" name="Freeform 173"/>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77" name="Freeform 174"/>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78" name="Freeform 175"/>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79" name="Freeform 176"/>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80" name="Freeform 177"/>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81" name="Freeform 178"/>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82" name="Freeform 179"/>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83" name="Freeform 180"/>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84" name="Freeform 181"/>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85" name="Freeform 182"/>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86" name="Freeform 183"/>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87" name="Freeform 184"/>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88" name="Freeform 185"/>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89" name="Freeform 186"/>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90" name="Freeform 187"/>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91" name="Freeform 188"/>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92" name="Freeform 189"/>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93" name="Freeform 190"/>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94" name="Freeform 191"/>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95" name="Freeform 192"/>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96" name="Freeform 193"/>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97" name="Freeform 194"/>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98" name="Freeform 195"/>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99" name="Freeform 196"/>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00" name="Freeform 197"/>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01" name="Freeform 198"/>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02" name="Freeform 199"/>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03" name="Freeform 200"/>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04" name="Freeform 201"/>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05" name="Freeform 202"/>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4868" name="Text Box 203"/>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34866" name="AutoShape 204"/>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 name="Text Box 29">
            <a:extLst>
              <a:ext uri="{FF2B5EF4-FFF2-40B4-BE49-F238E27FC236}">
                <a16:creationId xmlns:a16="http://schemas.microsoft.com/office/drawing/2014/main" id="{5320E3F8-F32A-89E6-6267-23660132E61A}"/>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E2FC88CC-4377-A5F5-2342-5E3829158DA2}"/>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5F49E219-1904-B4E3-2574-2E043D9D9D9F}"/>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TextBox 4">
            <a:extLst>
              <a:ext uri="{FF2B5EF4-FFF2-40B4-BE49-F238E27FC236}">
                <a16:creationId xmlns:a16="http://schemas.microsoft.com/office/drawing/2014/main" id="{CAA9D746-40D0-7B4C-BE91-8E7B44D99B4E}"/>
              </a:ext>
            </a:extLst>
          </p:cNvPr>
          <p:cNvSpPr txBox="1"/>
          <p:nvPr/>
        </p:nvSpPr>
        <p:spPr>
          <a:xfrm>
            <a:off x="875420" y="4919680"/>
            <a:ext cx="10693188" cy="1569660"/>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23"/>
            </a:pPr>
            <a:r>
              <a:rPr lang="en-US" sz="3200" dirty="0"/>
              <a:t> The only way that you can have your sins paid for, and enter the Kingdom of God and have a right relationship with God is through </a:t>
            </a:r>
            <a:r>
              <a:rPr lang="en-US" sz="3200" b="1" u="sng" dirty="0">
                <a:solidFill>
                  <a:srgbClr val="00B0F0"/>
                </a:solidFill>
              </a:rPr>
              <a:t>FAITH</a:t>
            </a:r>
            <a:r>
              <a:rPr lang="en-US" sz="3200" dirty="0"/>
              <a:t>.</a:t>
            </a:r>
          </a:p>
        </p:txBody>
      </p:sp>
      <p:pic>
        <p:nvPicPr>
          <p:cNvPr id="6" name="Picture 5">
            <a:extLst>
              <a:ext uri="{FF2B5EF4-FFF2-40B4-BE49-F238E27FC236}">
                <a16:creationId xmlns:a16="http://schemas.microsoft.com/office/drawing/2014/main" id="{0FBE679D-E9EE-FE6C-4BAB-02D6C3902787}"/>
              </a:ext>
            </a:extLst>
          </p:cNvPr>
          <p:cNvPicPr>
            <a:picLocks noChangeAspect="1"/>
          </p:cNvPicPr>
          <p:nvPr/>
        </p:nvPicPr>
        <p:blipFill>
          <a:blip r:embed="rId12"/>
          <a:stretch>
            <a:fillRect/>
          </a:stretch>
        </p:blipFill>
        <p:spPr>
          <a:xfrm>
            <a:off x="4941942" y="2557464"/>
            <a:ext cx="794018" cy="758826"/>
          </a:xfrm>
          <a:prstGeom prst="rect">
            <a:avLst/>
          </a:prstGeom>
        </p:spPr>
      </p:pic>
      <p:grpSp>
        <p:nvGrpSpPr>
          <p:cNvPr id="34836" name="Group 30"/>
          <p:cNvGrpSpPr>
            <a:grpSpLocks/>
          </p:cNvGrpSpPr>
          <p:nvPr/>
        </p:nvGrpSpPr>
        <p:grpSpPr bwMode="auto">
          <a:xfrm>
            <a:off x="5267326" y="2673351"/>
            <a:ext cx="1152525" cy="460375"/>
            <a:chOff x="2759" y="1652"/>
            <a:chExt cx="726" cy="290"/>
          </a:xfrm>
        </p:grpSpPr>
        <p:sp>
          <p:nvSpPr>
            <p:cNvPr id="34965" name="Line 31"/>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4966" name="Line 32"/>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4967" name="Line 33"/>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38188255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grpId="0" nodeType="clickEffect">
                                  <p:stCondLst>
                                    <p:cond delay="0"/>
                                  </p:stCondLst>
                                  <p:iterate type="lt">
                                    <p:tmPct val="0"/>
                                  </p:iterate>
                                  <p:childTnLst>
                                    <p:set>
                                      <p:cBhvr>
                                        <p:cTn id="6" dur="1" fill="hold">
                                          <p:stCondLst>
                                            <p:cond delay="0"/>
                                          </p:stCondLst>
                                        </p:cTn>
                                        <p:tgtEl>
                                          <p:spTgt spid="59553"/>
                                        </p:tgtEl>
                                        <p:attrNameLst>
                                          <p:attrName>style.visibility</p:attrName>
                                        </p:attrNameLst>
                                      </p:cBhvr>
                                      <p:to>
                                        <p:strVal val="visible"/>
                                      </p:to>
                                    </p:set>
                                    <p:anim calcmode="lin" valueType="num">
                                      <p:cBhvr>
                                        <p:cTn id="7" dur="1000" fill="hold"/>
                                        <p:tgtEl>
                                          <p:spTgt spid="59553"/>
                                        </p:tgtEl>
                                        <p:attrNameLst>
                                          <p:attrName>ppt_w</p:attrName>
                                        </p:attrNameLst>
                                      </p:cBhvr>
                                      <p:tavLst>
                                        <p:tav tm="0">
                                          <p:val>
                                            <p:fltVal val="0"/>
                                          </p:val>
                                        </p:tav>
                                        <p:tav tm="100000">
                                          <p:val>
                                            <p:strVal val="#ppt_w"/>
                                          </p:val>
                                        </p:tav>
                                      </p:tavLst>
                                    </p:anim>
                                    <p:anim calcmode="lin" valueType="num">
                                      <p:cBhvr>
                                        <p:cTn id="8" dur="1000" fill="hold"/>
                                        <p:tgtEl>
                                          <p:spTgt spid="59553"/>
                                        </p:tgtEl>
                                        <p:attrNameLst>
                                          <p:attrName>ppt_h</p:attrName>
                                        </p:attrNameLst>
                                      </p:cBhvr>
                                      <p:tavLst>
                                        <p:tav tm="0">
                                          <p:val>
                                            <p:fltVal val="0"/>
                                          </p:val>
                                        </p:tav>
                                        <p:tav tm="100000">
                                          <p:val>
                                            <p:strVal val="#ppt_h"/>
                                          </p:val>
                                        </p:tav>
                                      </p:tavLst>
                                    </p:anim>
                                    <p:animEffect transition="in" filter="fade">
                                      <p:cBhvr>
                                        <p:cTn id="9" dur="1000"/>
                                        <p:tgtEl>
                                          <p:spTgt spid="59553"/>
                                        </p:tgtEl>
                                      </p:cBhvr>
                                    </p:animEffect>
                                  </p:childTnLst>
                                </p:cTn>
                              </p:par>
                              <p:par>
                                <p:cTn id="10" presetID="16" presetClass="emph" presetSubtype="0" fill="hold" grpId="1" nodeType="withEffect">
                                  <p:stCondLst>
                                    <p:cond delay="500"/>
                                  </p:stCondLst>
                                  <p:iterate type="lt">
                                    <p:tmPct val="4000"/>
                                  </p:iterate>
                                  <p:childTnLst>
                                    <p:set>
                                      <p:cBhvr override="childStyle">
                                        <p:cTn id="11" dur="5000" fill="hold"/>
                                        <p:tgtEl>
                                          <p:spTgt spid="59553"/>
                                        </p:tgtEl>
                                        <p:attrNameLst>
                                          <p:attrName>style.color</p:attrName>
                                        </p:attrNameLst>
                                      </p:cBhvr>
                                      <p:to>
                                        <p:clrVal>
                                          <a:schemeClr val="hlink"/>
                                        </p:clrVal>
                                      </p:to>
                                    </p:set>
                                    <p:set>
                                      <p:cBhvr>
                                        <p:cTn id="12" dur="5000" fill="hold"/>
                                        <p:tgtEl>
                                          <p:spTgt spid="59553"/>
                                        </p:tgtEl>
                                        <p:attrNameLst>
                                          <p:attrName>fillcolor</p:attrName>
                                        </p:attrNameLst>
                                      </p:cBhvr>
                                      <p:to>
                                        <p:clrVal>
                                          <a:schemeClr val="hlink"/>
                                        </p:clrVal>
                                      </p:to>
                                    </p:set>
                                    <p:set>
                                      <p:cBhvr>
                                        <p:cTn id="13" dur="5000" fill="hold"/>
                                        <p:tgtEl>
                                          <p:spTgt spid="59553"/>
                                        </p:tgtEl>
                                        <p:attrNameLst>
                                          <p:attrName>fill.type</p:attrName>
                                        </p:attrNameLst>
                                      </p:cBhvr>
                                      <p:to>
                                        <p:strVal val="solid"/>
                                      </p:to>
                                    </p:set>
                                  </p:childTnLst>
                                </p:cTn>
                              </p:par>
                              <p:par>
                                <p:cTn id="14" presetID="26" presetClass="emph" presetSubtype="0" repeatCount="4000" fill="hold" grpId="2" nodeType="withEffect">
                                  <p:stCondLst>
                                    <p:cond delay="1000"/>
                                  </p:stCondLst>
                                  <p:iterate type="lt">
                                    <p:tmPct val="0"/>
                                  </p:iterate>
                                  <p:childTnLst>
                                    <p:animEffect transition="out" filter="fade">
                                      <p:cBhvr>
                                        <p:cTn id="15" dur="2000" tmFilter="0, 0; .2, .5; .8, .5; 1, 0"/>
                                        <p:tgtEl>
                                          <p:spTgt spid="59553"/>
                                        </p:tgtEl>
                                      </p:cBhvr>
                                    </p:animEffect>
                                    <p:animScale>
                                      <p:cBhvr>
                                        <p:cTn id="16" dur="1000" autoRev="1" fill="hold"/>
                                        <p:tgtEl>
                                          <p:spTgt spid="59553"/>
                                        </p:tgtEl>
                                      </p:cBhvr>
                                      <p:by x="105000" y="105000"/>
                                    </p:animScale>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p:cTn id="21" dur="1000" fill="hold"/>
                                        <p:tgtEl>
                                          <p:spTgt spid="5"/>
                                        </p:tgtEl>
                                        <p:attrNameLst>
                                          <p:attrName>ppt_w</p:attrName>
                                        </p:attrNameLst>
                                      </p:cBhvr>
                                      <p:tavLst>
                                        <p:tav tm="0">
                                          <p:val>
                                            <p:fltVal val="0"/>
                                          </p:val>
                                        </p:tav>
                                        <p:tav tm="100000">
                                          <p:val>
                                            <p:strVal val="#ppt_w"/>
                                          </p:val>
                                        </p:tav>
                                      </p:tavLst>
                                    </p:anim>
                                    <p:anim calcmode="lin" valueType="num">
                                      <p:cBhvr>
                                        <p:cTn id="22" dur="1000" fill="hold"/>
                                        <p:tgtEl>
                                          <p:spTgt spid="5"/>
                                        </p:tgtEl>
                                        <p:attrNameLst>
                                          <p:attrName>ppt_h</p:attrName>
                                        </p:attrNameLst>
                                      </p:cBhvr>
                                      <p:tavLst>
                                        <p:tav tm="0">
                                          <p:val>
                                            <p:fltVal val="0"/>
                                          </p:val>
                                        </p:tav>
                                        <p:tav tm="100000">
                                          <p:val>
                                            <p:strVal val="#ppt_h"/>
                                          </p:val>
                                        </p:tav>
                                      </p:tavLst>
                                    </p:anim>
                                    <p:animEffect transition="in" filter="fade">
                                      <p:cBhvr>
                                        <p:cTn id="23"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53" grpId="0"/>
      <p:bldP spid="59553" grpId="1"/>
      <p:bldP spid="59553" grpId="2"/>
      <p:bldP spid="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10"/>
          <p:cNvGrpSpPr>
            <a:grpSpLocks/>
          </p:cNvGrpSpPr>
          <p:nvPr/>
        </p:nvGrpSpPr>
        <p:grpSpPr bwMode="auto">
          <a:xfrm>
            <a:off x="2424113" y="1052513"/>
            <a:ext cx="1223962" cy="500062"/>
            <a:chOff x="582" y="708"/>
            <a:chExt cx="895" cy="315"/>
          </a:xfrm>
        </p:grpSpPr>
        <p:sp>
          <p:nvSpPr>
            <p:cNvPr id="3090" name="Line 11"/>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1" name="Line 12"/>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2" name="Line 13"/>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3" name="Line 14"/>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4" name="Line 15"/>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5" name="Line 16"/>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2" name="Group 2"/>
          <p:cNvGrpSpPr>
            <a:grpSpLocks/>
          </p:cNvGrpSpPr>
          <p:nvPr/>
        </p:nvGrpSpPr>
        <p:grpSpPr bwMode="auto">
          <a:xfrm>
            <a:off x="1181100" y="2133600"/>
            <a:ext cx="685800" cy="2667000"/>
            <a:chOff x="-216" y="1344"/>
            <a:chExt cx="432" cy="1680"/>
          </a:xfrm>
        </p:grpSpPr>
        <p:sp>
          <p:nvSpPr>
            <p:cNvPr id="3098"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099"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dirty="0">
                  <a:solidFill>
                    <a:schemeClr val="hlink"/>
                  </a:solidFill>
                </a:rPr>
                <a:t>CREATION</a:t>
              </a:r>
            </a:p>
          </p:txBody>
        </p:sp>
      </p:grpSp>
      <p:sp>
        <p:nvSpPr>
          <p:cNvPr id="15365" name="Line 5"/>
          <p:cNvSpPr>
            <a:spLocks noChangeShapeType="1"/>
          </p:cNvSpPr>
          <p:nvPr/>
        </p:nvSpPr>
        <p:spPr bwMode="auto">
          <a:xfrm>
            <a:off x="1865313"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 name="Group 28"/>
          <p:cNvGrpSpPr>
            <a:grpSpLocks/>
          </p:cNvGrpSpPr>
          <p:nvPr/>
        </p:nvGrpSpPr>
        <p:grpSpPr bwMode="auto">
          <a:xfrm>
            <a:off x="2032000" y="1196975"/>
            <a:ext cx="865188" cy="762000"/>
            <a:chOff x="320" y="754"/>
            <a:chExt cx="545" cy="480"/>
          </a:xfrm>
        </p:grpSpPr>
        <p:sp>
          <p:nvSpPr>
            <p:cNvPr id="3096" name="AutoShape 6"/>
            <p:cNvSpPr>
              <a:spLocks noChangeArrowheads="1"/>
            </p:cNvSpPr>
            <p:nvPr/>
          </p:nvSpPr>
          <p:spPr bwMode="auto">
            <a:xfrm>
              <a:off x="320" y="754"/>
              <a:ext cx="480" cy="48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097" name="Text Box 7"/>
            <p:cNvSpPr txBox="1">
              <a:spLocks noChangeArrowheads="1"/>
            </p:cNvSpPr>
            <p:nvPr/>
          </p:nvSpPr>
          <p:spPr bwMode="auto">
            <a:xfrm>
              <a:off x="385" y="1026"/>
              <a:ext cx="48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dirty="0">
                  <a:solidFill>
                    <a:schemeClr val="hlink"/>
                  </a:solidFill>
                </a:rPr>
                <a:t>GOD</a:t>
              </a:r>
            </a:p>
          </p:txBody>
        </p:sp>
      </p:grpSp>
      <p:grpSp>
        <p:nvGrpSpPr>
          <p:cNvPr id="7" name="Group 43"/>
          <p:cNvGrpSpPr>
            <a:grpSpLocks/>
          </p:cNvGrpSpPr>
          <p:nvPr/>
        </p:nvGrpSpPr>
        <p:grpSpPr bwMode="auto">
          <a:xfrm>
            <a:off x="4619626" y="2889250"/>
            <a:ext cx="2879725" cy="1047750"/>
            <a:chOff x="1950" y="1820"/>
            <a:chExt cx="1814" cy="660"/>
          </a:xfrm>
        </p:grpSpPr>
        <p:sp>
          <p:nvSpPr>
            <p:cNvPr id="3083" name="Text Box 41"/>
            <p:cNvSpPr txBox="1">
              <a:spLocks noChangeArrowheads="1"/>
            </p:cNvSpPr>
            <p:nvPr/>
          </p:nvSpPr>
          <p:spPr bwMode="auto">
            <a:xfrm>
              <a:off x="1950" y="1820"/>
              <a:ext cx="1179"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dirty="0">
                  <a:solidFill>
                    <a:srgbClr val="FFA7A9"/>
                  </a:solidFill>
                </a:rPr>
                <a:t>Earth</a:t>
              </a:r>
            </a:p>
          </p:txBody>
        </p:sp>
        <p:sp>
          <p:nvSpPr>
            <p:cNvPr id="3084" name="Text Box 42"/>
            <p:cNvSpPr txBox="1">
              <a:spLocks noChangeArrowheads="1"/>
            </p:cNvSpPr>
            <p:nvPr/>
          </p:nvSpPr>
          <p:spPr bwMode="auto">
            <a:xfrm>
              <a:off x="2585" y="2115"/>
              <a:ext cx="1179"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a:solidFill>
                    <a:srgbClr val="FFA7A9"/>
                  </a:solidFill>
                </a:rPr>
                <a:t>Time</a:t>
              </a:r>
            </a:p>
          </p:txBody>
        </p:sp>
      </p:grpSp>
      <p:sp>
        <p:nvSpPr>
          <p:cNvPr id="5" name="Text Box 29">
            <a:extLst>
              <a:ext uri="{FF2B5EF4-FFF2-40B4-BE49-F238E27FC236}">
                <a16:creationId xmlns:a16="http://schemas.microsoft.com/office/drawing/2014/main" id="{0FB825C2-8618-23AB-AC54-F3806C1C19F2}"/>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6" name="Text Box 44">
            <a:extLst>
              <a:ext uri="{FF2B5EF4-FFF2-40B4-BE49-F238E27FC236}">
                <a16:creationId xmlns:a16="http://schemas.microsoft.com/office/drawing/2014/main" id="{803E07AD-15FE-6611-9553-313A6E38D7F3}"/>
              </a:ext>
            </a:extLst>
          </p:cNvPr>
          <p:cNvSpPr txBox="1">
            <a:spLocks noChangeArrowheads="1"/>
          </p:cNvSpPr>
          <p:nvPr/>
        </p:nvSpPr>
        <p:spPr bwMode="auto">
          <a:xfrm>
            <a:off x="5916614" y="188913"/>
            <a:ext cx="5511161"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2800" dirty="0">
                <a:solidFill>
                  <a:schemeClr val="accent2"/>
                </a:solidFill>
              </a:rPr>
              <a:t>For by Him all things were created that are in heaven and that are on earth, visible and invisible, whether thrones or dominions or principalities or powers. </a:t>
            </a:r>
            <a:r>
              <a:rPr lang="en-US" altLang="en-US" sz="2800" u="sng" dirty="0">
                <a:solidFill>
                  <a:schemeClr val="accent2"/>
                </a:solidFill>
              </a:rPr>
              <a:t>All</a:t>
            </a:r>
            <a:r>
              <a:rPr lang="en-US" altLang="en-US" sz="2800" dirty="0">
                <a:solidFill>
                  <a:schemeClr val="accent2"/>
                </a:solidFill>
              </a:rPr>
              <a:t> </a:t>
            </a:r>
            <a:r>
              <a:rPr lang="en-US" altLang="en-US" sz="2800" b="1" dirty="0">
                <a:solidFill>
                  <a:schemeClr val="accent2"/>
                </a:solidFill>
              </a:rPr>
              <a:t>things</a:t>
            </a:r>
            <a:r>
              <a:rPr lang="en-US" altLang="en-US" sz="2800" dirty="0">
                <a:solidFill>
                  <a:schemeClr val="accent2"/>
                </a:solidFill>
              </a:rPr>
              <a:t> were created </a:t>
            </a:r>
            <a:r>
              <a:rPr lang="en-US" altLang="en-US" sz="2800" b="1" i="1" dirty="0">
                <a:solidFill>
                  <a:schemeClr val="accent2"/>
                </a:solidFill>
              </a:rPr>
              <a:t>through</a:t>
            </a:r>
            <a:r>
              <a:rPr lang="en-US" altLang="en-US" sz="2800" dirty="0">
                <a:solidFill>
                  <a:schemeClr val="accent2"/>
                </a:solidFill>
              </a:rPr>
              <a:t> Him and </a:t>
            </a:r>
            <a:r>
              <a:rPr lang="en-US" altLang="en-US" sz="2800" b="1" i="1" dirty="0">
                <a:solidFill>
                  <a:schemeClr val="accent2"/>
                </a:solidFill>
              </a:rPr>
              <a:t>for</a:t>
            </a:r>
            <a:r>
              <a:rPr lang="en-US" altLang="en-US" sz="2800" dirty="0">
                <a:solidFill>
                  <a:schemeClr val="accent2"/>
                </a:solidFill>
              </a:rPr>
              <a:t> Him.</a:t>
            </a:r>
            <a:endParaRPr lang="en-US" altLang="en-US" sz="2400" dirty="0">
              <a:solidFill>
                <a:schemeClr val="accent2"/>
              </a:solidFill>
            </a:endParaRPr>
          </a:p>
        </p:txBody>
      </p:sp>
      <p:sp>
        <p:nvSpPr>
          <p:cNvPr id="8" name="Text Box 9">
            <a:extLst>
              <a:ext uri="{FF2B5EF4-FFF2-40B4-BE49-F238E27FC236}">
                <a16:creationId xmlns:a16="http://schemas.microsoft.com/office/drawing/2014/main" id="{C77BE612-A51C-FF5A-66C2-AA4E078A60A7}"/>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11" name="TextBox 10">
            <a:extLst>
              <a:ext uri="{FF2B5EF4-FFF2-40B4-BE49-F238E27FC236}">
                <a16:creationId xmlns:a16="http://schemas.microsoft.com/office/drawing/2014/main" id="{2577BCA5-3EDE-FD57-60E0-B8516E30E3DB}"/>
              </a:ext>
            </a:extLst>
          </p:cNvPr>
          <p:cNvSpPr txBox="1"/>
          <p:nvPr/>
        </p:nvSpPr>
        <p:spPr>
          <a:xfrm>
            <a:off x="839416" y="5445224"/>
            <a:ext cx="10189132" cy="1077218"/>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6"/>
            </a:pPr>
            <a:r>
              <a:rPr lang="en-US" sz="3200" dirty="0"/>
              <a:t>Satan eventually decided to lead a </a:t>
            </a:r>
            <a:r>
              <a:rPr lang="en-US" sz="3200" b="1" u="sng" dirty="0">
                <a:solidFill>
                  <a:srgbClr val="00B0F0"/>
                </a:solidFill>
              </a:rPr>
              <a:t>REBELLION</a:t>
            </a:r>
            <a:r>
              <a:rPr lang="en-US" sz="3200" dirty="0"/>
              <a:t> of all of all the angels and </a:t>
            </a:r>
            <a:r>
              <a:rPr lang="en-US" sz="3200" b="1" u="sng" dirty="0">
                <a:solidFill>
                  <a:srgbClr val="00B0F0"/>
                </a:solidFill>
              </a:rPr>
              <a:t>OVERTHROW</a:t>
            </a:r>
            <a:r>
              <a:rPr lang="en-US" sz="3200" dirty="0"/>
              <a:t> God.</a:t>
            </a:r>
          </a:p>
        </p:txBody>
      </p:sp>
    </p:spTree>
    <p:extLst>
      <p:ext uri="{BB962C8B-B14F-4D97-AF65-F5344CB8AC3E}">
        <p14:creationId xmlns:p14="http://schemas.microsoft.com/office/powerpoint/2010/main" val="4160238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p:cTn id="7" dur="1000" fill="hold"/>
                                        <p:tgtEl>
                                          <p:spTgt spid="11">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11">
                                            <p:txEl>
                                              <p:pRg st="0" end="0"/>
                                            </p:txEl>
                                          </p:spTgt>
                                        </p:tgtEl>
                                        <p:attrNameLst>
                                          <p:attrName>ppt_h</p:attrName>
                                        </p:attrNameLst>
                                      </p:cBhvr>
                                      <p:tavLst>
                                        <p:tav tm="0">
                                          <p:val>
                                            <p:fltVal val="0"/>
                                          </p:val>
                                        </p:tav>
                                        <p:tav tm="100000">
                                          <p:val>
                                            <p:strVal val="#ppt_h"/>
                                          </p:val>
                                        </p:tav>
                                      </p:tavLst>
                                    </p:anim>
                                    <p:animEffect transition="in" filter="fade">
                                      <p:cBhvr>
                                        <p:cTn id="9" dur="1000"/>
                                        <p:tgtEl>
                                          <p:spTgt spid="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4"/>
          <p:cNvSpPr txBox="1">
            <a:spLocks noChangeArrowheads="1"/>
          </p:cNvSpPr>
          <p:nvPr/>
        </p:nvSpPr>
        <p:spPr bwMode="auto">
          <a:xfrm>
            <a:off x="263352" y="152636"/>
            <a:ext cx="11665296" cy="6247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ts val="0"/>
              </a:spcBef>
              <a:buFontTx/>
              <a:buNone/>
            </a:pPr>
            <a:r>
              <a:rPr lang="en-US" altLang="en-US" b="1" u="sng" dirty="0">
                <a:latin typeface="+mn-lt"/>
              </a:rPr>
              <a:t>Colossians 2:13-15</a:t>
            </a:r>
          </a:p>
          <a:p>
            <a:pPr eaLnBrk="1" hangingPunct="1">
              <a:spcBef>
                <a:spcPts val="0"/>
              </a:spcBef>
              <a:buFontTx/>
              <a:buNone/>
            </a:pPr>
            <a:r>
              <a:rPr lang="en-US" dirty="0">
                <a:latin typeface="+mn-lt"/>
              </a:rPr>
              <a:t>And you, </a:t>
            </a:r>
            <a:r>
              <a:rPr lang="en-US" b="1" dirty="0">
                <a:solidFill>
                  <a:srgbClr val="FFC000"/>
                </a:solidFill>
                <a:latin typeface="+mn-lt"/>
              </a:rPr>
              <a:t>being dead in your trespasses</a:t>
            </a:r>
            <a:r>
              <a:rPr lang="en-US" dirty="0">
                <a:solidFill>
                  <a:srgbClr val="FFC000"/>
                </a:solidFill>
                <a:latin typeface="+mn-lt"/>
              </a:rPr>
              <a:t> </a:t>
            </a:r>
            <a:r>
              <a:rPr lang="en-US" dirty="0">
                <a:latin typeface="+mn-lt"/>
              </a:rPr>
              <a:t>and the uncircumcision of your flesh </a:t>
            </a:r>
            <a:r>
              <a:rPr lang="en-US" dirty="0">
                <a:solidFill>
                  <a:schemeClr val="bg1">
                    <a:lumMod val="65000"/>
                  </a:schemeClr>
                </a:solidFill>
                <a:latin typeface="+mn-lt"/>
              </a:rPr>
              <a:t>[we are guilty]</a:t>
            </a:r>
            <a:r>
              <a:rPr lang="en-US" dirty="0">
                <a:latin typeface="+mn-lt"/>
              </a:rPr>
              <a:t>, </a:t>
            </a:r>
            <a:r>
              <a:rPr lang="en-US" dirty="0">
                <a:solidFill>
                  <a:srgbClr val="00B050"/>
                </a:solidFill>
                <a:latin typeface="+mn-lt"/>
              </a:rPr>
              <a:t>He has made alive together with Him</a:t>
            </a:r>
            <a:r>
              <a:rPr lang="en-US" dirty="0">
                <a:latin typeface="+mn-lt"/>
              </a:rPr>
              <a:t>, having </a:t>
            </a:r>
            <a:r>
              <a:rPr lang="en-US" dirty="0">
                <a:solidFill>
                  <a:srgbClr val="00B050"/>
                </a:solidFill>
                <a:latin typeface="+mn-lt"/>
              </a:rPr>
              <a:t>forgiven you all trespasses</a:t>
            </a:r>
            <a:r>
              <a:rPr lang="en-US" dirty="0">
                <a:latin typeface="+mn-lt"/>
              </a:rPr>
              <a:t>, </a:t>
            </a:r>
            <a:r>
              <a:rPr lang="en-US" baseline="30000" dirty="0">
                <a:latin typeface="+mn-lt"/>
              </a:rPr>
              <a:t>14</a:t>
            </a:r>
            <a:r>
              <a:rPr lang="en-US" dirty="0">
                <a:latin typeface="+mn-lt"/>
              </a:rPr>
              <a:t> having wiped out the handwriting of requirements that was against us, which was contrary to us. And </a:t>
            </a:r>
            <a:r>
              <a:rPr lang="en-US" dirty="0">
                <a:solidFill>
                  <a:srgbClr val="00B050"/>
                </a:solidFill>
                <a:latin typeface="+mn-lt"/>
              </a:rPr>
              <a:t>He has taken it out of the way </a:t>
            </a:r>
            <a:r>
              <a:rPr lang="en-US" dirty="0">
                <a:solidFill>
                  <a:schemeClr val="bg1">
                    <a:lumMod val="65000"/>
                  </a:schemeClr>
                </a:solidFill>
                <a:latin typeface="+mn-lt"/>
              </a:rPr>
              <a:t>[our guilt]</a:t>
            </a:r>
            <a:r>
              <a:rPr lang="en-US" dirty="0">
                <a:latin typeface="+mn-lt"/>
              </a:rPr>
              <a:t>, </a:t>
            </a:r>
            <a:r>
              <a:rPr lang="en-US" dirty="0">
                <a:solidFill>
                  <a:srgbClr val="00B050"/>
                </a:solidFill>
                <a:latin typeface="+mn-lt"/>
              </a:rPr>
              <a:t>having nailed it to the cross</a:t>
            </a:r>
            <a:r>
              <a:rPr lang="en-US" dirty="0">
                <a:latin typeface="+mn-lt"/>
              </a:rPr>
              <a:t> </a:t>
            </a:r>
            <a:r>
              <a:rPr lang="en-US" dirty="0">
                <a:solidFill>
                  <a:schemeClr val="bg1">
                    <a:lumMod val="65000"/>
                  </a:schemeClr>
                </a:solidFill>
                <a:latin typeface="+mn-lt"/>
              </a:rPr>
              <a:t>[all the things you have done have all been erased]</a:t>
            </a:r>
            <a:r>
              <a:rPr lang="en-US" dirty="0">
                <a:latin typeface="+mn-lt"/>
              </a:rPr>
              <a:t>. </a:t>
            </a:r>
            <a:r>
              <a:rPr lang="en-US" baseline="30000" dirty="0">
                <a:latin typeface="+mn-lt"/>
              </a:rPr>
              <a:t>15</a:t>
            </a:r>
            <a:r>
              <a:rPr lang="en-US" dirty="0">
                <a:latin typeface="+mn-lt"/>
              </a:rPr>
              <a:t> Having disarmed principalities and powers, He made a public spectacle of them, </a:t>
            </a:r>
            <a:r>
              <a:rPr lang="en-US" dirty="0">
                <a:solidFill>
                  <a:srgbClr val="00B050"/>
                </a:solidFill>
                <a:latin typeface="+mn-lt"/>
              </a:rPr>
              <a:t>triumphing</a:t>
            </a:r>
            <a:r>
              <a:rPr lang="en-US" dirty="0">
                <a:latin typeface="+mn-lt"/>
              </a:rPr>
              <a:t> over them in it.</a:t>
            </a:r>
            <a:r>
              <a:rPr lang="en-US" altLang="en-US" dirty="0">
                <a:latin typeface="+mn-lt"/>
              </a:rPr>
              <a:t> </a:t>
            </a:r>
          </a:p>
        </p:txBody>
      </p:sp>
      <p:sp>
        <p:nvSpPr>
          <p:cNvPr id="2" name="Rectangle: Rounded Corners 1">
            <a:extLst>
              <a:ext uri="{FF2B5EF4-FFF2-40B4-BE49-F238E27FC236}">
                <a16:creationId xmlns:a16="http://schemas.microsoft.com/office/drawing/2014/main" id="{5F13EF1E-C5E6-F386-7C7E-6D27A8B7077D}"/>
              </a:ext>
            </a:extLst>
          </p:cNvPr>
          <p:cNvSpPr/>
          <p:nvPr/>
        </p:nvSpPr>
        <p:spPr>
          <a:xfrm>
            <a:off x="9300356" y="4149080"/>
            <a:ext cx="2016224" cy="504056"/>
          </a:xfrm>
          <a:prstGeom prst="roundRect">
            <a:avLst/>
          </a:prstGeom>
          <a:noFill/>
          <a:ln w="5715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90423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4"/>
          <p:cNvSpPr txBox="1">
            <a:spLocks noChangeArrowheads="1"/>
          </p:cNvSpPr>
          <p:nvPr/>
        </p:nvSpPr>
        <p:spPr bwMode="auto">
          <a:xfrm>
            <a:off x="227348" y="152636"/>
            <a:ext cx="11773308" cy="630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nSpc>
                <a:spcPct val="115000"/>
              </a:lnSpc>
              <a:spcBef>
                <a:spcPts val="0"/>
              </a:spcBef>
              <a:spcAft>
                <a:spcPts val="0"/>
              </a:spcAft>
              <a:buNone/>
            </a:pPr>
            <a:r>
              <a:rPr lang="en-US" b="1" u="sng" dirty="0">
                <a:latin typeface="+mn-lt"/>
              </a:rPr>
              <a:t>Colossians 1:12–14</a:t>
            </a:r>
          </a:p>
          <a:p>
            <a:pPr>
              <a:lnSpc>
                <a:spcPct val="115000"/>
              </a:lnSpc>
              <a:spcBef>
                <a:spcPts val="0"/>
              </a:spcBef>
              <a:spcAft>
                <a:spcPts val="0"/>
              </a:spcAft>
              <a:buNone/>
            </a:pPr>
            <a:r>
              <a:rPr lang="en-US" baseline="30000" dirty="0">
                <a:latin typeface="+mn-lt"/>
              </a:rPr>
              <a:t>12 </a:t>
            </a:r>
            <a:r>
              <a:rPr lang="en-US" dirty="0">
                <a:latin typeface="+mn-lt"/>
              </a:rPr>
              <a:t>giving thanks to the Father who has qualified us to be partakers of the inheritance of the saints in the light. </a:t>
            </a:r>
            <a:r>
              <a:rPr lang="en-US" baseline="30000" dirty="0">
                <a:latin typeface="+mn-lt"/>
              </a:rPr>
              <a:t>13 </a:t>
            </a:r>
            <a:r>
              <a:rPr lang="en-US" dirty="0">
                <a:latin typeface="+mn-lt"/>
              </a:rPr>
              <a:t>He </a:t>
            </a:r>
            <a:r>
              <a:rPr lang="en-US" dirty="0">
                <a:solidFill>
                  <a:schemeClr val="bg1">
                    <a:lumMod val="65000"/>
                  </a:schemeClr>
                </a:solidFill>
                <a:latin typeface="+mn-lt"/>
              </a:rPr>
              <a:t>[Jesus]</a:t>
            </a:r>
            <a:r>
              <a:rPr lang="en-US" dirty="0">
                <a:latin typeface="+mn-lt"/>
              </a:rPr>
              <a:t> has delivered us from the power of darkness and </a:t>
            </a:r>
            <a:r>
              <a:rPr lang="en-US" b="1" dirty="0">
                <a:solidFill>
                  <a:srgbClr val="00B050"/>
                </a:solidFill>
                <a:latin typeface="+mn-lt"/>
              </a:rPr>
              <a:t>conveyed </a:t>
            </a:r>
            <a:r>
              <a:rPr lang="en-US" b="1" i="1" dirty="0">
                <a:solidFill>
                  <a:srgbClr val="00B050"/>
                </a:solidFill>
                <a:latin typeface="+mn-lt"/>
              </a:rPr>
              <a:t>us</a:t>
            </a:r>
            <a:r>
              <a:rPr lang="en-US" b="1" dirty="0">
                <a:solidFill>
                  <a:srgbClr val="00B050"/>
                </a:solidFill>
                <a:latin typeface="+mn-lt"/>
              </a:rPr>
              <a:t> into the kingdom</a:t>
            </a:r>
            <a:r>
              <a:rPr lang="en-US" b="1" dirty="0">
                <a:latin typeface="+mn-lt"/>
              </a:rPr>
              <a:t> </a:t>
            </a:r>
            <a:r>
              <a:rPr lang="en-US" dirty="0">
                <a:latin typeface="+mn-lt"/>
              </a:rPr>
              <a:t>of the Son of His love, </a:t>
            </a:r>
            <a:r>
              <a:rPr lang="en-US" baseline="30000" dirty="0">
                <a:latin typeface="+mn-lt"/>
              </a:rPr>
              <a:t>14 </a:t>
            </a:r>
            <a:r>
              <a:rPr lang="en-US" dirty="0">
                <a:latin typeface="+mn-lt"/>
              </a:rPr>
              <a:t>in whom we have redemption through His blood, the forgiveness of sins. </a:t>
            </a:r>
          </a:p>
        </p:txBody>
      </p:sp>
    </p:spTree>
    <p:extLst>
      <p:ext uri="{BB962C8B-B14F-4D97-AF65-F5344CB8AC3E}">
        <p14:creationId xmlns:p14="http://schemas.microsoft.com/office/powerpoint/2010/main" val="14853208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875" name="Group 12"/>
          <p:cNvGrpSpPr>
            <a:grpSpLocks/>
          </p:cNvGrpSpPr>
          <p:nvPr/>
        </p:nvGrpSpPr>
        <p:grpSpPr bwMode="auto">
          <a:xfrm>
            <a:off x="2424113" y="1052513"/>
            <a:ext cx="1223962" cy="500062"/>
            <a:chOff x="582" y="708"/>
            <a:chExt cx="895" cy="315"/>
          </a:xfrm>
        </p:grpSpPr>
        <p:sp>
          <p:nvSpPr>
            <p:cNvPr id="37025"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7026"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7027"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7028"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7029"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7030"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36866" name="Rectangle 186"/>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36867" name="Group 2"/>
          <p:cNvGrpSpPr>
            <a:grpSpLocks/>
          </p:cNvGrpSpPr>
          <p:nvPr/>
        </p:nvGrpSpPr>
        <p:grpSpPr bwMode="auto">
          <a:xfrm>
            <a:off x="1181100" y="2133600"/>
            <a:ext cx="685800" cy="2667000"/>
            <a:chOff x="-216" y="1344"/>
            <a:chExt cx="432" cy="1680"/>
          </a:xfrm>
        </p:grpSpPr>
        <p:sp>
          <p:nvSpPr>
            <p:cNvPr id="37031"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7032"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36868" name="Line 5"/>
          <p:cNvSpPr>
            <a:spLocks noChangeShapeType="1"/>
          </p:cNvSpPr>
          <p:nvPr/>
        </p:nvSpPr>
        <p:spPr bwMode="auto">
          <a:xfrm>
            <a:off x="1811338"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69"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6870"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36871"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36873"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36874"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36876"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77"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36878"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36880"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36881"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36882"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6883" name="Picture 32"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885" name="Group 37"/>
          <p:cNvGrpSpPr>
            <a:grpSpLocks/>
          </p:cNvGrpSpPr>
          <p:nvPr/>
        </p:nvGrpSpPr>
        <p:grpSpPr bwMode="auto">
          <a:xfrm>
            <a:off x="4548188" y="1628775"/>
            <a:ext cx="576262" cy="768350"/>
            <a:chOff x="2638" y="2131"/>
            <a:chExt cx="1380" cy="2073"/>
          </a:xfrm>
        </p:grpSpPr>
        <p:sp>
          <p:nvSpPr>
            <p:cNvPr id="36983"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4"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5"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6"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7"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8"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9"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0"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1"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2"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3"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4"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5"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6"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7"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8"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9"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0"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1"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2"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3"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4"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5"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6"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7"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8"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9"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0"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1"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2"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3"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4"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5"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6"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7"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8"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9"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886"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36887" name="Group 82"/>
          <p:cNvGrpSpPr>
            <a:grpSpLocks/>
          </p:cNvGrpSpPr>
          <p:nvPr/>
        </p:nvGrpSpPr>
        <p:grpSpPr bwMode="auto">
          <a:xfrm>
            <a:off x="5988051" y="3536951"/>
            <a:ext cx="690563" cy="1611313"/>
            <a:chOff x="3098" y="2257"/>
            <a:chExt cx="435" cy="1015"/>
          </a:xfrm>
        </p:grpSpPr>
        <p:sp>
          <p:nvSpPr>
            <p:cNvPr id="36980"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981"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36982"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36888" name="Picture 86"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889" name="Group 87"/>
          <p:cNvGrpSpPr>
            <a:grpSpLocks/>
          </p:cNvGrpSpPr>
          <p:nvPr/>
        </p:nvGrpSpPr>
        <p:grpSpPr bwMode="auto">
          <a:xfrm>
            <a:off x="5843588" y="4797426"/>
            <a:ext cx="1693862" cy="568325"/>
            <a:chOff x="3001" y="3055"/>
            <a:chExt cx="1067" cy="358"/>
          </a:xfrm>
        </p:grpSpPr>
        <p:grpSp>
          <p:nvGrpSpPr>
            <p:cNvPr id="36975" name="Group 88"/>
            <p:cNvGrpSpPr>
              <a:grpSpLocks/>
            </p:cNvGrpSpPr>
            <p:nvPr/>
          </p:nvGrpSpPr>
          <p:grpSpPr bwMode="auto">
            <a:xfrm>
              <a:off x="3001" y="3055"/>
              <a:ext cx="1067" cy="304"/>
              <a:chOff x="2927" y="3466"/>
              <a:chExt cx="1067" cy="304"/>
            </a:xfrm>
          </p:grpSpPr>
          <p:sp>
            <p:nvSpPr>
              <p:cNvPr id="36977" name="Text Box 89"/>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36978" name="Object 90"/>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36978" name="Object 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6979" name="Object 91"/>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36979" name="Object 9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6976" name="Text Box 92"/>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36890" name="Line 93"/>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6891" name="Group 94"/>
          <p:cNvGrpSpPr>
            <a:grpSpLocks/>
          </p:cNvGrpSpPr>
          <p:nvPr/>
        </p:nvGrpSpPr>
        <p:grpSpPr bwMode="auto">
          <a:xfrm>
            <a:off x="6780213" y="2384425"/>
            <a:ext cx="1763712" cy="1036638"/>
            <a:chOff x="3799" y="1507"/>
            <a:chExt cx="1138" cy="653"/>
          </a:xfrm>
        </p:grpSpPr>
        <p:sp>
          <p:nvSpPr>
            <p:cNvPr id="36973" name="Line 95"/>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74" name="Line 96"/>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36892" name="Picture 97"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93" name="Text Box 142"/>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36894" name="Rectangle 143"/>
          <p:cNvSpPr>
            <a:spLocks noChangeArrowheads="1"/>
          </p:cNvSpPr>
          <p:nvPr/>
        </p:nvSpPr>
        <p:spPr bwMode="auto">
          <a:xfrm>
            <a:off x="6926263" y="3536950"/>
            <a:ext cx="2195512"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36895" name="Line 144"/>
          <p:cNvSpPr>
            <a:spLocks noChangeShapeType="1"/>
          </p:cNvSpPr>
          <p:nvPr/>
        </p:nvSpPr>
        <p:spPr bwMode="auto">
          <a:xfrm flipH="1">
            <a:off x="789622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896" name="Freeform 151"/>
          <p:cNvSpPr>
            <a:spLocks/>
          </p:cNvSpPr>
          <p:nvPr/>
        </p:nvSpPr>
        <p:spPr bwMode="auto">
          <a:xfrm>
            <a:off x="8724900" y="2276476"/>
            <a:ext cx="203200" cy="1878013"/>
          </a:xfrm>
          <a:custGeom>
            <a:avLst/>
            <a:gdLst>
              <a:gd name="T0" fmla="*/ 2147483647 w 128"/>
              <a:gd name="T1" fmla="*/ 0 h 1183"/>
              <a:gd name="T2" fmla="*/ 2147483647 w 128"/>
              <a:gd name="T3" fmla="*/ 2147483647 h 1183"/>
              <a:gd name="T4" fmla="*/ 2147483647 w 128"/>
              <a:gd name="T5" fmla="*/ 2147483647 h 1183"/>
              <a:gd name="T6" fmla="*/ 0 w 128"/>
              <a:gd name="T7" fmla="*/ 2147483647 h 1183"/>
              <a:gd name="T8" fmla="*/ 0 60000 65536"/>
              <a:gd name="T9" fmla="*/ 0 60000 65536"/>
              <a:gd name="T10" fmla="*/ 0 60000 65536"/>
              <a:gd name="T11" fmla="*/ 0 60000 65536"/>
              <a:gd name="T12" fmla="*/ 0 w 128"/>
              <a:gd name="T13" fmla="*/ 0 h 1183"/>
              <a:gd name="T14" fmla="*/ 128 w 128"/>
              <a:gd name="T15" fmla="*/ 1183 h 1183"/>
            </a:gdLst>
            <a:ahLst/>
            <a:cxnLst>
              <a:cxn ang="T8">
                <a:pos x="T0" y="T1"/>
              </a:cxn>
              <a:cxn ang="T9">
                <a:pos x="T2" y="T3"/>
              </a:cxn>
              <a:cxn ang="T10">
                <a:pos x="T4" y="T5"/>
              </a:cxn>
              <a:cxn ang="T11">
                <a:pos x="T6" y="T7"/>
              </a:cxn>
            </a:cxnLst>
            <a:rect l="T12" t="T13" r="T14" b="T15"/>
            <a:pathLst>
              <a:path w="128" h="1183">
                <a:moveTo>
                  <a:pt x="113" y="0"/>
                </a:moveTo>
                <a:cubicBezTo>
                  <a:pt x="120" y="429"/>
                  <a:pt x="128" y="859"/>
                  <a:pt x="113" y="1021"/>
                </a:cubicBezTo>
                <a:cubicBezTo>
                  <a:pt x="98" y="1183"/>
                  <a:pt x="42" y="1069"/>
                  <a:pt x="23" y="975"/>
                </a:cubicBezTo>
                <a:cubicBezTo>
                  <a:pt x="4" y="881"/>
                  <a:pt x="4" y="541"/>
                  <a:pt x="0" y="454"/>
                </a:cubicBezTo>
              </a:path>
            </a:pathLst>
          </a:custGeom>
          <a:noFill/>
          <a:ln w="317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97" name="Rectangle 152"/>
          <p:cNvSpPr>
            <a:spLocks noChangeArrowheads="1"/>
          </p:cNvSpPr>
          <p:nvPr/>
        </p:nvSpPr>
        <p:spPr bwMode="auto">
          <a:xfrm>
            <a:off x="8867775" y="3536950"/>
            <a:ext cx="23749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The Lamb of God</a:t>
            </a:r>
          </a:p>
          <a:p>
            <a:pPr eaLnBrk="1" hangingPunct="1">
              <a:spcBef>
                <a:spcPct val="0"/>
              </a:spcBef>
              <a:buFontTx/>
              <a:buNone/>
            </a:pPr>
            <a:r>
              <a:rPr lang="en-US" altLang="en-US" sz="1100" b="1">
                <a:solidFill>
                  <a:srgbClr val="FF3300"/>
                </a:solidFill>
              </a:rPr>
              <a:t>* Sinless</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world </a:t>
            </a:r>
          </a:p>
          <a:p>
            <a:pPr eaLnBrk="1" hangingPunct="1">
              <a:spcBef>
                <a:spcPct val="0"/>
              </a:spcBef>
              <a:buFontTx/>
              <a:buNone/>
            </a:pPr>
            <a:r>
              <a:rPr lang="en-US" altLang="en-US" sz="1100" b="1">
                <a:solidFill>
                  <a:srgbClr val="FF3300"/>
                </a:solidFill>
              </a:rPr>
              <a:t>* Sins taken away forever</a:t>
            </a:r>
          </a:p>
        </p:txBody>
      </p:sp>
      <p:sp>
        <p:nvSpPr>
          <p:cNvPr id="36898" name="Line 153"/>
          <p:cNvSpPr>
            <a:spLocks noChangeShapeType="1"/>
          </p:cNvSpPr>
          <p:nvPr/>
        </p:nvSpPr>
        <p:spPr bwMode="auto">
          <a:xfrm>
            <a:off x="9048751" y="3105151"/>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899" name="WordArt 154"/>
          <p:cNvSpPr>
            <a:spLocks noChangeArrowheads="1" noChangeShapeType="1" noTextEdit="1"/>
          </p:cNvSpPr>
          <p:nvPr/>
        </p:nvSpPr>
        <p:spPr bwMode="auto">
          <a:xfrm>
            <a:off x="8075614" y="908050"/>
            <a:ext cx="1150937" cy="431800"/>
          </a:xfrm>
          <a:prstGeom prst="rect">
            <a:avLst/>
          </a:prstGeom>
        </p:spPr>
        <p:txBody>
          <a:bodyPr spcFirstLastPara="1" wrap="none" fromWordArt="1">
            <a:prstTxWarp prst="textArchUp">
              <a:avLst>
                <a:gd name="adj" fmla="val 10800004"/>
              </a:avLst>
            </a:prstTxWarp>
          </a:bodyPr>
          <a:lstStyle/>
          <a:p>
            <a:pPr algn="ctr"/>
            <a:r>
              <a:rPr lang="en-US" sz="3600" kern="10">
                <a:ln w="9525">
                  <a:solidFill>
                    <a:schemeClr val="hlink"/>
                  </a:solidFill>
                  <a:round/>
                  <a:headEnd/>
                  <a:tailEnd/>
                </a:ln>
                <a:latin typeface="Arial Black"/>
              </a:rPr>
              <a:t>"It is Finished"</a:t>
            </a:r>
          </a:p>
        </p:txBody>
      </p:sp>
      <p:grpSp>
        <p:nvGrpSpPr>
          <p:cNvPr id="11" name="Group 157"/>
          <p:cNvGrpSpPr>
            <a:grpSpLocks/>
          </p:cNvGrpSpPr>
          <p:nvPr/>
        </p:nvGrpSpPr>
        <p:grpSpPr bwMode="auto">
          <a:xfrm>
            <a:off x="9409113" y="2528889"/>
            <a:ext cx="717550" cy="758825"/>
            <a:chOff x="4970" y="1593"/>
            <a:chExt cx="452" cy="478"/>
          </a:xfrm>
        </p:grpSpPr>
        <p:pic>
          <p:nvPicPr>
            <p:cNvPr id="36971" name="Picture 155"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4970"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72" name="Picture 156"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5171"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 name="Group 193"/>
          <p:cNvGrpSpPr>
            <a:grpSpLocks/>
          </p:cNvGrpSpPr>
          <p:nvPr/>
        </p:nvGrpSpPr>
        <p:grpSpPr bwMode="auto">
          <a:xfrm>
            <a:off x="9110663" y="1128713"/>
            <a:ext cx="754062" cy="1504950"/>
            <a:chOff x="4779" y="711"/>
            <a:chExt cx="475" cy="948"/>
          </a:xfrm>
        </p:grpSpPr>
        <p:sp>
          <p:nvSpPr>
            <p:cNvPr id="36969" name="Line 159"/>
            <p:cNvSpPr>
              <a:spLocks noChangeShapeType="1"/>
            </p:cNvSpPr>
            <p:nvPr/>
          </p:nvSpPr>
          <p:spPr bwMode="auto">
            <a:xfrm rot="-137029" flipH="1" flipV="1">
              <a:off x="4779" y="711"/>
              <a:ext cx="353" cy="83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970" name="Text Box 160"/>
            <p:cNvSpPr txBox="1">
              <a:spLocks noChangeArrowheads="1"/>
            </p:cNvSpPr>
            <p:nvPr/>
          </p:nvSpPr>
          <p:spPr bwMode="auto">
            <a:xfrm rot="3694671">
              <a:off x="4797" y="1203"/>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36903" name="Group 22"/>
          <p:cNvGrpSpPr>
            <a:grpSpLocks/>
          </p:cNvGrpSpPr>
          <p:nvPr/>
        </p:nvGrpSpPr>
        <p:grpSpPr bwMode="auto">
          <a:xfrm>
            <a:off x="4403725" y="3968750"/>
            <a:ext cx="1536700" cy="2730500"/>
            <a:chOff x="907" y="2500"/>
            <a:chExt cx="968" cy="1720"/>
          </a:xfrm>
        </p:grpSpPr>
        <p:sp>
          <p:nvSpPr>
            <p:cNvPr id="36967"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36968"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sp>
        <p:nvSpPr>
          <p:cNvPr id="36907" name="Text Box 178"/>
          <p:cNvSpPr txBox="1">
            <a:spLocks noChangeArrowheads="1"/>
          </p:cNvSpPr>
          <p:nvPr/>
        </p:nvSpPr>
        <p:spPr bwMode="auto">
          <a:xfrm>
            <a:off x="446087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36908" name="Text Box 179"/>
          <p:cNvSpPr txBox="1">
            <a:spLocks noChangeArrowheads="1"/>
          </p:cNvSpPr>
          <p:nvPr/>
        </p:nvSpPr>
        <p:spPr bwMode="auto">
          <a:xfrm>
            <a:off x="690880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36909" name="Group 180"/>
          <p:cNvGrpSpPr>
            <a:grpSpLocks/>
          </p:cNvGrpSpPr>
          <p:nvPr/>
        </p:nvGrpSpPr>
        <p:grpSpPr bwMode="auto">
          <a:xfrm>
            <a:off x="4116388" y="836614"/>
            <a:ext cx="4464050" cy="346075"/>
            <a:chOff x="2033" y="684"/>
            <a:chExt cx="2710" cy="218"/>
          </a:xfrm>
        </p:grpSpPr>
        <p:sp>
          <p:nvSpPr>
            <p:cNvPr id="36965" name="Line 181"/>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966" name="Text Box 182"/>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36910" name="Group 183"/>
          <p:cNvGrpSpPr>
            <a:grpSpLocks/>
          </p:cNvGrpSpPr>
          <p:nvPr/>
        </p:nvGrpSpPr>
        <p:grpSpPr bwMode="auto">
          <a:xfrm>
            <a:off x="4224338" y="1341438"/>
            <a:ext cx="6443662" cy="5516562"/>
            <a:chOff x="1701" y="845"/>
            <a:chExt cx="4059" cy="3475"/>
          </a:xfrm>
        </p:grpSpPr>
        <p:sp>
          <p:nvSpPr>
            <p:cNvPr id="36963" name="Line 184"/>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64" name="Line 185"/>
            <p:cNvSpPr>
              <a:spLocks noChangeShapeType="1"/>
            </p:cNvSpPr>
            <p:nvPr/>
          </p:nvSpPr>
          <p:spPr bwMode="auto">
            <a:xfrm flipV="1">
              <a:off x="1746" y="885"/>
              <a:ext cx="4014" cy="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 name="Group 187"/>
          <p:cNvGrpSpPr>
            <a:grpSpLocks/>
          </p:cNvGrpSpPr>
          <p:nvPr/>
        </p:nvGrpSpPr>
        <p:grpSpPr bwMode="auto">
          <a:xfrm>
            <a:off x="5267326" y="798513"/>
            <a:ext cx="936625" cy="1790700"/>
            <a:chOff x="2358" y="503"/>
            <a:chExt cx="590" cy="1128"/>
          </a:xfrm>
        </p:grpSpPr>
        <p:sp>
          <p:nvSpPr>
            <p:cNvPr id="36961" name="Line 188"/>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962" name="Text Box 189"/>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17" name="Group 190"/>
          <p:cNvGrpSpPr>
            <a:grpSpLocks/>
          </p:cNvGrpSpPr>
          <p:nvPr/>
        </p:nvGrpSpPr>
        <p:grpSpPr bwMode="auto">
          <a:xfrm>
            <a:off x="6923089" y="800100"/>
            <a:ext cx="936625" cy="1873250"/>
            <a:chOff x="3401" y="504"/>
            <a:chExt cx="590" cy="1180"/>
          </a:xfrm>
        </p:grpSpPr>
        <p:sp>
          <p:nvSpPr>
            <p:cNvPr id="36959" name="Line 191"/>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960" name="Text Box 192"/>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dirty="0">
                  <a:solidFill>
                    <a:schemeClr val="hlink"/>
                  </a:solidFill>
                </a:rPr>
                <a:t>FAITH</a:t>
              </a:r>
            </a:p>
          </p:txBody>
        </p:sp>
      </p:grpSp>
      <p:grpSp>
        <p:nvGrpSpPr>
          <p:cNvPr id="36913" name="Group 148"/>
          <p:cNvGrpSpPr>
            <a:grpSpLocks/>
          </p:cNvGrpSpPr>
          <p:nvPr/>
        </p:nvGrpSpPr>
        <p:grpSpPr bwMode="auto">
          <a:xfrm>
            <a:off x="8112126" y="1052514"/>
            <a:ext cx="1008063" cy="2376487"/>
            <a:chOff x="4309" y="663"/>
            <a:chExt cx="635" cy="1497"/>
          </a:xfrm>
        </p:grpSpPr>
        <p:sp>
          <p:nvSpPr>
            <p:cNvPr id="36957" name="Line 149"/>
            <p:cNvSpPr>
              <a:spLocks noChangeShapeType="1"/>
            </p:cNvSpPr>
            <p:nvPr/>
          </p:nvSpPr>
          <p:spPr bwMode="auto">
            <a:xfrm flipV="1">
              <a:off x="4626" y="663"/>
              <a:ext cx="0" cy="1497"/>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58" name="Line 150"/>
            <p:cNvSpPr>
              <a:spLocks noChangeShapeType="1"/>
            </p:cNvSpPr>
            <p:nvPr/>
          </p:nvSpPr>
          <p:spPr bwMode="auto">
            <a:xfrm>
              <a:off x="4309" y="1140"/>
              <a:ext cx="635" cy="0"/>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6914" name="Text Box 194"/>
          <p:cNvSpPr txBox="1">
            <a:spLocks noChangeArrowheads="1"/>
          </p:cNvSpPr>
          <p:nvPr/>
        </p:nvSpPr>
        <p:spPr bwMode="auto">
          <a:xfrm rot="5400000">
            <a:off x="7367588" y="5311776"/>
            <a:ext cx="30591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a:solidFill>
                  <a:schemeClr val="hlink"/>
                </a:solidFill>
                <a:cs typeface="Arial" charset="0"/>
              </a:rPr>
              <a:t>→</a:t>
            </a:r>
            <a:r>
              <a:rPr lang="en-US" altLang="en-US" sz="2400" b="1">
                <a:solidFill>
                  <a:schemeClr val="hlink"/>
                </a:solidFill>
                <a:cs typeface="Arial" charset="0"/>
              </a:rPr>
              <a:t> </a:t>
            </a:r>
            <a:r>
              <a:rPr lang="en-US" altLang="en-US" sz="2400" b="1">
                <a:solidFill>
                  <a:schemeClr val="hlink"/>
                </a:solidFill>
              </a:rPr>
              <a:t>Defeats </a:t>
            </a:r>
            <a:r>
              <a:rPr lang="en-US" altLang="en-US" sz="2800" b="1">
                <a:solidFill>
                  <a:schemeClr val="hlink"/>
                </a:solidFill>
              </a:rPr>
              <a:t>→</a:t>
            </a:r>
          </a:p>
        </p:txBody>
      </p:sp>
      <p:pic>
        <p:nvPicPr>
          <p:cNvPr id="36915" name="Picture 196" descr="Tencom2"/>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916" name="Group 197"/>
          <p:cNvGrpSpPr>
            <a:grpSpLocks/>
          </p:cNvGrpSpPr>
          <p:nvPr/>
        </p:nvGrpSpPr>
        <p:grpSpPr bwMode="auto">
          <a:xfrm>
            <a:off x="7380289" y="2927350"/>
            <a:ext cx="1163637" cy="609600"/>
            <a:chOff x="3689" y="1844"/>
            <a:chExt cx="733" cy="384"/>
          </a:xfrm>
        </p:grpSpPr>
        <p:grpSp>
          <p:nvGrpSpPr>
            <p:cNvPr id="36918" name="Group 198"/>
            <p:cNvGrpSpPr>
              <a:grpSpLocks/>
            </p:cNvGrpSpPr>
            <p:nvPr/>
          </p:nvGrpSpPr>
          <p:grpSpPr bwMode="auto">
            <a:xfrm>
              <a:off x="4173" y="1844"/>
              <a:ext cx="249" cy="384"/>
              <a:chOff x="2638" y="2131"/>
              <a:chExt cx="1380" cy="2073"/>
            </a:xfrm>
          </p:grpSpPr>
          <p:sp>
            <p:nvSpPr>
              <p:cNvPr id="36920" name="Freeform 199"/>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1" name="Freeform 200"/>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2" name="Freeform 201"/>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3" name="Freeform 202"/>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4" name="Freeform 203"/>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5" name="Freeform 204"/>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6" name="Freeform 205"/>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7" name="Freeform 206"/>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8" name="Freeform 207"/>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9" name="Freeform 208"/>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0" name="Freeform 209"/>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1" name="Freeform 210"/>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2" name="Freeform 211"/>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3" name="Freeform 212"/>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4" name="Freeform 213"/>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5" name="Freeform 214"/>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6" name="Freeform 215"/>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7" name="Freeform 216"/>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8" name="Freeform 217"/>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9" name="Freeform 218"/>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0" name="Freeform 219"/>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1" name="Freeform 220"/>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2" name="Freeform 221"/>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3" name="Freeform 222"/>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4" name="Freeform 223"/>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5" name="Freeform 224"/>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6" name="Freeform 225"/>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7" name="Freeform 226"/>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8" name="Freeform 227"/>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9" name="Freeform 228"/>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0" name="Freeform 229"/>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1" name="Freeform 230"/>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2" name="Freeform 231"/>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3" name="Freeform 232"/>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4" name="Freeform 233"/>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5" name="Freeform 234"/>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6" name="Freeform 235"/>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919" name="Text Box 236"/>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36917" name="AutoShape 237"/>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 name="Text Box 37">
            <a:extLst>
              <a:ext uri="{FF2B5EF4-FFF2-40B4-BE49-F238E27FC236}">
                <a16:creationId xmlns:a16="http://schemas.microsoft.com/office/drawing/2014/main" id="{E0C10AC8-1C16-085A-E195-9E2DC6053D67}"/>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3" name="Text Box 9">
            <a:extLst>
              <a:ext uri="{FF2B5EF4-FFF2-40B4-BE49-F238E27FC236}">
                <a16:creationId xmlns:a16="http://schemas.microsoft.com/office/drawing/2014/main" id="{444F6A7F-C160-5FEA-EBE2-CF4CBC9D49EA}"/>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4" name="Text Box 29">
            <a:extLst>
              <a:ext uri="{FF2B5EF4-FFF2-40B4-BE49-F238E27FC236}">
                <a16:creationId xmlns:a16="http://schemas.microsoft.com/office/drawing/2014/main" id="{9E510A45-157D-1227-22A7-124280081A86}"/>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pic>
        <p:nvPicPr>
          <p:cNvPr id="5" name="Picture 4">
            <a:extLst>
              <a:ext uri="{FF2B5EF4-FFF2-40B4-BE49-F238E27FC236}">
                <a16:creationId xmlns:a16="http://schemas.microsoft.com/office/drawing/2014/main" id="{9F34ADE9-7269-DD62-FDD3-9EE1B10AE5D9}"/>
              </a:ext>
            </a:extLst>
          </p:cNvPr>
          <p:cNvPicPr>
            <a:picLocks noChangeAspect="1"/>
          </p:cNvPicPr>
          <p:nvPr/>
        </p:nvPicPr>
        <p:blipFill>
          <a:blip r:embed="rId11"/>
          <a:stretch>
            <a:fillRect/>
          </a:stretch>
        </p:blipFill>
        <p:spPr>
          <a:xfrm>
            <a:off x="4941942" y="2557464"/>
            <a:ext cx="794018" cy="758826"/>
          </a:xfrm>
          <a:prstGeom prst="rect">
            <a:avLst/>
          </a:prstGeom>
        </p:spPr>
      </p:pic>
      <p:grpSp>
        <p:nvGrpSpPr>
          <p:cNvPr id="36884" name="Group 33"/>
          <p:cNvGrpSpPr>
            <a:grpSpLocks/>
          </p:cNvGrpSpPr>
          <p:nvPr/>
        </p:nvGrpSpPr>
        <p:grpSpPr bwMode="auto">
          <a:xfrm>
            <a:off x="5267326" y="2673351"/>
            <a:ext cx="1152525" cy="460375"/>
            <a:chOff x="2759" y="1652"/>
            <a:chExt cx="726" cy="290"/>
          </a:xfrm>
        </p:grpSpPr>
        <p:sp>
          <p:nvSpPr>
            <p:cNvPr id="37020"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021"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022"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34463073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1000" fill="hold"/>
                                        <p:tgtEl>
                                          <p:spTgt spid="11"/>
                                        </p:tgtEl>
                                        <p:attrNameLst>
                                          <p:attrName>ppt_w</p:attrName>
                                        </p:attrNameLst>
                                      </p:cBhvr>
                                      <p:tavLst>
                                        <p:tav tm="0">
                                          <p:val>
                                            <p:fltVal val="0"/>
                                          </p:val>
                                        </p:tav>
                                        <p:tav tm="100000">
                                          <p:val>
                                            <p:strVal val="#ppt_w"/>
                                          </p:val>
                                        </p:tav>
                                      </p:tavLst>
                                    </p:anim>
                                    <p:anim calcmode="lin" valueType="num">
                                      <p:cBhvr>
                                        <p:cTn id="8" dur="1000" fill="hold"/>
                                        <p:tgtEl>
                                          <p:spTgt spid="11"/>
                                        </p:tgtEl>
                                        <p:attrNameLst>
                                          <p:attrName>ppt_h</p:attrName>
                                        </p:attrNameLst>
                                      </p:cBhvr>
                                      <p:tavLst>
                                        <p:tav tm="0">
                                          <p:val>
                                            <p:fltVal val="0"/>
                                          </p:val>
                                        </p:tav>
                                        <p:tav tm="100000">
                                          <p:val>
                                            <p:strVal val="#ppt_h"/>
                                          </p:val>
                                        </p:tav>
                                      </p:tavLst>
                                    </p:anim>
                                    <p:animEffect transition="in" filter="fade">
                                      <p:cBhvr>
                                        <p:cTn id="9" dur="1000"/>
                                        <p:tgtEl>
                                          <p:spTgt spid="11"/>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wipe(down)">
                                      <p:cBhvr>
                                        <p:cTn id="14"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875" name="Group 12"/>
          <p:cNvGrpSpPr>
            <a:grpSpLocks/>
          </p:cNvGrpSpPr>
          <p:nvPr/>
        </p:nvGrpSpPr>
        <p:grpSpPr bwMode="auto">
          <a:xfrm>
            <a:off x="2424113" y="1052513"/>
            <a:ext cx="1223962" cy="500062"/>
            <a:chOff x="582" y="708"/>
            <a:chExt cx="895" cy="315"/>
          </a:xfrm>
        </p:grpSpPr>
        <p:sp>
          <p:nvSpPr>
            <p:cNvPr id="37025"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7026"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7027"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7028"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7029"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7030"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36866" name="Rectangle 186"/>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36867" name="Group 2"/>
          <p:cNvGrpSpPr>
            <a:grpSpLocks/>
          </p:cNvGrpSpPr>
          <p:nvPr/>
        </p:nvGrpSpPr>
        <p:grpSpPr bwMode="auto">
          <a:xfrm>
            <a:off x="1181100" y="2133600"/>
            <a:ext cx="685800" cy="2667000"/>
            <a:chOff x="-216" y="1344"/>
            <a:chExt cx="432" cy="1680"/>
          </a:xfrm>
        </p:grpSpPr>
        <p:sp>
          <p:nvSpPr>
            <p:cNvPr id="37031"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7032"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36868" name="Line 5"/>
          <p:cNvSpPr>
            <a:spLocks noChangeShapeType="1"/>
          </p:cNvSpPr>
          <p:nvPr/>
        </p:nvSpPr>
        <p:spPr bwMode="auto">
          <a:xfrm>
            <a:off x="1811338"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69"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6870"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36871"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36873"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36874"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36876"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77"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36878"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36880"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36881"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36882"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6883" name="Picture 32"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885" name="Group 37"/>
          <p:cNvGrpSpPr>
            <a:grpSpLocks/>
          </p:cNvGrpSpPr>
          <p:nvPr/>
        </p:nvGrpSpPr>
        <p:grpSpPr bwMode="auto">
          <a:xfrm>
            <a:off x="4548188" y="1628775"/>
            <a:ext cx="576262" cy="768350"/>
            <a:chOff x="2638" y="2131"/>
            <a:chExt cx="1380" cy="2073"/>
          </a:xfrm>
        </p:grpSpPr>
        <p:sp>
          <p:nvSpPr>
            <p:cNvPr id="36983"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4"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5"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6"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7"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8"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9"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0"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1"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2"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3"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4"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5"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6"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7"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8"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9"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0"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1"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2"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3"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4"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5"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6"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7"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8"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9"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0"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1"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2"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3"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4"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5"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6"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7"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8"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9"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886"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36887" name="Group 82"/>
          <p:cNvGrpSpPr>
            <a:grpSpLocks/>
          </p:cNvGrpSpPr>
          <p:nvPr/>
        </p:nvGrpSpPr>
        <p:grpSpPr bwMode="auto">
          <a:xfrm>
            <a:off x="5988051" y="3536951"/>
            <a:ext cx="690563" cy="1611313"/>
            <a:chOff x="3098" y="2257"/>
            <a:chExt cx="435" cy="1015"/>
          </a:xfrm>
        </p:grpSpPr>
        <p:sp>
          <p:nvSpPr>
            <p:cNvPr id="36980"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981"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36982"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36888" name="Picture 86"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889" name="Group 87"/>
          <p:cNvGrpSpPr>
            <a:grpSpLocks/>
          </p:cNvGrpSpPr>
          <p:nvPr/>
        </p:nvGrpSpPr>
        <p:grpSpPr bwMode="auto">
          <a:xfrm>
            <a:off x="5843588" y="4797426"/>
            <a:ext cx="1693862" cy="568325"/>
            <a:chOff x="3001" y="3055"/>
            <a:chExt cx="1067" cy="358"/>
          </a:xfrm>
        </p:grpSpPr>
        <p:grpSp>
          <p:nvGrpSpPr>
            <p:cNvPr id="36975" name="Group 88"/>
            <p:cNvGrpSpPr>
              <a:grpSpLocks/>
            </p:cNvGrpSpPr>
            <p:nvPr/>
          </p:nvGrpSpPr>
          <p:grpSpPr bwMode="auto">
            <a:xfrm>
              <a:off x="3001" y="3055"/>
              <a:ext cx="1067" cy="304"/>
              <a:chOff x="2927" y="3466"/>
              <a:chExt cx="1067" cy="304"/>
            </a:xfrm>
          </p:grpSpPr>
          <p:sp>
            <p:nvSpPr>
              <p:cNvPr id="36977" name="Text Box 89"/>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36978" name="Object 90"/>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36978" name="Object 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6979" name="Object 91"/>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36979" name="Object 9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6976" name="Text Box 92"/>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36890" name="Line 93"/>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6891" name="Group 94"/>
          <p:cNvGrpSpPr>
            <a:grpSpLocks/>
          </p:cNvGrpSpPr>
          <p:nvPr/>
        </p:nvGrpSpPr>
        <p:grpSpPr bwMode="auto">
          <a:xfrm>
            <a:off x="6780213" y="2384425"/>
            <a:ext cx="1763712" cy="1036638"/>
            <a:chOff x="3799" y="1507"/>
            <a:chExt cx="1138" cy="653"/>
          </a:xfrm>
        </p:grpSpPr>
        <p:sp>
          <p:nvSpPr>
            <p:cNvPr id="36973" name="Line 95"/>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74" name="Line 96"/>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36892" name="Picture 97"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93" name="Text Box 142"/>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36894" name="Rectangle 143"/>
          <p:cNvSpPr>
            <a:spLocks noChangeArrowheads="1"/>
          </p:cNvSpPr>
          <p:nvPr/>
        </p:nvSpPr>
        <p:spPr bwMode="auto">
          <a:xfrm>
            <a:off x="6926263" y="3536950"/>
            <a:ext cx="2195512"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36895" name="Line 144"/>
          <p:cNvSpPr>
            <a:spLocks noChangeShapeType="1"/>
          </p:cNvSpPr>
          <p:nvPr/>
        </p:nvSpPr>
        <p:spPr bwMode="auto">
          <a:xfrm flipH="1">
            <a:off x="789622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896" name="Freeform 151"/>
          <p:cNvSpPr>
            <a:spLocks/>
          </p:cNvSpPr>
          <p:nvPr/>
        </p:nvSpPr>
        <p:spPr bwMode="auto">
          <a:xfrm>
            <a:off x="8724900" y="2276476"/>
            <a:ext cx="203200" cy="1878013"/>
          </a:xfrm>
          <a:custGeom>
            <a:avLst/>
            <a:gdLst>
              <a:gd name="T0" fmla="*/ 2147483647 w 128"/>
              <a:gd name="T1" fmla="*/ 0 h 1183"/>
              <a:gd name="T2" fmla="*/ 2147483647 w 128"/>
              <a:gd name="T3" fmla="*/ 2147483647 h 1183"/>
              <a:gd name="T4" fmla="*/ 2147483647 w 128"/>
              <a:gd name="T5" fmla="*/ 2147483647 h 1183"/>
              <a:gd name="T6" fmla="*/ 0 w 128"/>
              <a:gd name="T7" fmla="*/ 2147483647 h 1183"/>
              <a:gd name="T8" fmla="*/ 0 60000 65536"/>
              <a:gd name="T9" fmla="*/ 0 60000 65536"/>
              <a:gd name="T10" fmla="*/ 0 60000 65536"/>
              <a:gd name="T11" fmla="*/ 0 60000 65536"/>
              <a:gd name="T12" fmla="*/ 0 w 128"/>
              <a:gd name="T13" fmla="*/ 0 h 1183"/>
              <a:gd name="T14" fmla="*/ 128 w 128"/>
              <a:gd name="T15" fmla="*/ 1183 h 1183"/>
            </a:gdLst>
            <a:ahLst/>
            <a:cxnLst>
              <a:cxn ang="T8">
                <a:pos x="T0" y="T1"/>
              </a:cxn>
              <a:cxn ang="T9">
                <a:pos x="T2" y="T3"/>
              </a:cxn>
              <a:cxn ang="T10">
                <a:pos x="T4" y="T5"/>
              </a:cxn>
              <a:cxn ang="T11">
                <a:pos x="T6" y="T7"/>
              </a:cxn>
            </a:cxnLst>
            <a:rect l="T12" t="T13" r="T14" b="T15"/>
            <a:pathLst>
              <a:path w="128" h="1183">
                <a:moveTo>
                  <a:pt x="113" y="0"/>
                </a:moveTo>
                <a:cubicBezTo>
                  <a:pt x="120" y="429"/>
                  <a:pt x="128" y="859"/>
                  <a:pt x="113" y="1021"/>
                </a:cubicBezTo>
                <a:cubicBezTo>
                  <a:pt x="98" y="1183"/>
                  <a:pt x="42" y="1069"/>
                  <a:pt x="23" y="975"/>
                </a:cubicBezTo>
                <a:cubicBezTo>
                  <a:pt x="4" y="881"/>
                  <a:pt x="4" y="541"/>
                  <a:pt x="0" y="454"/>
                </a:cubicBezTo>
              </a:path>
            </a:pathLst>
          </a:custGeom>
          <a:noFill/>
          <a:ln w="317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97" name="Rectangle 152"/>
          <p:cNvSpPr>
            <a:spLocks noChangeArrowheads="1"/>
          </p:cNvSpPr>
          <p:nvPr/>
        </p:nvSpPr>
        <p:spPr bwMode="auto">
          <a:xfrm>
            <a:off x="8867775" y="3536950"/>
            <a:ext cx="23749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The Lamb of God</a:t>
            </a:r>
          </a:p>
          <a:p>
            <a:pPr eaLnBrk="1" hangingPunct="1">
              <a:spcBef>
                <a:spcPct val="0"/>
              </a:spcBef>
              <a:buFontTx/>
              <a:buNone/>
            </a:pPr>
            <a:r>
              <a:rPr lang="en-US" altLang="en-US" sz="1100" b="1">
                <a:solidFill>
                  <a:srgbClr val="FF3300"/>
                </a:solidFill>
              </a:rPr>
              <a:t>* Sinless</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world </a:t>
            </a:r>
          </a:p>
          <a:p>
            <a:pPr eaLnBrk="1" hangingPunct="1">
              <a:spcBef>
                <a:spcPct val="0"/>
              </a:spcBef>
              <a:buFontTx/>
              <a:buNone/>
            </a:pPr>
            <a:r>
              <a:rPr lang="en-US" altLang="en-US" sz="1100" b="1">
                <a:solidFill>
                  <a:srgbClr val="FF3300"/>
                </a:solidFill>
              </a:rPr>
              <a:t>* Sins taken away forever</a:t>
            </a:r>
          </a:p>
        </p:txBody>
      </p:sp>
      <p:sp>
        <p:nvSpPr>
          <p:cNvPr id="36898" name="Line 153"/>
          <p:cNvSpPr>
            <a:spLocks noChangeShapeType="1"/>
          </p:cNvSpPr>
          <p:nvPr/>
        </p:nvSpPr>
        <p:spPr bwMode="auto">
          <a:xfrm>
            <a:off x="9048751" y="3105151"/>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899" name="WordArt 154"/>
          <p:cNvSpPr>
            <a:spLocks noChangeArrowheads="1" noChangeShapeType="1" noTextEdit="1"/>
          </p:cNvSpPr>
          <p:nvPr/>
        </p:nvSpPr>
        <p:spPr bwMode="auto">
          <a:xfrm>
            <a:off x="8075614" y="908050"/>
            <a:ext cx="1150937" cy="431800"/>
          </a:xfrm>
          <a:prstGeom prst="rect">
            <a:avLst/>
          </a:prstGeom>
        </p:spPr>
        <p:txBody>
          <a:bodyPr spcFirstLastPara="1" wrap="none" fromWordArt="1">
            <a:prstTxWarp prst="textArchUp">
              <a:avLst>
                <a:gd name="adj" fmla="val 10800004"/>
              </a:avLst>
            </a:prstTxWarp>
          </a:bodyPr>
          <a:lstStyle/>
          <a:p>
            <a:pPr algn="ctr"/>
            <a:r>
              <a:rPr lang="en-US" sz="3600" kern="10">
                <a:ln w="9525">
                  <a:solidFill>
                    <a:schemeClr val="hlink"/>
                  </a:solidFill>
                  <a:round/>
                  <a:headEnd/>
                  <a:tailEnd/>
                </a:ln>
                <a:latin typeface="Arial Black"/>
              </a:rPr>
              <a:t>"It is Finished"</a:t>
            </a:r>
          </a:p>
        </p:txBody>
      </p:sp>
      <p:grpSp>
        <p:nvGrpSpPr>
          <p:cNvPr id="11" name="Group 157"/>
          <p:cNvGrpSpPr>
            <a:grpSpLocks/>
          </p:cNvGrpSpPr>
          <p:nvPr/>
        </p:nvGrpSpPr>
        <p:grpSpPr bwMode="auto">
          <a:xfrm>
            <a:off x="9409113" y="2528889"/>
            <a:ext cx="717550" cy="758825"/>
            <a:chOff x="4970" y="1593"/>
            <a:chExt cx="452" cy="478"/>
          </a:xfrm>
        </p:grpSpPr>
        <p:pic>
          <p:nvPicPr>
            <p:cNvPr id="36971" name="Picture 155"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4970"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72" name="Picture 156"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5171"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 name="Group 193"/>
          <p:cNvGrpSpPr>
            <a:grpSpLocks/>
          </p:cNvGrpSpPr>
          <p:nvPr/>
        </p:nvGrpSpPr>
        <p:grpSpPr bwMode="auto">
          <a:xfrm>
            <a:off x="9110663" y="1128713"/>
            <a:ext cx="754062" cy="1504950"/>
            <a:chOff x="4779" y="711"/>
            <a:chExt cx="475" cy="948"/>
          </a:xfrm>
        </p:grpSpPr>
        <p:sp>
          <p:nvSpPr>
            <p:cNvPr id="36969" name="Line 159"/>
            <p:cNvSpPr>
              <a:spLocks noChangeShapeType="1"/>
            </p:cNvSpPr>
            <p:nvPr/>
          </p:nvSpPr>
          <p:spPr bwMode="auto">
            <a:xfrm rot="-137029" flipH="1" flipV="1">
              <a:off x="4779" y="711"/>
              <a:ext cx="353" cy="83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970" name="Text Box 160"/>
            <p:cNvSpPr txBox="1">
              <a:spLocks noChangeArrowheads="1"/>
            </p:cNvSpPr>
            <p:nvPr/>
          </p:nvSpPr>
          <p:spPr bwMode="auto">
            <a:xfrm rot="3694671">
              <a:off x="4797" y="1203"/>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36903" name="Group 22"/>
          <p:cNvGrpSpPr>
            <a:grpSpLocks/>
          </p:cNvGrpSpPr>
          <p:nvPr/>
        </p:nvGrpSpPr>
        <p:grpSpPr bwMode="auto">
          <a:xfrm>
            <a:off x="4403725" y="3968750"/>
            <a:ext cx="1536700" cy="2730500"/>
            <a:chOff x="907" y="2500"/>
            <a:chExt cx="968" cy="1720"/>
          </a:xfrm>
        </p:grpSpPr>
        <p:sp>
          <p:nvSpPr>
            <p:cNvPr id="36967"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36968"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sp>
        <p:nvSpPr>
          <p:cNvPr id="48301" name="Text Box 173"/>
          <p:cNvSpPr txBox="1">
            <a:spLocks noChangeArrowheads="1"/>
          </p:cNvSpPr>
          <p:nvPr/>
        </p:nvSpPr>
        <p:spPr bwMode="auto">
          <a:xfrm>
            <a:off x="9313864" y="944563"/>
            <a:ext cx="13541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PROVISION</a:t>
            </a:r>
          </a:p>
        </p:txBody>
      </p:sp>
      <p:sp>
        <p:nvSpPr>
          <p:cNvPr id="36907" name="Text Box 178"/>
          <p:cNvSpPr txBox="1">
            <a:spLocks noChangeArrowheads="1"/>
          </p:cNvSpPr>
          <p:nvPr/>
        </p:nvSpPr>
        <p:spPr bwMode="auto">
          <a:xfrm>
            <a:off x="446087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36908" name="Text Box 179"/>
          <p:cNvSpPr txBox="1">
            <a:spLocks noChangeArrowheads="1"/>
          </p:cNvSpPr>
          <p:nvPr/>
        </p:nvSpPr>
        <p:spPr bwMode="auto">
          <a:xfrm>
            <a:off x="690880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36909" name="Group 180"/>
          <p:cNvGrpSpPr>
            <a:grpSpLocks/>
          </p:cNvGrpSpPr>
          <p:nvPr/>
        </p:nvGrpSpPr>
        <p:grpSpPr bwMode="auto">
          <a:xfrm>
            <a:off x="4116388" y="836614"/>
            <a:ext cx="4464050" cy="346075"/>
            <a:chOff x="2033" y="684"/>
            <a:chExt cx="2710" cy="218"/>
          </a:xfrm>
        </p:grpSpPr>
        <p:sp>
          <p:nvSpPr>
            <p:cNvPr id="36965" name="Line 181"/>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966" name="Text Box 182"/>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36910" name="Group 183"/>
          <p:cNvGrpSpPr>
            <a:grpSpLocks/>
          </p:cNvGrpSpPr>
          <p:nvPr/>
        </p:nvGrpSpPr>
        <p:grpSpPr bwMode="auto">
          <a:xfrm>
            <a:off x="4224338" y="1341438"/>
            <a:ext cx="6481762" cy="5516562"/>
            <a:chOff x="1701" y="845"/>
            <a:chExt cx="4083" cy="3475"/>
          </a:xfrm>
        </p:grpSpPr>
        <p:sp>
          <p:nvSpPr>
            <p:cNvPr id="36963" name="Line 184"/>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64" name="Line 185"/>
            <p:cNvSpPr>
              <a:spLocks noChangeShapeType="1"/>
            </p:cNvSpPr>
            <p:nvPr/>
          </p:nvSpPr>
          <p:spPr bwMode="auto">
            <a:xfrm>
              <a:off x="1746" y="890"/>
              <a:ext cx="4038" cy="4"/>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 name="Group 187"/>
          <p:cNvGrpSpPr>
            <a:grpSpLocks/>
          </p:cNvGrpSpPr>
          <p:nvPr/>
        </p:nvGrpSpPr>
        <p:grpSpPr bwMode="auto">
          <a:xfrm>
            <a:off x="5267326" y="798513"/>
            <a:ext cx="936625" cy="1790700"/>
            <a:chOff x="2358" y="503"/>
            <a:chExt cx="590" cy="1128"/>
          </a:xfrm>
        </p:grpSpPr>
        <p:sp>
          <p:nvSpPr>
            <p:cNvPr id="36961" name="Line 188"/>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962" name="Text Box 189"/>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17" name="Group 190"/>
          <p:cNvGrpSpPr>
            <a:grpSpLocks/>
          </p:cNvGrpSpPr>
          <p:nvPr/>
        </p:nvGrpSpPr>
        <p:grpSpPr bwMode="auto">
          <a:xfrm>
            <a:off x="6923089" y="800100"/>
            <a:ext cx="936625" cy="1873250"/>
            <a:chOff x="3401" y="504"/>
            <a:chExt cx="590" cy="1180"/>
          </a:xfrm>
        </p:grpSpPr>
        <p:sp>
          <p:nvSpPr>
            <p:cNvPr id="36959" name="Line 191"/>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960" name="Text Box 192"/>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36913" name="Group 148"/>
          <p:cNvGrpSpPr>
            <a:grpSpLocks/>
          </p:cNvGrpSpPr>
          <p:nvPr/>
        </p:nvGrpSpPr>
        <p:grpSpPr bwMode="auto">
          <a:xfrm>
            <a:off x="8112126" y="1052514"/>
            <a:ext cx="1008063" cy="2376487"/>
            <a:chOff x="4309" y="663"/>
            <a:chExt cx="635" cy="1497"/>
          </a:xfrm>
        </p:grpSpPr>
        <p:sp>
          <p:nvSpPr>
            <p:cNvPr id="36957" name="Line 149"/>
            <p:cNvSpPr>
              <a:spLocks noChangeShapeType="1"/>
            </p:cNvSpPr>
            <p:nvPr/>
          </p:nvSpPr>
          <p:spPr bwMode="auto">
            <a:xfrm flipV="1">
              <a:off x="4626" y="663"/>
              <a:ext cx="0" cy="1497"/>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58" name="Line 150"/>
            <p:cNvSpPr>
              <a:spLocks noChangeShapeType="1"/>
            </p:cNvSpPr>
            <p:nvPr/>
          </p:nvSpPr>
          <p:spPr bwMode="auto">
            <a:xfrm>
              <a:off x="4309" y="1140"/>
              <a:ext cx="635" cy="0"/>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6914" name="Text Box 194"/>
          <p:cNvSpPr txBox="1">
            <a:spLocks noChangeArrowheads="1"/>
          </p:cNvSpPr>
          <p:nvPr/>
        </p:nvSpPr>
        <p:spPr bwMode="auto">
          <a:xfrm rot="5400000">
            <a:off x="7367588" y="5311776"/>
            <a:ext cx="30591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a:solidFill>
                  <a:schemeClr val="hlink"/>
                </a:solidFill>
                <a:cs typeface="Arial" charset="0"/>
              </a:rPr>
              <a:t>→</a:t>
            </a:r>
            <a:r>
              <a:rPr lang="en-US" altLang="en-US" sz="2400" b="1">
                <a:solidFill>
                  <a:schemeClr val="hlink"/>
                </a:solidFill>
                <a:cs typeface="Arial" charset="0"/>
              </a:rPr>
              <a:t> </a:t>
            </a:r>
            <a:r>
              <a:rPr lang="en-US" altLang="en-US" sz="2400" b="1">
                <a:solidFill>
                  <a:schemeClr val="hlink"/>
                </a:solidFill>
              </a:rPr>
              <a:t>Defeats </a:t>
            </a:r>
            <a:r>
              <a:rPr lang="en-US" altLang="en-US" sz="2800" b="1">
                <a:solidFill>
                  <a:schemeClr val="hlink"/>
                </a:solidFill>
              </a:rPr>
              <a:t>→</a:t>
            </a:r>
          </a:p>
        </p:txBody>
      </p:sp>
      <p:pic>
        <p:nvPicPr>
          <p:cNvPr id="36915" name="Picture 196" descr="Tencom2"/>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916" name="Group 197"/>
          <p:cNvGrpSpPr>
            <a:grpSpLocks/>
          </p:cNvGrpSpPr>
          <p:nvPr/>
        </p:nvGrpSpPr>
        <p:grpSpPr bwMode="auto">
          <a:xfrm>
            <a:off x="7380289" y="2927350"/>
            <a:ext cx="1163637" cy="609600"/>
            <a:chOff x="3689" y="1844"/>
            <a:chExt cx="733" cy="384"/>
          </a:xfrm>
        </p:grpSpPr>
        <p:grpSp>
          <p:nvGrpSpPr>
            <p:cNvPr id="36918" name="Group 198"/>
            <p:cNvGrpSpPr>
              <a:grpSpLocks/>
            </p:cNvGrpSpPr>
            <p:nvPr/>
          </p:nvGrpSpPr>
          <p:grpSpPr bwMode="auto">
            <a:xfrm>
              <a:off x="4173" y="1844"/>
              <a:ext cx="249" cy="384"/>
              <a:chOff x="2638" y="2131"/>
              <a:chExt cx="1380" cy="2073"/>
            </a:xfrm>
          </p:grpSpPr>
          <p:sp>
            <p:nvSpPr>
              <p:cNvPr id="36920" name="Freeform 199"/>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1" name="Freeform 200"/>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2" name="Freeform 201"/>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3" name="Freeform 202"/>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4" name="Freeform 203"/>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5" name="Freeform 204"/>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6" name="Freeform 205"/>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7" name="Freeform 206"/>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8" name="Freeform 207"/>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9" name="Freeform 208"/>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0" name="Freeform 209"/>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1" name="Freeform 210"/>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2" name="Freeform 211"/>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3" name="Freeform 212"/>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4" name="Freeform 213"/>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5" name="Freeform 214"/>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6" name="Freeform 215"/>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7" name="Freeform 216"/>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8" name="Freeform 217"/>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9" name="Freeform 218"/>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0" name="Freeform 219"/>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1" name="Freeform 220"/>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2" name="Freeform 221"/>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3" name="Freeform 222"/>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4" name="Freeform 223"/>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5" name="Freeform 224"/>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6" name="Freeform 225"/>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7" name="Freeform 226"/>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8" name="Freeform 227"/>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9" name="Freeform 228"/>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0" name="Freeform 229"/>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1" name="Freeform 230"/>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2" name="Freeform 231"/>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3" name="Freeform 232"/>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4" name="Freeform 233"/>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5" name="Freeform 234"/>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6" name="Freeform 235"/>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919" name="Text Box 236"/>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36917" name="AutoShape 237"/>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 name="Text Box 29">
            <a:extLst>
              <a:ext uri="{FF2B5EF4-FFF2-40B4-BE49-F238E27FC236}">
                <a16:creationId xmlns:a16="http://schemas.microsoft.com/office/drawing/2014/main" id="{F819EDA3-0DB0-F9CF-CF6D-8C25065410C0}"/>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3486F5BD-4E4F-3523-4CE5-1660A3B3E577}"/>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A3B31673-1114-6F2C-B784-9AFEE7FA76CD}"/>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Rectangle: Rounded Corners 4">
            <a:extLst>
              <a:ext uri="{FF2B5EF4-FFF2-40B4-BE49-F238E27FC236}">
                <a16:creationId xmlns:a16="http://schemas.microsoft.com/office/drawing/2014/main" id="{1E660B8C-9138-A0DD-1299-93045E3D5E79}"/>
              </a:ext>
            </a:extLst>
          </p:cNvPr>
          <p:cNvSpPr/>
          <p:nvPr/>
        </p:nvSpPr>
        <p:spPr>
          <a:xfrm>
            <a:off x="9120189" y="146408"/>
            <a:ext cx="2481731" cy="680971"/>
          </a:xfrm>
          <a:prstGeom prst="roundRect">
            <a:avLst/>
          </a:prstGeom>
          <a:solidFill>
            <a:srgbClr val="009999"/>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Provision</a:t>
            </a:r>
            <a:endParaRPr lang="en-US" sz="3200" dirty="0"/>
          </a:p>
        </p:txBody>
      </p:sp>
      <p:pic>
        <p:nvPicPr>
          <p:cNvPr id="6" name="Picture 5">
            <a:extLst>
              <a:ext uri="{FF2B5EF4-FFF2-40B4-BE49-F238E27FC236}">
                <a16:creationId xmlns:a16="http://schemas.microsoft.com/office/drawing/2014/main" id="{6ABFB973-A5E0-D642-33BB-7A617CDDC61D}"/>
              </a:ext>
            </a:extLst>
          </p:cNvPr>
          <p:cNvPicPr>
            <a:picLocks noChangeAspect="1"/>
          </p:cNvPicPr>
          <p:nvPr/>
        </p:nvPicPr>
        <p:blipFill>
          <a:blip r:embed="rId11"/>
          <a:stretch>
            <a:fillRect/>
          </a:stretch>
        </p:blipFill>
        <p:spPr>
          <a:xfrm>
            <a:off x="4941942" y="2557464"/>
            <a:ext cx="794018" cy="758826"/>
          </a:xfrm>
          <a:prstGeom prst="rect">
            <a:avLst/>
          </a:prstGeom>
        </p:spPr>
      </p:pic>
      <p:grpSp>
        <p:nvGrpSpPr>
          <p:cNvPr id="36884" name="Group 33"/>
          <p:cNvGrpSpPr>
            <a:grpSpLocks/>
          </p:cNvGrpSpPr>
          <p:nvPr/>
        </p:nvGrpSpPr>
        <p:grpSpPr bwMode="auto">
          <a:xfrm>
            <a:off x="5267326" y="2673351"/>
            <a:ext cx="1152525" cy="460375"/>
            <a:chOff x="2759" y="1652"/>
            <a:chExt cx="726" cy="290"/>
          </a:xfrm>
        </p:grpSpPr>
        <p:sp>
          <p:nvSpPr>
            <p:cNvPr id="37020"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021"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022"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7301616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8301"/>
                                        </p:tgtEl>
                                        <p:attrNameLst>
                                          <p:attrName>style.visibility</p:attrName>
                                        </p:attrNameLst>
                                      </p:cBhvr>
                                      <p:to>
                                        <p:strVal val="visible"/>
                                      </p:to>
                                    </p:set>
                                    <p:anim calcmode="lin" valueType="num">
                                      <p:cBhvr>
                                        <p:cTn id="12" dur="1000" fill="hold"/>
                                        <p:tgtEl>
                                          <p:spTgt spid="48301"/>
                                        </p:tgtEl>
                                        <p:attrNameLst>
                                          <p:attrName>ppt_w</p:attrName>
                                        </p:attrNameLst>
                                      </p:cBhvr>
                                      <p:tavLst>
                                        <p:tav tm="0">
                                          <p:val>
                                            <p:fltVal val="0"/>
                                          </p:val>
                                        </p:tav>
                                        <p:tav tm="100000">
                                          <p:val>
                                            <p:strVal val="#ppt_w"/>
                                          </p:val>
                                        </p:tav>
                                      </p:tavLst>
                                    </p:anim>
                                    <p:anim calcmode="lin" valueType="num">
                                      <p:cBhvr>
                                        <p:cTn id="13" dur="1000" fill="hold"/>
                                        <p:tgtEl>
                                          <p:spTgt spid="48301"/>
                                        </p:tgtEl>
                                        <p:attrNameLst>
                                          <p:attrName>ppt_h</p:attrName>
                                        </p:attrNameLst>
                                      </p:cBhvr>
                                      <p:tavLst>
                                        <p:tav tm="0">
                                          <p:val>
                                            <p:fltVal val="0"/>
                                          </p:val>
                                        </p:tav>
                                        <p:tav tm="100000">
                                          <p:val>
                                            <p:strVal val="#ppt_h"/>
                                          </p:val>
                                        </p:tav>
                                      </p:tavLst>
                                    </p:anim>
                                    <p:animEffect transition="in" filter="fade">
                                      <p:cBhvr>
                                        <p:cTn id="14" dur="1000"/>
                                        <p:tgtEl>
                                          <p:spTgt spid="483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01" grpId="0"/>
      <p:bldP spid="5"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875" name="Group 12"/>
          <p:cNvGrpSpPr>
            <a:grpSpLocks/>
          </p:cNvGrpSpPr>
          <p:nvPr/>
        </p:nvGrpSpPr>
        <p:grpSpPr bwMode="auto">
          <a:xfrm>
            <a:off x="2424113" y="1052513"/>
            <a:ext cx="1223962" cy="500062"/>
            <a:chOff x="582" y="708"/>
            <a:chExt cx="895" cy="315"/>
          </a:xfrm>
        </p:grpSpPr>
        <p:sp>
          <p:nvSpPr>
            <p:cNvPr id="37025"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7026"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7027"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7028"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7029"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7030"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36866" name="Rectangle 186"/>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36867" name="Group 2"/>
          <p:cNvGrpSpPr>
            <a:grpSpLocks/>
          </p:cNvGrpSpPr>
          <p:nvPr/>
        </p:nvGrpSpPr>
        <p:grpSpPr bwMode="auto">
          <a:xfrm>
            <a:off x="1181100" y="2133600"/>
            <a:ext cx="685800" cy="2667000"/>
            <a:chOff x="-216" y="1344"/>
            <a:chExt cx="432" cy="1680"/>
          </a:xfrm>
        </p:grpSpPr>
        <p:sp>
          <p:nvSpPr>
            <p:cNvPr id="37031"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7032"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36868" name="Line 5"/>
          <p:cNvSpPr>
            <a:spLocks noChangeShapeType="1"/>
          </p:cNvSpPr>
          <p:nvPr/>
        </p:nvSpPr>
        <p:spPr bwMode="auto">
          <a:xfrm>
            <a:off x="1811338"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69"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6870"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36871"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36873"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36874"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36876"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77"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36878"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36880"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36881"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36882"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6883" name="Picture 32"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885" name="Group 37"/>
          <p:cNvGrpSpPr>
            <a:grpSpLocks/>
          </p:cNvGrpSpPr>
          <p:nvPr/>
        </p:nvGrpSpPr>
        <p:grpSpPr bwMode="auto">
          <a:xfrm>
            <a:off x="4548188" y="1628775"/>
            <a:ext cx="576262" cy="768350"/>
            <a:chOff x="2638" y="2131"/>
            <a:chExt cx="1380" cy="2073"/>
          </a:xfrm>
        </p:grpSpPr>
        <p:sp>
          <p:nvSpPr>
            <p:cNvPr id="36983"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4"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5"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6"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7"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8"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9"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0"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1"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2"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3"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4"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5"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6"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7"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8"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9"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0"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1"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2"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3"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4"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5"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6"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7"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8"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9"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0"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1"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2"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3"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4"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5"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6"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7"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8"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9"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886"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36887" name="Group 82"/>
          <p:cNvGrpSpPr>
            <a:grpSpLocks/>
          </p:cNvGrpSpPr>
          <p:nvPr/>
        </p:nvGrpSpPr>
        <p:grpSpPr bwMode="auto">
          <a:xfrm>
            <a:off x="5988051" y="3536951"/>
            <a:ext cx="690563" cy="1611313"/>
            <a:chOff x="3098" y="2257"/>
            <a:chExt cx="435" cy="1015"/>
          </a:xfrm>
        </p:grpSpPr>
        <p:sp>
          <p:nvSpPr>
            <p:cNvPr id="36980"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981"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36982"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36888" name="Picture 86"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889" name="Group 87"/>
          <p:cNvGrpSpPr>
            <a:grpSpLocks/>
          </p:cNvGrpSpPr>
          <p:nvPr/>
        </p:nvGrpSpPr>
        <p:grpSpPr bwMode="auto">
          <a:xfrm>
            <a:off x="5843588" y="4797426"/>
            <a:ext cx="1693862" cy="568325"/>
            <a:chOff x="3001" y="3055"/>
            <a:chExt cx="1067" cy="358"/>
          </a:xfrm>
        </p:grpSpPr>
        <p:grpSp>
          <p:nvGrpSpPr>
            <p:cNvPr id="36975" name="Group 88"/>
            <p:cNvGrpSpPr>
              <a:grpSpLocks/>
            </p:cNvGrpSpPr>
            <p:nvPr/>
          </p:nvGrpSpPr>
          <p:grpSpPr bwMode="auto">
            <a:xfrm>
              <a:off x="3001" y="3055"/>
              <a:ext cx="1067" cy="304"/>
              <a:chOff x="2927" y="3466"/>
              <a:chExt cx="1067" cy="304"/>
            </a:xfrm>
          </p:grpSpPr>
          <p:sp>
            <p:nvSpPr>
              <p:cNvPr id="36977" name="Text Box 89"/>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36978" name="Object 90"/>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36978" name="Object 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6979" name="Object 91"/>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36979" name="Object 9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6976" name="Text Box 92"/>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36890" name="Line 93"/>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6891" name="Group 94"/>
          <p:cNvGrpSpPr>
            <a:grpSpLocks/>
          </p:cNvGrpSpPr>
          <p:nvPr/>
        </p:nvGrpSpPr>
        <p:grpSpPr bwMode="auto">
          <a:xfrm>
            <a:off x="6780213" y="2384425"/>
            <a:ext cx="1763712" cy="1036638"/>
            <a:chOff x="3799" y="1507"/>
            <a:chExt cx="1138" cy="653"/>
          </a:xfrm>
        </p:grpSpPr>
        <p:sp>
          <p:nvSpPr>
            <p:cNvPr id="36973" name="Line 95"/>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74" name="Line 96"/>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36892" name="Picture 97"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93" name="Text Box 142"/>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36894" name="Rectangle 143"/>
          <p:cNvSpPr>
            <a:spLocks noChangeArrowheads="1"/>
          </p:cNvSpPr>
          <p:nvPr/>
        </p:nvSpPr>
        <p:spPr bwMode="auto">
          <a:xfrm>
            <a:off x="6926263" y="3536950"/>
            <a:ext cx="2195512"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36895" name="Line 144"/>
          <p:cNvSpPr>
            <a:spLocks noChangeShapeType="1"/>
          </p:cNvSpPr>
          <p:nvPr/>
        </p:nvSpPr>
        <p:spPr bwMode="auto">
          <a:xfrm flipH="1">
            <a:off x="789622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896" name="Freeform 151"/>
          <p:cNvSpPr>
            <a:spLocks/>
          </p:cNvSpPr>
          <p:nvPr/>
        </p:nvSpPr>
        <p:spPr bwMode="auto">
          <a:xfrm>
            <a:off x="8724900" y="2276476"/>
            <a:ext cx="203200" cy="1878013"/>
          </a:xfrm>
          <a:custGeom>
            <a:avLst/>
            <a:gdLst>
              <a:gd name="T0" fmla="*/ 2147483647 w 128"/>
              <a:gd name="T1" fmla="*/ 0 h 1183"/>
              <a:gd name="T2" fmla="*/ 2147483647 w 128"/>
              <a:gd name="T3" fmla="*/ 2147483647 h 1183"/>
              <a:gd name="T4" fmla="*/ 2147483647 w 128"/>
              <a:gd name="T5" fmla="*/ 2147483647 h 1183"/>
              <a:gd name="T6" fmla="*/ 0 w 128"/>
              <a:gd name="T7" fmla="*/ 2147483647 h 1183"/>
              <a:gd name="T8" fmla="*/ 0 60000 65536"/>
              <a:gd name="T9" fmla="*/ 0 60000 65536"/>
              <a:gd name="T10" fmla="*/ 0 60000 65536"/>
              <a:gd name="T11" fmla="*/ 0 60000 65536"/>
              <a:gd name="T12" fmla="*/ 0 w 128"/>
              <a:gd name="T13" fmla="*/ 0 h 1183"/>
              <a:gd name="T14" fmla="*/ 128 w 128"/>
              <a:gd name="T15" fmla="*/ 1183 h 1183"/>
            </a:gdLst>
            <a:ahLst/>
            <a:cxnLst>
              <a:cxn ang="T8">
                <a:pos x="T0" y="T1"/>
              </a:cxn>
              <a:cxn ang="T9">
                <a:pos x="T2" y="T3"/>
              </a:cxn>
              <a:cxn ang="T10">
                <a:pos x="T4" y="T5"/>
              </a:cxn>
              <a:cxn ang="T11">
                <a:pos x="T6" y="T7"/>
              </a:cxn>
            </a:cxnLst>
            <a:rect l="T12" t="T13" r="T14" b="T15"/>
            <a:pathLst>
              <a:path w="128" h="1183">
                <a:moveTo>
                  <a:pt x="113" y="0"/>
                </a:moveTo>
                <a:cubicBezTo>
                  <a:pt x="120" y="429"/>
                  <a:pt x="128" y="859"/>
                  <a:pt x="113" y="1021"/>
                </a:cubicBezTo>
                <a:cubicBezTo>
                  <a:pt x="98" y="1183"/>
                  <a:pt x="42" y="1069"/>
                  <a:pt x="23" y="975"/>
                </a:cubicBezTo>
                <a:cubicBezTo>
                  <a:pt x="4" y="881"/>
                  <a:pt x="4" y="541"/>
                  <a:pt x="0" y="454"/>
                </a:cubicBezTo>
              </a:path>
            </a:pathLst>
          </a:custGeom>
          <a:noFill/>
          <a:ln w="317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97" name="Rectangle 152"/>
          <p:cNvSpPr>
            <a:spLocks noChangeArrowheads="1"/>
          </p:cNvSpPr>
          <p:nvPr/>
        </p:nvSpPr>
        <p:spPr bwMode="auto">
          <a:xfrm>
            <a:off x="8867775" y="3536950"/>
            <a:ext cx="23749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The Lamb of God</a:t>
            </a:r>
          </a:p>
          <a:p>
            <a:pPr eaLnBrk="1" hangingPunct="1">
              <a:spcBef>
                <a:spcPct val="0"/>
              </a:spcBef>
              <a:buFontTx/>
              <a:buNone/>
            </a:pPr>
            <a:r>
              <a:rPr lang="en-US" altLang="en-US" sz="1100" b="1">
                <a:solidFill>
                  <a:srgbClr val="FF3300"/>
                </a:solidFill>
              </a:rPr>
              <a:t>* Sinless</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world </a:t>
            </a:r>
          </a:p>
          <a:p>
            <a:pPr eaLnBrk="1" hangingPunct="1">
              <a:spcBef>
                <a:spcPct val="0"/>
              </a:spcBef>
              <a:buFontTx/>
              <a:buNone/>
            </a:pPr>
            <a:r>
              <a:rPr lang="en-US" altLang="en-US" sz="1100" b="1">
                <a:solidFill>
                  <a:srgbClr val="FF3300"/>
                </a:solidFill>
              </a:rPr>
              <a:t>* Sins taken away forever</a:t>
            </a:r>
          </a:p>
        </p:txBody>
      </p:sp>
      <p:sp>
        <p:nvSpPr>
          <p:cNvPr id="36898" name="Line 153"/>
          <p:cNvSpPr>
            <a:spLocks noChangeShapeType="1"/>
          </p:cNvSpPr>
          <p:nvPr/>
        </p:nvSpPr>
        <p:spPr bwMode="auto">
          <a:xfrm>
            <a:off x="9048751" y="3105151"/>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899" name="WordArt 154"/>
          <p:cNvSpPr>
            <a:spLocks noChangeArrowheads="1" noChangeShapeType="1" noTextEdit="1"/>
          </p:cNvSpPr>
          <p:nvPr/>
        </p:nvSpPr>
        <p:spPr bwMode="auto">
          <a:xfrm>
            <a:off x="8075614" y="908050"/>
            <a:ext cx="1150937" cy="431800"/>
          </a:xfrm>
          <a:prstGeom prst="rect">
            <a:avLst/>
          </a:prstGeom>
        </p:spPr>
        <p:txBody>
          <a:bodyPr spcFirstLastPara="1" wrap="none" fromWordArt="1">
            <a:prstTxWarp prst="textArchUp">
              <a:avLst>
                <a:gd name="adj" fmla="val 10800004"/>
              </a:avLst>
            </a:prstTxWarp>
          </a:bodyPr>
          <a:lstStyle/>
          <a:p>
            <a:pPr algn="ctr"/>
            <a:r>
              <a:rPr lang="en-US" sz="3600" kern="10">
                <a:ln w="9525">
                  <a:solidFill>
                    <a:schemeClr val="hlink"/>
                  </a:solidFill>
                  <a:round/>
                  <a:headEnd/>
                  <a:tailEnd/>
                </a:ln>
                <a:latin typeface="Arial Black"/>
              </a:rPr>
              <a:t>"It is Finished"</a:t>
            </a:r>
          </a:p>
        </p:txBody>
      </p:sp>
      <p:grpSp>
        <p:nvGrpSpPr>
          <p:cNvPr id="11" name="Group 157"/>
          <p:cNvGrpSpPr>
            <a:grpSpLocks/>
          </p:cNvGrpSpPr>
          <p:nvPr/>
        </p:nvGrpSpPr>
        <p:grpSpPr bwMode="auto">
          <a:xfrm>
            <a:off x="9409113" y="2528889"/>
            <a:ext cx="717550" cy="758825"/>
            <a:chOff x="4970" y="1593"/>
            <a:chExt cx="452" cy="478"/>
          </a:xfrm>
        </p:grpSpPr>
        <p:pic>
          <p:nvPicPr>
            <p:cNvPr id="36971" name="Picture 155"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4970"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72" name="Picture 156"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5171"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 name="Group 193"/>
          <p:cNvGrpSpPr>
            <a:grpSpLocks/>
          </p:cNvGrpSpPr>
          <p:nvPr/>
        </p:nvGrpSpPr>
        <p:grpSpPr bwMode="auto">
          <a:xfrm>
            <a:off x="9110663" y="1128713"/>
            <a:ext cx="754062" cy="1504950"/>
            <a:chOff x="4779" y="711"/>
            <a:chExt cx="475" cy="948"/>
          </a:xfrm>
        </p:grpSpPr>
        <p:sp>
          <p:nvSpPr>
            <p:cNvPr id="36969" name="Line 159"/>
            <p:cNvSpPr>
              <a:spLocks noChangeShapeType="1"/>
            </p:cNvSpPr>
            <p:nvPr/>
          </p:nvSpPr>
          <p:spPr bwMode="auto">
            <a:xfrm rot="-137029" flipH="1" flipV="1">
              <a:off x="4779" y="711"/>
              <a:ext cx="353" cy="83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970" name="Text Box 160"/>
            <p:cNvSpPr txBox="1">
              <a:spLocks noChangeArrowheads="1"/>
            </p:cNvSpPr>
            <p:nvPr/>
          </p:nvSpPr>
          <p:spPr bwMode="auto">
            <a:xfrm rot="3694671">
              <a:off x="4797" y="1203"/>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48289" name="Text Box 161"/>
          <p:cNvSpPr txBox="1">
            <a:spLocks noChangeArrowheads="1"/>
          </p:cNvSpPr>
          <p:nvPr/>
        </p:nvSpPr>
        <p:spPr bwMode="auto">
          <a:xfrm>
            <a:off x="9177338" y="571500"/>
            <a:ext cx="1382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CHURCH</a:t>
            </a:r>
          </a:p>
        </p:txBody>
      </p:sp>
      <p:grpSp>
        <p:nvGrpSpPr>
          <p:cNvPr id="36903" name="Group 22"/>
          <p:cNvGrpSpPr>
            <a:grpSpLocks/>
          </p:cNvGrpSpPr>
          <p:nvPr/>
        </p:nvGrpSpPr>
        <p:grpSpPr bwMode="auto">
          <a:xfrm>
            <a:off x="4403725" y="3968750"/>
            <a:ext cx="1536700" cy="2730500"/>
            <a:chOff x="907" y="2500"/>
            <a:chExt cx="968" cy="1720"/>
          </a:xfrm>
        </p:grpSpPr>
        <p:sp>
          <p:nvSpPr>
            <p:cNvPr id="36967"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36968"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sp>
        <p:nvSpPr>
          <p:cNvPr id="48301" name="Text Box 173"/>
          <p:cNvSpPr txBox="1">
            <a:spLocks noChangeArrowheads="1"/>
          </p:cNvSpPr>
          <p:nvPr/>
        </p:nvSpPr>
        <p:spPr bwMode="auto">
          <a:xfrm>
            <a:off x="9313864" y="944563"/>
            <a:ext cx="13541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PROVISION</a:t>
            </a:r>
          </a:p>
        </p:txBody>
      </p:sp>
      <p:sp>
        <p:nvSpPr>
          <p:cNvPr id="36907" name="Text Box 178"/>
          <p:cNvSpPr txBox="1">
            <a:spLocks noChangeArrowheads="1"/>
          </p:cNvSpPr>
          <p:nvPr/>
        </p:nvSpPr>
        <p:spPr bwMode="auto">
          <a:xfrm>
            <a:off x="446087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36908" name="Text Box 179"/>
          <p:cNvSpPr txBox="1">
            <a:spLocks noChangeArrowheads="1"/>
          </p:cNvSpPr>
          <p:nvPr/>
        </p:nvSpPr>
        <p:spPr bwMode="auto">
          <a:xfrm>
            <a:off x="690880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36909" name="Group 180"/>
          <p:cNvGrpSpPr>
            <a:grpSpLocks/>
          </p:cNvGrpSpPr>
          <p:nvPr/>
        </p:nvGrpSpPr>
        <p:grpSpPr bwMode="auto">
          <a:xfrm>
            <a:off x="4116388" y="836614"/>
            <a:ext cx="4464050" cy="346075"/>
            <a:chOff x="2033" y="684"/>
            <a:chExt cx="2710" cy="218"/>
          </a:xfrm>
        </p:grpSpPr>
        <p:sp>
          <p:nvSpPr>
            <p:cNvPr id="36965" name="Line 181"/>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966" name="Text Box 182"/>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36910" name="Group 183"/>
          <p:cNvGrpSpPr>
            <a:grpSpLocks/>
          </p:cNvGrpSpPr>
          <p:nvPr/>
        </p:nvGrpSpPr>
        <p:grpSpPr bwMode="auto">
          <a:xfrm>
            <a:off x="4224338" y="1341438"/>
            <a:ext cx="6443662" cy="5516562"/>
            <a:chOff x="1701" y="845"/>
            <a:chExt cx="4059" cy="3475"/>
          </a:xfrm>
        </p:grpSpPr>
        <p:sp>
          <p:nvSpPr>
            <p:cNvPr id="36963" name="Line 184"/>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64" name="Line 185"/>
            <p:cNvSpPr>
              <a:spLocks noChangeShapeType="1"/>
            </p:cNvSpPr>
            <p:nvPr/>
          </p:nvSpPr>
          <p:spPr bwMode="auto">
            <a:xfrm flipV="1">
              <a:off x="1746" y="889"/>
              <a:ext cx="4014" cy="1"/>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 name="Group 187"/>
          <p:cNvGrpSpPr>
            <a:grpSpLocks/>
          </p:cNvGrpSpPr>
          <p:nvPr/>
        </p:nvGrpSpPr>
        <p:grpSpPr bwMode="auto">
          <a:xfrm>
            <a:off x="5267326" y="798513"/>
            <a:ext cx="936625" cy="1790700"/>
            <a:chOff x="2358" y="503"/>
            <a:chExt cx="590" cy="1128"/>
          </a:xfrm>
        </p:grpSpPr>
        <p:sp>
          <p:nvSpPr>
            <p:cNvPr id="36961" name="Line 188"/>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962" name="Text Box 189"/>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17" name="Group 190"/>
          <p:cNvGrpSpPr>
            <a:grpSpLocks/>
          </p:cNvGrpSpPr>
          <p:nvPr/>
        </p:nvGrpSpPr>
        <p:grpSpPr bwMode="auto">
          <a:xfrm>
            <a:off x="6923089" y="800100"/>
            <a:ext cx="936625" cy="1873250"/>
            <a:chOff x="3401" y="504"/>
            <a:chExt cx="590" cy="1180"/>
          </a:xfrm>
        </p:grpSpPr>
        <p:sp>
          <p:nvSpPr>
            <p:cNvPr id="36959" name="Line 191"/>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960" name="Text Box 192"/>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36913" name="Group 148"/>
          <p:cNvGrpSpPr>
            <a:grpSpLocks/>
          </p:cNvGrpSpPr>
          <p:nvPr/>
        </p:nvGrpSpPr>
        <p:grpSpPr bwMode="auto">
          <a:xfrm>
            <a:off x="8112126" y="1052514"/>
            <a:ext cx="1008063" cy="2376487"/>
            <a:chOff x="4309" y="663"/>
            <a:chExt cx="635" cy="1497"/>
          </a:xfrm>
        </p:grpSpPr>
        <p:sp>
          <p:nvSpPr>
            <p:cNvPr id="36957" name="Line 149"/>
            <p:cNvSpPr>
              <a:spLocks noChangeShapeType="1"/>
            </p:cNvSpPr>
            <p:nvPr/>
          </p:nvSpPr>
          <p:spPr bwMode="auto">
            <a:xfrm flipV="1">
              <a:off x="4626" y="663"/>
              <a:ext cx="0" cy="1497"/>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58" name="Line 150"/>
            <p:cNvSpPr>
              <a:spLocks noChangeShapeType="1"/>
            </p:cNvSpPr>
            <p:nvPr/>
          </p:nvSpPr>
          <p:spPr bwMode="auto">
            <a:xfrm>
              <a:off x="4309" y="1140"/>
              <a:ext cx="635" cy="0"/>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6914" name="Text Box 194"/>
          <p:cNvSpPr txBox="1">
            <a:spLocks noChangeArrowheads="1"/>
          </p:cNvSpPr>
          <p:nvPr/>
        </p:nvSpPr>
        <p:spPr bwMode="auto">
          <a:xfrm rot="5400000">
            <a:off x="7367588" y="5311776"/>
            <a:ext cx="30591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a:solidFill>
                  <a:schemeClr val="hlink"/>
                </a:solidFill>
                <a:cs typeface="Arial" charset="0"/>
              </a:rPr>
              <a:t>→</a:t>
            </a:r>
            <a:r>
              <a:rPr lang="en-US" altLang="en-US" sz="2400" b="1">
                <a:solidFill>
                  <a:schemeClr val="hlink"/>
                </a:solidFill>
                <a:cs typeface="Arial" charset="0"/>
              </a:rPr>
              <a:t> </a:t>
            </a:r>
            <a:r>
              <a:rPr lang="en-US" altLang="en-US" sz="2400" b="1">
                <a:solidFill>
                  <a:schemeClr val="hlink"/>
                </a:solidFill>
              </a:rPr>
              <a:t>Defeats </a:t>
            </a:r>
            <a:r>
              <a:rPr lang="en-US" altLang="en-US" sz="2800" b="1">
                <a:solidFill>
                  <a:schemeClr val="hlink"/>
                </a:solidFill>
              </a:rPr>
              <a:t>→</a:t>
            </a:r>
          </a:p>
        </p:txBody>
      </p:sp>
      <p:pic>
        <p:nvPicPr>
          <p:cNvPr id="36915" name="Picture 196" descr="Tencom2"/>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916" name="Group 197"/>
          <p:cNvGrpSpPr>
            <a:grpSpLocks/>
          </p:cNvGrpSpPr>
          <p:nvPr/>
        </p:nvGrpSpPr>
        <p:grpSpPr bwMode="auto">
          <a:xfrm>
            <a:off x="7380289" y="2927350"/>
            <a:ext cx="1163637" cy="609600"/>
            <a:chOff x="3689" y="1844"/>
            <a:chExt cx="733" cy="384"/>
          </a:xfrm>
        </p:grpSpPr>
        <p:grpSp>
          <p:nvGrpSpPr>
            <p:cNvPr id="36918" name="Group 198"/>
            <p:cNvGrpSpPr>
              <a:grpSpLocks/>
            </p:cNvGrpSpPr>
            <p:nvPr/>
          </p:nvGrpSpPr>
          <p:grpSpPr bwMode="auto">
            <a:xfrm>
              <a:off x="4173" y="1844"/>
              <a:ext cx="249" cy="384"/>
              <a:chOff x="2638" y="2131"/>
              <a:chExt cx="1380" cy="2073"/>
            </a:xfrm>
          </p:grpSpPr>
          <p:sp>
            <p:nvSpPr>
              <p:cNvPr id="36920" name="Freeform 199"/>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1" name="Freeform 200"/>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2" name="Freeform 201"/>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3" name="Freeform 202"/>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4" name="Freeform 203"/>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5" name="Freeform 204"/>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6" name="Freeform 205"/>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7" name="Freeform 206"/>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8" name="Freeform 207"/>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9" name="Freeform 208"/>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0" name="Freeform 209"/>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1" name="Freeform 210"/>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2" name="Freeform 211"/>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3" name="Freeform 212"/>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4" name="Freeform 213"/>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5" name="Freeform 214"/>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6" name="Freeform 215"/>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7" name="Freeform 216"/>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8" name="Freeform 217"/>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9" name="Freeform 218"/>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0" name="Freeform 219"/>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1" name="Freeform 220"/>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2" name="Freeform 221"/>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3" name="Freeform 222"/>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4" name="Freeform 223"/>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5" name="Freeform 224"/>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6" name="Freeform 225"/>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7" name="Freeform 226"/>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8" name="Freeform 227"/>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9" name="Freeform 228"/>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0" name="Freeform 229"/>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1" name="Freeform 230"/>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2" name="Freeform 231"/>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3" name="Freeform 232"/>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4" name="Freeform 233"/>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5" name="Freeform 234"/>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6" name="Freeform 235"/>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919" name="Text Box 236"/>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36917" name="AutoShape 237"/>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 name="Text Box 29">
            <a:extLst>
              <a:ext uri="{FF2B5EF4-FFF2-40B4-BE49-F238E27FC236}">
                <a16:creationId xmlns:a16="http://schemas.microsoft.com/office/drawing/2014/main" id="{0DD59619-E5D8-9284-F37D-6AD2202A1123}"/>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95CAAF1F-312B-1055-A6C3-70690E1C191A}"/>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47D397CA-EF2F-ADF8-6865-826F70F856DE}"/>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Rectangle: Rounded Corners 4">
            <a:extLst>
              <a:ext uri="{FF2B5EF4-FFF2-40B4-BE49-F238E27FC236}">
                <a16:creationId xmlns:a16="http://schemas.microsoft.com/office/drawing/2014/main" id="{55785F0C-3557-5357-FAC0-152124B6E3BB}"/>
              </a:ext>
            </a:extLst>
          </p:cNvPr>
          <p:cNvSpPr/>
          <p:nvPr/>
        </p:nvSpPr>
        <p:spPr>
          <a:xfrm>
            <a:off x="10308468" y="231014"/>
            <a:ext cx="1686208" cy="680971"/>
          </a:xfrm>
          <a:prstGeom prst="roundRect">
            <a:avLst/>
          </a:prstGeom>
          <a:solidFill>
            <a:schemeClr val="accent2"/>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Church</a:t>
            </a:r>
            <a:endParaRPr lang="en-US" sz="3200" dirty="0"/>
          </a:p>
        </p:txBody>
      </p:sp>
      <p:pic>
        <p:nvPicPr>
          <p:cNvPr id="6" name="Picture 5">
            <a:extLst>
              <a:ext uri="{FF2B5EF4-FFF2-40B4-BE49-F238E27FC236}">
                <a16:creationId xmlns:a16="http://schemas.microsoft.com/office/drawing/2014/main" id="{39514B63-C3C9-A294-D860-70FB4F7B71EB}"/>
              </a:ext>
            </a:extLst>
          </p:cNvPr>
          <p:cNvPicPr>
            <a:picLocks noChangeAspect="1"/>
          </p:cNvPicPr>
          <p:nvPr/>
        </p:nvPicPr>
        <p:blipFill>
          <a:blip r:embed="rId11"/>
          <a:stretch>
            <a:fillRect/>
          </a:stretch>
        </p:blipFill>
        <p:spPr>
          <a:xfrm>
            <a:off x="4941942" y="2557464"/>
            <a:ext cx="794018" cy="758826"/>
          </a:xfrm>
          <a:prstGeom prst="rect">
            <a:avLst/>
          </a:prstGeom>
        </p:spPr>
      </p:pic>
      <p:grpSp>
        <p:nvGrpSpPr>
          <p:cNvPr id="36884" name="Group 33"/>
          <p:cNvGrpSpPr>
            <a:grpSpLocks/>
          </p:cNvGrpSpPr>
          <p:nvPr/>
        </p:nvGrpSpPr>
        <p:grpSpPr bwMode="auto">
          <a:xfrm>
            <a:off x="5267326" y="2673351"/>
            <a:ext cx="1152525" cy="460375"/>
            <a:chOff x="2759" y="1652"/>
            <a:chExt cx="726" cy="290"/>
          </a:xfrm>
        </p:grpSpPr>
        <p:sp>
          <p:nvSpPr>
            <p:cNvPr id="37020"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021"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022"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5800300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48289">
                                            <p:txEl>
                                              <p:pRg st="0" end="0"/>
                                            </p:txEl>
                                          </p:spTgt>
                                        </p:tgtEl>
                                        <p:attrNameLst>
                                          <p:attrName>style.visibility</p:attrName>
                                        </p:attrNameLst>
                                      </p:cBhvr>
                                      <p:to>
                                        <p:strVal val="visible"/>
                                      </p:to>
                                    </p:set>
                                    <p:anim calcmode="lin" valueType="num">
                                      <p:cBhvr>
                                        <p:cTn id="12" dur="1000" fill="hold"/>
                                        <p:tgtEl>
                                          <p:spTgt spid="48289">
                                            <p:txEl>
                                              <p:pRg st="0" end="0"/>
                                            </p:txEl>
                                          </p:spTgt>
                                        </p:tgtEl>
                                        <p:attrNameLst>
                                          <p:attrName>ppt_w</p:attrName>
                                        </p:attrNameLst>
                                      </p:cBhvr>
                                      <p:tavLst>
                                        <p:tav tm="0">
                                          <p:val>
                                            <p:fltVal val="0"/>
                                          </p:val>
                                        </p:tav>
                                        <p:tav tm="100000">
                                          <p:val>
                                            <p:strVal val="#ppt_w"/>
                                          </p:val>
                                        </p:tav>
                                      </p:tavLst>
                                    </p:anim>
                                    <p:anim calcmode="lin" valueType="num">
                                      <p:cBhvr>
                                        <p:cTn id="13" dur="1000" fill="hold"/>
                                        <p:tgtEl>
                                          <p:spTgt spid="48289">
                                            <p:txEl>
                                              <p:pRg st="0" end="0"/>
                                            </p:txEl>
                                          </p:spTgt>
                                        </p:tgtEl>
                                        <p:attrNameLst>
                                          <p:attrName>ppt_h</p:attrName>
                                        </p:attrNameLst>
                                      </p:cBhvr>
                                      <p:tavLst>
                                        <p:tav tm="0">
                                          <p:val>
                                            <p:fltVal val="0"/>
                                          </p:val>
                                        </p:tav>
                                        <p:tav tm="100000">
                                          <p:val>
                                            <p:strVal val="#ppt_h"/>
                                          </p:val>
                                        </p:tav>
                                      </p:tavLst>
                                    </p:anim>
                                    <p:animEffect transition="in" filter="fade">
                                      <p:cBhvr>
                                        <p:cTn id="14" dur="1000"/>
                                        <p:tgtEl>
                                          <p:spTgt spid="4828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875" name="Group 12"/>
          <p:cNvGrpSpPr>
            <a:grpSpLocks/>
          </p:cNvGrpSpPr>
          <p:nvPr/>
        </p:nvGrpSpPr>
        <p:grpSpPr bwMode="auto">
          <a:xfrm>
            <a:off x="2424113" y="1052513"/>
            <a:ext cx="1223962" cy="500062"/>
            <a:chOff x="582" y="708"/>
            <a:chExt cx="895" cy="315"/>
          </a:xfrm>
        </p:grpSpPr>
        <p:sp>
          <p:nvSpPr>
            <p:cNvPr id="37025" name="Line 13"/>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7026" name="Line 14"/>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7027" name="Line 15"/>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7028" name="Line 16"/>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7029" name="Line 17"/>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7030" name="Line 18"/>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36866" name="Rectangle 186"/>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36867" name="Group 2"/>
          <p:cNvGrpSpPr>
            <a:grpSpLocks/>
          </p:cNvGrpSpPr>
          <p:nvPr/>
        </p:nvGrpSpPr>
        <p:grpSpPr bwMode="auto">
          <a:xfrm>
            <a:off x="1181100" y="2133600"/>
            <a:ext cx="685800" cy="2667000"/>
            <a:chOff x="-216" y="1344"/>
            <a:chExt cx="432" cy="1680"/>
          </a:xfrm>
        </p:grpSpPr>
        <p:sp>
          <p:nvSpPr>
            <p:cNvPr id="37031"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7032"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36868" name="Line 5"/>
          <p:cNvSpPr>
            <a:spLocks noChangeShapeType="1"/>
          </p:cNvSpPr>
          <p:nvPr/>
        </p:nvSpPr>
        <p:spPr bwMode="auto">
          <a:xfrm>
            <a:off x="1811338"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69" name="AutoShape 6"/>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6870" name="Text Box 7"/>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36871" name="Text Box 8"/>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36873" name="Text Box 10"/>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36874" name="Text Box 11"/>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36876" name="Picture 19"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77" name="Text Box 20"/>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36878" name="Text Box 21"/>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36880" name="Text Box 28"/>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36881" name="Text Box 30"/>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36882" name="Line 31"/>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6883" name="Picture 32"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885" name="Group 37"/>
          <p:cNvGrpSpPr>
            <a:grpSpLocks/>
          </p:cNvGrpSpPr>
          <p:nvPr/>
        </p:nvGrpSpPr>
        <p:grpSpPr bwMode="auto">
          <a:xfrm>
            <a:off x="4548188" y="1628775"/>
            <a:ext cx="576262" cy="768350"/>
            <a:chOff x="2638" y="2131"/>
            <a:chExt cx="1380" cy="2073"/>
          </a:xfrm>
        </p:grpSpPr>
        <p:sp>
          <p:nvSpPr>
            <p:cNvPr id="36983" name="Freeform 3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4" name="Freeform 3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5" name="Freeform 4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6" name="Freeform 4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7" name="Freeform 4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8" name="Freeform 4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89" name="Freeform 4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0" name="Freeform 4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1" name="Freeform 4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2" name="Freeform 4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3" name="Freeform 4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4" name="Freeform 4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5" name="Freeform 5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6" name="Freeform 5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7" name="Freeform 5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8" name="Freeform 5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99" name="Freeform 5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0" name="Freeform 5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1" name="Freeform 5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2" name="Freeform 5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3" name="Freeform 5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4" name="Freeform 5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5" name="Freeform 6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6" name="Freeform 6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7" name="Freeform 6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8" name="Freeform 6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09" name="Freeform 6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0" name="Freeform 6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1" name="Freeform 6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2" name="Freeform 6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3" name="Freeform 6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4" name="Freeform 6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5" name="Freeform 7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6" name="Freeform 7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7" name="Freeform 7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8" name="Freeform 7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019" name="Freeform 7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886" name="Text Box 75"/>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36887" name="Group 82"/>
          <p:cNvGrpSpPr>
            <a:grpSpLocks/>
          </p:cNvGrpSpPr>
          <p:nvPr/>
        </p:nvGrpSpPr>
        <p:grpSpPr bwMode="auto">
          <a:xfrm>
            <a:off x="5988051" y="3536951"/>
            <a:ext cx="690563" cy="1611313"/>
            <a:chOff x="3098" y="2257"/>
            <a:chExt cx="435" cy="1015"/>
          </a:xfrm>
        </p:grpSpPr>
        <p:sp>
          <p:nvSpPr>
            <p:cNvPr id="36980" name="Line 83"/>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981" name="Text Box 84"/>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36982" name="Text Box 85"/>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36888" name="Picture 86"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889" name="Group 87"/>
          <p:cNvGrpSpPr>
            <a:grpSpLocks/>
          </p:cNvGrpSpPr>
          <p:nvPr/>
        </p:nvGrpSpPr>
        <p:grpSpPr bwMode="auto">
          <a:xfrm>
            <a:off x="5843588" y="4797426"/>
            <a:ext cx="1693862" cy="568325"/>
            <a:chOff x="3001" y="3055"/>
            <a:chExt cx="1067" cy="358"/>
          </a:xfrm>
        </p:grpSpPr>
        <p:grpSp>
          <p:nvGrpSpPr>
            <p:cNvPr id="36975" name="Group 88"/>
            <p:cNvGrpSpPr>
              <a:grpSpLocks/>
            </p:cNvGrpSpPr>
            <p:nvPr/>
          </p:nvGrpSpPr>
          <p:grpSpPr bwMode="auto">
            <a:xfrm>
              <a:off x="3001" y="3055"/>
              <a:ext cx="1067" cy="304"/>
              <a:chOff x="2927" y="3466"/>
              <a:chExt cx="1067" cy="304"/>
            </a:xfrm>
          </p:grpSpPr>
          <p:sp>
            <p:nvSpPr>
              <p:cNvPr id="36977" name="Text Box 89"/>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36978" name="Object 90"/>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36978" name="Object 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6979" name="Object 91"/>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36979" name="Object 9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6976" name="Text Box 92"/>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36890" name="Line 93"/>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6891" name="Group 94"/>
          <p:cNvGrpSpPr>
            <a:grpSpLocks/>
          </p:cNvGrpSpPr>
          <p:nvPr/>
        </p:nvGrpSpPr>
        <p:grpSpPr bwMode="auto">
          <a:xfrm>
            <a:off x="6780213" y="2384425"/>
            <a:ext cx="1763712" cy="1036638"/>
            <a:chOff x="3799" y="1507"/>
            <a:chExt cx="1138" cy="653"/>
          </a:xfrm>
        </p:grpSpPr>
        <p:sp>
          <p:nvSpPr>
            <p:cNvPr id="36973" name="Line 95"/>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74" name="Line 96"/>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36892" name="Picture 97"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93" name="Text Box 142"/>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36894" name="Rectangle 143"/>
          <p:cNvSpPr>
            <a:spLocks noChangeArrowheads="1"/>
          </p:cNvSpPr>
          <p:nvPr/>
        </p:nvSpPr>
        <p:spPr bwMode="auto">
          <a:xfrm>
            <a:off x="6926263" y="3536950"/>
            <a:ext cx="2195512"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36895" name="Line 144"/>
          <p:cNvSpPr>
            <a:spLocks noChangeShapeType="1"/>
          </p:cNvSpPr>
          <p:nvPr/>
        </p:nvSpPr>
        <p:spPr bwMode="auto">
          <a:xfrm flipH="1">
            <a:off x="789622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896" name="Freeform 151"/>
          <p:cNvSpPr>
            <a:spLocks/>
          </p:cNvSpPr>
          <p:nvPr/>
        </p:nvSpPr>
        <p:spPr bwMode="auto">
          <a:xfrm>
            <a:off x="8724900" y="2276476"/>
            <a:ext cx="203200" cy="1878013"/>
          </a:xfrm>
          <a:custGeom>
            <a:avLst/>
            <a:gdLst>
              <a:gd name="T0" fmla="*/ 2147483647 w 128"/>
              <a:gd name="T1" fmla="*/ 0 h 1183"/>
              <a:gd name="T2" fmla="*/ 2147483647 w 128"/>
              <a:gd name="T3" fmla="*/ 2147483647 h 1183"/>
              <a:gd name="T4" fmla="*/ 2147483647 w 128"/>
              <a:gd name="T5" fmla="*/ 2147483647 h 1183"/>
              <a:gd name="T6" fmla="*/ 0 w 128"/>
              <a:gd name="T7" fmla="*/ 2147483647 h 1183"/>
              <a:gd name="T8" fmla="*/ 0 60000 65536"/>
              <a:gd name="T9" fmla="*/ 0 60000 65536"/>
              <a:gd name="T10" fmla="*/ 0 60000 65536"/>
              <a:gd name="T11" fmla="*/ 0 60000 65536"/>
              <a:gd name="T12" fmla="*/ 0 w 128"/>
              <a:gd name="T13" fmla="*/ 0 h 1183"/>
              <a:gd name="T14" fmla="*/ 128 w 128"/>
              <a:gd name="T15" fmla="*/ 1183 h 1183"/>
            </a:gdLst>
            <a:ahLst/>
            <a:cxnLst>
              <a:cxn ang="T8">
                <a:pos x="T0" y="T1"/>
              </a:cxn>
              <a:cxn ang="T9">
                <a:pos x="T2" y="T3"/>
              </a:cxn>
              <a:cxn ang="T10">
                <a:pos x="T4" y="T5"/>
              </a:cxn>
              <a:cxn ang="T11">
                <a:pos x="T6" y="T7"/>
              </a:cxn>
            </a:cxnLst>
            <a:rect l="T12" t="T13" r="T14" b="T15"/>
            <a:pathLst>
              <a:path w="128" h="1183">
                <a:moveTo>
                  <a:pt x="113" y="0"/>
                </a:moveTo>
                <a:cubicBezTo>
                  <a:pt x="120" y="429"/>
                  <a:pt x="128" y="859"/>
                  <a:pt x="113" y="1021"/>
                </a:cubicBezTo>
                <a:cubicBezTo>
                  <a:pt x="98" y="1183"/>
                  <a:pt x="42" y="1069"/>
                  <a:pt x="23" y="975"/>
                </a:cubicBezTo>
                <a:cubicBezTo>
                  <a:pt x="4" y="881"/>
                  <a:pt x="4" y="541"/>
                  <a:pt x="0" y="454"/>
                </a:cubicBezTo>
              </a:path>
            </a:pathLst>
          </a:custGeom>
          <a:noFill/>
          <a:ln w="317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97" name="Rectangle 152"/>
          <p:cNvSpPr>
            <a:spLocks noChangeArrowheads="1"/>
          </p:cNvSpPr>
          <p:nvPr/>
        </p:nvSpPr>
        <p:spPr bwMode="auto">
          <a:xfrm>
            <a:off x="8867775" y="3536950"/>
            <a:ext cx="23749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The Lamb of God</a:t>
            </a:r>
          </a:p>
          <a:p>
            <a:pPr eaLnBrk="1" hangingPunct="1">
              <a:spcBef>
                <a:spcPct val="0"/>
              </a:spcBef>
              <a:buFontTx/>
              <a:buNone/>
            </a:pPr>
            <a:r>
              <a:rPr lang="en-US" altLang="en-US" sz="1100" b="1">
                <a:solidFill>
                  <a:srgbClr val="FF3300"/>
                </a:solidFill>
              </a:rPr>
              <a:t>* Sinless</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world </a:t>
            </a:r>
          </a:p>
          <a:p>
            <a:pPr eaLnBrk="1" hangingPunct="1">
              <a:spcBef>
                <a:spcPct val="0"/>
              </a:spcBef>
              <a:buFontTx/>
              <a:buNone/>
            </a:pPr>
            <a:r>
              <a:rPr lang="en-US" altLang="en-US" sz="1100" b="1">
                <a:solidFill>
                  <a:srgbClr val="FF3300"/>
                </a:solidFill>
              </a:rPr>
              <a:t>* Sins taken away forever</a:t>
            </a:r>
          </a:p>
        </p:txBody>
      </p:sp>
      <p:sp>
        <p:nvSpPr>
          <p:cNvPr id="36898" name="Line 153"/>
          <p:cNvSpPr>
            <a:spLocks noChangeShapeType="1"/>
          </p:cNvSpPr>
          <p:nvPr/>
        </p:nvSpPr>
        <p:spPr bwMode="auto">
          <a:xfrm>
            <a:off x="9048751" y="3105151"/>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899" name="WordArt 154"/>
          <p:cNvSpPr>
            <a:spLocks noChangeArrowheads="1" noChangeShapeType="1" noTextEdit="1"/>
          </p:cNvSpPr>
          <p:nvPr/>
        </p:nvSpPr>
        <p:spPr bwMode="auto">
          <a:xfrm>
            <a:off x="8075614" y="908050"/>
            <a:ext cx="1150937" cy="431800"/>
          </a:xfrm>
          <a:prstGeom prst="rect">
            <a:avLst/>
          </a:prstGeom>
        </p:spPr>
        <p:txBody>
          <a:bodyPr spcFirstLastPara="1" wrap="none" fromWordArt="1">
            <a:prstTxWarp prst="textArchUp">
              <a:avLst>
                <a:gd name="adj" fmla="val 10800004"/>
              </a:avLst>
            </a:prstTxWarp>
          </a:bodyPr>
          <a:lstStyle/>
          <a:p>
            <a:pPr algn="ctr"/>
            <a:r>
              <a:rPr lang="en-US" sz="3600" kern="10">
                <a:ln w="9525">
                  <a:solidFill>
                    <a:schemeClr val="hlink"/>
                  </a:solidFill>
                  <a:round/>
                  <a:headEnd/>
                  <a:tailEnd/>
                </a:ln>
                <a:latin typeface="Arial Black"/>
              </a:rPr>
              <a:t>"It is Finished"</a:t>
            </a:r>
          </a:p>
        </p:txBody>
      </p:sp>
      <p:grpSp>
        <p:nvGrpSpPr>
          <p:cNvPr id="11" name="Group 157"/>
          <p:cNvGrpSpPr>
            <a:grpSpLocks/>
          </p:cNvGrpSpPr>
          <p:nvPr/>
        </p:nvGrpSpPr>
        <p:grpSpPr bwMode="auto">
          <a:xfrm>
            <a:off x="9409113" y="2528889"/>
            <a:ext cx="717550" cy="758825"/>
            <a:chOff x="4970" y="1593"/>
            <a:chExt cx="452" cy="478"/>
          </a:xfrm>
        </p:grpSpPr>
        <p:pic>
          <p:nvPicPr>
            <p:cNvPr id="36971" name="Picture 155"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4970"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72" name="Picture 156"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5171"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 name="Group 193"/>
          <p:cNvGrpSpPr>
            <a:grpSpLocks/>
          </p:cNvGrpSpPr>
          <p:nvPr/>
        </p:nvGrpSpPr>
        <p:grpSpPr bwMode="auto">
          <a:xfrm>
            <a:off x="9110663" y="1128713"/>
            <a:ext cx="754062" cy="1504950"/>
            <a:chOff x="4779" y="711"/>
            <a:chExt cx="475" cy="948"/>
          </a:xfrm>
        </p:grpSpPr>
        <p:sp>
          <p:nvSpPr>
            <p:cNvPr id="36969" name="Line 159"/>
            <p:cNvSpPr>
              <a:spLocks noChangeShapeType="1"/>
            </p:cNvSpPr>
            <p:nvPr/>
          </p:nvSpPr>
          <p:spPr bwMode="auto">
            <a:xfrm rot="-137029" flipH="1" flipV="1">
              <a:off x="4779" y="711"/>
              <a:ext cx="353" cy="83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970" name="Text Box 160"/>
            <p:cNvSpPr txBox="1">
              <a:spLocks noChangeArrowheads="1"/>
            </p:cNvSpPr>
            <p:nvPr/>
          </p:nvSpPr>
          <p:spPr bwMode="auto">
            <a:xfrm rot="3694671">
              <a:off x="4797" y="1203"/>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48289" name="Text Box 161"/>
          <p:cNvSpPr txBox="1">
            <a:spLocks noChangeArrowheads="1"/>
          </p:cNvSpPr>
          <p:nvPr/>
        </p:nvSpPr>
        <p:spPr bwMode="auto">
          <a:xfrm>
            <a:off x="9177338" y="571500"/>
            <a:ext cx="1382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CHURCH</a:t>
            </a:r>
          </a:p>
        </p:txBody>
      </p:sp>
      <p:grpSp>
        <p:nvGrpSpPr>
          <p:cNvPr id="36903" name="Group 22"/>
          <p:cNvGrpSpPr>
            <a:grpSpLocks/>
          </p:cNvGrpSpPr>
          <p:nvPr/>
        </p:nvGrpSpPr>
        <p:grpSpPr bwMode="auto">
          <a:xfrm>
            <a:off x="4403725" y="3968750"/>
            <a:ext cx="1536700" cy="2730500"/>
            <a:chOff x="907" y="2500"/>
            <a:chExt cx="968" cy="1720"/>
          </a:xfrm>
        </p:grpSpPr>
        <p:sp>
          <p:nvSpPr>
            <p:cNvPr id="36967" name="Text Box 23"/>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36968" name="Text Box 24"/>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sp>
        <p:nvSpPr>
          <p:cNvPr id="48301" name="Text Box 173"/>
          <p:cNvSpPr txBox="1">
            <a:spLocks noChangeArrowheads="1"/>
          </p:cNvSpPr>
          <p:nvPr/>
        </p:nvSpPr>
        <p:spPr bwMode="auto">
          <a:xfrm>
            <a:off x="9313864" y="944563"/>
            <a:ext cx="13541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PROVISION</a:t>
            </a:r>
          </a:p>
        </p:txBody>
      </p:sp>
      <p:sp>
        <p:nvSpPr>
          <p:cNvPr id="36907" name="Text Box 178"/>
          <p:cNvSpPr txBox="1">
            <a:spLocks noChangeArrowheads="1"/>
          </p:cNvSpPr>
          <p:nvPr/>
        </p:nvSpPr>
        <p:spPr bwMode="auto">
          <a:xfrm>
            <a:off x="446087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36908" name="Text Box 179"/>
          <p:cNvSpPr txBox="1">
            <a:spLocks noChangeArrowheads="1"/>
          </p:cNvSpPr>
          <p:nvPr/>
        </p:nvSpPr>
        <p:spPr bwMode="auto">
          <a:xfrm>
            <a:off x="690880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36909" name="Group 180"/>
          <p:cNvGrpSpPr>
            <a:grpSpLocks/>
          </p:cNvGrpSpPr>
          <p:nvPr/>
        </p:nvGrpSpPr>
        <p:grpSpPr bwMode="auto">
          <a:xfrm>
            <a:off x="4116388" y="836614"/>
            <a:ext cx="4464050" cy="346075"/>
            <a:chOff x="2033" y="684"/>
            <a:chExt cx="2710" cy="218"/>
          </a:xfrm>
        </p:grpSpPr>
        <p:sp>
          <p:nvSpPr>
            <p:cNvPr id="36965" name="Line 181"/>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966" name="Text Box 182"/>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36910" name="Group 183"/>
          <p:cNvGrpSpPr>
            <a:grpSpLocks/>
          </p:cNvGrpSpPr>
          <p:nvPr/>
        </p:nvGrpSpPr>
        <p:grpSpPr bwMode="auto">
          <a:xfrm>
            <a:off x="4224338" y="1341438"/>
            <a:ext cx="6443662" cy="5516562"/>
            <a:chOff x="1701" y="845"/>
            <a:chExt cx="4059" cy="3475"/>
          </a:xfrm>
        </p:grpSpPr>
        <p:sp>
          <p:nvSpPr>
            <p:cNvPr id="36963" name="Line 184"/>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64" name="Line 185"/>
            <p:cNvSpPr>
              <a:spLocks noChangeShapeType="1"/>
            </p:cNvSpPr>
            <p:nvPr/>
          </p:nvSpPr>
          <p:spPr bwMode="auto">
            <a:xfrm flipV="1">
              <a:off x="1746" y="885"/>
              <a:ext cx="4014" cy="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 name="Group 187"/>
          <p:cNvGrpSpPr>
            <a:grpSpLocks/>
          </p:cNvGrpSpPr>
          <p:nvPr/>
        </p:nvGrpSpPr>
        <p:grpSpPr bwMode="auto">
          <a:xfrm>
            <a:off x="5267326" y="798513"/>
            <a:ext cx="936625" cy="1790700"/>
            <a:chOff x="2358" y="503"/>
            <a:chExt cx="590" cy="1128"/>
          </a:xfrm>
        </p:grpSpPr>
        <p:sp>
          <p:nvSpPr>
            <p:cNvPr id="36961" name="Line 188"/>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962" name="Text Box 189"/>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17" name="Group 190"/>
          <p:cNvGrpSpPr>
            <a:grpSpLocks/>
          </p:cNvGrpSpPr>
          <p:nvPr/>
        </p:nvGrpSpPr>
        <p:grpSpPr bwMode="auto">
          <a:xfrm>
            <a:off x="6923089" y="800100"/>
            <a:ext cx="936625" cy="1873250"/>
            <a:chOff x="3401" y="504"/>
            <a:chExt cx="590" cy="1180"/>
          </a:xfrm>
        </p:grpSpPr>
        <p:sp>
          <p:nvSpPr>
            <p:cNvPr id="36959" name="Line 191"/>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6960" name="Text Box 192"/>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36913" name="Group 148"/>
          <p:cNvGrpSpPr>
            <a:grpSpLocks/>
          </p:cNvGrpSpPr>
          <p:nvPr/>
        </p:nvGrpSpPr>
        <p:grpSpPr bwMode="auto">
          <a:xfrm>
            <a:off x="8112126" y="1052514"/>
            <a:ext cx="1008063" cy="2376487"/>
            <a:chOff x="4309" y="663"/>
            <a:chExt cx="635" cy="1497"/>
          </a:xfrm>
        </p:grpSpPr>
        <p:sp>
          <p:nvSpPr>
            <p:cNvPr id="36957" name="Line 149"/>
            <p:cNvSpPr>
              <a:spLocks noChangeShapeType="1"/>
            </p:cNvSpPr>
            <p:nvPr/>
          </p:nvSpPr>
          <p:spPr bwMode="auto">
            <a:xfrm flipV="1">
              <a:off x="4626" y="663"/>
              <a:ext cx="0" cy="1497"/>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958" name="Line 150"/>
            <p:cNvSpPr>
              <a:spLocks noChangeShapeType="1"/>
            </p:cNvSpPr>
            <p:nvPr/>
          </p:nvSpPr>
          <p:spPr bwMode="auto">
            <a:xfrm>
              <a:off x="4309" y="1140"/>
              <a:ext cx="635" cy="0"/>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6914" name="Text Box 194"/>
          <p:cNvSpPr txBox="1">
            <a:spLocks noChangeArrowheads="1"/>
          </p:cNvSpPr>
          <p:nvPr/>
        </p:nvSpPr>
        <p:spPr bwMode="auto">
          <a:xfrm rot="5400000">
            <a:off x="7367588" y="5311776"/>
            <a:ext cx="30591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a:solidFill>
                  <a:schemeClr val="hlink"/>
                </a:solidFill>
                <a:cs typeface="Arial" charset="0"/>
              </a:rPr>
              <a:t>→</a:t>
            </a:r>
            <a:r>
              <a:rPr lang="en-US" altLang="en-US" sz="2400" b="1">
                <a:solidFill>
                  <a:schemeClr val="hlink"/>
                </a:solidFill>
                <a:cs typeface="Arial" charset="0"/>
              </a:rPr>
              <a:t> </a:t>
            </a:r>
            <a:r>
              <a:rPr lang="en-US" altLang="en-US" sz="2400" b="1">
                <a:solidFill>
                  <a:schemeClr val="hlink"/>
                </a:solidFill>
              </a:rPr>
              <a:t>Defeats </a:t>
            </a:r>
            <a:r>
              <a:rPr lang="en-US" altLang="en-US" sz="2800" b="1">
                <a:solidFill>
                  <a:schemeClr val="hlink"/>
                </a:solidFill>
              </a:rPr>
              <a:t>→</a:t>
            </a:r>
          </a:p>
        </p:txBody>
      </p:sp>
      <p:pic>
        <p:nvPicPr>
          <p:cNvPr id="36915" name="Picture 196" descr="Tencom2"/>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916" name="Group 197"/>
          <p:cNvGrpSpPr>
            <a:grpSpLocks/>
          </p:cNvGrpSpPr>
          <p:nvPr/>
        </p:nvGrpSpPr>
        <p:grpSpPr bwMode="auto">
          <a:xfrm>
            <a:off x="7380289" y="2927350"/>
            <a:ext cx="1163637" cy="609600"/>
            <a:chOff x="3689" y="1844"/>
            <a:chExt cx="733" cy="384"/>
          </a:xfrm>
        </p:grpSpPr>
        <p:grpSp>
          <p:nvGrpSpPr>
            <p:cNvPr id="36918" name="Group 198"/>
            <p:cNvGrpSpPr>
              <a:grpSpLocks/>
            </p:cNvGrpSpPr>
            <p:nvPr/>
          </p:nvGrpSpPr>
          <p:grpSpPr bwMode="auto">
            <a:xfrm>
              <a:off x="4173" y="1844"/>
              <a:ext cx="249" cy="384"/>
              <a:chOff x="2638" y="2131"/>
              <a:chExt cx="1380" cy="2073"/>
            </a:xfrm>
          </p:grpSpPr>
          <p:sp>
            <p:nvSpPr>
              <p:cNvPr id="36920" name="Freeform 199"/>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1" name="Freeform 200"/>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2" name="Freeform 201"/>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3" name="Freeform 202"/>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4" name="Freeform 203"/>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5" name="Freeform 204"/>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6" name="Freeform 205"/>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7" name="Freeform 206"/>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8" name="Freeform 207"/>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29" name="Freeform 208"/>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0" name="Freeform 209"/>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1" name="Freeform 210"/>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2" name="Freeform 211"/>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3" name="Freeform 212"/>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4" name="Freeform 213"/>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5" name="Freeform 214"/>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6" name="Freeform 215"/>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7" name="Freeform 216"/>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8" name="Freeform 217"/>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39" name="Freeform 218"/>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0" name="Freeform 219"/>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1" name="Freeform 220"/>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2" name="Freeform 221"/>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3" name="Freeform 222"/>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4" name="Freeform 223"/>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5" name="Freeform 224"/>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6" name="Freeform 225"/>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7" name="Freeform 226"/>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8" name="Freeform 227"/>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49" name="Freeform 228"/>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0" name="Freeform 229"/>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1" name="Freeform 230"/>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2" name="Freeform 231"/>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3" name="Freeform 232"/>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4" name="Freeform 233"/>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5" name="Freeform 234"/>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956" name="Freeform 235"/>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919" name="Text Box 236"/>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36917" name="AutoShape 237"/>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 name="Text Box 29">
            <a:extLst>
              <a:ext uri="{FF2B5EF4-FFF2-40B4-BE49-F238E27FC236}">
                <a16:creationId xmlns:a16="http://schemas.microsoft.com/office/drawing/2014/main" id="{307E43F9-0588-06EF-D07C-0450EDD00ABF}"/>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F087EA92-1208-7181-E396-5EA1F59E290D}"/>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0FC00E27-CE08-FE77-0388-844F728070D3}"/>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5" name="Rectangle: Rounded Corners 4">
            <a:extLst>
              <a:ext uri="{FF2B5EF4-FFF2-40B4-BE49-F238E27FC236}">
                <a16:creationId xmlns:a16="http://schemas.microsoft.com/office/drawing/2014/main" id="{FADE7EFB-A048-C350-9D7C-A872C878A9B1}"/>
              </a:ext>
            </a:extLst>
          </p:cNvPr>
          <p:cNvSpPr/>
          <p:nvPr/>
        </p:nvSpPr>
        <p:spPr>
          <a:xfrm>
            <a:off x="10308468" y="231014"/>
            <a:ext cx="1686208" cy="680971"/>
          </a:xfrm>
          <a:prstGeom prst="roundRect">
            <a:avLst/>
          </a:prstGeom>
          <a:solidFill>
            <a:schemeClr val="accent2"/>
          </a:solid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tLang="en-US" sz="3200" dirty="0"/>
              <a:t>Church</a:t>
            </a:r>
            <a:endParaRPr lang="en-US" sz="3200" dirty="0"/>
          </a:p>
        </p:txBody>
      </p:sp>
      <p:pic>
        <p:nvPicPr>
          <p:cNvPr id="6" name="Picture 5">
            <a:extLst>
              <a:ext uri="{FF2B5EF4-FFF2-40B4-BE49-F238E27FC236}">
                <a16:creationId xmlns:a16="http://schemas.microsoft.com/office/drawing/2014/main" id="{04845D6F-7603-34F5-D88A-7547B2B3E59C}"/>
              </a:ext>
            </a:extLst>
          </p:cNvPr>
          <p:cNvPicPr>
            <a:picLocks noChangeAspect="1"/>
          </p:cNvPicPr>
          <p:nvPr/>
        </p:nvPicPr>
        <p:blipFill>
          <a:blip r:embed="rId11"/>
          <a:stretch>
            <a:fillRect/>
          </a:stretch>
        </p:blipFill>
        <p:spPr>
          <a:xfrm>
            <a:off x="4941942" y="2557464"/>
            <a:ext cx="794018" cy="758826"/>
          </a:xfrm>
          <a:prstGeom prst="rect">
            <a:avLst/>
          </a:prstGeom>
        </p:spPr>
      </p:pic>
      <p:grpSp>
        <p:nvGrpSpPr>
          <p:cNvPr id="36884" name="Group 33"/>
          <p:cNvGrpSpPr>
            <a:grpSpLocks/>
          </p:cNvGrpSpPr>
          <p:nvPr/>
        </p:nvGrpSpPr>
        <p:grpSpPr bwMode="auto">
          <a:xfrm>
            <a:off x="5267326" y="2673351"/>
            <a:ext cx="1152525" cy="460375"/>
            <a:chOff x="2759" y="1652"/>
            <a:chExt cx="726" cy="290"/>
          </a:xfrm>
        </p:grpSpPr>
        <p:sp>
          <p:nvSpPr>
            <p:cNvPr id="37020" name="Line 34"/>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021" name="Line 35"/>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022" name="Line 36"/>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3015609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899" name="Group 13"/>
          <p:cNvGrpSpPr>
            <a:grpSpLocks/>
          </p:cNvGrpSpPr>
          <p:nvPr/>
        </p:nvGrpSpPr>
        <p:grpSpPr bwMode="auto">
          <a:xfrm>
            <a:off x="2424113" y="1052513"/>
            <a:ext cx="1223962" cy="500062"/>
            <a:chOff x="582" y="708"/>
            <a:chExt cx="895" cy="315"/>
          </a:xfrm>
        </p:grpSpPr>
        <p:sp>
          <p:nvSpPr>
            <p:cNvPr id="38051" name="Line 14"/>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8052" name="Line 15"/>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8053" name="Line 16"/>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8054" name="Line 17"/>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8055" name="Line 18"/>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8056" name="Line 19"/>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37890" name="Rectangle 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37891" name="Group 3"/>
          <p:cNvGrpSpPr>
            <a:grpSpLocks/>
          </p:cNvGrpSpPr>
          <p:nvPr/>
        </p:nvGrpSpPr>
        <p:grpSpPr bwMode="auto">
          <a:xfrm>
            <a:off x="1181100" y="2133600"/>
            <a:ext cx="685800" cy="2667000"/>
            <a:chOff x="-216" y="1344"/>
            <a:chExt cx="432" cy="1680"/>
          </a:xfrm>
        </p:grpSpPr>
        <p:sp>
          <p:nvSpPr>
            <p:cNvPr id="38057" name="Oval 4"/>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8058" name="Text Box 5"/>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37892" name="Line 6"/>
          <p:cNvSpPr>
            <a:spLocks noChangeShapeType="1"/>
          </p:cNvSpPr>
          <p:nvPr/>
        </p:nvSpPr>
        <p:spPr bwMode="auto">
          <a:xfrm>
            <a:off x="1811338"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893" name="AutoShape 7"/>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7894" name="Text Box 8"/>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37895" name="Text Box 9"/>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37897" name="Text Box 11"/>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37898" name="Text Box 12"/>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37900" name="Picture 20"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901" name="Text Box 21"/>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37902" name="Text Box 22"/>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37904" name="Text Box 26"/>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37905" name="Text Box 27"/>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37906" name="Line 28"/>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7907" name="Picture 29"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7909" name="Group 34"/>
          <p:cNvGrpSpPr>
            <a:grpSpLocks/>
          </p:cNvGrpSpPr>
          <p:nvPr/>
        </p:nvGrpSpPr>
        <p:grpSpPr bwMode="auto">
          <a:xfrm>
            <a:off x="4548188" y="1628775"/>
            <a:ext cx="576262" cy="768350"/>
            <a:chOff x="2638" y="2131"/>
            <a:chExt cx="1380" cy="2073"/>
          </a:xfrm>
        </p:grpSpPr>
        <p:sp>
          <p:nvSpPr>
            <p:cNvPr id="38009" name="Freeform 3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0" name="Freeform 3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1" name="Freeform 3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2" name="Freeform 3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3" name="Freeform 3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4" name="Freeform 4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5" name="Freeform 4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6" name="Freeform 4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7" name="Freeform 4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8" name="Freeform 4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9" name="Freeform 4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0" name="Freeform 4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1" name="Freeform 4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2" name="Freeform 4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3" name="Freeform 4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4" name="Freeform 5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5" name="Freeform 5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6" name="Freeform 5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7" name="Freeform 5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8" name="Freeform 5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9" name="Freeform 5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0" name="Freeform 5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1" name="Freeform 5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2" name="Freeform 5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3" name="Freeform 5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4" name="Freeform 6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5" name="Freeform 6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6" name="Freeform 6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7" name="Freeform 6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8" name="Freeform 6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9" name="Freeform 6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0" name="Freeform 6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1" name="Freeform 6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2" name="Freeform 6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3" name="Freeform 6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4" name="Freeform 7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5" name="Freeform 7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7910" name="Text Box 72"/>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37911" name="Group 73"/>
          <p:cNvGrpSpPr>
            <a:grpSpLocks/>
          </p:cNvGrpSpPr>
          <p:nvPr/>
        </p:nvGrpSpPr>
        <p:grpSpPr bwMode="auto">
          <a:xfrm>
            <a:off x="5988051" y="3536951"/>
            <a:ext cx="690563" cy="1611313"/>
            <a:chOff x="3098" y="2257"/>
            <a:chExt cx="435" cy="1015"/>
          </a:xfrm>
        </p:grpSpPr>
        <p:sp>
          <p:nvSpPr>
            <p:cNvPr id="38006" name="Line 74"/>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8007" name="Text Box 75"/>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38008" name="Text Box 76"/>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37912" name="Picture 77"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7913" name="Group 78"/>
          <p:cNvGrpSpPr>
            <a:grpSpLocks/>
          </p:cNvGrpSpPr>
          <p:nvPr/>
        </p:nvGrpSpPr>
        <p:grpSpPr bwMode="auto">
          <a:xfrm>
            <a:off x="5842001" y="4797426"/>
            <a:ext cx="1693863" cy="568325"/>
            <a:chOff x="3001" y="3055"/>
            <a:chExt cx="1067" cy="358"/>
          </a:xfrm>
        </p:grpSpPr>
        <p:grpSp>
          <p:nvGrpSpPr>
            <p:cNvPr id="38001" name="Group 79"/>
            <p:cNvGrpSpPr>
              <a:grpSpLocks/>
            </p:cNvGrpSpPr>
            <p:nvPr/>
          </p:nvGrpSpPr>
          <p:grpSpPr bwMode="auto">
            <a:xfrm>
              <a:off x="3001" y="3055"/>
              <a:ext cx="1067" cy="304"/>
              <a:chOff x="2927" y="3466"/>
              <a:chExt cx="1067" cy="304"/>
            </a:xfrm>
          </p:grpSpPr>
          <p:sp>
            <p:nvSpPr>
              <p:cNvPr id="38003" name="Text Box 80"/>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38004" name="Object 81"/>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38004" name="Object 8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8005" name="Object 82"/>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38005" name="Object 8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8002" name="Text Box 83"/>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37914" name="Line 8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7915" name="Group 85"/>
          <p:cNvGrpSpPr>
            <a:grpSpLocks/>
          </p:cNvGrpSpPr>
          <p:nvPr/>
        </p:nvGrpSpPr>
        <p:grpSpPr bwMode="auto">
          <a:xfrm>
            <a:off x="6780214" y="2420939"/>
            <a:ext cx="1728787" cy="1000125"/>
            <a:chOff x="3799" y="1507"/>
            <a:chExt cx="1138" cy="653"/>
          </a:xfrm>
        </p:grpSpPr>
        <p:sp>
          <p:nvSpPr>
            <p:cNvPr id="37999" name="Line 86"/>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000" name="Line 87"/>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37916" name="Picture 88"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917" name="Text Box 130"/>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37918" name="Rectangle 131"/>
          <p:cNvSpPr>
            <a:spLocks noChangeArrowheads="1"/>
          </p:cNvSpPr>
          <p:nvPr/>
        </p:nvSpPr>
        <p:spPr bwMode="auto">
          <a:xfrm>
            <a:off x="6926263" y="3536950"/>
            <a:ext cx="2195512"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37919" name="Line 132"/>
          <p:cNvSpPr>
            <a:spLocks noChangeShapeType="1"/>
          </p:cNvSpPr>
          <p:nvPr/>
        </p:nvSpPr>
        <p:spPr bwMode="auto">
          <a:xfrm flipH="1">
            <a:off x="789622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7920" name="Group 133"/>
          <p:cNvGrpSpPr>
            <a:grpSpLocks/>
          </p:cNvGrpSpPr>
          <p:nvPr/>
        </p:nvGrpSpPr>
        <p:grpSpPr bwMode="auto">
          <a:xfrm>
            <a:off x="8112126" y="1052514"/>
            <a:ext cx="1008063" cy="2376487"/>
            <a:chOff x="4309" y="663"/>
            <a:chExt cx="635" cy="1497"/>
          </a:xfrm>
        </p:grpSpPr>
        <p:sp>
          <p:nvSpPr>
            <p:cNvPr id="37997" name="Line 134"/>
            <p:cNvSpPr>
              <a:spLocks noChangeShapeType="1"/>
            </p:cNvSpPr>
            <p:nvPr/>
          </p:nvSpPr>
          <p:spPr bwMode="auto">
            <a:xfrm flipV="1">
              <a:off x="4626" y="663"/>
              <a:ext cx="0" cy="1497"/>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98" name="Line 135"/>
            <p:cNvSpPr>
              <a:spLocks noChangeShapeType="1"/>
            </p:cNvSpPr>
            <p:nvPr/>
          </p:nvSpPr>
          <p:spPr bwMode="auto">
            <a:xfrm>
              <a:off x="4309" y="1140"/>
              <a:ext cx="635" cy="0"/>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7921" name="Freeform 136"/>
          <p:cNvSpPr>
            <a:spLocks/>
          </p:cNvSpPr>
          <p:nvPr/>
        </p:nvSpPr>
        <p:spPr bwMode="auto">
          <a:xfrm>
            <a:off x="8724900" y="2276476"/>
            <a:ext cx="203200" cy="1878013"/>
          </a:xfrm>
          <a:custGeom>
            <a:avLst/>
            <a:gdLst>
              <a:gd name="T0" fmla="*/ 2147483647 w 128"/>
              <a:gd name="T1" fmla="*/ 0 h 1183"/>
              <a:gd name="T2" fmla="*/ 2147483647 w 128"/>
              <a:gd name="T3" fmla="*/ 2147483647 h 1183"/>
              <a:gd name="T4" fmla="*/ 2147483647 w 128"/>
              <a:gd name="T5" fmla="*/ 2147483647 h 1183"/>
              <a:gd name="T6" fmla="*/ 0 w 128"/>
              <a:gd name="T7" fmla="*/ 2147483647 h 1183"/>
              <a:gd name="T8" fmla="*/ 0 60000 65536"/>
              <a:gd name="T9" fmla="*/ 0 60000 65536"/>
              <a:gd name="T10" fmla="*/ 0 60000 65536"/>
              <a:gd name="T11" fmla="*/ 0 60000 65536"/>
              <a:gd name="T12" fmla="*/ 0 w 128"/>
              <a:gd name="T13" fmla="*/ 0 h 1183"/>
              <a:gd name="T14" fmla="*/ 128 w 128"/>
              <a:gd name="T15" fmla="*/ 1183 h 1183"/>
            </a:gdLst>
            <a:ahLst/>
            <a:cxnLst>
              <a:cxn ang="T8">
                <a:pos x="T0" y="T1"/>
              </a:cxn>
              <a:cxn ang="T9">
                <a:pos x="T2" y="T3"/>
              </a:cxn>
              <a:cxn ang="T10">
                <a:pos x="T4" y="T5"/>
              </a:cxn>
              <a:cxn ang="T11">
                <a:pos x="T6" y="T7"/>
              </a:cxn>
            </a:cxnLst>
            <a:rect l="T12" t="T13" r="T14" b="T15"/>
            <a:pathLst>
              <a:path w="128" h="1183">
                <a:moveTo>
                  <a:pt x="113" y="0"/>
                </a:moveTo>
                <a:cubicBezTo>
                  <a:pt x="120" y="429"/>
                  <a:pt x="128" y="859"/>
                  <a:pt x="113" y="1021"/>
                </a:cubicBezTo>
                <a:cubicBezTo>
                  <a:pt x="98" y="1183"/>
                  <a:pt x="42" y="1069"/>
                  <a:pt x="23" y="975"/>
                </a:cubicBezTo>
                <a:cubicBezTo>
                  <a:pt x="4" y="881"/>
                  <a:pt x="4" y="541"/>
                  <a:pt x="0" y="454"/>
                </a:cubicBezTo>
              </a:path>
            </a:pathLst>
          </a:custGeom>
          <a:noFill/>
          <a:ln w="317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922" name="Rectangle 137"/>
          <p:cNvSpPr>
            <a:spLocks noChangeArrowheads="1"/>
          </p:cNvSpPr>
          <p:nvPr/>
        </p:nvSpPr>
        <p:spPr bwMode="auto">
          <a:xfrm>
            <a:off x="8867775" y="3536950"/>
            <a:ext cx="23749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The Lamb of God</a:t>
            </a:r>
          </a:p>
          <a:p>
            <a:pPr eaLnBrk="1" hangingPunct="1">
              <a:spcBef>
                <a:spcPct val="0"/>
              </a:spcBef>
              <a:buFontTx/>
              <a:buNone/>
            </a:pPr>
            <a:r>
              <a:rPr lang="en-US" altLang="en-US" sz="1100" b="1">
                <a:solidFill>
                  <a:srgbClr val="FF3300"/>
                </a:solidFill>
              </a:rPr>
              <a:t>* Sinless</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world </a:t>
            </a:r>
          </a:p>
          <a:p>
            <a:pPr eaLnBrk="1" hangingPunct="1">
              <a:spcBef>
                <a:spcPct val="0"/>
              </a:spcBef>
              <a:buFontTx/>
              <a:buNone/>
            </a:pPr>
            <a:r>
              <a:rPr lang="en-US" altLang="en-US" sz="1100" b="1">
                <a:solidFill>
                  <a:srgbClr val="FF3300"/>
                </a:solidFill>
              </a:rPr>
              <a:t>* Sins taken away forever</a:t>
            </a:r>
          </a:p>
        </p:txBody>
      </p:sp>
      <p:sp>
        <p:nvSpPr>
          <p:cNvPr id="37923" name="Line 138"/>
          <p:cNvSpPr>
            <a:spLocks noChangeShapeType="1"/>
          </p:cNvSpPr>
          <p:nvPr/>
        </p:nvSpPr>
        <p:spPr bwMode="auto">
          <a:xfrm>
            <a:off x="9048751" y="3105151"/>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924" name="WordArt 139"/>
          <p:cNvSpPr>
            <a:spLocks noChangeArrowheads="1" noChangeShapeType="1" noTextEdit="1"/>
          </p:cNvSpPr>
          <p:nvPr/>
        </p:nvSpPr>
        <p:spPr bwMode="auto">
          <a:xfrm>
            <a:off x="8075614" y="908050"/>
            <a:ext cx="1150937" cy="431800"/>
          </a:xfrm>
          <a:prstGeom prst="rect">
            <a:avLst/>
          </a:prstGeom>
        </p:spPr>
        <p:txBody>
          <a:bodyPr spcFirstLastPara="1" wrap="none" fromWordArt="1">
            <a:prstTxWarp prst="textArchUp">
              <a:avLst>
                <a:gd name="adj" fmla="val 10800004"/>
              </a:avLst>
            </a:prstTxWarp>
          </a:bodyPr>
          <a:lstStyle/>
          <a:p>
            <a:pPr algn="ctr"/>
            <a:r>
              <a:rPr lang="en-US" sz="3600" kern="10">
                <a:ln w="9525">
                  <a:solidFill>
                    <a:schemeClr val="hlink"/>
                  </a:solidFill>
                  <a:round/>
                  <a:headEnd/>
                  <a:tailEnd/>
                </a:ln>
                <a:solidFill>
                  <a:schemeClr val="tx2"/>
                </a:solidFill>
                <a:latin typeface="Arial Black"/>
              </a:rPr>
              <a:t>"It is Finished"</a:t>
            </a:r>
          </a:p>
        </p:txBody>
      </p:sp>
      <p:grpSp>
        <p:nvGrpSpPr>
          <p:cNvPr id="37925" name="Group 141"/>
          <p:cNvGrpSpPr>
            <a:grpSpLocks/>
          </p:cNvGrpSpPr>
          <p:nvPr/>
        </p:nvGrpSpPr>
        <p:grpSpPr bwMode="auto">
          <a:xfrm>
            <a:off x="4403725" y="3968750"/>
            <a:ext cx="1536700" cy="2730500"/>
            <a:chOff x="907" y="2500"/>
            <a:chExt cx="968" cy="1720"/>
          </a:xfrm>
        </p:grpSpPr>
        <p:sp>
          <p:nvSpPr>
            <p:cNvPr id="37995" name="Text Box 142"/>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37996" name="Text Box 143"/>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grpSp>
        <p:nvGrpSpPr>
          <p:cNvPr id="37928" name="Group 147"/>
          <p:cNvGrpSpPr>
            <a:grpSpLocks/>
          </p:cNvGrpSpPr>
          <p:nvPr/>
        </p:nvGrpSpPr>
        <p:grpSpPr bwMode="auto">
          <a:xfrm>
            <a:off x="4224338" y="1341438"/>
            <a:ext cx="6426200" cy="5516562"/>
            <a:chOff x="1701" y="845"/>
            <a:chExt cx="4048" cy="3475"/>
          </a:xfrm>
        </p:grpSpPr>
        <p:sp>
          <p:nvSpPr>
            <p:cNvPr id="37993" name="Line 148"/>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94" name="Line 149"/>
            <p:cNvSpPr>
              <a:spLocks noChangeShapeType="1"/>
            </p:cNvSpPr>
            <p:nvPr/>
          </p:nvSpPr>
          <p:spPr bwMode="auto">
            <a:xfrm>
              <a:off x="1746" y="890"/>
              <a:ext cx="4003" cy="3"/>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7929" name="Group 150"/>
          <p:cNvGrpSpPr>
            <a:grpSpLocks/>
          </p:cNvGrpSpPr>
          <p:nvPr/>
        </p:nvGrpSpPr>
        <p:grpSpPr bwMode="auto">
          <a:xfrm>
            <a:off x="4116388" y="836614"/>
            <a:ext cx="4464050" cy="346075"/>
            <a:chOff x="2033" y="684"/>
            <a:chExt cx="2710" cy="218"/>
          </a:xfrm>
        </p:grpSpPr>
        <p:sp>
          <p:nvSpPr>
            <p:cNvPr id="37991" name="Line 151"/>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992" name="Text Box 152"/>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sp>
        <p:nvSpPr>
          <p:cNvPr id="37930" name="Text Box 153"/>
          <p:cNvSpPr txBox="1">
            <a:spLocks noChangeArrowheads="1"/>
          </p:cNvSpPr>
          <p:nvPr/>
        </p:nvSpPr>
        <p:spPr bwMode="auto">
          <a:xfrm>
            <a:off x="446087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37931" name="Text Box 154"/>
          <p:cNvSpPr txBox="1">
            <a:spLocks noChangeArrowheads="1"/>
          </p:cNvSpPr>
          <p:nvPr/>
        </p:nvSpPr>
        <p:spPr bwMode="auto">
          <a:xfrm>
            <a:off x="690880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37932" name="Group 155"/>
          <p:cNvGrpSpPr>
            <a:grpSpLocks/>
          </p:cNvGrpSpPr>
          <p:nvPr/>
        </p:nvGrpSpPr>
        <p:grpSpPr bwMode="auto">
          <a:xfrm>
            <a:off x="5267326" y="798513"/>
            <a:ext cx="936625" cy="1790700"/>
            <a:chOff x="2358" y="503"/>
            <a:chExt cx="590" cy="1128"/>
          </a:xfrm>
        </p:grpSpPr>
        <p:sp>
          <p:nvSpPr>
            <p:cNvPr id="37989" name="Line 156"/>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990" name="Text Box 157"/>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37933" name="Group 158"/>
          <p:cNvGrpSpPr>
            <a:grpSpLocks/>
          </p:cNvGrpSpPr>
          <p:nvPr/>
        </p:nvGrpSpPr>
        <p:grpSpPr bwMode="auto">
          <a:xfrm>
            <a:off x="6923089" y="800100"/>
            <a:ext cx="936625" cy="1873250"/>
            <a:chOff x="3401" y="504"/>
            <a:chExt cx="590" cy="1180"/>
          </a:xfrm>
        </p:grpSpPr>
        <p:sp>
          <p:nvSpPr>
            <p:cNvPr id="37987" name="Line 159"/>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988" name="Text Box 160"/>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37934" name="Text Box 161"/>
          <p:cNvSpPr txBox="1">
            <a:spLocks noChangeArrowheads="1"/>
          </p:cNvSpPr>
          <p:nvPr/>
        </p:nvSpPr>
        <p:spPr bwMode="auto">
          <a:xfrm rot="5400000">
            <a:off x="7367588" y="5311776"/>
            <a:ext cx="30591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a:solidFill>
                  <a:schemeClr val="hlink"/>
                </a:solidFill>
                <a:cs typeface="Arial" charset="0"/>
              </a:rPr>
              <a:t>→</a:t>
            </a:r>
            <a:r>
              <a:rPr lang="en-US" altLang="en-US" sz="2400" b="1">
                <a:solidFill>
                  <a:schemeClr val="hlink"/>
                </a:solidFill>
                <a:cs typeface="Arial" charset="0"/>
              </a:rPr>
              <a:t> </a:t>
            </a:r>
            <a:r>
              <a:rPr lang="en-US" altLang="en-US" sz="2400" b="1">
                <a:solidFill>
                  <a:schemeClr val="hlink"/>
                </a:solidFill>
              </a:rPr>
              <a:t>Defeats </a:t>
            </a:r>
            <a:r>
              <a:rPr lang="en-US" altLang="en-US" sz="2800" b="1">
                <a:solidFill>
                  <a:schemeClr val="hlink"/>
                </a:solidFill>
              </a:rPr>
              <a:t>→</a:t>
            </a:r>
          </a:p>
        </p:txBody>
      </p:sp>
      <p:pic>
        <p:nvPicPr>
          <p:cNvPr id="60578" name="Picture 162"/>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9336088" y="4508501"/>
            <a:ext cx="1223962" cy="1628775"/>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579" name="Text Box 163"/>
          <p:cNvSpPr txBox="1">
            <a:spLocks noChangeArrowheads="1"/>
          </p:cNvSpPr>
          <p:nvPr/>
        </p:nvSpPr>
        <p:spPr bwMode="auto">
          <a:xfrm>
            <a:off x="9083676" y="4868864"/>
            <a:ext cx="19081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u="sng">
                <a:solidFill>
                  <a:schemeClr val="hlink"/>
                </a:solidFill>
              </a:rPr>
              <a:t>DELAY</a:t>
            </a:r>
          </a:p>
        </p:txBody>
      </p:sp>
      <p:pic>
        <p:nvPicPr>
          <p:cNvPr id="37937" name="Picture 164" descr="Tencom2"/>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7938" name="Group 165"/>
          <p:cNvGrpSpPr>
            <a:grpSpLocks/>
          </p:cNvGrpSpPr>
          <p:nvPr/>
        </p:nvGrpSpPr>
        <p:grpSpPr bwMode="auto">
          <a:xfrm>
            <a:off x="7380289" y="2927350"/>
            <a:ext cx="1163637" cy="609600"/>
            <a:chOff x="3689" y="1844"/>
            <a:chExt cx="733" cy="384"/>
          </a:xfrm>
        </p:grpSpPr>
        <p:grpSp>
          <p:nvGrpSpPr>
            <p:cNvPr id="37948" name="Group 166"/>
            <p:cNvGrpSpPr>
              <a:grpSpLocks/>
            </p:cNvGrpSpPr>
            <p:nvPr/>
          </p:nvGrpSpPr>
          <p:grpSpPr bwMode="auto">
            <a:xfrm>
              <a:off x="4173" y="1844"/>
              <a:ext cx="249" cy="384"/>
              <a:chOff x="2638" y="2131"/>
              <a:chExt cx="1380" cy="2073"/>
            </a:xfrm>
          </p:grpSpPr>
          <p:sp>
            <p:nvSpPr>
              <p:cNvPr id="37950" name="Freeform 167"/>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1" name="Freeform 168"/>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2" name="Freeform 169"/>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3" name="Freeform 170"/>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4" name="Freeform 171"/>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5" name="Freeform 172"/>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6" name="Freeform 173"/>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7" name="Freeform 174"/>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8" name="Freeform 175"/>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9" name="Freeform 176"/>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0" name="Freeform 177"/>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1" name="Freeform 178"/>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2" name="Freeform 179"/>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3" name="Freeform 180"/>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4" name="Freeform 181"/>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5" name="Freeform 182"/>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6" name="Freeform 183"/>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7" name="Freeform 184"/>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8" name="Freeform 185"/>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9" name="Freeform 186"/>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0" name="Freeform 187"/>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1" name="Freeform 188"/>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2" name="Freeform 189"/>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3" name="Freeform 190"/>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4" name="Freeform 191"/>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5" name="Freeform 192"/>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6" name="Freeform 193"/>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7" name="Freeform 194"/>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8" name="Freeform 195"/>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9" name="Freeform 196"/>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0" name="Freeform 197"/>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1" name="Freeform 198"/>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2" name="Freeform 199"/>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3" name="Freeform 200"/>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4" name="Freeform 201"/>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5" name="Freeform 202"/>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6" name="Freeform 203"/>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7949" name="Text Box 204"/>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37939" name="AutoShape 205"/>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37940" name="Group 206"/>
          <p:cNvGrpSpPr>
            <a:grpSpLocks/>
          </p:cNvGrpSpPr>
          <p:nvPr/>
        </p:nvGrpSpPr>
        <p:grpSpPr bwMode="auto">
          <a:xfrm>
            <a:off x="9409113" y="2528889"/>
            <a:ext cx="717550" cy="758825"/>
            <a:chOff x="4970" y="1593"/>
            <a:chExt cx="452" cy="478"/>
          </a:xfrm>
        </p:grpSpPr>
        <p:pic>
          <p:nvPicPr>
            <p:cNvPr id="37946" name="Picture 207"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4970"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47" name="Picture 208"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5171"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7941" name="Group 209"/>
          <p:cNvGrpSpPr>
            <a:grpSpLocks/>
          </p:cNvGrpSpPr>
          <p:nvPr/>
        </p:nvGrpSpPr>
        <p:grpSpPr bwMode="auto">
          <a:xfrm>
            <a:off x="9110663" y="1128713"/>
            <a:ext cx="754062" cy="1504950"/>
            <a:chOff x="4779" y="711"/>
            <a:chExt cx="475" cy="948"/>
          </a:xfrm>
        </p:grpSpPr>
        <p:sp>
          <p:nvSpPr>
            <p:cNvPr id="37944" name="Line 210"/>
            <p:cNvSpPr>
              <a:spLocks noChangeShapeType="1"/>
            </p:cNvSpPr>
            <p:nvPr/>
          </p:nvSpPr>
          <p:spPr bwMode="auto">
            <a:xfrm rot="-137029" flipH="1" flipV="1">
              <a:off x="4779" y="711"/>
              <a:ext cx="353" cy="83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7945" name="Text Box 211"/>
            <p:cNvSpPr txBox="1">
              <a:spLocks noChangeArrowheads="1"/>
            </p:cNvSpPr>
            <p:nvPr/>
          </p:nvSpPr>
          <p:spPr bwMode="auto">
            <a:xfrm rot="3694671">
              <a:off x="4797" y="1203"/>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37942" name="Text Box 212"/>
          <p:cNvSpPr txBox="1">
            <a:spLocks noChangeArrowheads="1"/>
          </p:cNvSpPr>
          <p:nvPr/>
        </p:nvSpPr>
        <p:spPr bwMode="auto">
          <a:xfrm>
            <a:off x="9177338" y="571500"/>
            <a:ext cx="1382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CHURCH</a:t>
            </a:r>
          </a:p>
        </p:txBody>
      </p:sp>
      <p:sp>
        <p:nvSpPr>
          <p:cNvPr id="37943" name="Text Box 213"/>
          <p:cNvSpPr txBox="1">
            <a:spLocks noChangeArrowheads="1"/>
          </p:cNvSpPr>
          <p:nvPr/>
        </p:nvSpPr>
        <p:spPr bwMode="auto">
          <a:xfrm>
            <a:off x="9313864" y="944563"/>
            <a:ext cx="13541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PROVISION</a:t>
            </a:r>
          </a:p>
        </p:txBody>
      </p:sp>
      <p:sp>
        <p:nvSpPr>
          <p:cNvPr id="2" name="Text Box 29">
            <a:extLst>
              <a:ext uri="{FF2B5EF4-FFF2-40B4-BE49-F238E27FC236}">
                <a16:creationId xmlns:a16="http://schemas.microsoft.com/office/drawing/2014/main" id="{0847FDFE-87DB-152E-BFAA-95B16446485F}"/>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89E30B53-6040-311F-3D1A-21695BC62854}"/>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0AA4E759-4F88-162A-AC75-0DBC54B77D16}"/>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274C4950-1795-3273-A23D-93043D653933}"/>
              </a:ext>
            </a:extLst>
          </p:cNvPr>
          <p:cNvPicPr>
            <a:picLocks noChangeAspect="1"/>
          </p:cNvPicPr>
          <p:nvPr/>
        </p:nvPicPr>
        <p:blipFill>
          <a:blip r:embed="rId12"/>
          <a:stretch>
            <a:fillRect/>
          </a:stretch>
        </p:blipFill>
        <p:spPr>
          <a:xfrm>
            <a:off x="4941942" y="2557464"/>
            <a:ext cx="794018" cy="758826"/>
          </a:xfrm>
          <a:prstGeom prst="rect">
            <a:avLst/>
          </a:prstGeom>
        </p:spPr>
      </p:pic>
      <p:grpSp>
        <p:nvGrpSpPr>
          <p:cNvPr id="37908" name="Group 30"/>
          <p:cNvGrpSpPr>
            <a:grpSpLocks/>
          </p:cNvGrpSpPr>
          <p:nvPr/>
        </p:nvGrpSpPr>
        <p:grpSpPr bwMode="auto">
          <a:xfrm>
            <a:off x="5267326" y="2673351"/>
            <a:ext cx="1152525" cy="460375"/>
            <a:chOff x="2759" y="1652"/>
            <a:chExt cx="726" cy="290"/>
          </a:xfrm>
        </p:grpSpPr>
        <p:sp>
          <p:nvSpPr>
            <p:cNvPr id="38046" name="Line 31"/>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8047" name="Line 32"/>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8048" name="Line 33"/>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3544929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xit" presetSubtype="0" fill="hold" nodeType="clickEffect">
                                  <p:stCondLst>
                                    <p:cond delay="0"/>
                                  </p:stCondLst>
                                  <p:childTnLst>
                                    <p:animEffect transition="out" filter="dissolve">
                                      <p:cBhvr>
                                        <p:cTn id="6" dur="5000"/>
                                        <p:tgtEl>
                                          <p:spTgt spid="60578"/>
                                        </p:tgtEl>
                                      </p:cBhvr>
                                    </p:animEffect>
                                    <p:set>
                                      <p:cBhvr>
                                        <p:cTn id="7" dur="1" fill="hold">
                                          <p:stCondLst>
                                            <p:cond delay="4999"/>
                                          </p:stCondLst>
                                        </p:cTn>
                                        <p:tgtEl>
                                          <p:spTgt spid="60578"/>
                                        </p:tgtEl>
                                        <p:attrNameLst>
                                          <p:attrName>style.visibility</p:attrName>
                                        </p:attrNameLst>
                                      </p:cBhvr>
                                      <p:to>
                                        <p:strVal val="hidden"/>
                                      </p:to>
                                    </p:set>
                                  </p:childTnLst>
                                </p:cTn>
                              </p:par>
                              <p:par>
                                <p:cTn id="8" presetID="9" presetClass="entr" presetSubtype="0" fill="hold" grpId="0" nodeType="withEffect">
                                  <p:stCondLst>
                                    <p:cond delay="500"/>
                                  </p:stCondLst>
                                  <p:childTnLst>
                                    <p:set>
                                      <p:cBhvr>
                                        <p:cTn id="9" dur="1" fill="hold">
                                          <p:stCondLst>
                                            <p:cond delay="0"/>
                                          </p:stCondLst>
                                        </p:cTn>
                                        <p:tgtEl>
                                          <p:spTgt spid="60579"/>
                                        </p:tgtEl>
                                        <p:attrNameLst>
                                          <p:attrName>style.visibility</p:attrName>
                                        </p:attrNameLst>
                                      </p:cBhvr>
                                      <p:to>
                                        <p:strVal val="visible"/>
                                      </p:to>
                                    </p:set>
                                    <p:animEffect transition="in" filter="dissolve">
                                      <p:cBhvr>
                                        <p:cTn id="10" dur="2000"/>
                                        <p:tgtEl>
                                          <p:spTgt spid="60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57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23" name="Group 13"/>
          <p:cNvGrpSpPr>
            <a:grpSpLocks/>
          </p:cNvGrpSpPr>
          <p:nvPr/>
        </p:nvGrpSpPr>
        <p:grpSpPr bwMode="auto">
          <a:xfrm>
            <a:off x="2424113" y="1052513"/>
            <a:ext cx="1223962" cy="500062"/>
            <a:chOff x="582" y="708"/>
            <a:chExt cx="895" cy="315"/>
          </a:xfrm>
        </p:grpSpPr>
        <p:sp>
          <p:nvSpPr>
            <p:cNvPr id="39076" name="Line 14"/>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9077" name="Line 15"/>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9078" name="Line 16"/>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9079" name="Line 17"/>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9080" name="Line 18"/>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9081" name="Line 19"/>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38914" name="Rectangle 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38915" name="Group 3"/>
          <p:cNvGrpSpPr>
            <a:grpSpLocks/>
          </p:cNvGrpSpPr>
          <p:nvPr/>
        </p:nvGrpSpPr>
        <p:grpSpPr bwMode="auto">
          <a:xfrm>
            <a:off x="1181100" y="2133600"/>
            <a:ext cx="685800" cy="2667000"/>
            <a:chOff x="-216" y="1344"/>
            <a:chExt cx="432" cy="1680"/>
          </a:xfrm>
        </p:grpSpPr>
        <p:sp>
          <p:nvSpPr>
            <p:cNvPr id="39082" name="Oval 4"/>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9083" name="Text Box 5"/>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38916" name="Line 6"/>
          <p:cNvSpPr>
            <a:spLocks noChangeShapeType="1"/>
          </p:cNvSpPr>
          <p:nvPr/>
        </p:nvSpPr>
        <p:spPr bwMode="auto">
          <a:xfrm>
            <a:off x="1811338"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17" name="AutoShape 7"/>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8918" name="Text Box 8"/>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38919" name="Text Box 9"/>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38921" name="Text Box 11"/>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38922" name="Text Box 12"/>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38924" name="Picture 20"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25" name="Text Box 21"/>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38926" name="Text Box 22"/>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38928" name="Text Box 26"/>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38929" name="Text Box 27"/>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38930" name="Line 28"/>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8931" name="Picture 29"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933" name="Group 34"/>
          <p:cNvGrpSpPr>
            <a:grpSpLocks/>
          </p:cNvGrpSpPr>
          <p:nvPr/>
        </p:nvGrpSpPr>
        <p:grpSpPr bwMode="auto">
          <a:xfrm>
            <a:off x="4548188" y="1628775"/>
            <a:ext cx="576262" cy="768350"/>
            <a:chOff x="2638" y="2131"/>
            <a:chExt cx="1380" cy="2073"/>
          </a:xfrm>
        </p:grpSpPr>
        <p:sp>
          <p:nvSpPr>
            <p:cNvPr id="39034" name="Freeform 3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5" name="Freeform 3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6" name="Freeform 3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7" name="Freeform 3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8" name="Freeform 3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9" name="Freeform 4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0" name="Freeform 4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1" name="Freeform 4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2" name="Freeform 4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3" name="Freeform 4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4" name="Freeform 4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5" name="Freeform 4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6" name="Freeform 4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7" name="Freeform 4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8" name="Freeform 4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9" name="Freeform 5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0" name="Freeform 5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1" name="Freeform 5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2" name="Freeform 5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3" name="Freeform 5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4" name="Freeform 5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5" name="Freeform 5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6" name="Freeform 5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7" name="Freeform 5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8" name="Freeform 5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9" name="Freeform 6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0" name="Freeform 6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1" name="Freeform 6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2" name="Freeform 6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3" name="Freeform 6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4" name="Freeform 6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5" name="Freeform 6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6" name="Freeform 6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7" name="Freeform 6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8" name="Freeform 6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9" name="Freeform 7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0" name="Freeform 7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8934" name="Text Box 72"/>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38935" name="Group 73"/>
          <p:cNvGrpSpPr>
            <a:grpSpLocks/>
          </p:cNvGrpSpPr>
          <p:nvPr/>
        </p:nvGrpSpPr>
        <p:grpSpPr bwMode="auto">
          <a:xfrm>
            <a:off x="5988051" y="3536951"/>
            <a:ext cx="690563" cy="1611313"/>
            <a:chOff x="3098" y="2257"/>
            <a:chExt cx="435" cy="1015"/>
          </a:xfrm>
        </p:grpSpPr>
        <p:sp>
          <p:nvSpPr>
            <p:cNvPr id="39031" name="Line 74"/>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32" name="Text Box 75"/>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39033" name="Text Box 76"/>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38936" name="Picture 77"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937" name="Group 78"/>
          <p:cNvGrpSpPr>
            <a:grpSpLocks/>
          </p:cNvGrpSpPr>
          <p:nvPr/>
        </p:nvGrpSpPr>
        <p:grpSpPr bwMode="auto">
          <a:xfrm>
            <a:off x="5843588" y="4797426"/>
            <a:ext cx="1693862" cy="568325"/>
            <a:chOff x="3001" y="3055"/>
            <a:chExt cx="1067" cy="358"/>
          </a:xfrm>
        </p:grpSpPr>
        <p:grpSp>
          <p:nvGrpSpPr>
            <p:cNvPr id="39026" name="Group 79"/>
            <p:cNvGrpSpPr>
              <a:grpSpLocks/>
            </p:cNvGrpSpPr>
            <p:nvPr/>
          </p:nvGrpSpPr>
          <p:grpSpPr bwMode="auto">
            <a:xfrm>
              <a:off x="3001" y="3055"/>
              <a:ext cx="1067" cy="304"/>
              <a:chOff x="2927" y="3466"/>
              <a:chExt cx="1067" cy="304"/>
            </a:xfrm>
          </p:grpSpPr>
          <p:sp>
            <p:nvSpPr>
              <p:cNvPr id="39028" name="Text Box 80"/>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39029" name="Object 81"/>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39029" name="Object 8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9030" name="Object 82"/>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39030" name="Object 8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9027" name="Text Box 83"/>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38938" name="Line 8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8939" name="Group 85"/>
          <p:cNvGrpSpPr>
            <a:grpSpLocks/>
          </p:cNvGrpSpPr>
          <p:nvPr/>
        </p:nvGrpSpPr>
        <p:grpSpPr bwMode="auto">
          <a:xfrm>
            <a:off x="6780213" y="2384425"/>
            <a:ext cx="1763712" cy="1036638"/>
            <a:chOff x="3799" y="1507"/>
            <a:chExt cx="1138" cy="653"/>
          </a:xfrm>
        </p:grpSpPr>
        <p:sp>
          <p:nvSpPr>
            <p:cNvPr id="39024" name="Line 86"/>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25" name="Line 87"/>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38940" name="Picture 88"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41" name="Text Box 130"/>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38942" name="Rectangle 131"/>
          <p:cNvSpPr>
            <a:spLocks noChangeArrowheads="1"/>
          </p:cNvSpPr>
          <p:nvPr/>
        </p:nvSpPr>
        <p:spPr bwMode="auto">
          <a:xfrm>
            <a:off x="6926263" y="3536950"/>
            <a:ext cx="2195512"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38943" name="Line 132"/>
          <p:cNvSpPr>
            <a:spLocks noChangeShapeType="1"/>
          </p:cNvSpPr>
          <p:nvPr/>
        </p:nvSpPr>
        <p:spPr bwMode="auto">
          <a:xfrm flipH="1">
            <a:off x="789622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8944" name="Freeform 133"/>
          <p:cNvSpPr>
            <a:spLocks/>
          </p:cNvSpPr>
          <p:nvPr/>
        </p:nvSpPr>
        <p:spPr bwMode="auto">
          <a:xfrm>
            <a:off x="8724900" y="2276476"/>
            <a:ext cx="203200" cy="1878013"/>
          </a:xfrm>
          <a:custGeom>
            <a:avLst/>
            <a:gdLst>
              <a:gd name="T0" fmla="*/ 2147483647 w 128"/>
              <a:gd name="T1" fmla="*/ 0 h 1183"/>
              <a:gd name="T2" fmla="*/ 2147483647 w 128"/>
              <a:gd name="T3" fmla="*/ 2147483647 h 1183"/>
              <a:gd name="T4" fmla="*/ 2147483647 w 128"/>
              <a:gd name="T5" fmla="*/ 2147483647 h 1183"/>
              <a:gd name="T6" fmla="*/ 0 w 128"/>
              <a:gd name="T7" fmla="*/ 2147483647 h 1183"/>
              <a:gd name="T8" fmla="*/ 0 60000 65536"/>
              <a:gd name="T9" fmla="*/ 0 60000 65536"/>
              <a:gd name="T10" fmla="*/ 0 60000 65536"/>
              <a:gd name="T11" fmla="*/ 0 60000 65536"/>
              <a:gd name="T12" fmla="*/ 0 w 128"/>
              <a:gd name="T13" fmla="*/ 0 h 1183"/>
              <a:gd name="T14" fmla="*/ 128 w 128"/>
              <a:gd name="T15" fmla="*/ 1183 h 1183"/>
            </a:gdLst>
            <a:ahLst/>
            <a:cxnLst>
              <a:cxn ang="T8">
                <a:pos x="T0" y="T1"/>
              </a:cxn>
              <a:cxn ang="T9">
                <a:pos x="T2" y="T3"/>
              </a:cxn>
              <a:cxn ang="T10">
                <a:pos x="T4" y="T5"/>
              </a:cxn>
              <a:cxn ang="T11">
                <a:pos x="T6" y="T7"/>
              </a:cxn>
            </a:cxnLst>
            <a:rect l="T12" t="T13" r="T14" b="T15"/>
            <a:pathLst>
              <a:path w="128" h="1183">
                <a:moveTo>
                  <a:pt x="113" y="0"/>
                </a:moveTo>
                <a:cubicBezTo>
                  <a:pt x="120" y="429"/>
                  <a:pt x="128" y="859"/>
                  <a:pt x="113" y="1021"/>
                </a:cubicBezTo>
                <a:cubicBezTo>
                  <a:pt x="98" y="1183"/>
                  <a:pt x="42" y="1069"/>
                  <a:pt x="23" y="975"/>
                </a:cubicBezTo>
                <a:cubicBezTo>
                  <a:pt x="4" y="881"/>
                  <a:pt x="4" y="541"/>
                  <a:pt x="0" y="454"/>
                </a:cubicBezTo>
              </a:path>
            </a:pathLst>
          </a:custGeom>
          <a:noFill/>
          <a:ln w="317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5" name="Rectangle 134"/>
          <p:cNvSpPr>
            <a:spLocks noChangeArrowheads="1"/>
          </p:cNvSpPr>
          <p:nvPr/>
        </p:nvSpPr>
        <p:spPr bwMode="auto">
          <a:xfrm>
            <a:off x="8867775" y="3536950"/>
            <a:ext cx="23749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The Lamb of God</a:t>
            </a:r>
          </a:p>
          <a:p>
            <a:pPr eaLnBrk="1" hangingPunct="1">
              <a:spcBef>
                <a:spcPct val="0"/>
              </a:spcBef>
              <a:buFontTx/>
              <a:buNone/>
            </a:pPr>
            <a:r>
              <a:rPr lang="en-US" altLang="en-US" sz="1100" b="1">
                <a:solidFill>
                  <a:srgbClr val="FF3300"/>
                </a:solidFill>
              </a:rPr>
              <a:t>* Sinless</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world </a:t>
            </a:r>
          </a:p>
          <a:p>
            <a:pPr eaLnBrk="1" hangingPunct="1">
              <a:spcBef>
                <a:spcPct val="0"/>
              </a:spcBef>
              <a:buFontTx/>
              <a:buNone/>
            </a:pPr>
            <a:r>
              <a:rPr lang="en-US" altLang="en-US" sz="1100" b="1">
                <a:solidFill>
                  <a:srgbClr val="FF3300"/>
                </a:solidFill>
              </a:rPr>
              <a:t>* Sins taken away forever</a:t>
            </a:r>
          </a:p>
        </p:txBody>
      </p:sp>
      <p:sp>
        <p:nvSpPr>
          <p:cNvPr id="38946" name="Line 135"/>
          <p:cNvSpPr>
            <a:spLocks noChangeShapeType="1"/>
          </p:cNvSpPr>
          <p:nvPr/>
        </p:nvSpPr>
        <p:spPr bwMode="auto">
          <a:xfrm>
            <a:off x="9048751" y="3105151"/>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8947" name="WordArt 136"/>
          <p:cNvSpPr>
            <a:spLocks noChangeArrowheads="1" noChangeShapeType="1" noTextEdit="1"/>
          </p:cNvSpPr>
          <p:nvPr/>
        </p:nvSpPr>
        <p:spPr bwMode="auto">
          <a:xfrm>
            <a:off x="8075614" y="908050"/>
            <a:ext cx="1150937" cy="431800"/>
          </a:xfrm>
          <a:prstGeom prst="rect">
            <a:avLst/>
          </a:prstGeom>
        </p:spPr>
        <p:txBody>
          <a:bodyPr spcFirstLastPara="1" wrap="none" fromWordArt="1">
            <a:prstTxWarp prst="textArchUp">
              <a:avLst>
                <a:gd name="adj" fmla="val 10800004"/>
              </a:avLst>
            </a:prstTxWarp>
          </a:bodyPr>
          <a:lstStyle/>
          <a:p>
            <a:pPr algn="ctr"/>
            <a:r>
              <a:rPr lang="en-US" sz="3600" kern="10">
                <a:ln w="9525">
                  <a:solidFill>
                    <a:schemeClr val="hlink"/>
                  </a:solidFill>
                  <a:round/>
                  <a:headEnd/>
                  <a:tailEnd/>
                </a:ln>
                <a:latin typeface="Arial Black"/>
              </a:rPr>
              <a:t>"It is Finished"</a:t>
            </a:r>
          </a:p>
        </p:txBody>
      </p:sp>
      <p:grpSp>
        <p:nvGrpSpPr>
          <p:cNvPr id="38948" name="Group 137"/>
          <p:cNvGrpSpPr>
            <a:grpSpLocks/>
          </p:cNvGrpSpPr>
          <p:nvPr/>
        </p:nvGrpSpPr>
        <p:grpSpPr bwMode="auto">
          <a:xfrm>
            <a:off x="9409113" y="2528889"/>
            <a:ext cx="717550" cy="758825"/>
            <a:chOff x="4970" y="1593"/>
            <a:chExt cx="452" cy="478"/>
          </a:xfrm>
        </p:grpSpPr>
        <p:pic>
          <p:nvPicPr>
            <p:cNvPr id="39022" name="Picture 138"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4970"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023" name="Picture 139"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5171"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8949" name="Group 140"/>
          <p:cNvGrpSpPr>
            <a:grpSpLocks/>
          </p:cNvGrpSpPr>
          <p:nvPr/>
        </p:nvGrpSpPr>
        <p:grpSpPr bwMode="auto">
          <a:xfrm>
            <a:off x="9110663" y="1128713"/>
            <a:ext cx="754062" cy="1504950"/>
            <a:chOff x="4779" y="711"/>
            <a:chExt cx="475" cy="948"/>
          </a:xfrm>
        </p:grpSpPr>
        <p:sp>
          <p:nvSpPr>
            <p:cNvPr id="39020" name="Line 141"/>
            <p:cNvSpPr>
              <a:spLocks noChangeShapeType="1"/>
            </p:cNvSpPr>
            <p:nvPr/>
          </p:nvSpPr>
          <p:spPr bwMode="auto">
            <a:xfrm rot="-137029" flipH="1" flipV="1">
              <a:off x="4779" y="711"/>
              <a:ext cx="353" cy="83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21" name="Text Box 142"/>
            <p:cNvSpPr txBox="1">
              <a:spLocks noChangeArrowheads="1"/>
            </p:cNvSpPr>
            <p:nvPr/>
          </p:nvSpPr>
          <p:spPr bwMode="auto">
            <a:xfrm rot="3694671">
              <a:off x="4797" y="1203"/>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38950" name="Text Box 143"/>
          <p:cNvSpPr txBox="1">
            <a:spLocks noChangeArrowheads="1"/>
          </p:cNvSpPr>
          <p:nvPr/>
        </p:nvSpPr>
        <p:spPr bwMode="auto">
          <a:xfrm>
            <a:off x="9177338" y="571500"/>
            <a:ext cx="1382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CHURCH</a:t>
            </a:r>
          </a:p>
        </p:txBody>
      </p:sp>
      <p:grpSp>
        <p:nvGrpSpPr>
          <p:cNvPr id="38951" name="Group 146"/>
          <p:cNvGrpSpPr>
            <a:grpSpLocks/>
          </p:cNvGrpSpPr>
          <p:nvPr/>
        </p:nvGrpSpPr>
        <p:grpSpPr bwMode="auto">
          <a:xfrm>
            <a:off x="4403725" y="3968750"/>
            <a:ext cx="1536700" cy="2730500"/>
            <a:chOff x="907" y="2500"/>
            <a:chExt cx="968" cy="1720"/>
          </a:xfrm>
        </p:grpSpPr>
        <p:sp>
          <p:nvSpPr>
            <p:cNvPr id="39018" name="Text Box 147"/>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39019" name="Text Box 148"/>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sp>
        <p:nvSpPr>
          <p:cNvPr id="38952" name="Text Box 149"/>
          <p:cNvSpPr txBox="1">
            <a:spLocks noChangeArrowheads="1"/>
          </p:cNvSpPr>
          <p:nvPr/>
        </p:nvSpPr>
        <p:spPr bwMode="auto">
          <a:xfrm>
            <a:off x="9313864" y="944563"/>
            <a:ext cx="13541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PROVISION</a:t>
            </a:r>
          </a:p>
        </p:txBody>
      </p:sp>
      <p:sp>
        <p:nvSpPr>
          <p:cNvPr id="38955" name="Text Box 153"/>
          <p:cNvSpPr txBox="1">
            <a:spLocks noChangeArrowheads="1"/>
          </p:cNvSpPr>
          <p:nvPr/>
        </p:nvSpPr>
        <p:spPr bwMode="auto">
          <a:xfrm>
            <a:off x="446087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38956" name="Text Box 154"/>
          <p:cNvSpPr txBox="1">
            <a:spLocks noChangeArrowheads="1"/>
          </p:cNvSpPr>
          <p:nvPr/>
        </p:nvSpPr>
        <p:spPr bwMode="auto">
          <a:xfrm>
            <a:off x="690880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38957" name="Group 155"/>
          <p:cNvGrpSpPr>
            <a:grpSpLocks/>
          </p:cNvGrpSpPr>
          <p:nvPr/>
        </p:nvGrpSpPr>
        <p:grpSpPr bwMode="auto">
          <a:xfrm>
            <a:off x="4116388" y="836614"/>
            <a:ext cx="4464050" cy="346075"/>
            <a:chOff x="2033" y="684"/>
            <a:chExt cx="2710" cy="218"/>
          </a:xfrm>
        </p:grpSpPr>
        <p:sp>
          <p:nvSpPr>
            <p:cNvPr id="39016" name="Line 156"/>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17" name="Text Box 157"/>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38958" name="Group 158"/>
          <p:cNvGrpSpPr>
            <a:grpSpLocks/>
          </p:cNvGrpSpPr>
          <p:nvPr/>
        </p:nvGrpSpPr>
        <p:grpSpPr bwMode="auto">
          <a:xfrm>
            <a:off x="4224338" y="1341438"/>
            <a:ext cx="6443662" cy="5516562"/>
            <a:chOff x="1701" y="845"/>
            <a:chExt cx="4059" cy="3475"/>
          </a:xfrm>
        </p:grpSpPr>
        <p:sp>
          <p:nvSpPr>
            <p:cNvPr id="39014" name="Line 159"/>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15" name="Line 160"/>
            <p:cNvSpPr>
              <a:spLocks noChangeShapeType="1"/>
            </p:cNvSpPr>
            <p:nvPr/>
          </p:nvSpPr>
          <p:spPr bwMode="auto">
            <a:xfrm>
              <a:off x="1746" y="890"/>
              <a:ext cx="4014" cy="14"/>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8959" name="Group 161"/>
          <p:cNvGrpSpPr>
            <a:grpSpLocks/>
          </p:cNvGrpSpPr>
          <p:nvPr/>
        </p:nvGrpSpPr>
        <p:grpSpPr bwMode="auto">
          <a:xfrm>
            <a:off x="5267326" y="798513"/>
            <a:ext cx="936625" cy="1790700"/>
            <a:chOff x="2358" y="503"/>
            <a:chExt cx="590" cy="1128"/>
          </a:xfrm>
        </p:grpSpPr>
        <p:sp>
          <p:nvSpPr>
            <p:cNvPr id="39012" name="Line 162"/>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13" name="Text Box 163"/>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38960" name="Group 164"/>
          <p:cNvGrpSpPr>
            <a:grpSpLocks/>
          </p:cNvGrpSpPr>
          <p:nvPr/>
        </p:nvGrpSpPr>
        <p:grpSpPr bwMode="auto">
          <a:xfrm>
            <a:off x="6923089" y="800100"/>
            <a:ext cx="936625" cy="1873250"/>
            <a:chOff x="3401" y="504"/>
            <a:chExt cx="590" cy="1180"/>
          </a:xfrm>
        </p:grpSpPr>
        <p:sp>
          <p:nvSpPr>
            <p:cNvPr id="39010" name="Line 165"/>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11" name="Text Box 166"/>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38961" name="Group 167"/>
          <p:cNvGrpSpPr>
            <a:grpSpLocks/>
          </p:cNvGrpSpPr>
          <p:nvPr/>
        </p:nvGrpSpPr>
        <p:grpSpPr bwMode="auto">
          <a:xfrm>
            <a:off x="8112126" y="1052514"/>
            <a:ext cx="1008063" cy="2376487"/>
            <a:chOff x="4309" y="663"/>
            <a:chExt cx="635" cy="1497"/>
          </a:xfrm>
        </p:grpSpPr>
        <p:sp>
          <p:nvSpPr>
            <p:cNvPr id="39008" name="Line 168"/>
            <p:cNvSpPr>
              <a:spLocks noChangeShapeType="1"/>
            </p:cNvSpPr>
            <p:nvPr/>
          </p:nvSpPr>
          <p:spPr bwMode="auto">
            <a:xfrm flipV="1">
              <a:off x="4626" y="663"/>
              <a:ext cx="0" cy="1497"/>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09" name="Line 169"/>
            <p:cNvSpPr>
              <a:spLocks noChangeShapeType="1"/>
            </p:cNvSpPr>
            <p:nvPr/>
          </p:nvSpPr>
          <p:spPr bwMode="auto">
            <a:xfrm>
              <a:off x="4309" y="1140"/>
              <a:ext cx="635" cy="0"/>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8962" name="Text Box 170"/>
          <p:cNvSpPr txBox="1">
            <a:spLocks noChangeArrowheads="1"/>
          </p:cNvSpPr>
          <p:nvPr/>
        </p:nvSpPr>
        <p:spPr bwMode="auto">
          <a:xfrm rot="5400000">
            <a:off x="7367588" y="5311776"/>
            <a:ext cx="30591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a:solidFill>
                  <a:schemeClr val="hlink"/>
                </a:solidFill>
                <a:cs typeface="Arial" charset="0"/>
              </a:rPr>
              <a:t>→</a:t>
            </a:r>
            <a:r>
              <a:rPr lang="en-US" altLang="en-US" sz="2400" b="1">
                <a:solidFill>
                  <a:schemeClr val="hlink"/>
                </a:solidFill>
                <a:cs typeface="Arial" charset="0"/>
              </a:rPr>
              <a:t> </a:t>
            </a:r>
            <a:r>
              <a:rPr lang="en-US" altLang="en-US" sz="2400" b="1">
                <a:solidFill>
                  <a:schemeClr val="hlink"/>
                </a:solidFill>
              </a:rPr>
              <a:t>Defeats </a:t>
            </a:r>
            <a:r>
              <a:rPr lang="en-US" altLang="en-US" sz="2800" b="1">
                <a:solidFill>
                  <a:schemeClr val="hlink"/>
                </a:solidFill>
              </a:rPr>
              <a:t>→</a:t>
            </a:r>
          </a:p>
        </p:txBody>
      </p:sp>
      <p:sp>
        <p:nvSpPr>
          <p:cNvPr id="38963" name="Text Box 171"/>
          <p:cNvSpPr txBox="1">
            <a:spLocks noChangeArrowheads="1"/>
          </p:cNvSpPr>
          <p:nvPr/>
        </p:nvSpPr>
        <p:spPr bwMode="auto">
          <a:xfrm>
            <a:off x="9083676" y="4868864"/>
            <a:ext cx="19081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u="sng">
                <a:solidFill>
                  <a:schemeClr val="hlink"/>
                </a:solidFill>
              </a:rPr>
              <a:t>DELAY</a:t>
            </a:r>
          </a:p>
        </p:txBody>
      </p:sp>
      <p:sp>
        <p:nvSpPr>
          <p:cNvPr id="61612" name="Rectangle 172"/>
          <p:cNvSpPr>
            <a:spLocks noChangeArrowheads="1"/>
          </p:cNvSpPr>
          <p:nvPr/>
        </p:nvSpPr>
        <p:spPr bwMode="auto">
          <a:xfrm>
            <a:off x="8724900" y="0"/>
            <a:ext cx="1943100" cy="6129338"/>
          </a:xfrm>
          <a:prstGeom prst="rect">
            <a:avLst/>
          </a:prstGeom>
          <a:solidFill>
            <a:srgbClr val="FFFFB5">
              <a:alpha val="16862"/>
            </a:srgbClr>
          </a:solidFill>
          <a:ln w="317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38966" name="Picture 174" descr="Tencom2"/>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967" name="Group 175"/>
          <p:cNvGrpSpPr>
            <a:grpSpLocks/>
          </p:cNvGrpSpPr>
          <p:nvPr/>
        </p:nvGrpSpPr>
        <p:grpSpPr bwMode="auto">
          <a:xfrm>
            <a:off x="7380289" y="2927350"/>
            <a:ext cx="1163637" cy="609600"/>
            <a:chOff x="3689" y="1844"/>
            <a:chExt cx="733" cy="384"/>
          </a:xfrm>
        </p:grpSpPr>
        <p:grpSp>
          <p:nvGrpSpPr>
            <p:cNvPr id="38969" name="Group 176"/>
            <p:cNvGrpSpPr>
              <a:grpSpLocks/>
            </p:cNvGrpSpPr>
            <p:nvPr/>
          </p:nvGrpSpPr>
          <p:grpSpPr bwMode="auto">
            <a:xfrm>
              <a:off x="4173" y="1844"/>
              <a:ext cx="249" cy="384"/>
              <a:chOff x="2638" y="2131"/>
              <a:chExt cx="1380" cy="2073"/>
            </a:xfrm>
          </p:grpSpPr>
          <p:sp>
            <p:nvSpPr>
              <p:cNvPr id="38971" name="Freeform 177"/>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2" name="Freeform 178"/>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3" name="Freeform 179"/>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4" name="Freeform 180"/>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5" name="Freeform 181"/>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6" name="Freeform 182"/>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7" name="Freeform 183"/>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8" name="Freeform 184"/>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9" name="Freeform 185"/>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0" name="Freeform 186"/>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1" name="Freeform 187"/>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2" name="Freeform 188"/>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3" name="Freeform 189"/>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4" name="Freeform 190"/>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5" name="Freeform 191"/>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6" name="Freeform 192"/>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7" name="Freeform 193"/>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8" name="Freeform 194"/>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9" name="Freeform 195"/>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0" name="Freeform 196"/>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1" name="Freeform 197"/>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2" name="Freeform 198"/>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3" name="Freeform 199"/>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4" name="Freeform 200"/>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5" name="Freeform 201"/>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6" name="Freeform 202"/>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7" name="Freeform 203"/>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8" name="Freeform 204"/>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9" name="Freeform 205"/>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0" name="Freeform 206"/>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1" name="Freeform 207"/>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2" name="Freeform 208"/>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3" name="Freeform 209"/>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4" name="Freeform 210"/>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5" name="Freeform 211"/>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6" name="Freeform 212"/>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7" name="Freeform 213"/>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8970" name="Text Box 214"/>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38968" name="AutoShape 215"/>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 name="Text Box 29">
            <a:extLst>
              <a:ext uri="{FF2B5EF4-FFF2-40B4-BE49-F238E27FC236}">
                <a16:creationId xmlns:a16="http://schemas.microsoft.com/office/drawing/2014/main" id="{28ABC415-C2CB-5EB5-8F0D-480E190A1662}"/>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4300701D-FCC3-F511-14B9-DEE96726B1D6}"/>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55344050-DDF3-EE79-4F18-89E354DFC2B7}"/>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FC4C9591-D6E6-BA38-F11C-CD03608F7107}"/>
              </a:ext>
            </a:extLst>
          </p:cNvPr>
          <p:cNvPicPr>
            <a:picLocks noChangeAspect="1"/>
          </p:cNvPicPr>
          <p:nvPr/>
        </p:nvPicPr>
        <p:blipFill>
          <a:blip r:embed="rId11"/>
          <a:stretch>
            <a:fillRect/>
          </a:stretch>
        </p:blipFill>
        <p:spPr>
          <a:xfrm>
            <a:off x="4941942" y="2557464"/>
            <a:ext cx="794018" cy="758826"/>
          </a:xfrm>
          <a:prstGeom prst="rect">
            <a:avLst/>
          </a:prstGeom>
        </p:spPr>
      </p:pic>
      <p:grpSp>
        <p:nvGrpSpPr>
          <p:cNvPr id="38932" name="Group 30"/>
          <p:cNvGrpSpPr>
            <a:grpSpLocks/>
          </p:cNvGrpSpPr>
          <p:nvPr/>
        </p:nvGrpSpPr>
        <p:grpSpPr bwMode="auto">
          <a:xfrm>
            <a:off x="5267326" y="2673351"/>
            <a:ext cx="1152525" cy="460375"/>
            <a:chOff x="2759" y="1652"/>
            <a:chExt cx="726" cy="290"/>
          </a:xfrm>
        </p:grpSpPr>
        <p:sp>
          <p:nvSpPr>
            <p:cNvPr id="39071" name="Line 31"/>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72" name="Line 32"/>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73" name="Line 33"/>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3418054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1612"/>
                                        </p:tgtEl>
                                        <p:attrNameLst>
                                          <p:attrName>style.visibility</p:attrName>
                                        </p:attrNameLst>
                                      </p:cBhvr>
                                      <p:to>
                                        <p:strVal val="visible"/>
                                      </p:to>
                                    </p:set>
                                    <p:anim calcmode="lin" valueType="num">
                                      <p:cBhvr>
                                        <p:cTn id="7" dur="1000" fill="hold"/>
                                        <p:tgtEl>
                                          <p:spTgt spid="61612"/>
                                        </p:tgtEl>
                                        <p:attrNameLst>
                                          <p:attrName>ppt_w</p:attrName>
                                        </p:attrNameLst>
                                      </p:cBhvr>
                                      <p:tavLst>
                                        <p:tav tm="0">
                                          <p:val>
                                            <p:fltVal val="0"/>
                                          </p:val>
                                        </p:tav>
                                        <p:tav tm="100000">
                                          <p:val>
                                            <p:strVal val="#ppt_w"/>
                                          </p:val>
                                        </p:tav>
                                      </p:tavLst>
                                    </p:anim>
                                    <p:anim calcmode="lin" valueType="num">
                                      <p:cBhvr>
                                        <p:cTn id="8" dur="1000" fill="hold"/>
                                        <p:tgtEl>
                                          <p:spTgt spid="61612"/>
                                        </p:tgtEl>
                                        <p:attrNameLst>
                                          <p:attrName>ppt_h</p:attrName>
                                        </p:attrNameLst>
                                      </p:cBhvr>
                                      <p:tavLst>
                                        <p:tav tm="0">
                                          <p:val>
                                            <p:fltVal val="0"/>
                                          </p:val>
                                        </p:tav>
                                        <p:tav tm="100000">
                                          <p:val>
                                            <p:strVal val="#ppt_h"/>
                                          </p:val>
                                        </p:tav>
                                      </p:tavLst>
                                    </p:anim>
                                    <p:animEffect transition="in" filter="fade">
                                      <p:cBhvr>
                                        <p:cTn id="9" dur="1000"/>
                                        <p:tgtEl>
                                          <p:spTgt spid="616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612"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23" name="Group 13"/>
          <p:cNvGrpSpPr>
            <a:grpSpLocks/>
          </p:cNvGrpSpPr>
          <p:nvPr/>
        </p:nvGrpSpPr>
        <p:grpSpPr bwMode="auto">
          <a:xfrm>
            <a:off x="2424113" y="1052513"/>
            <a:ext cx="1223962" cy="500062"/>
            <a:chOff x="582" y="708"/>
            <a:chExt cx="895" cy="315"/>
          </a:xfrm>
        </p:grpSpPr>
        <p:sp>
          <p:nvSpPr>
            <p:cNvPr id="39076" name="Line 14"/>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9077" name="Line 15"/>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9078" name="Line 16"/>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9079" name="Line 17"/>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9080" name="Line 18"/>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9081" name="Line 19"/>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38914" name="Rectangle 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38915" name="Group 3"/>
          <p:cNvGrpSpPr>
            <a:grpSpLocks/>
          </p:cNvGrpSpPr>
          <p:nvPr/>
        </p:nvGrpSpPr>
        <p:grpSpPr bwMode="auto">
          <a:xfrm>
            <a:off x="1181100" y="2133600"/>
            <a:ext cx="685800" cy="2667000"/>
            <a:chOff x="-216" y="1344"/>
            <a:chExt cx="432" cy="1680"/>
          </a:xfrm>
        </p:grpSpPr>
        <p:sp>
          <p:nvSpPr>
            <p:cNvPr id="39082" name="Oval 4"/>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9083" name="Text Box 5"/>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38916" name="Line 6"/>
          <p:cNvSpPr>
            <a:spLocks noChangeShapeType="1"/>
          </p:cNvSpPr>
          <p:nvPr/>
        </p:nvSpPr>
        <p:spPr bwMode="auto">
          <a:xfrm>
            <a:off x="1811338"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17" name="AutoShape 7"/>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8918" name="Text Box 8"/>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38919" name="Text Box 9"/>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38921" name="Text Box 11"/>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38922" name="Text Box 12"/>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38924" name="Picture 20"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25" name="Text Box 21"/>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38926" name="Text Box 22"/>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38928" name="Text Box 26"/>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38929" name="Text Box 27"/>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38930" name="Line 28"/>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8931" name="Picture 29"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933" name="Group 34"/>
          <p:cNvGrpSpPr>
            <a:grpSpLocks/>
          </p:cNvGrpSpPr>
          <p:nvPr/>
        </p:nvGrpSpPr>
        <p:grpSpPr bwMode="auto">
          <a:xfrm>
            <a:off x="4548188" y="1628775"/>
            <a:ext cx="576262" cy="768350"/>
            <a:chOff x="2638" y="2131"/>
            <a:chExt cx="1380" cy="2073"/>
          </a:xfrm>
        </p:grpSpPr>
        <p:sp>
          <p:nvSpPr>
            <p:cNvPr id="39034" name="Freeform 3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5" name="Freeform 3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6" name="Freeform 3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7" name="Freeform 3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8" name="Freeform 3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9" name="Freeform 4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0" name="Freeform 4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1" name="Freeform 4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2" name="Freeform 4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3" name="Freeform 4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4" name="Freeform 4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5" name="Freeform 4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6" name="Freeform 4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7" name="Freeform 4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8" name="Freeform 4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9" name="Freeform 5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0" name="Freeform 5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1" name="Freeform 5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2" name="Freeform 5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3" name="Freeform 5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4" name="Freeform 5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5" name="Freeform 5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6" name="Freeform 5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7" name="Freeform 5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8" name="Freeform 5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9" name="Freeform 6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0" name="Freeform 6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1" name="Freeform 6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2" name="Freeform 6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3" name="Freeform 6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4" name="Freeform 6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5" name="Freeform 6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6" name="Freeform 6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7" name="Freeform 6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8" name="Freeform 6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9" name="Freeform 7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0" name="Freeform 7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8934" name="Text Box 72"/>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38935" name="Group 73"/>
          <p:cNvGrpSpPr>
            <a:grpSpLocks/>
          </p:cNvGrpSpPr>
          <p:nvPr/>
        </p:nvGrpSpPr>
        <p:grpSpPr bwMode="auto">
          <a:xfrm>
            <a:off x="5988051" y="3536951"/>
            <a:ext cx="690563" cy="1611313"/>
            <a:chOff x="3098" y="2257"/>
            <a:chExt cx="435" cy="1015"/>
          </a:xfrm>
        </p:grpSpPr>
        <p:sp>
          <p:nvSpPr>
            <p:cNvPr id="39031" name="Line 74"/>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32" name="Text Box 75"/>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39033" name="Text Box 76"/>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38936" name="Picture 77"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937" name="Group 78"/>
          <p:cNvGrpSpPr>
            <a:grpSpLocks/>
          </p:cNvGrpSpPr>
          <p:nvPr/>
        </p:nvGrpSpPr>
        <p:grpSpPr bwMode="auto">
          <a:xfrm>
            <a:off x="5843588" y="4797426"/>
            <a:ext cx="1693862" cy="568325"/>
            <a:chOff x="3001" y="3055"/>
            <a:chExt cx="1067" cy="358"/>
          </a:xfrm>
        </p:grpSpPr>
        <p:grpSp>
          <p:nvGrpSpPr>
            <p:cNvPr id="39026" name="Group 79"/>
            <p:cNvGrpSpPr>
              <a:grpSpLocks/>
            </p:cNvGrpSpPr>
            <p:nvPr/>
          </p:nvGrpSpPr>
          <p:grpSpPr bwMode="auto">
            <a:xfrm>
              <a:off x="3001" y="3055"/>
              <a:ext cx="1067" cy="304"/>
              <a:chOff x="2927" y="3466"/>
              <a:chExt cx="1067" cy="304"/>
            </a:xfrm>
          </p:grpSpPr>
          <p:sp>
            <p:nvSpPr>
              <p:cNvPr id="39028" name="Text Box 80"/>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39029" name="Object 81"/>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39029" name="Object 8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9030" name="Object 82"/>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39030" name="Object 8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9027" name="Text Box 83"/>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38938" name="Line 8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8939" name="Group 85"/>
          <p:cNvGrpSpPr>
            <a:grpSpLocks/>
          </p:cNvGrpSpPr>
          <p:nvPr/>
        </p:nvGrpSpPr>
        <p:grpSpPr bwMode="auto">
          <a:xfrm>
            <a:off x="6780213" y="2384425"/>
            <a:ext cx="1763712" cy="1036638"/>
            <a:chOff x="3799" y="1507"/>
            <a:chExt cx="1138" cy="653"/>
          </a:xfrm>
        </p:grpSpPr>
        <p:sp>
          <p:nvSpPr>
            <p:cNvPr id="39024" name="Line 86"/>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25" name="Line 87"/>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38940" name="Picture 88"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41" name="Text Box 130"/>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38942" name="Rectangle 131"/>
          <p:cNvSpPr>
            <a:spLocks noChangeArrowheads="1"/>
          </p:cNvSpPr>
          <p:nvPr/>
        </p:nvSpPr>
        <p:spPr bwMode="auto">
          <a:xfrm>
            <a:off x="6926263" y="3536950"/>
            <a:ext cx="2195512"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38943" name="Line 132"/>
          <p:cNvSpPr>
            <a:spLocks noChangeShapeType="1"/>
          </p:cNvSpPr>
          <p:nvPr/>
        </p:nvSpPr>
        <p:spPr bwMode="auto">
          <a:xfrm flipH="1">
            <a:off x="789622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8944" name="Freeform 133"/>
          <p:cNvSpPr>
            <a:spLocks/>
          </p:cNvSpPr>
          <p:nvPr/>
        </p:nvSpPr>
        <p:spPr bwMode="auto">
          <a:xfrm>
            <a:off x="8724900" y="2276476"/>
            <a:ext cx="203200" cy="1878013"/>
          </a:xfrm>
          <a:custGeom>
            <a:avLst/>
            <a:gdLst>
              <a:gd name="T0" fmla="*/ 2147483647 w 128"/>
              <a:gd name="T1" fmla="*/ 0 h 1183"/>
              <a:gd name="T2" fmla="*/ 2147483647 w 128"/>
              <a:gd name="T3" fmla="*/ 2147483647 h 1183"/>
              <a:gd name="T4" fmla="*/ 2147483647 w 128"/>
              <a:gd name="T5" fmla="*/ 2147483647 h 1183"/>
              <a:gd name="T6" fmla="*/ 0 w 128"/>
              <a:gd name="T7" fmla="*/ 2147483647 h 1183"/>
              <a:gd name="T8" fmla="*/ 0 60000 65536"/>
              <a:gd name="T9" fmla="*/ 0 60000 65536"/>
              <a:gd name="T10" fmla="*/ 0 60000 65536"/>
              <a:gd name="T11" fmla="*/ 0 60000 65536"/>
              <a:gd name="T12" fmla="*/ 0 w 128"/>
              <a:gd name="T13" fmla="*/ 0 h 1183"/>
              <a:gd name="T14" fmla="*/ 128 w 128"/>
              <a:gd name="T15" fmla="*/ 1183 h 1183"/>
            </a:gdLst>
            <a:ahLst/>
            <a:cxnLst>
              <a:cxn ang="T8">
                <a:pos x="T0" y="T1"/>
              </a:cxn>
              <a:cxn ang="T9">
                <a:pos x="T2" y="T3"/>
              </a:cxn>
              <a:cxn ang="T10">
                <a:pos x="T4" y="T5"/>
              </a:cxn>
              <a:cxn ang="T11">
                <a:pos x="T6" y="T7"/>
              </a:cxn>
            </a:cxnLst>
            <a:rect l="T12" t="T13" r="T14" b="T15"/>
            <a:pathLst>
              <a:path w="128" h="1183">
                <a:moveTo>
                  <a:pt x="113" y="0"/>
                </a:moveTo>
                <a:cubicBezTo>
                  <a:pt x="120" y="429"/>
                  <a:pt x="128" y="859"/>
                  <a:pt x="113" y="1021"/>
                </a:cubicBezTo>
                <a:cubicBezTo>
                  <a:pt x="98" y="1183"/>
                  <a:pt x="42" y="1069"/>
                  <a:pt x="23" y="975"/>
                </a:cubicBezTo>
                <a:cubicBezTo>
                  <a:pt x="4" y="881"/>
                  <a:pt x="4" y="541"/>
                  <a:pt x="0" y="454"/>
                </a:cubicBezTo>
              </a:path>
            </a:pathLst>
          </a:custGeom>
          <a:noFill/>
          <a:ln w="317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5" name="Rectangle 134"/>
          <p:cNvSpPr>
            <a:spLocks noChangeArrowheads="1"/>
          </p:cNvSpPr>
          <p:nvPr/>
        </p:nvSpPr>
        <p:spPr bwMode="auto">
          <a:xfrm>
            <a:off x="8867775" y="3536950"/>
            <a:ext cx="23749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The Lamb of God</a:t>
            </a:r>
          </a:p>
          <a:p>
            <a:pPr eaLnBrk="1" hangingPunct="1">
              <a:spcBef>
                <a:spcPct val="0"/>
              </a:spcBef>
              <a:buFontTx/>
              <a:buNone/>
            </a:pPr>
            <a:r>
              <a:rPr lang="en-US" altLang="en-US" sz="1100" b="1">
                <a:solidFill>
                  <a:srgbClr val="FF3300"/>
                </a:solidFill>
              </a:rPr>
              <a:t>* Sinless</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world </a:t>
            </a:r>
          </a:p>
          <a:p>
            <a:pPr eaLnBrk="1" hangingPunct="1">
              <a:spcBef>
                <a:spcPct val="0"/>
              </a:spcBef>
              <a:buFontTx/>
              <a:buNone/>
            </a:pPr>
            <a:r>
              <a:rPr lang="en-US" altLang="en-US" sz="1100" b="1">
                <a:solidFill>
                  <a:srgbClr val="FF3300"/>
                </a:solidFill>
              </a:rPr>
              <a:t>* Sins taken away forever</a:t>
            </a:r>
          </a:p>
        </p:txBody>
      </p:sp>
      <p:sp>
        <p:nvSpPr>
          <p:cNvPr id="38946" name="Line 135"/>
          <p:cNvSpPr>
            <a:spLocks noChangeShapeType="1"/>
          </p:cNvSpPr>
          <p:nvPr/>
        </p:nvSpPr>
        <p:spPr bwMode="auto">
          <a:xfrm>
            <a:off x="9048751" y="3105151"/>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8947" name="WordArt 136"/>
          <p:cNvSpPr>
            <a:spLocks noChangeArrowheads="1" noChangeShapeType="1" noTextEdit="1"/>
          </p:cNvSpPr>
          <p:nvPr/>
        </p:nvSpPr>
        <p:spPr bwMode="auto">
          <a:xfrm>
            <a:off x="8075614" y="908050"/>
            <a:ext cx="1150937" cy="431800"/>
          </a:xfrm>
          <a:prstGeom prst="rect">
            <a:avLst/>
          </a:prstGeom>
        </p:spPr>
        <p:txBody>
          <a:bodyPr spcFirstLastPara="1" wrap="none" fromWordArt="1">
            <a:prstTxWarp prst="textArchUp">
              <a:avLst>
                <a:gd name="adj" fmla="val 10800004"/>
              </a:avLst>
            </a:prstTxWarp>
          </a:bodyPr>
          <a:lstStyle/>
          <a:p>
            <a:pPr algn="ctr"/>
            <a:r>
              <a:rPr lang="en-US" sz="3600" kern="10">
                <a:ln w="9525">
                  <a:solidFill>
                    <a:schemeClr val="hlink"/>
                  </a:solidFill>
                  <a:round/>
                  <a:headEnd/>
                  <a:tailEnd/>
                </a:ln>
                <a:latin typeface="Arial Black"/>
              </a:rPr>
              <a:t>"It is Finished"</a:t>
            </a:r>
          </a:p>
        </p:txBody>
      </p:sp>
      <p:grpSp>
        <p:nvGrpSpPr>
          <p:cNvPr id="38948" name="Group 137"/>
          <p:cNvGrpSpPr>
            <a:grpSpLocks/>
          </p:cNvGrpSpPr>
          <p:nvPr/>
        </p:nvGrpSpPr>
        <p:grpSpPr bwMode="auto">
          <a:xfrm>
            <a:off x="9409113" y="2528889"/>
            <a:ext cx="717550" cy="758825"/>
            <a:chOff x="4970" y="1593"/>
            <a:chExt cx="452" cy="478"/>
          </a:xfrm>
        </p:grpSpPr>
        <p:pic>
          <p:nvPicPr>
            <p:cNvPr id="39022" name="Picture 138"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4970"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023" name="Picture 139"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5171"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8949" name="Group 140"/>
          <p:cNvGrpSpPr>
            <a:grpSpLocks/>
          </p:cNvGrpSpPr>
          <p:nvPr/>
        </p:nvGrpSpPr>
        <p:grpSpPr bwMode="auto">
          <a:xfrm>
            <a:off x="9110663" y="1128713"/>
            <a:ext cx="754062" cy="1504950"/>
            <a:chOff x="4779" y="711"/>
            <a:chExt cx="475" cy="948"/>
          </a:xfrm>
        </p:grpSpPr>
        <p:sp>
          <p:nvSpPr>
            <p:cNvPr id="39020" name="Line 141"/>
            <p:cNvSpPr>
              <a:spLocks noChangeShapeType="1"/>
            </p:cNvSpPr>
            <p:nvPr/>
          </p:nvSpPr>
          <p:spPr bwMode="auto">
            <a:xfrm rot="-137029" flipH="1" flipV="1">
              <a:off x="4779" y="711"/>
              <a:ext cx="353" cy="83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21" name="Text Box 142"/>
            <p:cNvSpPr txBox="1">
              <a:spLocks noChangeArrowheads="1"/>
            </p:cNvSpPr>
            <p:nvPr/>
          </p:nvSpPr>
          <p:spPr bwMode="auto">
            <a:xfrm rot="3694671">
              <a:off x="4797" y="1203"/>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38950" name="Text Box 143"/>
          <p:cNvSpPr txBox="1">
            <a:spLocks noChangeArrowheads="1"/>
          </p:cNvSpPr>
          <p:nvPr/>
        </p:nvSpPr>
        <p:spPr bwMode="auto">
          <a:xfrm>
            <a:off x="9177338" y="571500"/>
            <a:ext cx="1382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CHURCH</a:t>
            </a:r>
          </a:p>
        </p:txBody>
      </p:sp>
      <p:grpSp>
        <p:nvGrpSpPr>
          <p:cNvPr id="38951" name="Group 146"/>
          <p:cNvGrpSpPr>
            <a:grpSpLocks/>
          </p:cNvGrpSpPr>
          <p:nvPr/>
        </p:nvGrpSpPr>
        <p:grpSpPr bwMode="auto">
          <a:xfrm>
            <a:off x="4403725" y="3968750"/>
            <a:ext cx="1536700" cy="2730500"/>
            <a:chOff x="907" y="2500"/>
            <a:chExt cx="968" cy="1720"/>
          </a:xfrm>
        </p:grpSpPr>
        <p:sp>
          <p:nvSpPr>
            <p:cNvPr id="39018" name="Text Box 147"/>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39019" name="Text Box 148"/>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sp>
        <p:nvSpPr>
          <p:cNvPr id="38952" name="Text Box 149"/>
          <p:cNvSpPr txBox="1">
            <a:spLocks noChangeArrowheads="1"/>
          </p:cNvSpPr>
          <p:nvPr/>
        </p:nvSpPr>
        <p:spPr bwMode="auto">
          <a:xfrm>
            <a:off x="9313864" y="944563"/>
            <a:ext cx="13541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PROVISION</a:t>
            </a:r>
          </a:p>
        </p:txBody>
      </p:sp>
      <p:sp>
        <p:nvSpPr>
          <p:cNvPr id="38955" name="Text Box 153"/>
          <p:cNvSpPr txBox="1">
            <a:spLocks noChangeArrowheads="1"/>
          </p:cNvSpPr>
          <p:nvPr/>
        </p:nvSpPr>
        <p:spPr bwMode="auto">
          <a:xfrm>
            <a:off x="446087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38956" name="Text Box 154"/>
          <p:cNvSpPr txBox="1">
            <a:spLocks noChangeArrowheads="1"/>
          </p:cNvSpPr>
          <p:nvPr/>
        </p:nvSpPr>
        <p:spPr bwMode="auto">
          <a:xfrm>
            <a:off x="690880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38957" name="Group 155"/>
          <p:cNvGrpSpPr>
            <a:grpSpLocks/>
          </p:cNvGrpSpPr>
          <p:nvPr/>
        </p:nvGrpSpPr>
        <p:grpSpPr bwMode="auto">
          <a:xfrm>
            <a:off x="4116388" y="836614"/>
            <a:ext cx="4464050" cy="346075"/>
            <a:chOff x="2033" y="684"/>
            <a:chExt cx="2710" cy="218"/>
          </a:xfrm>
        </p:grpSpPr>
        <p:sp>
          <p:nvSpPr>
            <p:cNvPr id="39016" name="Line 156"/>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17" name="Text Box 157"/>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38958" name="Group 158"/>
          <p:cNvGrpSpPr>
            <a:grpSpLocks/>
          </p:cNvGrpSpPr>
          <p:nvPr/>
        </p:nvGrpSpPr>
        <p:grpSpPr bwMode="auto">
          <a:xfrm>
            <a:off x="4224338" y="1341438"/>
            <a:ext cx="6443662" cy="5516562"/>
            <a:chOff x="1701" y="845"/>
            <a:chExt cx="4059" cy="3475"/>
          </a:xfrm>
        </p:grpSpPr>
        <p:sp>
          <p:nvSpPr>
            <p:cNvPr id="39014" name="Line 159"/>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15" name="Line 160"/>
            <p:cNvSpPr>
              <a:spLocks noChangeShapeType="1"/>
            </p:cNvSpPr>
            <p:nvPr/>
          </p:nvSpPr>
          <p:spPr bwMode="auto">
            <a:xfrm flipV="1">
              <a:off x="1746" y="888"/>
              <a:ext cx="4014" cy="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8959" name="Group 161"/>
          <p:cNvGrpSpPr>
            <a:grpSpLocks/>
          </p:cNvGrpSpPr>
          <p:nvPr/>
        </p:nvGrpSpPr>
        <p:grpSpPr bwMode="auto">
          <a:xfrm>
            <a:off x="5267326" y="798513"/>
            <a:ext cx="936625" cy="1790700"/>
            <a:chOff x="2358" y="503"/>
            <a:chExt cx="590" cy="1128"/>
          </a:xfrm>
        </p:grpSpPr>
        <p:sp>
          <p:nvSpPr>
            <p:cNvPr id="39012" name="Line 162"/>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13" name="Text Box 163"/>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38960" name="Group 164"/>
          <p:cNvGrpSpPr>
            <a:grpSpLocks/>
          </p:cNvGrpSpPr>
          <p:nvPr/>
        </p:nvGrpSpPr>
        <p:grpSpPr bwMode="auto">
          <a:xfrm>
            <a:off x="6923089" y="800100"/>
            <a:ext cx="936625" cy="1873250"/>
            <a:chOff x="3401" y="504"/>
            <a:chExt cx="590" cy="1180"/>
          </a:xfrm>
        </p:grpSpPr>
        <p:sp>
          <p:nvSpPr>
            <p:cNvPr id="39010" name="Line 165"/>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11" name="Text Box 166"/>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38961" name="Group 167"/>
          <p:cNvGrpSpPr>
            <a:grpSpLocks/>
          </p:cNvGrpSpPr>
          <p:nvPr/>
        </p:nvGrpSpPr>
        <p:grpSpPr bwMode="auto">
          <a:xfrm>
            <a:off x="8112126" y="1052514"/>
            <a:ext cx="1008063" cy="2376487"/>
            <a:chOff x="4309" y="663"/>
            <a:chExt cx="635" cy="1497"/>
          </a:xfrm>
        </p:grpSpPr>
        <p:sp>
          <p:nvSpPr>
            <p:cNvPr id="39008" name="Line 168"/>
            <p:cNvSpPr>
              <a:spLocks noChangeShapeType="1"/>
            </p:cNvSpPr>
            <p:nvPr/>
          </p:nvSpPr>
          <p:spPr bwMode="auto">
            <a:xfrm flipV="1">
              <a:off x="4626" y="663"/>
              <a:ext cx="0" cy="1497"/>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09" name="Line 169"/>
            <p:cNvSpPr>
              <a:spLocks noChangeShapeType="1"/>
            </p:cNvSpPr>
            <p:nvPr/>
          </p:nvSpPr>
          <p:spPr bwMode="auto">
            <a:xfrm>
              <a:off x="4309" y="1140"/>
              <a:ext cx="635" cy="0"/>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8962" name="Text Box 170"/>
          <p:cNvSpPr txBox="1">
            <a:spLocks noChangeArrowheads="1"/>
          </p:cNvSpPr>
          <p:nvPr/>
        </p:nvSpPr>
        <p:spPr bwMode="auto">
          <a:xfrm rot="5400000">
            <a:off x="7367588" y="5311776"/>
            <a:ext cx="30591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a:solidFill>
                  <a:schemeClr val="hlink"/>
                </a:solidFill>
                <a:cs typeface="Arial" charset="0"/>
              </a:rPr>
              <a:t>→</a:t>
            </a:r>
            <a:r>
              <a:rPr lang="en-US" altLang="en-US" sz="2400" b="1">
                <a:solidFill>
                  <a:schemeClr val="hlink"/>
                </a:solidFill>
                <a:cs typeface="Arial" charset="0"/>
              </a:rPr>
              <a:t> </a:t>
            </a:r>
            <a:r>
              <a:rPr lang="en-US" altLang="en-US" sz="2400" b="1">
                <a:solidFill>
                  <a:schemeClr val="hlink"/>
                </a:solidFill>
              </a:rPr>
              <a:t>Defeats </a:t>
            </a:r>
            <a:r>
              <a:rPr lang="en-US" altLang="en-US" sz="2800" b="1">
                <a:solidFill>
                  <a:schemeClr val="hlink"/>
                </a:solidFill>
              </a:rPr>
              <a:t>→</a:t>
            </a:r>
          </a:p>
        </p:txBody>
      </p:sp>
      <p:sp>
        <p:nvSpPr>
          <p:cNvPr id="38963" name="Text Box 171"/>
          <p:cNvSpPr txBox="1">
            <a:spLocks noChangeArrowheads="1"/>
          </p:cNvSpPr>
          <p:nvPr/>
        </p:nvSpPr>
        <p:spPr bwMode="auto">
          <a:xfrm>
            <a:off x="9083676" y="4868864"/>
            <a:ext cx="19081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u="sng">
                <a:solidFill>
                  <a:schemeClr val="hlink"/>
                </a:solidFill>
              </a:rPr>
              <a:t>DELAY</a:t>
            </a:r>
          </a:p>
        </p:txBody>
      </p:sp>
      <p:sp>
        <p:nvSpPr>
          <p:cNvPr id="61612" name="Rectangle 172"/>
          <p:cNvSpPr>
            <a:spLocks noChangeArrowheads="1"/>
          </p:cNvSpPr>
          <p:nvPr/>
        </p:nvSpPr>
        <p:spPr bwMode="auto">
          <a:xfrm>
            <a:off x="8724900" y="0"/>
            <a:ext cx="1943100" cy="6129338"/>
          </a:xfrm>
          <a:prstGeom prst="rect">
            <a:avLst/>
          </a:prstGeom>
          <a:solidFill>
            <a:srgbClr val="FFFFB5">
              <a:alpha val="16862"/>
            </a:srgbClr>
          </a:solidFill>
          <a:ln w="317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38966" name="Picture 174" descr="Tencom2"/>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967" name="Group 175"/>
          <p:cNvGrpSpPr>
            <a:grpSpLocks/>
          </p:cNvGrpSpPr>
          <p:nvPr/>
        </p:nvGrpSpPr>
        <p:grpSpPr bwMode="auto">
          <a:xfrm>
            <a:off x="7380289" y="2927350"/>
            <a:ext cx="1163637" cy="609600"/>
            <a:chOff x="3689" y="1844"/>
            <a:chExt cx="733" cy="384"/>
          </a:xfrm>
        </p:grpSpPr>
        <p:grpSp>
          <p:nvGrpSpPr>
            <p:cNvPr id="38969" name="Group 176"/>
            <p:cNvGrpSpPr>
              <a:grpSpLocks/>
            </p:cNvGrpSpPr>
            <p:nvPr/>
          </p:nvGrpSpPr>
          <p:grpSpPr bwMode="auto">
            <a:xfrm>
              <a:off x="4173" y="1844"/>
              <a:ext cx="249" cy="384"/>
              <a:chOff x="2638" y="2131"/>
              <a:chExt cx="1380" cy="2073"/>
            </a:xfrm>
          </p:grpSpPr>
          <p:sp>
            <p:nvSpPr>
              <p:cNvPr id="38971" name="Freeform 177"/>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2" name="Freeform 178"/>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3" name="Freeform 179"/>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4" name="Freeform 180"/>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5" name="Freeform 181"/>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6" name="Freeform 182"/>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7" name="Freeform 183"/>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8" name="Freeform 184"/>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9" name="Freeform 185"/>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0" name="Freeform 186"/>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1" name="Freeform 187"/>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2" name="Freeform 188"/>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3" name="Freeform 189"/>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4" name="Freeform 190"/>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5" name="Freeform 191"/>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6" name="Freeform 192"/>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7" name="Freeform 193"/>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8" name="Freeform 194"/>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9" name="Freeform 195"/>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0" name="Freeform 196"/>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1" name="Freeform 197"/>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2" name="Freeform 198"/>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3" name="Freeform 199"/>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4" name="Freeform 200"/>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5" name="Freeform 201"/>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6" name="Freeform 202"/>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7" name="Freeform 203"/>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8" name="Freeform 204"/>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9" name="Freeform 205"/>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0" name="Freeform 206"/>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1" name="Freeform 207"/>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2" name="Freeform 208"/>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3" name="Freeform 209"/>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4" name="Freeform 210"/>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5" name="Freeform 211"/>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6" name="Freeform 212"/>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7" name="Freeform 213"/>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8970" name="Text Box 214"/>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38968" name="AutoShape 215"/>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 name="Text Box 29">
            <a:extLst>
              <a:ext uri="{FF2B5EF4-FFF2-40B4-BE49-F238E27FC236}">
                <a16:creationId xmlns:a16="http://schemas.microsoft.com/office/drawing/2014/main" id="{DD493E3E-15FB-3086-797C-9B9EDE0DFF9F}"/>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7E9D4EFE-1174-2A04-12FF-7D86FCBD9654}"/>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9">
            <a:extLst>
              <a:ext uri="{FF2B5EF4-FFF2-40B4-BE49-F238E27FC236}">
                <a16:creationId xmlns:a16="http://schemas.microsoft.com/office/drawing/2014/main" id="{19F8AF3B-8EFF-625D-5649-5C73E6B818B2}"/>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C2FD5685-A9F8-E662-AAF4-1F622EB96D30}"/>
              </a:ext>
            </a:extLst>
          </p:cNvPr>
          <p:cNvPicPr>
            <a:picLocks noChangeAspect="1"/>
          </p:cNvPicPr>
          <p:nvPr/>
        </p:nvPicPr>
        <p:blipFill>
          <a:blip r:embed="rId11"/>
          <a:stretch>
            <a:fillRect/>
          </a:stretch>
        </p:blipFill>
        <p:spPr>
          <a:xfrm>
            <a:off x="4941942" y="2557464"/>
            <a:ext cx="794018" cy="758826"/>
          </a:xfrm>
          <a:prstGeom prst="rect">
            <a:avLst/>
          </a:prstGeom>
        </p:spPr>
      </p:pic>
      <p:grpSp>
        <p:nvGrpSpPr>
          <p:cNvPr id="38932" name="Group 30"/>
          <p:cNvGrpSpPr>
            <a:grpSpLocks/>
          </p:cNvGrpSpPr>
          <p:nvPr/>
        </p:nvGrpSpPr>
        <p:grpSpPr bwMode="auto">
          <a:xfrm>
            <a:off x="5267326" y="2673351"/>
            <a:ext cx="1152525" cy="460375"/>
            <a:chOff x="2759" y="1652"/>
            <a:chExt cx="726" cy="290"/>
          </a:xfrm>
        </p:grpSpPr>
        <p:sp>
          <p:nvSpPr>
            <p:cNvPr id="39071" name="Line 31"/>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72" name="Line 32"/>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73" name="Line 33"/>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3574462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23" name="Group 13"/>
          <p:cNvGrpSpPr>
            <a:grpSpLocks/>
          </p:cNvGrpSpPr>
          <p:nvPr/>
        </p:nvGrpSpPr>
        <p:grpSpPr bwMode="auto">
          <a:xfrm>
            <a:off x="2424113" y="1052513"/>
            <a:ext cx="1223962" cy="500062"/>
            <a:chOff x="582" y="708"/>
            <a:chExt cx="895" cy="315"/>
          </a:xfrm>
        </p:grpSpPr>
        <p:sp>
          <p:nvSpPr>
            <p:cNvPr id="39076" name="Line 14"/>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9077" name="Line 15"/>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9078" name="Line 16"/>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9079" name="Line 17"/>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9080" name="Line 18"/>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9081" name="Line 19"/>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38914" name="Rectangle 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38915" name="Group 3"/>
          <p:cNvGrpSpPr>
            <a:grpSpLocks/>
          </p:cNvGrpSpPr>
          <p:nvPr/>
        </p:nvGrpSpPr>
        <p:grpSpPr bwMode="auto">
          <a:xfrm>
            <a:off x="1181100" y="2133600"/>
            <a:ext cx="685800" cy="2667000"/>
            <a:chOff x="-216" y="1344"/>
            <a:chExt cx="432" cy="1680"/>
          </a:xfrm>
        </p:grpSpPr>
        <p:sp>
          <p:nvSpPr>
            <p:cNvPr id="39082" name="Oval 4"/>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9083" name="Text Box 5"/>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38916" name="Line 6"/>
          <p:cNvSpPr>
            <a:spLocks noChangeShapeType="1"/>
          </p:cNvSpPr>
          <p:nvPr/>
        </p:nvSpPr>
        <p:spPr bwMode="auto">
          <a:xfrm>
            <a:off x="1811338"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17" name="AutoShape 7"/>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8918" name="Text Box 8"/>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38919" name="Text Box 9"/>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38921" name="Text Box 11"/>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38922" name="Text Box 12"/>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38924" name="Picture 20"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25" name="Text Box 21"/>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38926" name="Text Box 22"/>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38928" name="Text Box 26"/>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38929" name="Text Box 27"/>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38930" name="Line 28"/>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8931" name="Picture 29"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933" name="Group 34"/>
          <p:cNvGrpSpPr>
            <a:grpSpLocks/>
          </p:cNvGrpSpPr>
          <p:nvPr/>
        </p:nvGrpSpPr>
        <p:grpSpPr bwMode="auto">
          <a:xfrm>
            <a:off x="4548188" y="1628775"/>
            <a:ext cx="576262" cy="768350"/>
            <a:chOff x="2638" y="2131"/>
            <a:chExt cx="1380" cy="2073"/>
          </a:xfrm>
        </p:grpSpPr>
        <p:sp>
          <p:nvSpPr>
            <p:cNvPr id="39034" name="Freeform 3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5" name="Freeform 3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6" name="Freeform 3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7" name="Freeform 3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8" name="Freeform 3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9" name="Freeform 4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0" name="Freeform 4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1" name="Freeform 4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2" name="Freeform 4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3" name="Freeform 4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4" name="Freeform 4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5" name="Freeform 4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6" name="Freeform 4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7" name="Freeform 4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8" name="Freeform 4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9" name="Freeform 5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0" name="Freeform 5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1" name="Freeform 5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2" name="Freeform 5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3" name="Freeform 5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4" name="Freeform 5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5" name="Freeform 5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6" name="Freeform 5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7" name="Freeform 5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8" name="Freeform 5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9" name="Freeform 6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0" name="Freeform 6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1" name="Freeform 6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2" name="Freeform 6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3" name="Freeform 6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4" name="Freeform 6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5" name="Freeform 6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6" name="Freeform 6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7" name="Freeform 6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8" name="Freeform 6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9" name="Freeform 7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0" name="Freeform 7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8934" name="Text Box 72"/>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38935" name="Group 73"/>
          <p:cNvGrpSpPr>
            <a:grpSpLocks/>
          </p:cNvGrpSpPr>
          <p:nvPr/>
        </p:nvGrpSpPr>
        <p:grpSpPr bwMode="auto">
          <a:xfrm>
            <a:off x="5988051" y="3536951"/>
            <a:ext cx="690563" cy="1611313"/>
            <a:chOff x="3098" y="2257"/>
            <a:chExt cx="435" cy="1015"/>
          </a:xfrm>
        </p:grpSpPr>
        <p:sp>
          <p:nvSpPr>
            <p:cNvPr id="39031" name="Line 74"/>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32" name="Text Box 75"/>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39033" name="Text Box 76"/>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38936" name="Picture 77"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937" name="Group 78"/>
          <p:cNvGrpSpPr>
            <a:grpSpLocks/>
          </p:cNvGrpSpPr>
          <p:nvPr/>
        </p:nvGrpSpPr>
        <p:grpSpPr bwMode="auto">
          <a:xfrm>
            <a:off x="5843588" y="4797426"/>
            <a:ext cx="1693862" cy="568325"/>
            <a:chOff x="3001" y="3055"/>
            <a:chExt cx="1067" cy="358"/>
          </a:xfrm>
        </p:grpSpPr>
        <p:grpSp>
          <p:nvGrpSpPr>
            <p:cNvPr id="39026" name="Group 79"/>
            <p:cNvGrpSpPr>
              <a:grpSpLocks/>
            </p:cNvGrpSpPr>
            <p:nvPr/>
          </p:nvGrpSpPr>
          <p:grpSpPr bwMode="auto">
            <a:xfrm>
              <a:off x="3001" y="3055"/>
              <a:ext cx="1067" cy="304"/>
              <a:chOff x="2927" y="3466"/>
              <a:chExt cx="1067" cy="304"/>
            </a:xfrm>
          </p:grpSpPr>
          <p:sp>
            <p:nvSpPr>
              <p:cNvPr id="39028" name="Text Box 80"/>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39029" name="Object 81"/>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39029" name="Object 8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9030" name="Object 82"/>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39030" name="Object 8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9027" name="Text Box 83"/>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38938" name="Line 8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8939" name="Group 85"/>
          <p:cNvGrpSpPr>
            <a:grpSpLocks/>
          </p:cNvGrpSpPr>
          <p:nvPr/>
        </p:nvGrpSpPr>
        <p:grpSpPr bwMode="auto">
          <a:xfrm>
            <a:off x="6780213" y="2384425"/>
            <a:ext cx="1763712" cy="1036638"/>
            <a:chOff x="3799" y="1507"/>
            <a:chExt cx="1138" cy="653"/>
          </a:xfrm>
        </p:grpSpPr>
        <p:sp>
          <p:nvSpPr>
            <p:cNvPr id="39024" name="Line 86"/>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25" name="Line 87"/>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38940" name="Picture 88"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41" name="Text Box 130"/>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38942" name="Rectangle 131"/>
          <p:cNvSpPr>
            <a:spLocks noChangeArrowheads="1"/>
          </p:cNvSpPr>
          <p:nvPr/>
        </p:nvSpPr>
        <p:spPr bwMode="auto">
          <a:xfrm>
            <a:off x="6926263" y="3536950"/>
            <a:ext cx="2195512"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38943" name="Line 132"/>
          <p:cNvSpPr>
            <a:spLocks noChangeShapeType="1"/>
          </p:cNvSpPr>
          <p:nvPr/>
        </p:nvSpPr>
        <p:spPr bwMode="auto">
          <a:xfrm flipH="1">
            <a:off x="789622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8944" name="Freeform 133"/>
          <p:cNvSpPr>
            <a:spLocks/>
          </p:cNvSpPr>
          <p:nvPr/>
        </p:nvSpPr>
        <p:spPr bwMode="auto">
          <a:xfrm>
            <a:off x="8724900" y="2276476"/>
            <a:ext cx="203200" cy="1878013"/>
          </a:xfrm>
          <a:custGeom>
            <a:avLst/>
            <a:gdLst>
              <a:gd name="T0" fmla="*/ 2147483647 w 128"/>
              <a:gd name="T1" fmla="*/ 0 h 1183"/>
              <a:gd name="T2" fmla="*/ 2147483647 w 128"/>
              <a:gd name="T3" fmla="*/ 2147483647 h 1183"/>
              <a:gd name="T4" fmla="*/ 2147483647 w 128"/>
              <a:gd name="T5" fmla="*/ 2147483647 h 1183"/>
              <a:gd name="T6" fmla="*/ 0 w 128"/>
              <a:gd name="T7" fmla="*/ 2147483647 h 1183"/>
              <a:gd name="T8" fmla="*/ 0 60000 65536"/>
              <a:gd name="T9" fmla="*/ 0 60000 65536"/>
              <a:gd name="T10" fmla="*/ 0 60000 65536"/>
              <a:gd name="T11" fmla="*/ 0 60000 65536"/>
              <a:gd name="T12" fmla="*/ 0 w 128"/>
              <a:gd name="T13" fmla="*/ 0 h 1183"/>
              <a:gd name="T14" fmla="*/ 128 w 128"/>
              <a:gd name="T15" fmla="*/ 1183 h 1183"/>
            </a:gdLst>
            <a:ahLst/>
            <a:cxnLst>
              <a:cxn ang="T8">
                <a:pos x="T0" y="T1"/>
              </a:cxn>
              <a:cxn ang="T9">
                <a:pos x="T2" y="T3"/>
              </a:cxn>
              <a:cxn ang="T10">
                <a:pos x="T4" y="T5"/>
              </a:cxn>
              <a:cxn ang="T11">
                <a:pos x="T6" y="T7"/>
              </a:cxn>
            </a:cxnLst>
            <a:rect l="T12" t="T13" r="T14" b="T15"/>
            <a:pathLst>
              <a:path w="128" h="1183">
                <a:moveTo>
                  <a:pt x="113" y="0"/>
                </a:moveTo>
                <a:cubicBezTo>
                  <a:pt x="120" y="429"/>
                  <a:pt x="128" y="859"/>
                  <a:pt x="113" y="1021"/>
                </a:cubicBezTo>
                <a:cubicBezTo>
                  <a:pt x="98" y="1183"/>
                  <a:pt x="42" y="1069"/>
                  <a:pt x="23" y="975"/>
                </a:cubicBezTo>
                <a:cubicBezTo>
                  <a:pt x="4" y="881"/>
                  <a:pt x="4" y="541"/>
                  <a:pt x="0" y="454"/>
                </a:cubicBezTo>
              </a:path>
            </a:pathLst>
          </a:custGeom>
          <a:noFill/>
          <a:ln w="317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5" name="Rectangle 134"/>
          <p:cNvSpPr>
            <a:spLocks noChangeArrowheads="1"/>
          </p:cNvSpPr>
          <p:nvPr/>
        </p:nvSpPr>
        <p:spPr bwMode="auto">
          <a:xfrm>
            <a:off x="8867775" y="3536950"/>
            <a:ext cx="23749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The Lamb of God</a:t>
            </a:r>
          </a:p>
          <a:p>
            <a:pPr eaLnBrk="1" hangingPunct="1">
              <a:spcBef>
                <a:spcPct val="0"/>
              </a:spcBef>
              <a:buFontTx/>
              <a:buNone/>
            </a:pPr>
            <a:r>
              <a:rPr lang="en-US" altLang="en-US" sz="1100" b="1">
                <a:solidFill>
                  <a:srgbClr val="FF3300"/>
                </a:solidFill>
              </a:rPr>
              <a:t>* Sinless</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world </a:t>
            </a:r>
          </a:p>
          <a:p>
            <a:pPr eaLnBrk="1" hangingPunct="1">
              <a:spcBef>
                <a:spcPct val="0"/>
              </a:spcBef>
              <a:buFontTx/>
              <a:buNone/>
            </a:pPr>
            <a:r>
              <a:rPr lang="en-US" altLang="en-US" sz="1100" b="1">
                <a:solidFill>
                  <a:srgbClr val="FF3300"/>
                </a:solidFill>
              </a:rPr>
              <a:t>* Sins taken away forever</a:t>
            </a:r>
          </a:p>
        </p:txBody>
      </p:sp>
      <p:sp>
        <p:nvSpPr>
          <p:cNvPr id="38946" name="Line 135"/>
          <p:cNvSpPr>
            <a:spLocks noChangeShapeType="1"/>
          </p:cNvSpPr>
          <p:nvPr/>
        </p:nvSpPr>
        <p:spPr bwMode="auto">
          <a:xfrm>
            <a:off x="9048751" y="3105151"/>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8947" name="WordArt 136"/>
          <p:cNvSpPr>
            <a:spLocks noChangeArrowheads="1" noChangeShapeType="1" noTextEdit="1"/>
          </p:cNvSpPr>
          <p:nvPr/>
        </p:nvSpPr>
        <p:spPr bwMode="auto">
          <a:xfrm>
            <a:off x="8075614" y="908050"/>
            <a:ext cx="1150937" cy="431800"/>
          </a:xfrm>
          <a:prstGeom prst="rect">
            <a:avLst/>
          </a:prstGeom>
        </p:spPr>
        <p:txBody>
          <a:bodyPr spcFirstLastPara="1" wrap="none" fromWordArt="1">
            <a:prstTxWarp prst="textArchUp">
              <a:avLst>
                <a:gd name="adj" fmla="val 10800004"/>
              </a:avLst>
            </a:prstTxWarp>
          </a:bodyPr>
          <a:lstStyle/>
          <a:p>
            <a:pPr algn="ctr"/>
            <a:r>
              <a:rPr lang="en-US" sz="3600" kern="10">
                <a:ln w="9525">
                  <a:solidFill>
                    <a:schemeClr val="hlink"/>
                  </a:solidFill>
                  <a:round/>
                  <a:headEnd/>
                  <a:tailEnd/>
                </a:ln>
                <a:latin typeface="Arial Black"/>
              </a:rPr>
              <a:t>"It is Finished"</a:t>
            </a:r>
          </a:p>
        </p:txBody>
      </p:sp>
      <p:grpSp>
        <p:nvGrpSpPr>
          <p:cNvPr id="38948" name="Group 137"/>
          <p:cNvGrpSpPr>
            <a:grpSpLocks/>
          </p:cNvGrpSpPr>
          <p:nvPr/>
        </p:nvGrpSpPr>
        <p:grpSpPr bwMode="auto">
          <a:xfrm>
            <a:off x="9409113" y="2528889"/>
            <a:ext cx="717550" cy="758825"/>
            <a:chOff x="4970" y="1593"/>
            <a:chExt cx="452" cy="478"/>
          </a:xfrm>
        </p:grpSpPr>
        <p:pic>
          <p:nvPicPr>
            <p:cNvPr id="39022" name="Picture 138"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4970"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023" name="Picture 139"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5171"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8949" name="Group 140"/>
          <p:cNvGrpSpPr>
            <a:grpSpLocks/>
          </p:cNvGrpSpPr>
          <p:nvPr/>
        </p:nvGrpSpPr>
        <p:grpSpPr bwMode="auto">
          <a:xfrm>
            <a:off x="9110663" y="1128713"/>
            <a:ext cx="754062" cy="1504950"/>
            <a:chOff x="4779" y="711"/>
            <a:chExt cx="475" cy="948"/>
          </a:xfrm>
        </p:grpSpPr>
        <p:sp>
          <p:nvSpPr>
            <p:cNvPr id="39020" name="Line 141"/>
            <p:cNvSpPr>
              <a:spLocks noChangeShapeType="1"/>
            </p:cNvSpPr>
            <p:nvPr/>
          </p:nvSpPr>
          <p:spPr bwMode="auto">
            <a:xfrm rot="-137029" flipH="1" flipV="1">
              <a:off x="4779" y="711"/>
              <a:ext cx="353" cy="83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21" name="Text Box 142"/>
            <p:cNvSpPr txBox="1">
              <a:spLocks noChangeArrowheads="1"/>
            </p:cNvSpPr>
            <p:nvPr/>
          </p:nvSpPr>
          <p:spPr bwMode="auto">
            <a:xfrm rot="3694671">
              <a:off x="4797" y="1203"/>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38950" name="Text Box 143"/>
          <p:cNvSpPr txBox="1">
            <a:spLocks noChangeArrowheads="1"/>
          </p:cNvSpPr>
          <p:nvPr/>
        </p:nvSpPr>
        <p:spPr bwMode="auto">
          <a:xfrm>
            <a:off x="9177338" y="571500"/>
            <a:ext cx="1382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CHURCH</a:t>
            </a:r>
          </a:p>
        </p:txBody>
      </p:sp>
      <p:grpSp>
        <p:nvGrpSpPr>
          <p:cNvPr id="38951" name="Group 146"/>
          <p:cNvGrpSpPr>
            <a:grpSpLocks/>
          </p:cNvGrpSpPr>
          <p:nvPr/>
        </p:nvGrpSpPr>
        <p:grpSpPr bwMode="auto">
          <a:xfrm>
            <a:off x="4403725" y="3968750"/>
            <a:ext cx="1536700" cy="2730500"/>
            <a:chOff x="907" y="2500"/>
            <a:chExt cx="968" cy="1720"/>
          </a:xfrm>
        </p:grpSpPr>
        <p:sp>
          <p:nvSpPr>
            <p:cNvPr id="39018" name="Text Box 147"/>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39019" name="Text Box 148"/>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sp>
        <p:nvSpPr>
          <p:cNvPr id="38952" name="Text Box 149"/>
          <p:cNvSpPr txBox="1">
            <a:spLocks noChangeArrowheads="1"/>
          </p:cNvSpPr>
          <p:nvPr/>
        </p:nvSpPr>
        <p:spPr bwMode="auto">
          <a:xfrm>
            <a:off x="9313864" y="944563"/>
            <a:ext cx="13541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PROVISION</a:t>
            </a:r>
          </a:p>
        </p:txBody>
      </p:sp>
      <p:sp>
        <p:nvSpPr>
          <p:cNvPr id="38955" name="Text Box 153"/>
          <p:cNvSpPr txBox="1">
            <a:spLocks noChangeArrowheads="1"/>
          </p:cNvSpPr>
          <p:nvPr/>
        </p:nvSpPr>
        <p:spPr bwMode="auto">
          <a:xfrm>
            <a:off x="446087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dirty="0">
                <a:solidFill>
                  <a:schemeClr val="accent2"/>
                </a:solidFill>
              </a:rPr>
              <a:t>GENTILE</a:t>
            </a:r>
          </a:p>
        </p:txBody>
      </p:sp>
      <p:sp>
        <p:nvSpPr>
          <p:cNvPr id="38956" name="Text Box 154"/>
          <p:cNvSpPr txBox="1">
            <a:spLocks noChangeArrowheads="1"/>
          </p:cNvSpPr>
          <p:nvPr/>
        </p:nvSpPr>
        <p:spPr bwMode="auto">
          <a:xfrm>
            <a:off x="690880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38957" name="Group 155"/>
          <p:cNvGrpSpPr>
            <a:grpSpLocks/>
          </p:cNvGrpSpPr>
          <p:nvPr/>
        </p:nvGrpSpPr>
        <p:grpSpPr bwMode="auto">
          <a:xfrm>
            <a:off x="4116388" y="836614"/>
            <a:ext cx="4464050" cy="346075"/>
            <a:chOff x="2033" y="684"/>
            <a:chExt cx="2710" cy="218"/>
          </a:xfrm>
        </p:grpSpPr>
        <p:sp>
          <p:nvSpPr>
            <p:cNvPr id="39016" name="Line 156"/>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17" name="Text Box 157"/>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38958" name="Group 158"/>
          <p:cNvGrpSpPr>
            <a:grpSpLocks/>
          </p:cNvGrpSpPr>
          <p:nvPr/>
        </p:nvGrpSpPr>
        <p:grpSpPr bwMode="auto">
          <a:xfrm>
            <a:off x="4224338" y="1341438"/>
            <a:ext cx="6426200" cy="5516562"/>
            <a:chOff x="1701" y="845"/>
            <a:chExt cx="4048" cy="3475"/>
          </a:xfrm>
        </p:grpSpPr>
        <p:sp>
          <p:nvSpPr>
            <p:cNvPr id="39014" name="Line 159"/>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15" name="Line 160"/>
            <p:cNvSpPr>
              <a:spLocks noChangeShapeType="1"/>
            </p:cNvSpPr>
            <p:nvPr/>
          </p:nvSpPr>
          <p:spPr bwMode="auto">
            <a:xfrm flipV="1">
              <a:off x="1746" y="884"/>
              <a:ext cx="4003" cy="6"/>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8959" name="Group 161"/>
          <p:cNvGrpSpPr>
            <a:grpSpLocks/>
          </p:cNvGrpSpPr>
          <p:nvPr/>
        </p:nvGrpSpPr>
        <p:grpSpPr bwMode="auto">
          <a:xfrm>
            <a:off x="5267326" y="798513"/>
            <a:ext cx="936625" cy="1790700"/>
            <a:chOff x="2358" y="503"/>
            <a:chExt cx="590" cy="1128"/>
          </a:xfrm>
        </p:grpSpPr>
        <p:sp>
          <p:nvSpPr>
            <p:cNvPr id="39012" name="Line 162"/>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13" name="Text Box 163"/>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38960" name="Group 164"/>
          <p:cNvGrpSpPr>
            <a:grpSpLocks/>
          </p:cNvGrpSpPr>
          <p:nvPr/>
        </p:nvGrpSpPr>
        <p:grpSpPr bwMode="auto">
          <a:xfrm>
            <a:off x="6923089" y="800100"/>
            <a:ext cx="936625" cy="1873250"/>
            <a:chOff x="3401" y="504"/>
            <a:chExt cx="590" cy="1180"/>
          </a:xfrm>
        </p:grpSpPr>
        <p:sp>
          <p:nvSpPr>
            <p:cNvPr id="39010" name="Line 165"/>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11" name="Text Box 166"/>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38961" name="Group 167"/>
          <p:cNvGrpSpPr>
            <a:grpSpLocks/>
          </p:cNvGrpSpPr>
          <p:nvPr/>
        </p:nvGrpSpPr>
        <p:grpSpPr bwMode="auto">
          <a:xfrm>
            <a:off x="8112126" y="1052514"/>
            <a:ext cx="1008063" cy="2376487"/>
            <a:chOff x="4309" y="663"/>
            <a:chExt cx="635" cy="1497"/>
          </a:xfrm>
        </p:grpSpPr>
        <p:sp>
          <p:nvSpPr>
            <p:cNvPr id="39008" name="Line 168"/>
            <p:cNvSpPr>
              <a:spLocks noChangeShapeType="1"/>
            </p:cNvSpPr>
            <p:nvPr/>
          </p:nvSpPr>
          <p:spPr bwMode="auto">
            <a:xfrm flipV="1">
              <a:off x="4626" y="663"/>
              <a:ext cx="0" cy="1497"/>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09" name="Line 169"/>
            <p:cNvSpPr>
              <a:spLocks noChangeShapeType="1"/>
            </p:cNvSpPr>
            <p:nvPr/>
          </p:nvSpPr>
          <p:spPr bwMode="auto">
            <a:xfrm>
              <a:off x="4309" y="1140"/>
              <a:ext cx="635" cy="0"/>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8962" name="Text Box 170"/>
          <p:cNvSpPr txBox="1">
            <a:spLocks noChangeArrowheads="1"/>
          </p:cNvSpPr>
          <p:nvPr/>
        </p:nvSpPr>
        <p:spPr bwMode="auto">
          <a:xfrm rot="5400000">
            <a:off x="7367588" y="5311776"/>
            <a:ext cx="30591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a:solidFill>
                  <a:schemeClr val="hlink"/>
                </a:solidFill>
                <a:cs typeface="Arial" charset="0"/>
              </a:rPr>
              <a:t>→</a:t>
            </a:r>
            <a:r>
              <a:rPr lang="en-US" altLang="en-US" sz="2400" b="1">
                <a:solidFill>
                  <a:schemeClr val="hlink"/>
                </a:solidFill>
                <a:cs typeface="Arial" charset="0"/>
              </a:rPr>
              <a:t> </a:t>
            </a:r>
            <a:r>
              <a:rPr lang="en-US" altLang="en-US" sz="2400" b="1">
                <a:solidFill>
                  <a:schemeClr val="hlink"/>
                </a:solidFill>
              </a:rPr>
              <a:t>Defeats </a:t>
            </a:r>
            <a:r>
              <a:rPr lang="en-US" altLang="en-US" sz="2800" b="1">
                <a:solidFill>
                  <a:schemeClr val="hlink"/>
                </a:solidFill>
              </a:rPr>
              <a:t>→</a:t>
            </a:r>
          </a:p>
        </p:txBody>
      </p:sp>
      <p:sp>
        <p:nvSpPr>
          <p:cNvPr id="38963" name="Text Box 171"/>
          <p:cNvSpPr txBox="1">
            <a:spLocks noChangeArrowheads="1"/>
          </p:cNvSpPr>
          <p:nvPr/>
        </p:nvSpPr>
        <p:spPr bwMode="auto">
          <a:xfrm>
            <a:off x="9083676" y="4868864"/>
            <a:ext cx="19081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u="sng">
                <a:solidFill>
                  <a:schemeClr val="hlink"/>
                </a:solidFill>
              </a:rPr>
              <a:t>DELAY</a:t>
            </a:r>
          </a:p>
        </p:txBody>
      </p:sp>
      <p:sp>
        <p:nvSpPr>
          <p:cNvPr id="61612" name="Rectangle 172"/>
          <p:cNvSpPr>
            <a:spLocks noChangeArrowheads="1"/>
          </p:cNvSpPr>
          <p:nvPr/>
        </p:nvSpPr>
        <p:spPr bwMode="auto">
          <a:xfrm>
            <a:off x="8724900" y="0"/>
            <a:ext cx="1943100" cy="6129338"/>
          </a:xfrm>
          <a:prstGeom prst="rect">
            <a:avLst/>
          </a:prstGeom>
          <a:solidFill>
            <a:srgbClr val="FFFFB5">
              <a:alpha val="16862"/>
            </a:srgbClr>
          </a:solidFill>
          <a:ln w="317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61613" name="Oval 173"/>
          <p:cNvSpPr>
            <a:spLocks noChangeArrowheads="1"/>
          </p:cNvSpPr>
          <p:nvPr/>
        </p:nvSpPr>
        <p:spPr bwMode="auto">
          <a:xfrm>
            <a:off x="9012238" y="4760913"/>
            <a:ext cx="1619250" cy="792162"/>
          </a:xfrm>
          <a:prstGeom prst="ellipse">
            <a:avLst/>
          </a:prstGeom>
          <a:noFill/>
          <a:ln w="635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38966" name="Picture 174" descr="Tencom2"/>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967" name="Group 175"/>
          <p:cNvGrpSpPr>
            <a:grpSpLocks/>
          </p:cNvGrpSpPr>
          <p:nvPr/>
        </p:nvGrpSpPr>
        <p:grpSpPr bwMode="auto">
          <a:xfrm>
            <a:off x="7380289" y="2927350"/>
            <a:ext cx="1163637" cy="609600"/>
            <a:chOff x="3689" y="1844"/>
            <a:chExt cx="733" cy="384"/>
          </a:xfrm>
        </p:grpSpPr>
        <p:grpSp>
          <p:nvGrpSpPr>
            <p:cNvPr id="38969" name="Group 176"/>
            <p:cNvGrpSpPr>
              <a:grpSpLocks/>
            </p:cNvGrpSpPr>
            <p:nvPr/>
          </p:nvGrpSpPr>
          <p:grpSpPr bwMode="auto">
            <a:xfrm>
              <a:off x="4173" y="1844"/>
              <a:ext cx="249" cy="384"/>
              <a:chOff x="2638" y="2131"/>
              <a:chExt cx="1380" cy="2073"/>
            </a:xfrm>
          </p:grpSpPr>
          <p:sp>
            <p:nvSpPr>
              <p:cNvPr id="38971" name="Freeform 177"/>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2" name="Freeform 178"/>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3" name="Freeform 179"/>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4" name="Freeform 180"/>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5" name="Freeform 181"/>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6" name="Freeform 182"/>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7" name="Freeform 183"/>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8" name="Freeform 184"/>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9" name="Freeform 185"/>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0" name="Freeform 186"/>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1" name="Freeform 187"/>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2" name="Freeform 188"/>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3" name="Freeform 189"/>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4" name="Freeform 190"/>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5" name="Freeform 191"/>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6" name="Freeform 192"/>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7" name="Freeform 193"/>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8" name="Freeform 194"/>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9" name="Freeform 195"/>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0" name="Freeform 196"/>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1" name="Freeform 197"/>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2" name="Freeform 198"/>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3" name="Freeform 199"/>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4" name="Freeform 200"/>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5" name="Freeform 201"/>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6" name="Freeform 202"/>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7" name="Freeform 203"/>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8" name="Freeform 204"/>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9" name="Freeform 205"/>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0" name="Freeform 206"/>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1" name="Freeform 207"/>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2" name="Freeform 208"/>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3" name="Freeform 209"/>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4" name="Freeform 210"/>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5" name="Freeform 211"/>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6" name="Freeform 212"/>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7" name="Freeform 213"/>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8970" name="Text Box 214"/>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38968" name="AutoShape 215"/>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 name="Text Box 29">
            <a:extLst>
              <a:ext uri="{FF2B5EF4-FFF2-40B4-BE49-F238E27FC236}">
                <a16:creationId xmlns:a16="http://schemas.microsoft.com/office/drawing/2014/main" id="{5EF6BC39-95FB-3C3F-381C-78BD8EB90E1A}"/>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374231AB-EB4A-171A-D157-FC8980903AB8}"/>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5" name="Text Box 9">
            <a:extLst>
              <a:ext uri="{FF2B5EF4-FFF2-40B4-BE49-F238E27FC236}">
                <a16:creationId xmlns:a16="http://schemas.microsoft.com/office/drawing/2014/main" id="{926B7780-3F8C-59DE-0204-D907742D68C7}"/>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sp>
        <p:nvSpPr>
          <p:cNvPr id="6" name="TextBox 5">
            <a:extLst>
              <a:ext uri="{FF2B5EF4-FFF2-40B4-BE49-F238E27FC236}">
                <a16:creationId xmlns:a16="http://schemas.microsoft.com/office/drawing/2014/main" id="{1768B3EE-CF84-8934-94FB-EE7C83EC69E2}"/>
              </a:ext>
            </a:extLst>
          </p:cNvPr>
          <p:cNvSpPr txBox="1"/>
          <p:nvPr/>
        </p:nvSpPr>
        <p:spPr>
          <a:xfrm>
            <a:off x="875420" y="4329100"/>
            <a:ext cx="10693188" cy="2062103"/>
          </a:xfrm>
          <a:prstGeom prst="rect">
            <a:avLst/>
          </a:prstGeom>
          <a:solidFill>
            <a:schemeClr val="bg2">
              <a:lumMod val="20000"/>
              <a:lumOff val="80000"/>
            </a:schemeClr>
          </a:solidFill>
          <a:ln>
            <a:solidFill>
              <a:schemeClr val="tx1"/>
            </a:solidFill>
          </a:ln>
        </p:spPr>
        <p:txBody>
          <a:bodyPr wrap="square" rtlCol="0">
            <a:spAutoFit/>
          </a:bodyPr>
          <a:lstStyle/>
          <a:p>
            <a:pPr marL="514350" indent="-514350">
              <a:buFont typeface="+mj-lt"/>
              <a:buAutoNum type="arabicPeriod" startAt="24"/>
            </a:pPr>
            <a:r>
              <a:rPr lang="en-US" sz="3200" dirty="0"/>
              <a:t> God will take the lesser creatures and bring them to a higher state of exaltation and glory because we are connected with Christ through </a:t>
            </a:r>
            <a:r>
              <a:rPr lang="en-US" sz="3200" b="1" u="sng" dirty="0">
                <a:solidFill>
                  <a:srgbClr val="00B0F0"/>
                </a:solidFill>
              </a:rPr>
              <a:t>DEPENDENCE</a:t>
            </a:r>
            <a:r>
              <a:rPr lang="en-US" sz="3200" dirty="0"/>
              <a:t> and </a:t>
            </a:r>
            <a:r>
              <a:rPr lang="en-US" sz="3200" b="1" u="sng" dirty="0">
                <a:solidFill>
                  <a:srgbClr val="00B0F0"/>
                </a:solidFill>
              </a:rPr>
              <a:t>FAITH</a:t>
            </a:r>
            <a:r>
              <a:rPr lang="en-US" sz="3200" dirty="0"/>
              <a:t>.</a:t>
            </a:r>
          </a:p>
        </p:txBody>
      </p:sp>
      <p:pic>
        <p:nvPicPr>
          <p:cNvPr id="4" name="Picture 3">
            <a:extLst>
              <a:ext uri="{FF2B5EF4-FFF2-40B4-BE49-F238E27FC236}">
                <a16:creationId xmlns:a16="http://schemas.microsoft.com/office/drawing/2014/main" id="{82C5E7EA-8C71-989B-1590-CB8035006398}"/>
              </a:ext>
            </a:extLst>
          </p:cNvPr>
          <p:cNvPicPr>
            <a:picLocks noChangeAspect="1"/>
          </p:cNvPicPr>
          <p:nvPr/>
        </p:nvPicPr>
        <p:blipFill>
          <a:blip r:embed="rId11"/>
          <a:stretch>
            <a:fillRect/>
          </a:stretch>
        </p:blipFill>
        <p:spPr>
          <a:xfrm>
            <a:off x="4941942" y="2557464"/>
            <a:ext cx="794018" cy="758826"/>
          </a:xfrm>
          <a:prstGeom prst="rect">
            <a:avLst/>
          </a:prstGeom>
        </p:spPr>
      </p:pic>
      <p:grpSp>
        <p:nvGrpSpPr>
          <p:cNvPr id="38932" name="Group 30"/>
          <p:cNvGrpSpPr>
            <a:grpSpLocks/>
          </p:cNvGrpSpPr>
          <p:nvPr/>
        </p:nvGrpSpPr>
        <p:grpSpPr bwMode="auto">
          <a:xfrm>
            <a:off x="5267326" y="2673351"/>
            <a:ext cx="1152525" cy="460375"/>
            <a:chOff x="2759" y="1652"/>
            <a:chExt cx="726" cy="290"/>
          </a:xfrm>
        </p:grpSpPr>
        <p:sp>
          <p:nvSpPr>
            <p:cNvPr id="39071" name="Line 31"/>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72" name="Line 32"/>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73" name="Line 33"/>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2103369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1613"/>
                                        </p:tgtEl>
                                        <p:attrNameLst>
                                          <p:attrName>style.visibility</p:attrName>
                                        </p:attrNameLst>
                                      </p:cBhvr>
                                      <p:to>
                                        <p:strVal val="visible"/>
                                      </p:to>
                                    </p:set>
                                    <p:animEffect transition="in" filter="wipe(up)">
                                      <p:cBhvr>
                                        <p:cTn id="7" dur="1500"/>
                                        <p:tgtEl>
                                          <p:spTgt spid="6161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1000" fill="hold"/>
                                        <p:tgtEl>
                                          <p:spTgt spid="6"/>
                                        </p:tgtEl>
                                        <p:attrNameLst>
                                          <p:attrName>ppt_w</p:attrName>
                                        </p:attrNameLst>
                                      </p:cBhvr>
                                      <p:tavLst>
                                        <p:tav tm="0">
                                          <p:val>
                                            <p:fltVal val="0"/>
                                          </p:val>
                                        </p:tav>
                                        <p:tav tm="100000">
                                          <p:val>
                                            <p:strVal val="#ppt_w"/>
                                          </p:val>
                                        </p:tav>
                                      </p:tavLst>
                                    </p:anim>
                                    <p:anim calcmode="lin" valueType="num">
                                      <p:cBhvr>
                                        <p:cTn id="13" dur="1000" fill="hold"/>
                                        <p:tgtEl>
                                          <p:spTgt spid="6"/>
                                        </p:tgtEl>
                                        <p:attrNameLst>
                                          <p:attrName>ppt_h</p:attrName>
                                        </p:attrNameLst>
                                      </p:cBhvr>
                                      <p:tavLst>
                                        <p:tav tm="0">
                                          <p:val>
                                            <p:fltVal val="0"/>
                                          </p:val>
                                        </p:tav>
                                        <p:tav tm="100000">
                                          <p:val>
                                            <p:strVal val="#ppt_h"/>
                                          </p:val>
                                        </p:tav>
                                      </p:tavLst>
                                    </p:anim>
                                    <p:animEffect transition="in" filter="fade">
                                      <p:cBhvr>
                                        <p:cTn id="14"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613" grpId="0" animBg="1"/>
      <p:bldP spid="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10"/>
          <p:cNvGrpSpPr>
            <a:grpSpLocks/>
          </p:cNvGrpSpPr>
          <p:nvPr/>
        </p:nvGrpSpPr>
        <p:grpSpPr bwMode="auto">
          <a:xfrm>
            <a:off x="2424113" y="1052513"/>
            <a:ext cx="1223962" cy="500062"/>
            <a:chOff x="582" y="708"/>
            <a:chExt cx="895" cy="315"/>
          </a:xfrm>
        </p:grpSpPr>
        <p:sp>
          <p:nvSpPr>
            <p:cNvPr id="3090" name="Line 11"/>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1" name="Line 12"/>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2" name="Line 13"/>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3" name="Line 14"/>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4" name="Line 15"/>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095" name="Line 16"/>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grpSp>
        <p:nvGrpSpPr>
          <p:cNvPr id="2" name="Group 2"/>
          <p:cNvGrpSpPr>
            <a:grpSpLocks/>
          </p:cNvGrpSpPr>
          <p:nvPr/>
        </p:nvGrpSpPr>
        <p:grpSpPr bwMode="auto">
          <a:xfrm>
            <a:off x="1181100" y="2133600"/>
            <a:ext cx="685800" cy="2667000"/>
            <a:chOff x="-216" y="1344"/>
            <a:chExt cx="432" cy="1680"/>
          </a:xfrm>
        </p:grpSpPr>
        <p:sp>
          <p:nvSpPr>
            <p:cNvPr id="3098" name="Oval 3"/>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099" name="Text Box 4"/>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dirty="0">
                  <a:solidFill>
                    <a:schemeClr val="hlink"/>
                  </a:solidFill>
                </a:rPr>
                <a:t>CREATION</a:t>
              </a:r>
            </a:p>
          </p:txBody>
        </p:sp>
      </p:grpSp>
      <p:sp>
        <p:nvSpPr>
          <p:cNvPr id="15365" name="Line 5"/>
          <p:cNvSpPr>
            <a:spLocks noChangeShapeType="1"/>
          </p:cNvSpPr>
          <p:nvPr/>
        </p:nvSpPr>
        <p:spPr bwMode="auto">
          <a:xfrm>
            <a:off x="1865313"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 name="Group 28"/>
          <p:cNvGrpSpPr>
            <a:grpSpLocks/>
          </p:cNvGrpSpPr>
          <p:nvPr/>
        </p:nvGrpSpPr>
        <p:grpSpPr bwMode="auto">
          <a:xfrm>
            <a:off x="2032000" y="1196975"/>
            <a:ext cx="865188" cy="762000"/>
            <a:chOff x="320" y="754"/>
            <a:chExt cx="545" cy="480"/>
          </a:xfrm>
        </p:grpSpPr>
        <p:sp>
          <p:nvSpPr>
            <p:cNvPr id="3096" name="AutoShape 6"/>
            <p:cNvSpPr>
              <a:spLocks noChangeArrowheads="1"/>
            </p:cNvSpPr>
            <p:nvPr/>
          </p:nvSpPr>
          <p:spPr bwMode="auto">
            <a:xfrm>
              <a:off x="320" y="754"/>
              <a:ext cx="480" cy="48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097" name="Text Box 7"/>
            <p:cNvSpPr txBox="1">
              <a:spLocks noChangeArrowheads="1"/>
            </p:cNvSpPr>
            <p:nvPr/>
          </p:nvSpPr>
          <p:spPr bwMode="auto">
            <a:xfrm>
              <a:off x="385" y="1026"/>
              <a:ext cx="48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dirty="0">
                  <a:solidFill>
                    <a:schemeClr val="hlink"/>
                  </a:solidFill>
                </a:rPr>
                <a:t>GOD</a:t>
              </a:r>
            </a:p>
          </p:txBody>
        </p:sp>
      </p:grpSp>
      <p:grpSp>
        <p:nvGrpSpPr>
          <p:cNvPr id="5" name="Group 40"/>
          <p:cNvGrpSpPr>
            <a:grpSpLocks/>
          </p:cNvGrpSpPr>
          <p:nvPr/>
        </p:nvGrpSpPr>
        <p:grpSpPr bwMode="auto">
          <a:xfrm>
            <a:off x="4224338" y="5013327"/>
            <a:ext cx="6443662" cy="1852613"/>
            <a:chOff x="1701" y="3158"/>
            <a:chExt cx="4059" cy="1167"/>
          </a:xfrm>
        </p:grpSpPr>
        <p:sp>
          <p:nvSpPr>
            <p:cNvPr id="3085" name="Rectangle 38"/>
            <p:cNvSpPr>
              <a:spLocks noChangeArrowheads="1"/>
            </p:cNvSpPr>
            <p:nvPr/>
          </p:nvSpPr>
          <p:spPr bwMode="auto">
            <a:xfrm>
              <a:off x="1746" y="3249"/>
              <a:ext cx="4014" cy="1071"/>
            </a:xfrm>
            <a:prstGeom prst="rect">
              <a:avLst/>
            </a:prstGeom>
            <a:solidFill>
              <a:srgbClr val="DDDDDD">
                <a:alpha val="61176"/>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3086" name="Group 39"/>
            <p:cNvGrpSpPr>
              <a:grpSpLocks/>
            </p:cNvGrpSpPr>
            <p:nvPr/>
          </p:nvGrpSpPr>
          <p:grpSpPr bwMode="auto">
            <a:xfrm>
              <a:off x="1701" y="3158"/>
              <a:ext cx="4059" cy="1162"/>
              <a:chOff x="1701" y="3158"/>
              <a:chExt cx="4059" cy="1162"/>
            </a:xfrm>
          </p:grpSpPr>
          <p:sp>
            <p:nvSpPr>
              <p:cNvPr id="3088" name="Line 35"/>
              <p:cNvSpPr>
                <a:spLocks noChangeShapeType="1"/>
              </p:cNvSpPr>
              <p:nvPr/>
            </p:nvSpPr>
            <p:spPr bwMode="auto">
              <a:xfrm>
                <a:off x="1701" y="3158"/>
                <a:ext cx="22" cy="116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89" name="Line 36"/>
              <p:cNvSpPr>
                <a:spLocks noChangeShapeType="1"/>
              </p:cNvSpPr>
              <p:nvPr/>
            </p:nvSpPr>
            <p:spPr bwMode="auto">
              <a:xfrm>
                <a:off x="1723" y="3203"/>
                <a:ext cx="4037" cy="0"/>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087" name="Text Box 37"/>
            <p:cNvSpPr txBox="1">
              <a:spLocks noChangeArrowheads="1"/>
            </p:cNvSpPr>
            <p:nvPr/>
          </p:nvSpPr>
          <p:spPr bwMode="auto">
            <a:xfrm>
              <a:off x="3855" y="3884"/>
              <a:ext cx="1905"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grpSp>
      <p:grpSp>
        <p:nvGrpSpPr>
          <p:cNvPr id="7" name="Group 43"/>
          <p:cNvGrpSpPr>
            <a:grpSpLocks/>
          </p:cNvGrpSpPr>
          <p:nvPr/>
        </p:nvGrpSpPr>
        <p:grpSpPr bwMode="auto">
          <a:xfrm>
            <a:off x="4619626" y="2889250"/>
            <a:ext cx="2879725" cy="1047750"/>
            <a:chOff x="1950" y="1820"/>
            <a:chExt cx="1814" cy="660"/>
          </a:xfrm>
        </p:grpSpPr>
        <p:sp>
          <p:nvSpPr>
            <p:cNvPr id="3083" name="Text Box 41"/>
            <p:cNvSpPr txBox="1">
              <a:spLocks noChangeArrowheads="1"/>
            </p:cNvSpPr>
            <p:nvPr/>
          </p:nvSpPr>
          <p:spPr bwMode="auto">
            <a:xfrm>
              <a:off x="1950" y="1820"/>
              <a:ext cx="1179"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dirty="0">
                  <a:solidFill>
                    <a:srgbClr val="FFA7A9"/>
                  </a:solidFill>
                </a:rPr>
                <a:t>Earth</a:t>
              </a:r>
            </a:p>
          </p:txBody>
        </p:sp>
        <p:sp>
          <p:nvSpPr>
            <p:cNvPr id="3084" name="Text Box 42"/>
            <p:cNvSpPr txBox="1">
              <a:spLocks noChangeArrowheads="1"/>
            </p:cNvSpPr>
            <p:nvPr/>
          </p:nvSpPr>
          <p:spPr bwMode="auto">
            <a:xfrm>
              <a:off x="2585" y="2115"/>
              <a:ext cx="1179"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a:solidFill>
                    <a:srgbClr val="FFA7A9"/>
                  </a:solidFill>
                </a:rPr>
                <a:t>Time</a:t>
              </a:r>
            </a:p>
          </p:txBody>
        </p:sp>
      </p:grpSp>
      <p:sp>
        <p:nvSpPr>
          <p:cNvPr id="6" name="Text Box 29">
            <a:extLst>
              <a:ext uri="{FF2B5EF4-FFF2-40B4-BE49-F238E27FC236}">
                <a16:creationId xmlns:a16="http://schemas.microsoft.com/office/drawing/2014/main" id="{5DEDD8A0-B3BD-4A06-B4C8-6D693D2476DC}"/>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8" name="Text Box 44">
            <a:extLst>
              <a:ext uri="{FF2B5EF4-FFF2-40B4-BE49-F238E27FC236}">
                <a16:creationId xmlns:a16="http://schemas.microsoft.com/office/drawing/2014/main" id="{E232E840-0B6A-2242-B267-83A52EEAD13C}"/>
              </a:ext>
            </a:extLst>
          </p:cNvPr>
          <p:cNvSpPr txBox="1">
            <a:spLocks noChangeArrowheads="1"/>
          </p:cNvSpPr>
          <p:nvPr/>
        </p:nvSpPr>
        <p:spPr bwMode="auto">
          <a:xfrm>
            <a:off x="5916614" y="188913"/>
            <a:ext cx="5511161"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2800" dirty="0">
                <a:solidFill>
                  <a:schemeClr val="accent2"/>
                </a:solidFill>
              </a:rPr>
              <a:t>For by Him all things were created that are in heaven and that are on earth, visible and invisible, whether thrones or dominions or principalities or powers. </a:t>
            </a:r>
            <a:r>
              <a:rPr lang="en-US" altLang="en-US" sz="2800" u="sng" dirty="0">
                <a:solidFill>
                  <a:schemeClr val="accent2"/>
                </a:solidFill>
              </a:rPr>
              <a:t>All</a:t>
            </a:r>
            <a:r>
              <a:rPr lang="en-US" altLang="en-US" sz="2800" dirty="0">
                <a:solidFill>
                  <a:schemeClr val="accent2"/>
                </a:solidFill>
              </a:rPr>
              <a:t> </a:t>
            </a:r>
            <a:r>
              <a:rPr lang="en-US" altLang="en-US" sz="2800" b="1" dirty="0">
                <a:solidFill>
                  <a:schemeClr val="accent2"/>
                </a:solidFill>
              </a:rPr>
              <a:t>things</a:t>
            </a:r>
            <a:r>
              <a:rPr lang="en-US" altLang="en-US" sz="2800" dirty="0">
                <a:solidFill>
                  <a:schemeClr val="accent2"/>
                </a:solidFill>
              </a:rPr>
              <a:t> were created </a:t>
            </a:r>
            <a:r>
              <a:rPr lang="en-US" altLang="en-US" sz="2800" b="1" i="1" dirty="0">
                <a:solidFill>
                  <a:schemeClr val="accent2"/>
                </a:solidFill>
              </a:rPr>
              <a:t>through</a:t>
            </a:r>
            <a:r>
              <a:rPr lang="en-US" altLang="en-US" sz="2800" dirty="0">
                <a:solidFill>
                  <a:schemeClr val="accent2"/>
                </a:solidFill>
              </a:rPr>
              <a:t> Him and </a:t>
            </a:r>
            <a:r>
              <a:rPr lang="en-US" altLang="en-US" sz="2800" b="1" i="1" dirty="0">
                <a:solidFill>
                  <a:schemeClr val="accent2"/>
                </a:solidFill>
              </a:rPr>
              <a:t>for</a:t>
            </a:r>
            <a:r>
              <a:rPr lang="en-US" altLang="en-US" sz="2800" dirty="0">
                <a:solidFill>
                  <a:schemeClr val="accent2"/>
                </a:solidFill>
              </a:rPr>
              <a:t> Him.</a:t>
            </a:r>
            <a:endParaRPr lang="en-US" altLang="en-US" sz="2400" dirty="0">
              <a:solidFill>
                <a:schemeClr val="accent2"/>
              </a:solidFill>
            </a:endParaRPr>
          </a:p>
        </p:txBody>
      </p:sp>
      <p:sp>
        <p:nvSpPr>
          <p:cNvPr id="9" name="Text Box 9">
            <a:extLst>
              <a:ext uri="{FF2B5EF4-FFF2-40B4-BE49-F238E27FC236}">
                <a16:creationId xmlns:a16="http://schemas.microsoft.com/office/drawing/2014/main" id="{8051A421-E5E3-38D4-119D-A55E3DE6F5D2}"/>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cxnSp>
        <p:nvCxnSpPr>
          <p:cNvPr id="11" name="Straight Arrow Connector 10">
            <a:extLst>
              <a:ext uri="{FF2B5EF4-FFF2-40B4-BE49-F238E27FC236}">
                <a16:creationId xmlns:a16="http://schemas.microsoft.com/office/drawing/2014/main" id="{40F05FC3-6938-617D-DC99-79BDB817EFFD}"/>
              </a:ext>
            </a:extLst>
          </p:cNvPr>
          <p:cNvCxnSpPr/>
          <p:nvPr/>
        </p:nvCxnSpPr>
        <p:spPr>
          <a:xfrm>
            <a:off x="4224338" y="764704"/>
            <a:ext cx="3995898" cy="5184576"/>
          </a:xfrm>
          <a:prstGeom prst="straightConnector1">
            <a:avLst/>
          </a:prstGeom>
          <a:ln w="76200">
            <a:solidFill>
              <a:schemeClr val="tx2"/>
            </a:solidFill>
            <a:headEnd type="triangle"/>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09421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7"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6" presetClass="entr" presetSubtype="37" fill="hold"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arn(outVertical)">
                                      <p:cBhvr>
                                        <p:cTn id="12"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23" name="Group 13"/>
          <p:cNvGrpSpPr>
            <a:grpSpLocks/>
          </p:cNvGrpSpPr>
          <p:nvPr/>
        </p:nvGrpSpPr>
        <p:grpSpPr bwMode="auto">
          <a:xfrm>
            <a:off x="2424113" y="1052513"/>
            <a:ext cx="1223962" cy="500062"/>
            <a:chOff x="582" y="708"/>
            <a:chExt cx="895" cy="315"/>
          </a:xfrm>
        </p:grpSpPr>
        <p:sp>
          <p:nvSpPr>
            <p:cNvPr id="39076" name="Line 14"/>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9077" name="Line 15"/>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9078" name="Line 16"/>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9079" name="Line 17"/>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9080" name="Line 18"/>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39081" name="Line 19"/>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38914" name="Rectangle 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38915" name="Group 3"/>
          <p:cNvGrpSpPr>
            <a:grpSpLocks/>
          </p:cNvGrpSpPr>
          <p:nvPr/>
        </p:nvGrpSpPr>
        <p:grpSpPr bwMode="auto">
          <a:xfrm>
            <a:off x="1181100" y="2133600"/>
            <a:ext cx="685800" cy="2667000"/>
            <a:chOff x="-216" y="1344"/>
            <a:chExt cx="432" cy="1680"/>
          </a:xfrm>
        </p:grpSpPr>
        <p:sp>
          <p:nvSpPr>
            <p:cNvPr id="39082" name="Oval 4"/>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9083" name="Text Box 5"/>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38916" name="Line 6"/>
          <p:cNvSpPr>
            <a:spLocks noChangeShapeType="1"/>
          </p:cNvSpPr>
          <p:nvPr/>
        </p:nvSpPr>
        <p:spPr bwMode="auto">
          <a:xfrm>
            <a:off x="1811338"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17" name="AutoShape 7"/>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8918" name="Text Box 8"/>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38919" name="Text Box 9"/>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38921" name="Text Box 11"/>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38922" name="Text Box 12"/>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38924" name="Picture 20"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25" name="Text Box 21"/>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38926" name="Text Box 22"/>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38928" name="Text Box 26"/>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38929" name="Text Box 27"/>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38930" name="Line 28"/>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8931" name="Picture 29"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933" name="Group 34"/>
          <p:cNvGrpSpPr>
            <a:grpSpLocks/>
          </p:cNvGrpSpPr>
          <p:nvPr/>
        </p:nvGrpSpPr>
        <p:grpSpPr bwMode="auto">
          <a:xfrm>
            <a:off x="4548188" y="1628775"/>
            <a:ext cx="576262" cy="768350"/>
            <a:chOff x="2638" y="2131"/>
            <a:chExt cx="1380" cy="2073"/>
          </a:xfrm>
        </p:grpSpPr>
        <p:sp>
          <p:nvSpPr>
            <p:cNvPr id="39034" name="Freeform 3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5" name="Freeform 3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6" name="Freeform 3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7" name="Freeform 3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8" name="Freeform 3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9" name="Freeform 4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0" name="Freeform 4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1" name="Freeform 4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2" name="Freeform 4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3" name="Freeform 4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4" name="Freeform 4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5" name="Freeform 4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6" name="Freeform 4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7" name="Freeform 4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8" name="Freeform 4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9" name="Freeform 5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0" name="Freeform 5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1" name="Freeform 5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2" name="Freeform 5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3" name="Freeform 5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4" name="Freeform 5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5" name="Freeform 5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6" name="Freeform 5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7" name="Freeform 5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8" name="Freeform 5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9" name="Freeform 6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0" name="Freeform 6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1" name="Freeform 6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2" name="Freeform 6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3" name="Freeform 6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4" name="Freeform 6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5" name="Freeform 6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6" name="Freeform 6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7" name="Freeform 6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8" name="Freeform 6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9" name="Freeform 7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0" name="Freeform 7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8934" name="Text Box 72"/>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38935" name="Group 73"/>
          <p:cNvGrpSpPr>
            <a:grpSpLocks/>
          </p:cNvGrpSpPr>
          <p:nvPr/>
        </p:nvGrpSpPr>
        <p:grpSpPr bwMode="auto">
          <a:xfrm>
            <a:off x="5988051" y="3536951"/>
            <a:ext cx="690563" cy="1611313"/>
            <a:chOff x="3098" y="2257"/>
            <a:chExt cx="435" cy="1015"/>
          </a:xfrm>
        </p:grpSpPr>
        <p:sp>
          <p:nvSpPr>
            <p:cNvPr id="39031" name="Line 74"/>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32" name="Text Box 75"/>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39033" name="Text Box 76"/>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38936" name="Picture 77"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937" name="Group 78"/>
          <p:cNvGrpSpPr>
            <a:grpSpLocks/>
          </p:cNvGrpSpPr>
          <p:nvPr/>
        </p:nvGrpSpPr>
        <p:grpSpPr bwMode="auto">
          <a:xfrm>
            <a:off x="5843588" y="4797426"/>
            <a:ext cx="1693862" cy="568325"/>
            <a:chOff x="3001" y="3055"/>
            <a:chExt cx="1067" cy="358"/>
          </a:xfrm>
        </p:grpSpPr>
        <p:grpSp>
          <p:nvGrpSpPr>
            <p:cNvPr id="39026" name="Group 79"/>
            <p:cNvGrpSpPr>
              <a:grpSpLocks/>
            </p:cNvGrpSpPr>
            <p:nvPr/>
          </p:nvGrpSpPr>
          <p:grpSpPr bwMode="auto">
            <a:xfrm>
              <a:off x="3001" y="3055"/>
              <a:ext cx="1067" cy="304"/>
              <a:chOff x="2927" y="3466"/>
              <a:chExt cx="1067" cy="304"/>
            </a:xfrm>
          </p:grpSpPr>
          <p:sp>
            <p:nvSpPr>
              <p:cNvPr id="39028" name="Text Box 80"/>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39029" name="Object 81"/>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39029" name="Object 8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9030" name="Object 82"/>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39030" name="Object 8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9027" name="Text Box 83"/>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38938" name="Line 8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8939" name="Group 85"/>
          <p:cNvGrpSpPr>
            <a:grpSpLocks/>
          </p:cNvGrpSpPr>
          <p:nvPr/>
        </p:nvGrpSpPr>
        <p:grpSpPr bwMode="auto">
          <a:xfrm>
            <a:off x="6780213" y="2384425"/>
            <a:ext cx="1763712" cy="1036638"/>
            <a:chOff x="3799" y="1507"/>
            <a:chExt cx="1138" cy="653"/>
          </a:xfrm>
        </p:grpSpPr>
        <p:sp>
          <p:nvSpPr>
            <p:cNvPr id="39024" name="Line 86"/>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25" name="Line 87"/>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38940" name="Picture 88"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41" name="Text Box 130"/>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38942" name="Rectangle 131"/>
          <p:cNvSpPr>
            <a:spLocks noChangeArrowheads="1"/>
          </p:cNvSpPr>
          <p:nvPr/>
        </p:nvSpPr>
        <p:spPr bwMode="auto">
          <a:xfrm>
            <a:off x="6926263" y="3536950"/>
            <a:ext cx="2195512"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38943" name="Line 132"/>
          <p:cNvSpPr>
            <a:spLocks noChangeShapeType="1"/>
          </p:cNvSpPr>
          <p:nvPr/>
        </p:nvSpPr>
        <p:spPr bwMode="auto">
          <a:xfrm flipH="1">
            <a:off x="789622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8944" name="Freeform 133"/>
          <p:cNvSpPr>
            <a:spLocks/>
          </p:cNvSpPr>
          <p:nvPr/>
        </p:nvSpPr>
        <p:spPr bwMode="auto">
          <a:xfrm>
            <a:off x="8724900" y="2276476"/>
            <a:ext cx="203200" cy="1878013"/>
          </a:xfrm>
          <a:custGeom>
            <a:avLst/>
            <a:gdLst>
              <a:gd name="T0" fmla="*/ 2147483647 w 128"/>
              <a:gd name="T1" fmla="*/ 0 h 1183"/>
              <a:gd name="T2" fmla="*/ 2147483647 w 128"/>
              <a:gd name="T3" fmla="*/ 2147483647 h 1183"/>
              <a:gd name="T4" fmla="*/ 2147483647 w 128"/>
              <a:gd name="T5" fmla="*/ 2147483647 h 1183"/>
              <a:gd name="T6" fmla="*/ 0 w 128"/>
              <a:gd name="T7" fmla="*/ 2147483647 h 1183"/>
              <a:gd name="T8" fmla="*/ 0 60000 65536"/>
              <a:gd name="T9" fmla="*/ 0 60000 65536"/>
              <a:gd name="T10" fmla="*/ 0 60000 65536"/>
              <a:gd name="T11" fmla="*/ 0 60000 65536"/>
              <a:gd name="T12" fmla="*/ 0 w 128"/>
              <a:gd name="T13" fmla="*/ 0 h 1183"/>
              <a:gd name="T14" fmla="*/ 128 w 128"/>
              <a:gd name="T15" fmla="*/ 1183 h 1183"/>
            </a:gdLst>
            <a:ahLst/>
            <a:cxnLst>
              <a:cxn ang="T8">
                <a:pos x="T0" y="T1"/>
              </a:cxn>
              <a:cxn ang="T9">
                <a:pos x="T2" y="T3"/>
              </a:cxn>
              <a:cxn ang="T10">
                <a:pos x="T4" y="T5"/>
              </a:cxn>
              <a:cxn ang="T11">
                <a:pos x="T6" y="T7"/>
              </a:cxn>
            </a:cxnLst>
            <a:rect l="T12" t="T13" r="T14" b="T15"/>
            <a:pathLst>
              <a:path w="128" h="1183">
                <a:moveTo>
                  <a:pt x="113" y="0"/>
                </a:moveTo>
                <a:cubicBezTo>
                  <a:pt x="120" y="429"/>
                  <a:pt x="128" y="859"/>
                  <a:pt x="113" y="1021"/>
                </a:cubicBezTo>
                <a:cubicBezTo>
                  <a:pt x="98" y="1183"/>
                  <a:pt x="42" y="1069"/>
                  <a:pt x="23" y="975"/>
                </a:cubicBezTo>
                <a:cubicBezTo>
                  <a:pt x="4" y="881"/>
                  <a:pt x="4" y="541"/>
                  <a:pt x="0" y="454"/>
                </a:cubicBezTo>
              </a:path>
            </a:pathLst>
          </a:custGeom>
          <a:noFill/>
          <a:ln w="317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5" name="Rectangle 134"/>
          <p:cNvSpPr>
            <a:spLocks noChangeArrowheads="1"/>
          </p:cNvSpPr>
          <p:nvPr/>
        </p:nvSpPr>
        <p:spPr bwMode="auto">
          <a:xfrm>
            <a:off x="8867775" y="3536950"/>
            <a:ext cx="23749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The Lamb of God</a:t>
            </a:r>
          </a:p>
          <a:p>
            <a:pPr eaLnBrk="1" hangingPunct="1">
              <a:spcBef>
                <a:spcPct val="0"/>
              </a:spcBef>
              <a:buFontTx/>
              <a:buNone/>
            </a:pPr>
            <a:r>
              <a:rPr lang="en-US" altLang="en-US" sz="1100" b="1">
                <a:solidFill>
                  <a:srgbClr val="FF3300"/>
                </a:solidFill>
              </a:rPr>
              <a:t>* Sinless</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world </a:t>
            </a:r>
          </a:p>
          <a:p>
            <a:pPr eaLnBrk="1" hangingPunct="1">
              <a:spcBef>
                <a:spcPct val="0"/>
              </a:spcBef>
              <a:buFontTx/>
              <a:buNone/>
            </a:pPr>
            <a:r>
              <a:rPr lang="en-US" altLang="en-US" sz="1100" b="1">
                <a:solidFill>
                  <a:srgbClr val="FF3300"/>
                </a:solidFill>
              </a:rPr>
              <a:t>* Sins taken away forever</a:t>
            </a:r>
          </a:p>
        </p:txBody>
      </p:sp>
      <p:sp>
        <p:nvSpPr>
          <p:cNvPr id="38946" name="Line 135"/>
          <p:cNvSpPr>
            <a:spLocks noChangeShapeType="1"/>
          </p:cNvSpPr>
          <p:nvPr/>
        </p:nvSpPr>
        <p:spPr bwMode="auto">
          <a:xfrm>
            <a:off x="9048751" y="3105151"/>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8947" name="WordArt 136"/>
          <p:cNvSpPr>
            <a:spLocks noChangeArrowheads="1" noChangeShapeType="1" noTextEdit="1"/>
          </p:cNvSpPr>
          <p:nvPr/>
        </p:nvSpPr>
        <p:spPr bwMode="auto">
          <a:xfrm>
            <a:off x="8075614" y="908050"/>
            <a:ext cx="1150937" cy="431800"/>
          </a:xfrm>
          <a:prstGeom prst="rect">
            <a:avLst/>
          </a:prstGeom>
        </p:spPr>
        <p:txBody>
          <a:bodyPr spcFirstLastPara="1" wrap="none" fromWordArt="1">
            <a:prstTxWarp prst="textArchUp">
              <a:avLst>
                <a:gd name="adj" fmla="val 10800004"/>
              </a:avLst>
            </a:prstTxWarp>
          </a:bodyPr>
          <a:lstStyle/>
          <a:p>
            <a:pPr algn="ctr"/>
            <a:r>
              <a:rPr lang="en-US" sz="3600" kern="10">
                <a:ln w="9525">
                  <a:solidFill>
                    <a:schemeClr val="hlink"/>
                  </a:solidFill>
                  <a:round/>
                  <a:headEnd/>
                  <a:tailEnd/>
                </a:ln>
                <a:latin typeface="Arial Black"/>
              </a:rPr>
              <a:t>"It is Finished"</a:t>
            </a:r>
          </a:p>
        </p:txBody>
      </p:sp>
      <p:grpSp>
        <p:nvGrpSpPr>
          <p:cNvPr id="38948" name="Group 137"/>
          <p:cNvGrpSpPr>
            <a:grpSpLocks/>
          </p:cNvGrpSpPr>
          <p:nvPr/>
        </p:nvGrpSpPr>
        <p:grpSpPr bwMode="auto">
          <a:xfrm>
            <a:off x="9409113" y="2528889"/>
            <a:ext cx="717550" cy="758825"/>
            <a:chOff x="4970" y="1593"/>
            <a:chExt cx="452" cy="478"/>
          </a:xfrm>
        </p:grpSpPr>
        <p:pic>
          <p:nvPicPr>
            <p:cNvPr id="39022" name="Picture 138"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4970"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023" name="Picture 139"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5171"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8949" name="Group 140"/>
          <p:cNvGrpSpPr>
            <a:grpSpLocks/>
          </p:cNvGrpSpPr>
          <p:nvPr/>
        </p:nvGrpSpPr>
        <p:grpSpPr bwMode="auto">
          <a:xfrm>
            <a:off x="9110663" y="1128713"/>
            <a:ext cx="754062" cy="1504950"/>
            <a:chOff x="4779" y="711"/>
            <a:chExt cx="475" cy="948"/>
          </a:xfrm>
        </p:grpSpPr>
        <p:sp>
          <p:nvSpPr>
            <p:cNvPr id="39020" name="Line 141"/>
            <p:cNvSpPr>
              <a:spLocks noChangeShapeType="1"/>
            </p:cNvSpPr>
            <p:nvPr/>
          </p:nvSpPr>
          <p:spPr bwMode="auto">
            <a:xfrm rot="-137029" flipH="1" flipV="1">
              <a:off x="4779" y="711"/>
              <a:ext cx="353" cy="83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21" name="Text Box 142"/>
            <p:cNvSpPr txBox="1">
              <a:spLocks noChangeArrowheads="1"/>
            </p:cNvSpPr>
            <p:nvPr/>
          </p:nvSpPr>
          <p:spPr bwMode="auto">
            <a:xfrm rot="3694671">
              <a:off x="4797" y="1203"/>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38950" name="Text Box 143"/>
          <p:cNvSpPr txBox="1">
            <a:spLocks noChangeArrowheads="1"/>
          </p:cNvSpPr>
          <p:nvPr/>
        </p:nvSpPr>
        <p:spPr bwMode="auto">
          <a:xfrm>
            <a:off x="9177338" y="571500"/>
            <a:ext cx="1382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CHURCH</a:t>
            </a:r>
          </a:p>
        </p:txBody>
      </p:sp>
      <p:grpSp>
        <p:nvGrpSpPr>
          <p:cNvPr id="38951" name="Group 146"/>
          <p:cNvGrpSpPr>
            <a:grpSpLocks/>
          </p:cNvGrpSpPr>
          <p:nvPr/>
        </p:nvGrpSpPr>
        <p:grpSpPr bwMode="auto">
          <a:xfrm>
            <a:off x="4403725" y="3968750"/>
            <a:ext cx="1536700" cy="2730500"/>
            <a:chOff x="907" y="2500"/>
            <a:chExt cx="968" cy="1720"/>
          </a:xfrm>
        </p:grpSpPr>
        <p:sp>
          <p:nvSpPr>
            <p:cNvPr id="39018" name="Text Box 147"/>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39019" name="Text Box 148"/>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sp>
        <p:nvSpPr>
          <p:cNvPr id="38952" name="Text Box 149"/>
          <p:cNvSpPr txBox="1">
            <a:spLocks noChangeArrowheads="1"/>
          </p:cNvSpPr>
          <p:nvPr/>
        </p:nvSpPr>
        <p:spPr bwMode="auto">
          <a:xfrm>
            <a:off x="9313864" y="944563"/>
            <a:ext cx="13541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PROVISION</a:t>
            </a:r>
          </a:p>
        </p:txBody>
      </p:sp>
      <p:sp>
        <p:nvSpPr>
          <p:cNvPr id="38955" name="Text Box 153"/>
          <p:cNvSpPr txBox="1">
            <a:spLocks noChangeArrowheads="1"/>
          </p:cNvSpPr>
          <p:nvPr/>
        </p:nvSpPr>
        <p:spPr bwMode="auto">
          <a:xfrm>
            <a:off x="446087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38956" name="Text Box 154"/>
          <p:cNvSpPr txBox="1">
            <a:spLocks noChangeArrowheads="1"/>
          </p:cNvSpPr>
          <p:nvPr/>
        </p:nvSpPr>
        <p:spPr bwMode="auto">
          <a:xfrm>
            <a:off x="690880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38957" name="Group 155"/>
          <p:cNvGrpSpPr>
            <a:grpSpLocks/>
          </p:cNvGrpSpPr>
          <p:nvPr/>
        </p:nvGrpSpPr>
        <p:grpSpPr bwMode="auto">
          <a:xfrm>
            <a:off x="4116388" y="836614"/>
            <a:ext cx="4464050" cy="346075"/>
            <a:chOff x="2033" y="684"/>
            <a:chExt cx="2710" cy="218"/>
          </a:xfrm>
        </p:grpSpPr>
        <p:sp>
          <p:nvSpPr>
            <p:cNvPr id="39016" name="Line 156"/>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17" name="Text Box 157"/>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38958" name="Group 158"/>
          <p:cNvGrpSpPr>
            <a:grpSpLocks/>
          </p:cNvGrpSpPr>
          <p:nvPr/>
        </p:nvGrpSpPr>
        <p:grpSpPr bwMode="auto">
          <a:xfrm>
            <a:off x="4224338" y="1341438"/>
            <a:ext cx="6407150" cy="5516562"/>
            <a:chOff x="1701" y="845"/>
            <a:chExt cx="4036" cy="3475"/>
          </a:xfrm>
        </p:grpSpPr>
        <p:sp>
          <p:nvSpPr>
            <p:cNvPr id="39014" name="Line 159"/>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15" name="Line 160"/>
            <p:cNvSpPr>
              <a:spLocks noChangeShapeType="1"/>
            </p:cNvSpPr>
            <p:nvPr/>
          </p:nvSpPr>
          <p:spPr bwMode="auto">
            <a:xfrm flipV="1">
              <a:off x="1746" y="889"/>
              <a:ext cx="3991" cy="1"/>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8959" name="Group 161"/>
          <p:cNvGrpSpPr>
            <a:grpSpLocks/>
          </p:cNvGrpSpPr>
          <p:nvPr/>
        </p:nvGrpSpPr>
        <p:grpSpPr bwMode="auto">
          <a:xfrm>
            <a:off x="5267326" y="798513"/>
            <a:ext cx="936625" cy="1790700"/>
            <a:chOff x="2358" y="503"/>
            <a:chExt cx="590" cy="1128"/>
          </a:xfrm>
        </p:grpSpPr>
        <p:sp>
          <p:nvSpPr>
            <p:cNvPr id="39012" name="Line 162"/>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13" name="Text Box 163"/>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38960" name="Group 164"/>
          <p:cNvGrpSpPr>
            <a:grpSpLocks/>
          </p:cNvGrpSpPr>
          <p:nvPr/>
        </p:nvGrpSpPr>
        <p:grpSpPr bwMode="auto">
          <a:xfrm>
            <a:off x="6923089" y="800100"/>
            <a:ext cx="936625" cy="1873250"/>
            <a:chOff x="3401" y="504"/>
            <a:chExt cx="590" cy="1180"/>
          </a:xfrm>
        </p:grpSpPr>
        <p:sp>
          <p:nvSpPr>
            <p:cNvPr id="39010" name="Line 165"/>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11" name="Text Box 166"/>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38961" name="Group 167"/>
          <p:cNvGrpSpPr>
            <a:grpSpLocks/>
          </p:cNvGrpSpPr>
          <p:nvPr/>
        </p:nvGrpSpPr>
        <p:grpSpPr bwMode="auto">
          <a:xfrm>
            <a:off x="8112126" y="1052514"/>
            <a:ext cx="1008063" cy="2376487"/>
            <a:chOff x="4309" y="663"/>
            <a:chExt cx="635" cy="1497"/>
          </a:xfrm>
        </p:grpSpPr>
        <p:sp>
          <p:nvSpPr>
            <p:cNvPr id="39008" name="Line 168"/>
            <p:cNvSpPr>
              <a:spLocks noChangeShapeType="1"/>
            </p:cNvSpPr>
            <p:nvPr/>
          </p:nvSpPr>
          <p:spPr bwMode="auto">
            <a:xfrm flipV="1">
              <a:off x="4626" y="663"/>
              <a:ext cx="0" cy="1497"/>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009" name="Line 169"/>
            <p:cNvSpPr>
              <a:spLocks noChangeShapeType="1"/>
            </p:cNvSpPr>
            <p:nvPr/>
          </p:nvSpPr>
          <p:spPr bwMode="auto">
            <a:xfrm>
              <a:off x="4309" y="1140"/>
              <a:ext cx="635" cy="0"/>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8962" name="Text Box 170"/>
          <p:cNvSpPr txBox="1">
            <a:spLocks noChangeArrowheads="1"/>
          </p:cNvSpPr>
          <p:nvPr/>
        </p:nvSpPr>
        <p:spPr bwMode="auto">
          <a:xfrm rot="5400000">
            <a:off x="7367588" y="5311776"/>
            <a:ext cx="30591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a:solidFill>
                  <a:schemeClr val="hlink"/>
                </a:solidFill>
                <a:cs typeface="Arial" charset="0"/>
              </a:rPr>
              <a:t>→</a:t>
            </a:r>
            <a:r>
              <a:rPr lang="en-US" altLang="en-US" sz="2400" b="1">
                <a:solidFill>
                  <a:schemeClr val="hlink"/>
                </a:solidFill>
                <a:cs typeface="Arial" charset="0"/>
              </a:rPr>
              <a:t> </a:t>
            </a:r>
            <a:r>
              <a:rPr lang="en-US" altLang="en-US" sz="2400" b="1">
                <a:solidFill>
                  <a:schemeClr val="hlink"/>
                </a:solidFill>
              </a:rPr>
              <a:t>Defeats </a:t>
            </a:r>
            <a:r>
              <a:rPr lang="en-US" altLang="en-US" sz="2800" b="1">
                <a:solidFill>
                  <a:schemeClr val="hlink"/>
                </a:solidFill>
              </a:rPr>
              <a:t>→</a:t>
            </a:r>
          </a:p>
        </p:txBody>
      </p:sp>
      <p:sp>
        <p:nvSpPr>
          <p:cNvPr id="38963" name="Text Box 171"/>
          <p:cNvSpPr txBox="1">
            <a:spLocks noChangeArrowheads="1"/>
          </p:cNvSpPr>
          <p:nvPr/>
        </p:nvSpPr>
        <p:spPr bwMode="auto">
          <a:xfrm>
            <a:off x="9083676" y="4868864"/>
            <a:ext cx="19081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u="sng">
                <a:solidFill>
                  <a:schemeClr val="hlink"/>
                </a:solidFill>
              </a:rPr>
              <a:t>DELAY</a:t>
            </a:r>
          </a:p>
        </p:txBody>
      </p:sp>
      <p:sp>
        <p:nvSpPr>
          <p:cNvPr id="61612" name="Rectangle 172"/>
          <p:cNvSpPr>
            <a:spLocks noChangeArrowheads="1"/>
          </p:cNvSpPr>
          <p:nvPr/>
        </p:nvSpPr>
        <p:spPr bwMode="auto">
          <a:xfrm>
            <a:off x="8724900" y="0"/>
            <a:ext cx="1943100" cy="6129338"/>
          </a:xfrm>
          <a:prstGeom prst="rect">
            <a:avLst/>
          </a:prstGeom>
          <a:solidFill>
            <a:srgbClr val="FFFFB5">
              <a:alpha val="16862"/>
            </a:srgbClr>
          </a:solidFill>
          <a:ln w="317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61613" name="Oval 173"/>
          <p:cNvSpPr>
            <a:spLocks noChangeArrowheads="1"/>
          </p:cNvSpPr>
          <p:nvPr/>
        </p:nvSpPr>
        <p:spPr bwMode="auto">
          <a:xfrm>
            <a:off x="9012238" y="4760913"/>
            <a:ext cx="1619250" cy="792162"/>
          </a:xfrm>
          <a:prstGeom prst="ellipse">
            <a:avLst/>
          </a:prstGeom>
          <a:noFill/>
          <a:ln w="635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38966" name="Picture 174" descr="Tencom2"/>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967" name="Group 175"/>
          <p:cNvGrpSpPr>
            <a:grpSpLocks/>
          </p:cNvGrpSpPr>
          <p:nvPr/>
        </p:nvGrpSpPr>
        <p:grpSpPr bwMode="auto">
          <a:xfrm>
            <a:off x="7380289" y="2927350"/>
            <a:ext cx="1163637" cy="609600"/>
            <a:chOff x="3689" y="1844"/>
            <a:chExt cx="733" cy="384"/>
          </a:xfrm>
        </p:grpSpPr>
        <p:grpSp>
          <p:nvGrpSpPr>
            <p:cNvPr id="38969" name="Group 176"/>
            <p:cNvGrpSpPr>
              <a:grpSpLocks/>
            </p:cNvGrpSpPr>
            <p:nvPr/>
          </p:nvGrpSpPr>
          <p:grpSpPr bwMode="auto">
            <a:xfrm>
              <a:off x="4173" y="1844"/>
              <a:ext cx="249" cy="384"/>
              <a:chOff x="2638" y="2131"/>
              <a:chExt cx="1380" cy="2073"/>
            </a:xfrm>
          </p:grpSpPr>
          <p:sp>
            <p:nvSpPr>
              <p:cNvPr id="38971" name="Freeform 177"/>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2" name="Freeform 178"/>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3" name="Freeform 179"/>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4" name="Freeform 180"/>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5" name="Freeform 181"/>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6" name="Freeform 182"/>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7" name="Freeform 183"/>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8" name="Freeform 184"/>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9" name="Freeform 185"/>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0" name="Freeform 186"/>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1" name="Freeform 187"/>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2" name="Freeform 188"/>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3" name="Freeform 189"/>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4" name="Freeform 190"/>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5" name="Freeform 191"/>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6" name="Freeform 192"/>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7" name="Freeform 193"/>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8" name="Freeform 194"/>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9" name="Freeform 195"/>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0" name="Freeform 196"/>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1" name="Freeform 197"/>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2" name="Freeform 198"/>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3" name="Freeform 199"/>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4" name="Freeform 200"/>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5" name="Freeform 201"/>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6" name="Freeform 202"/>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7" name="Freeform 203"/>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8" name="Freeform 204"/>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9" name="Freeform 205"/>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0" name="Freeform 206"/>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1" name="Freeform 207"/>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2" name="Freeform 208"/>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3" name="Freeform 209"/>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4" name="Freeform 210"/>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5" name="Freeform 211"/>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6" name="Freeform 212"/>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7" name="Freeform 213"/>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8970" name="Text Box 214"/>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38968" name="AutoShape 215"/>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 name="Text Box 29">
            <a:extLst>
              <a:ext uri="{FF2B5EF4-FFF2-40B4-BE49-F238E27FC236}">
                <a16:creationId xmlns:a16="http://schemas.microsoft.com/office/drawing/2014/main" id="{5930287F-17F1-E7A6-95E5-BE8D1F37126E}"/>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4" name="Text Box 37">
            <a:extLst>
              <a:ext uri="{FF2B5EF4-FFF2-40B4-BE49-F238E27FC236}">
                <a16:creationId xmlns:a16="http://schemas.microsoft.com/office/drawing/2014/main" id="{25F62978-8D97-672F-EB56-8728C9AD4D5F}"/>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6" name="Text Box 9">
            <a:extLst>
              <a:ext uri="{FF2B5EF4-FFF2-40B4-BE49-F238E27FC236}">
                <a16:creationId xmlns:a16="http://schemas.microsoft.com/office/drawing/2014/main" id="{643AF1F9-85C6-02F8-4CF4-AEF57FD68A40}"/>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2" name="Picture 1">
            <a:extLst>
              <a:ext uri="{FF2B5EF4-FFF2-40B4-BE49-F238E27FC236}">
                <a16:creationId xmlns:a16="http://schemas.microsoft.com/office/drawing/2014/main" id="{8F88A104-2883-802D-EEA2-3AA2FE189B43}"/>
              </a:ext>
            </a:extLst>
          </p:cNvPr>
          <p:cNvPicPr>
            <a:picLocks noChangeAspect="1"/>
          </p:cNvPicPr>
          <p:nvPr/>
        </p:nvPicPr>
        <p:blipFill>
          <a:blip r:embed="rId11"/>
          <a:stretch>
            <a:fillRect/>
          </a:stretch>
        </p:blipFill>
        <p:spPr>
          <a:xfrm>
            <a:off x="4941942" y="2557464"/>
            <a:ext cx="794018" cy="758826"/>
          </a:xfrm>
          <a:prstGeom prst="rect">
            <a:avLst/>
          </a:prstGeom>
        </p:spPr>
      </p:pic>
      <p:grpSp>
        <p:nvGrpSpPr>
          <p:cNvPr id="38932" name="Group 30"/>
          <p:cNvGrpSpPr>
            <a:grpSpLocks/>
          </p:cNvGrpSpPr>
          <p:nvPr/>
        </p:nvGrpSpPr>
        <p:grpSpPr bwMode="auto">
          <a:xfrm>
            <a:off x="5267326" y="2673351"/>
            <a:ext cx="1152525" cy="460375"/>
            <a:chOff x="2759" y="1652"/>
            <a:chExt cx="726" cy="290"/>
          </a:xfrm>
        </p:grpSpPr>
        <p:sp>
          <p:nvSpPr>
            <p:cNvPr id="39071" name="Line 31"/>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72" name="Line 32"/>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073" name="Line 33"/>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3654592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947" name="Group 13"/>
          <p:cNvGrpSpPr>
            <a:grpSpLocks/>
          </p:cNvGrpSpPr>
          <p:nvPr/>
        </p:nvGrpSpPr>
        <p:grpSpPr bwMode="auto">
          <a:xfrm>
            <a:off x="2424113" y="1052513"/>
            <a:ext cx="1223962" cy="500062"/>
            <a:chOff x="582" y="708"/>
            <a:chExt cx="895" cy="315"/>
          </a:xfrm>
        </p:grpSpPr>
        <p:sp>
          <p:nvSpPr>
            <p:cNvPr id="40101" name="Line 14"/>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0102" name="Line 15"/>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0103" name="Line 16"/>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0104" name="Line 17"/>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0105" name="Line 18"/>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0106" name="Line 19"/>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39938" name="Rectangle 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39939" name="Group 3"/>
          <p:cNvGrpSpPr>
            <a:grpSpLocks/>
          </p:cNvGrpSpPr>
          <p:nvPr/>
        </p:nvGrpSpPr>
        <p:grpSpPr bwMode="auto">
          <a:xfrm>
            <a:off x="1181100" y="2133600"/>
            <a:ext cx="685800" cy="2667000"/>
            <a:chOff x="-216" y="1344"/>
            <a:chExt cx="432" cy="1680"/>
          </a:xfrm>
        </p:grpSpPr>
        <p:sp>
          <p:nvSpPr>
            <p:cNvPr id="40107" name="Oval 4"/>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0108" name="Text Box 5"/>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39940" name="Line 6"/>
          <p:cNvSpPr>
            <a:spLocks noChangeShapeType="1"/>
          </p:cNvSpPr>
          <p:nvPr/>
        </p:nvSpPr>
        <p:spPr bwMode="auto">
          <a:xfrm>
            <a:off x="1811338"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1" name="AutoShape 7"/>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9942" name="Text Box 8"/>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39943" name="Text Box 9"/>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39945" name="Text Box 11"/>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39946" name="Text Box 12"/>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39948" name="Picture 20"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49" name="Text Box 21"/>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39950" name="Text Box 22"/>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39952" name="Text Box 26"/>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39953" name="Text Box 27"/>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39954" name="Line 28"/>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39955" name="Picture 29"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9957" name="Group 34"/>
          <p:cNvGrpSpPr>
            <a:grpSpLocks/>
          </p:cNvGrpSpPr>
          <p:nvPr/>
        </p:nvGrpSpPr>
        <p:grpSpPr bwMode="auto">
          <a:xfrm>
            <a:off x="4548188" y="1628775"/>
            <a:ext cx="576262" cy="768350"/>
            <a:chOff x="2638" y="2131"/>
            <a:chExt cx="1380" cy="2073"/>
          </a:xfrm>
        </p:grpSpPr>
        <p:sp>
          <p:nvSpPr>
            <p:cNvPr id="40059" name="Freeform 3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0" name="Freeform 3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1" name="Freeform 3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2" name="Freeform 3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3" name="Freeform 3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4" name="Freeform 4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5" name="Freeform 4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6" name="Freeform 4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7" name="Freeform 4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8" name="Freeform 4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9" name="Freeform 4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0" name="Freeform 4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1" name="Freeform 4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2" name="Freeform 4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3" name="Freeform 4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4" name="Freeform 5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5" name="Freeform 5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6" name="Freeform 5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7" name="Freeform 5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8" name="Freeform 5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9" name="Freeform 5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0" name="Freeform 5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1" name="Freeform 5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2" name="Freeform 5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3" name="Freeform 5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4" name="Freeform 6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5" name="Freeform 6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6" name="Freeform 6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7" name="Freeform 6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8" name="Freeform 6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9" name="Freeform 6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0" name="Freeform 6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1" name="Freeform 6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2" name="Freeform 6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3" name="Freeform 6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4" name="Freeform 7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5" name="Freeform 7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9958" name="Text Box 72"/>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39959" name="Group 73"/>
          <p:cNvGrpSpPr>
            <a:grpSpLocks/>
          </p:cNvGrpSpPr>
          <p:nvPr/>
        </p:nvGrpSpPr>
        <p:grpSpPr bwMode="auto">
          <a:xfrm>
            <a:off x="5988051" y="3536951"/>
            <a:ext cx="690563" cy="1611313"/>
            <a:chOff x="3098" y="2257"/>
            <a:chExt cx="435" cy="1015"/>
          </a:xfrm>
        </p:grpSpPr>
        <p:sp>
          <p:nvSpPr>
            <p:cNvPr id="40056" name="Line 74"/>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0057" name="Text Box 75"/>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40058" name="Text Box 76"/>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39960" name="Picture 77"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9961" name="Group 78"/>
          <p:cNvGrpSpPr>
            <a:grpSpLocks/>
          </p:cNvGrpSpPr>
          <p:nvPr/>
        </p:nvGrpSpPr>
        <p:grpSpPr bwMode="auto">
          <a:xfrm>
            <a:off x="5843588" y="4797426"/>
            <a:ext cx="1693862" cy="568325"/>
            <a:chOff x="3001" y="3055"/>
            <a:chExt cx="1067" cy="358"/>
          </a:xfrm>
        </p:grpSpPr>
        <p:grpSp>
          <p:nvGrpSpPr>
            <p:cNvPr id="40051" name="Group 79"/>
            <p:cNvGrpSpPr>
              <a:grpSpLocks/>
            </p:cNvGrpSpPr>
            <p:nvPr/>
          </p:nvGrpSpPr>
          <p:grpSpPr bwMode="auto">
            <a:xfrm>
              <a:off x="3001" y="3055"/>
              <a:ext cx="1067" cy="304"/>
              <a:chOff x="2927" y="3466"/>
              <a:chExt cx="1067" cy="304"/>
            </a:xfrm>
          </p:grpSpPr>
          <p:sp>
            <p:nvSpPr>
              <p:cNvPr id="40053" name="Text Box 80"/>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40054" name="Object 81"/>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40054" name="Object 8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0055" name="Object 82"/>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40055" name="Object 8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40052" name="Text Box 83"/>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39962" name="Line 8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9963" name="Group 85"/>
          <p:cNvGrpSpPr>
            <a:grpSpLocks/>
          </p:cNvGrpSpPr>
          <p:nvPr/>
        </p:nvGrpSpPr>
        <p:grpSpPr bwMode="auto">
          <a:xfrm>
            <a:off x="6780213" y="2384425"/>
            <a:ext cx="1763712" cy="1036638"/>
            <a:chOff x="3799" y="1507"/>
            <a:chExt cx="1138" cy="653"/>
          </a:xfrm>
        </p:grpSpPr>
        <p:sp>
          <p:nvSpPr>
            <p:cNvPr id="40049" name="Line 86"/>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50" name="Line 87"/>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39964" name="Picture 88"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65" name="Text Box 130"/>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39966" name="Rectangle 131"/>
          <p:cNvSpPr>
            <a:spLocks noChangeArrowheads="1"/>
          </p:cNvSpPr>
          <p:nvPr/>
        </p:nvSpPr>
        <p:spPr bwMode="auto">
          <a:xfrm>
            <a:off x="6926263" y="3536950"/>
            <a:ext cx="2195512"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39967" name="Line 132"/>
          <p:cNvSpPr>
            <a:spLocks noChangeShapeType="1"/>
          </p:cNvSpPr>
          <p:nvPr/>
        </p:nvSpPr>
        <p:spPr bwMode="auto">
          <a:xfrm flipH="1">
            <a:off x="789622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968" name="Freeform 133"/>
          <p:cNvSpPr>
            <a:spLocks/>
          </p:cNvSpPr>
          <p:nvPr/>
        </p:nvSpPr>
        <p:spPr bwMode="auto">
          <a:xfrm>
            <a:off x="8724900" y="2276476"/>
            <a:ext cx="203200" cy="1878013"/>
          </a:xfrm>
          <a:custGeom>
            <a:avLst/>
            <a:gdLst>
              <a:gd name="T0" fmla="*/ 2147483647 w 128"/>
              <a:gd name="T1" fmla="*/ 0 h 1183"/>
              <a:gd name="T2" fmla="*/ 2147483647 w 128"/>
              <a:gd name="T3" fmla="*/ 2147483647 h 1183"/>
              <a:gd name="T4" fmla="*/ 2147483647 w 128"/>
              <a:gd name="T5" fmla="*/ 2147483647 h 1183"/>
              <a:gd name="T6" fmla="*/ 0 w 128"/>
              <a:gd name="T7" fmla="*/ 2147483647 h 1183"/>
              <a:gd name="T8" fmla="*/ 0 60000 65536"/>
              <a:gd name="T9" fmla="*/ 0 60000 65536"/>
              <a:gd name="T10" fmla="*/ 0 60000 65536"/>
              <a:gd name="T11" fmla="*/ 0 60000 65536"/>
              <a:gd name="T12" fmla="*/ 0 w 128"/>
              <a:gd name="T13" fmla="*/ 0 h 1183"/>
              <a:gd name="T14" fmla="*/ 128 w 128"/>
              <a:gd name="T15" fmla="*/ 1183 h 1183"/>
            </a:gdLst>
            <a:ahLst/>
            <a:cxnLst>
              <a:cxn ang="T8">
                <a:pos x="T0" y="T1"/>
              </a:cxn>
              <a:cxn ang="T9">
                <a:pos x="T2" y="T3"/>
              </a:cxn>
              <a:cxn ang="T10">
                <a:pos x="T4" y="T5"/>
              </a:cxn>
              <a:cxn ang="T11">
                <a:pos x="T6" y="T7"/>
              </a:cxn>
            </a:cxnLst>
            <a:rect l="T12" t="T13" r="T14" b="T15"/>
            <a:pathLst>
              <a:path w="128" h="1183">
                <a:moveTo>
                  <a:pt x="113" y="0"/>
                </a:moveTo>
                <a:cubicBezTo>
                  <a:pt x="120" y="429"/>
                  <a:pt x="128" y="859"/>
                  <a:pt x="113" y="1021"/>
                </a:cubicBezTo>
                <a:cubicBezTo>
                  <a:pt x="98" y="1183"/>
                  <a:pt x="42" y="1069"/>
                  <a:pt x="23" y="975"/>
                </a:cubicBezTo>
                <a:cubicBezTo>
                  <a:pt x="4" y="881"/>
                  <a:pt x="4" y="541"/>
                  <a:pt x="0" y="454"/>
                </a:cubicBezTo>
              </a:path>
            </a:pathLst>
          </a:custGeom>
          <a:noFill/>
          <a:ln w="317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969" name="Rectangle 134"/>
          <p:cNvSpPr>
            <a:spLocks noChangeArrowheads="1"/>
          </p:cNvSpPr>
          <p:nvPr/>
        </p:nvSpPr>
        <p:spPr bwMode="auto">
          <a:xfrm>
            <a:off x="8867775" y="3536950"/>
            <a:ext cx="23749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The Lamb of God</a:t>
            </a:r>
          </a:p>
          <a:p>
            <a:pPr eaLnBrk="1" hangingPunct="1">
              <a:spcBef>
                <a:spcPct val="0"/>
              </a:spcBef>
              <a:buFontTx/>
              <a:buNone/>
            </a:pPr>
            <a:r>
              <a:rPr lang="en-US" altLang="en-US" sz="1100" b="1">
                <a:solidFill>
                  <a:srgbClr val="FF3300"/>
                </a:solidFill>
              </a:rPr>
              <a:t>* Sinless</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world </a:t>
            </a:r>
          </a:p>
          <a:p>
            <a:pPr eaLnBrk="1" hangingPunct="1">
              <a:spcBef>
                <a:spcPct val="0"/>
              </a:spcBef>
              <a:buFontTx/>
              <a:buNone/>
            </a:pPr>
            <a:r>
              <a:rPr lang="en-US" altLang="en-US" sz="1100" b="1">
                <a:solidFill>
                  <a:srgbClr val="FF3300"/>
                </a:solidFill>
              </a:rPr>
              <a:t>* Sins taken away forever</a:t>
            </a:r>
          </a:p>
        </p:txBody>
      </p:sp>
      <p:sp>
        <p:nvSpPr>
          <p:cNvPr id="39970" name="Line 135"/>
          <p:cNvSpPr>
            <a:spLocks noChangeShapeType="1"/>
          </p:cNvSpPr>
          <p:nvPr/>
        </p:nvSpPr>
        <p:spPr bwMode="auto">
          <a:xfrm>
            <a:off x="9048751" y="3105151"/>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9971" name="WordArt 136"/>
          <p:cNvSpPr>
            <a:spLocks noChangeArrowheads="1" noChangeShapeType="1" noTextEdit="1"/>
          </p:cNvSpPr>
          <p:nvPr/>
        </p:nvSpPr>
        <p:spPr bwMode="auto">
          <a:xfrm>
            <a:off x="8075614" y="908050"/>
            <a:ext cx="1150937" cy="431800"/>
          </a:xfrm>
          <a:prstGeom prst="rect">
            <a:avLst/>
          </a:prstGeom>
        </p:spPr>
        <p:txBody>
          <a:bodyPr spcFirstLastPara="1" wrap="none" fromWordArt="1">
            <a:prstTxWarp prst="textArchUp">
              <a:avLst>
                <a:gd name="adj" fmla="val 10800004"/>
              </a:avLst>
            </a:prstTxWarp>
          </a:bodyPr>
          <a:lstStyle/>
          <a:p>
            <a:pPr algn="ctr"/>
            <a:r>
              <a:rPr lang="en-US" sz="3600" kern="10">
                <a:ln w="9525">
                  <a:solidFill>
                    <a:schemeClr val="hlink"/>
                  </a:solidFill>
                  <a:round/>
                  <a:headEnd/>
                  <a:tailEnd/>
                </a:ln>
                <a:latin typeface="Arial Black"/>
              </a:rPr>
              <a:t>"It is Finished"</a:t>
            </a:r>
          </a:p>
        </p:txBody>
      </p:sp>
      <p:grpSp>
        <p:nvGrpSpPr>
          <p:cNvPr id="39972" name="Group 137"/>
          <p:cNvGrpSpPr>
            <a:grpSpLocks/>
          </p:cNvGrpSpPr>
          <p:nvPr/>
        </p:nvGrpSpPr>
        <p:grpSpPr bwMode="auto">
          <a:xfrm>
            <a:off x="9409113" y="2528889"/>
            <a:ext cx="717550" cy="758825"/>
            <a:chOff x="4970" y="1593"/>
            <a:chExt cx="452" cy="478"/>
          </a:xfrm>
        </p:grpSpPr>
        <p:pic>
          <p:nvPicPr>
            <p:cNvPr id="40047" name="Picture 138"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4970"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048" name="Picture 139"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5171"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9973" name="Group 140"/>
          <p:cNvGrpSpPr>
            <a:grpSpLocks/>
          </p:cNvGrpSpPr>
          <p:nvPr/>
        </p:nvGrpSpPr>
        <p:grpSpPr bwMode="auto">
          <a:xfrm>
            <a:off x="9110663" y="1128713"/>
            <a:ext cx="754062" cy="1504950"/>
            <a:chOff x="4779" y="711"/>
            <a:chExt cx="475" cy="948"/>
          </a:xfrm>
        </p:grpSpPr>
        <p:sp>
          <p:nvSpPr>
            <p:cNvPr id="40045" name="Line 141"/>
            <p:cNvSpPr>
              <a:spLocks noChangeShapeType="1"/>
            </p:cNvSpPr>
            <p:nvPr/>
          </p:nvSpPr>
          <p:spPr bwMode="auto">
            <a:xfrm rot="-137029" flipH="1" flipV="1">
              <a:off x="4779" y="711"/>
              <a:ext cx="353" cy="83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0046" name="Text Box 142"/>
            <p:cNvSpPr txBox="1">
              <a:spLocks noChangeArrowheads="1"/>
            </p:cNvSpPr>
            <p:nvPr/>
          </p:nvSpPr>
          <p:spPr bwMode="auto">
            <a:xfrm rot="3694671">
              <a:off x="4797" y="1203"/>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39974" name="Text Box 143"/>
          <p:cNvSpPr txBox="1">
            <a:spLocks noChangeArrowheads="1"/>
          </p:cNvSpPr>
          <p:nvPr/>
        </p:nvSpPr>
        <p:spPr bwMode="auto">
          <a:xfrm>
            <a:off x="9177338" y="571500"/>
            <a:ext cx="1382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CHURCH</a:t>
            </a:r>
          </a:p>
        </p:txBody>
      </p:sp>
      <p:grpSp>
        <p:nvGrpSpPr>
          <p:cNvPr id="39975" name="Group 144"/>
          <p:cNvGrpSpPr>
            <a:grpSpLocks/>
          </p:cNvGrpSpPr>
          <p:nvPr/>
        </p:nvGrpSpPr>
        <p:grpSpPr bwMode="auto">
          <a:xfrm>
            <a:off x="4403725" y="3968750"/>
            <a:ext cx="1536700" cy="2730500"/>
            <a:chOff x="907" y="2500"/>
            <a:chExt cx="968" cy="1720"/>
          </a:xfrm>
        </p:grpSpPr>
        <p:sp>
          <p:nvSpPr>
            <p:cNvPr id="40043" name="Text Box 145"/>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40044" name="Text Box 146"/>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sp>
        <p:nvSpPr>
          <p:cNvPr id="39976" name="Text Box 147"/>
          <p:cNvSpPr txBox="1">
            <a:spLocks noChangeArrowheads="1"/>
          </p:cNvSpPr>
          <p:nvPr/>
        </p:nvSpPr>
        <p:spPr bwMode="auto">
          <a:xfrm>
            <a:off x="9313864" y="944563"/>
            <a:ext cx="13541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PROVISION</a:t>
            </a:r>
          </a:p>
        </p:txBody>
      </p:sp>
      <p:sp>
        <p:nvSpPr>
          <p:cNvPr id="39979" name="Text Box 151"/>
          <p:cNvSpPr txBox="1">
            <a:spLocks noChangeArrowheads="1"/>
          </p:cNvSpPr>
          <p:nvPr/>
        </p:nvSpPr>
        <p:spPr bwMode="auto">
          <a:xfrm>
            <a:off x="446087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39980" name="Text Box 152"/>
          <p:cNvSpPr txBox="1">
            <a:spLocks noChangeArrowheads="1"/>
          </p:cNvSpPr>
          <p:nvPr/>
        </p:nvSpPr>
        <p:spPr bwMode="auto">
          <a:xfrm>
            <a:off x="690880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39981" name="Group 153"/>
          <p:cNvGrpSpPr>
            <a:grpSpLocks/>
          </p:cNvGrpSpPr>
          <p:nvPr/>
        </p:nvGrpSpPr>
        <p:grpSpPr bwMode="auto">
          <a:xfrm>
            <a:off x="4116388" y="836614"/>
            <a:ext cx="4464050" cy="346075"/>
            <a:chOff x="2033" y="684"/>
            <a:chExt cx="2710" cy="218"/>
          </a:xfrm>
        </p:grpSpPr>
        <p:sp>
          <p:nvSpPr>
            <p:cNvPr id="40041" name="Line 154"/>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0042" name="Text Box 155"/>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39982" name="Group 156"/>
          <p:cNvGrpSpPr>
            <a:grpSpLocks/>
          </p:cNvGrpSpPr>
          <p:nvPr/>
        </p:nvGrpSpPr>
        <p:grpSpPr bwMode="auto">
          <a:xfrm>
            <a:off x="4224338" y="1341438"/>
            <a:ext cx="6443662" cy="5516562"/>
            <a:chOff x="1701" y="845"/>
            <a:chExt cx="4059" cy="3475"/>
          </a:xfrm>
        </p:grpSpPr>
        <p:sp>
          <p:nvSpPr>
            <p:cNvPr id="40039" name="Line 157"/>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40" name="Line 158"/>
            <p:cNvSpPr>
              <a:spLocks noChangeShapeType="1"/>
            </p:cNvSpPr>
            <p:nvPr/>
          </p:nvSpPr>
          <p:spPr bwMode="auto">
            <a:xfrm flipV="1">
              <a:off x="1746" y="888"/>
              <a:ext cx="4014" cy="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39983" name="Group 159"/>
          <p:cNvGrpSpPr>
            <a:grpSpLocks/>
          </p:cNvGrpSpPr>
          <p:nvPr/>
        </p:nvGrpSpPr>
        <p:grpSpPr bwMode="auto">
          <a:xfrm>
            <a:off x="5267326" y="798513"/>
            <a:ext cx="936625" cy="1790700"/>
            <a:chOff x="2358" y="503"/>
            <a:chExt cx="590" cy="1128"/>
          </a:xfrm>
        </p:grpSpPr>
        <p:sp>
          <p:nvSpPr>
            <p:cNvPr id="40037" name="Line 160"/>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0038" name="Text Box 161"/>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39984" name="Group 162"/>
          <p:cNvGrpSpPr>
            <a:grpSpLocks/>
          </p:cNvGrpSpPr>
          <p:nvPr/>
        </p:nvGrpSpPr>
        <p:grpSpPr bwMode="auto">
          <a:xfrm>
            <a:off x="6923089" y="800100"/>
            <a:ext cx="936625" cy="1873250"/>
            <a:chOff x="3401" y="504"/>
            <a:chExt cx="590" cy="1180"/>
          </a:xfrm>
        </p:grpSpPr>
        <p:sp>
          <p:nvSpPr>
            <p:cNvPr id="40035" name="Line 163"/>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0036" name="Text Box 164"/>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39985" name="Group 165"/>
          <p:cNvGrpSpPr>
            <a:grpSpLocks/>
          </p:cNvGrpSpPr>
          <p:nvPr/>
        </p:nvGrpSpPr>
        <p:grpSpPr bwMode="auto">
          <a:xfrm>
            <a:off x="8112126" y="1052514"/>
            <a:ext cx="1008063" cy="2376487"/>
            <a:chOff x="4309" y="663"/>
            <a:chExt cx="635" cy="1497"/>
          </a:xfrm>
        </p:grpSpPr>
        <p:sp>
          <p:nvSpPr>
            <p:cNvPr id="40033" name="Line 166"/>
            <p:cNvSpPr>
              <a:spLocks noChangeShapeType="1"/>
            </p:cNvSpPr>
            <p:nvPr/>
          </p:nvSpPr>
          <p:spPr bwMode="auto">
            <a:xfrm flipV="1">
              <a:off x="4626" y="663"/>
              <a:ext cx="0" cy="1497"/>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034" name="Line 167"/>
            <p:cNvSpPr>
              <a:spLocks noChangeShapeType="1"/>
            </p:cNvSpPr>
            <p:nvPr/>
          </p:nvSpPr>
          <p:spPr bwMode="auto">
            <a:xfrm>
              <a:off x="4309" y="1140"/>
              <a:ext cx="635" cy="0"/>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39986" name="Text Box 168"/>
          <p:cNvSpPr txBox="1">
            <a:spLocks noChangeArrowheads="1"/>
          </p:cNvSpPr>
          <p:nvPr/>
        </p:nvSpPr>
        <p:spPr bwMode="auto">
          <a:xfrm rot="5400000">
            <a:off x="7367588" y="5311776"/>
            <a:ext cx="30591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a:solidFill>
                  <a:schemeClr val="hlink"/>
                </a:solidFill>
                <a:cs typeface="Arial" charset="0"/>
              </a:rPr>
              <a:t>→</a:t>
            </a:r>
            <a:r>
              <a:rPr lang="en-US" altLang="en-US" sz="2400" b="1">
                <a:solidFill>
                  <a:schemeClr val="hlink"/>
                </a:solidFill>
                <a:cs typeface="Arial" charset="0"/>
              </a:rPr>
              <a:t> </a:t>
            </a:r>
            <a:r>
              <a:rPr lang="en-US" altLang="en-US" sz="2400" b="1">
                <a:solidFill>
                  <a:schemeClr val="hlink"/>
                </a:solidFill>
              </a:rPr>
              <a:t>Defeats </a:t>
            </a:r>
            <a:r>
              <a:rPr lang="en-US" altLang="en-US" sz="2800" b="1">
                <a:solidFill>
                  <a:schemeClr val="hlink"/>
                </a:solidFill>
              </a:rPr>
              <a:t>→</a:t>
            </a:r>
          </a:p>
        </p:txBody>
      </p:sp>
      <p:sp>
        <p:nvSpPr>
          <p:cNvPr id="39987" name="Text Box 169"/>
          <p:cNvSpPr txBox="1">
            <a:spLocks noChangeArrowheads="1"/>
          </p:cNvSpPr>
          <p:nvPr/>
        </p:nvSpPr>
        <p:spPr bwMode="auto">
          <a:xfrm>
            <a:off x="9083676" y="4868864"/>
            <a:ext cx="19081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u="sng">
                <a:solidFill>
                  <a:schemeClr val="hlink"/>
                </a:solidFill>
              </a:rPr>
              <a:t>DELAY</a:t>
            </a:r>
          </a:p>
        </p:txBody>
      </p:sp>
      <p:sp>
        <p:nvSpPr>
          <p:cNvPr id="39988" name="Rectangle 170"/>
          <p:cNvSpPr>
            <a:spLocks noChangeArrowheads="1"/>
          </p:cNvSpPr>
          <p:nvPr/>
        </p:nvSpPr>
        <p:spPr bwMode="auto">
          <a:xfrm>
            <a:off x="8724900" y="0"/>
            <a:ext cx="1943100" cy="6129338"/>
          </a:xfrm>
          <a:prstGeom prst="rect">
            <a:avLst/>
          </a:prstGeom>
          <a:solidFill>
            <a:srgbClr val="FFFFB5">
              <a:alpha val="16862"/>
            </a:srgbClr>
          </a:solidFill>
          <a:ln w="317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9989" name="Oval 171"/>
          <p:cNvSpPr>
            <a:spLocks noChangeArrowheads="1"/>
          </p:cNvSpPr>
          <p:nvPr/>
        </p:nvSpPr>
        <p:spPr bwMode="auto">
          <a:xfrm>
            <a:off x="9012238" y="4760913"/>
            <a:ext cx="1619250" cy="792162"/>
          </a:xfrm>
          <a:prstGeom prst="ellipse">
            <a:avLst/>
          </a:prstGeom>
          <a:noFill/>
          <a:ln w="635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39991" name="Picture 173" descr="Tencom2"/>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9992" name="Group 174"/>
          <p:cNvGrpSpPr>
            <a:grpSpLocks/>
          </p:cNvGrpSpPr>
          <p:nvPr/>
        </p:nvGrpSpPr>
        <p:grpSpPr bwMode="auto">
          <a:xfrm>
            <a:off x="7380289" y="2927350"/>
            <a:ext cx="1163637" cy="609600"/>
            <a:chOff x="3689" y="1844"/>
            <a:chExt cx="733" cy="384"/>
          </a:xfrm>
        </p:grpSpPr>
        <p:grpSp>
          <p:nvGrpSpPr>
            <p:cNvPr id="39994" name="Group 175"/>
            <p:cNvGrpSpPr>
              <a:grpSpLocks/>
            </p:cNvGrpSpPr>
            <p:nvPr/>
          </p:nvGrpSpPr>
          <p:grpSpPr bwMode="auto">
            <a:xfrm>
              <a:off x="4173" y="1844"/>
              <a:ext cx="249" cy="384"/>
              <a:chOff x="2638" y="2131"/>
              <a:chExt cx="1380" cy="2073"/>
            </a:xfrm>
          </p:grpSpPr>
          <p:sp>
            <p:nvSpPr>
              <p:cNvPr id="39996" name="Freeform 176"/>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7" name="Freeform 177"/>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8" name="Freeform 178"/>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9" name="Freeform 179"/>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0" name="Freeform 180"/>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1" name="Freeform 181"/>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2" name="Freeform 182"/>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3" name="Freeform 183"/>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4" name="Freeform 184"/>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5" name="Freeform 185"/>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6" name="Freeform 186"/>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7" name="Freeform 187"/>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8" name="Freeform 188"/>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9" name="Freeform 189"/>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0" name="Freeform 190"/>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1" name="Freeform 191"/>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2" name="Freeform 192"/>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3" name="Freeform 193"/>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4" name="Freeform 194"/>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5" name="Freeform 195"/>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6" name="Freeform 196"/>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7" name="Freeform 197"/>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8" name="Freeform 198"/>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9" name="Freeform 199"/>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0" name="Freeform 200"/>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1" name="Freeform 201"/>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2" name="Freeform 202"/>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3" name="Freeform 203"/>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4" name="Freeform 204"/>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5" name="Freeform 205"/>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6" name="Freeform 206"/>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7" name="Freeform 207"/>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8" name="Freeform 208"/>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9" name="Freeform 209"/>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0" name="Freeform 210"/>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1" name="Freeform 211"/>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2" name="Freeform 212"/>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9995" name="Text Box 213"/>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39993" name="AutoShape 214"/>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 name="Text Box 29">
            <a:extLst>
              <a:ext uri="{FF2B5EF4-FFF2-40B4-BE49-F238E27FC236}">
                <a16:creationId xmlns:a16="http://schemas.microsoft.com/office/drawing/2014/main" id="{90880D48-4800-F9AE-455A-C4FA03703632}"/>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980D6E21-6876-B912-31F5-502639069CF2}"/>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39990" name="Text Box 172"/>
          <p:cNvSpPr txBox="1">
            <a:spLocks noChangeArrowheads="1"/>
          </p:cNvSpPr>
          <p:nvPr/>
        </p:nvSpPr>
        <p:spPr bwMode="auto">
          <a:xfrm>
            <a:off x="5213715" y="4156543"/>
            <a:ext cx="5507038" cy="2677656"/>
          </a:xfrm>
          <a:prstGeom prst="rect">
            <a:avLst/>
          </a:prstGeom>
          <a:solidFill>
            <a:srgbClr val="FFFF99"/>
          </a:solidFill>
          <a:ln w="38100">
            <a:solidFill>
              <a:schemeClr val="hlink"/>
            </a:solidFill>
            <a:miter lim="800000"/>
            <a:headEnd/>
            <a:tailEnd/>
          </a:ln>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u="sng" dirty="0"/>
              <a:t>John 3:16 </a:t>
            </a:r>
          </a:p>
          <a:p>
            <a:pPr eaLnBrk="1" hangingPunct="1">
              <a:spcBef>
                <a:spcPts val="0"/>
              </a:spcBef>
              <a:buFontTx/>
              <a:buNone/>
            </a:pPr>
            <a:r>
              <a:rPr lang="en-US" altLang="en-US" sz="2800" dirty="0"/>
              <a:t>For God so loved the world that He gave His only begotten Son, </a:t>
            </a:r>
            <a:r>
              <a:rPr lang="en-US" altLang="en-US" sz="2800" b="1" dirty="0">
                <a:solidFill>
                  <a:srgbClr val="00B050"/>
                </a:solidFill>
              </a:rPr>
              <a:t>that whoever believes in Him</a:t>
            </a:r>
            <a:r>
              <a:rPr lang="en-US" altLang="en-US" sz="2800" b="1" dirty="0"/>
              <a:t> </a:t>
            </a:r>
            <a:r>
              <a:rPr lang="en-US" altLang="en-US" sz="2800" dirty="0"/>
              <a:t>should not perish but have everlasting life.</a:t>
            </a:r>
          </a:p>
        </p:txBody>
      </p:sp>
      <p:sp>
        <p:nvSpPr>
          <p:cNvPr id="4" name="Text Box 9">
            <a:extLst>
              <a:ext uri="{FF2B5EF4-FFF2-40B4-BE49-F238E27FC236}">
                <a16:creationId xmlns:a16="http://schemas.microsoft.com/office/drawing/2014/main" id="{B146BB3A-6E47-9B10-BDE5-5D60486B0F48}"/>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9A074CCD-F1C2-CC06-9F76-1757698485A2}"/>
              </a:ext>
            </a:extLst>
          </p:cNvPr>
          <p:cNvPicPr>
            <a:picLocks noChangeAspect="1"/>
          </p:cNvPicPr>
          <p:nvPr/>
        </p:nvPicPr>
        <p:blipFill>
          <a:blip r:embed="rId11"/>
          <a:stretch>
            <a:fillRect/>
          </a:stretch>
        </p:blipFill>
        <p:spPr>
          <a:xfrm>
            <a:off x="4941942" y="2557464"/>
            <a:ext cx="794018" cy="758826"/>
          </a:xfrm>
          <a:prstGeom prst="rect">
            <a:avLst/>
          </a:prstGeom>
        </p:spPr>
      </p:pic>
      <p:grpSp>
        <p:nvGrpSpPr>
          <p:cNvPr id="39956" name="Group 30"/>
          <p:cNvGrpSpPr>
            <a:grpSpLocks/>
          </p:cNvGrpSpPr>
          <p:nvPr/>
        </p:nvGrpSpPr>
        <p:grpSpPr bwMode="auto">
          <a:xfrm>
            <a:off x="5267326" y="2673351"/>
            <a:ext cx="1152525" cy="460375"/>
            <a:chOff x="2759" y="1652"/>
            <a:chExt cx="726" cy="290"/>
          </a:xfrm>
        </p:grpSpPr>
        <p:sp>
          <p:nvSpPr>
            <p:cNvPr id="40096" name="Line 31"/>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0097" name="Line 32"/>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0098" name="Line 33"/>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659691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9990"/>
                                        </p:tgtEl>
                                        <p:attrNameLst>
                                          <p:attrName>style.visibility</p:attrName>
                                        </p:attrNameLst>
                                      </p:cBhvr>
                                      <p:to>
                                        <p:strVal val="visible"/>
                                      </p:to>
                                    </p:set>
                                    <p:anim calcmode="lin" valueType="num">
                                      <p:cBhvr additive="base">
                                        <p:cTn id="7" dur="1000" fill="hold"/>
                                        <p:tgtEl>
                                          <p:spTgt spid="39990"/>
                                        </p:tgtEl>
                                        <p:attrNameLst>
                                          <p:attrName>ppt_x</p:attrName>
                                        </p:attrNameLst>
                                      </p:cBhvr>
                                      <p:tavLst>
                                        <p:tav tm="0">
                                          <p:val>
                                            <p:strVal val="#ppt_x"/>
                                          </p:val>
                                        </p:tav>
                                        <p:tav tm="100000">
                                          <p:val>
                                            <p:strVal val="#ppt_x"/>
                                          </p:val>
                                        </p:tav>
                                      </p:tavLst>
                                    </p:anim>
                                    <p:anim calcmode="lin" valueType="num">
                                      <p:cBhvr additive="base">
                                        <p:cTn id="8" dur="1000" fill="hold"/>
                                        <p:tgtEl>
                                          <p:spTgt spid="3999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90"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71" name="Group 13"/>
          <p:cNvGrpSpPr>
            <a:grpSpLocks/>
          </p:cNvGrpSpPr>
          <p:nvPr/>
        </p:nvGrpSpPr>
        <p:grpSpPr bwMode="auto">
          <a:xfrm>
            <a:off x="2424113" y="1052513"/>
            <a:ext cx="1223962" cy="500062"/>
            <a:chOff x="582" y="708"/>
            <a:chExt cx="895" cy="315"/>
          </a:xfrm>
        </p:grpSpPr>
        <p:sp>
          <p:nvSpPr>
            <p:cNvPr id="41127" name="Line 14"/>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128" name="Line 15"/>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129" name="Line 16"/>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130" name="Line 17"/>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131" name="Line 18"/>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132" name="Line 19"/>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40962" name="Rectangle 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0963" name="Group 3"/>
          <p:cNvGrpSpPr>
            <a:grpSpLocks/>
          </p:cNvGrpSpPr>
          <p:nvPr/>
        </p:nvGrpSpPr>
        <p:grpSpPr bwMode="auto">
          <a:xfrm>
            <a:off x="1181100" y="2133600"/>
            <a:ext cx="685800" cy="2667000"/>
            <a:chOff x="-216" y="1344"/>
            <a:chExt cx="432" cy="1680"/>
          </a:xfrm>
        </p:grpSpPr>
        <p:sp>
          <p:nvSpPr>
            <p:cNvPr id="41133" name="Oval 4"/>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134" name="Text Box 5"/>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40964" name="Line 6"/>
          <p:cNvSpPr>
            <a:spLocks noChangeShapeType="1"/>
          </p:cNvSpPr>
          <p:nvPr/>
        </p:nvSpPr>
        <p:spPr bwMode="auto">
          <a:xfrm>
            <a:off x="1811338"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65" name="AutoShape 7"/>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0966" name="Text Box 8"/>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40967" name="Text Box 9"/>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40969" name="Text Box 11"/>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40970" name="Text Box 12"/>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40972" name="Picture 20"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73" name="Text Box 21"/>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40974" name="Text Box 22"/>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40976" name="Text Box 26"/>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40977" name="Text Box 27"/>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63516" name="Line 28"/>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40979" name="Picture 29"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0981" name="Group 34"/>
          <p:cNvGrpSpPr>
            <a:grpSpLocks/>
          </p:cNvGrpSpPr>
          <p:nvPr/>
        </p:nvGrpSpPr>
        <p:grpSpPr bwMode="auto">
          <a:xfrm>
            <a:off x="4548188" y="1628775"/>
            <a:ext cx="576262" cy="768350"/>
            <a:chOff x="2638" y="2131"/>
            <a:chExt cx="1380" cy="2073"/>
          </a:xfrm>
        </p:grpSpPr>
        <p:sp>
          <p:nvSpPr>
            <p:cNvPr id="41085" name="Freeform 3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6" name="Freeform 3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7" name="Freeform 3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8" name="Freeform 3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9" name="Freeform 3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0" name="Freeform 4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1" name="Freeform 4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2" name="Freeform 4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3" name="Freeform 4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4" name="Freeform 4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5" name="Freeform 4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6" name="Freeform 4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7" name="Freeform 4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8" name="Freeform 4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9" name="Freeform 4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0" name="Freeform 5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1" name="Freeform 5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2" name="Freeform 5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3" name="Freeform 5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4" name="Freeform 5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5" name="Freeform 5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6" name="Freeform 5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7" name="Freeform 5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8" name="Freeform 5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9" name="Freeform 5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0" name="Freeform 6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1" name="Freeform 6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2" name="Freeform 6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3" name="Freeform 6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4" name="Freeform 6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5" name="Freeform 6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6" name="Freeform 6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7" name="Freeform 6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8" name="Freeform 6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9" name="Freeform 6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0" name="Freeform 7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1" name="Freeform 7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0982" name="Text Box 72"/>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40983" name="Group 73"/>
          <p:cNvGrpSpPr>
            <a:grpSpLocks/>
          </p:cNvGrpSpPr>
          <p:nvPr/>
        </p:nvGrpSpPr>
        <p:grpSpPr bwMode="auto">
          <a:xfrm>
            <a:off x="5988051" y="3536951"/>
            <a:ext cx="690563" cy="1611313"/>
            <a:chOff x="3098" y="2257"/>
            <a:chExt cx="435" cy="1015"/>
          </a:xfrm>
        </p:grpSpPr>
        <p:sp>
          <p:nvSpPr>
            <p:cNvPr id="41082" name="Line 74"/>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1083" name="Text Box 75"/>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41084" name="Text Box 76"/>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40984" name="Picture 77"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0985" name="Group 78"/>
          <p:cNvGrpSpPr>
            <a:grpSpLocks/>
          </p:cNvGrpSpPr>
          <p:nvPr/>
        </p:nvGrpSpPr>
        <p:grpSpPr bwMode="auto">
          <a:xfrm>
            <a:off x="5843588" y="4797426"/>
            <a:ext cx="1693862" cy="568325"/>
            <a:chOff x="3001" y="3055"/>
            <a:chExt cx="1067" cy="358"/>
          </a:xfrm>
        </p:grpSpPr>
        <p:grpSp>
          <p:nvGrpSpPr>
            <p:cNvPr id="41077" name="Group 79"/>
            <p:cNvGrpSpPr>
              <a:grpSpLocks/>
            </p:cNvGrpSpPr>
            <p:nvPr/>
          </p:nvGrpSpPr>
          <p:grpSpPr bwMode="auto">
            <a:xfrm>
              <a:off x="3001" y="3055"/>
              <a:ext cx="1067" cy="304"/>
              <a:chOff x="2927" y="3466"/>
              <a:chExt cx="1067" cy="304"/>
            </a:xfrm>
          </p:grpSpPr>
          <p:sp>
            <p:nvSpPr>
              <p:cNvPr id="41079" name="Text Box 80"/>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41080" name="Object 81"/>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41080" name="Object 8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1081" name="Object 82"/>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41081" name="Object 8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41078" name="Text Box 83"/>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40986" name="Line 8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40987" name="Group 85"/>
          <p:cNvGrpSpPr>
            <a:grpSpLocks/>
          </p:cNvGrpSpPr>
          <p:nvPr/>
        </p:nvGrpSpPr>
        <p:grpSpPr bwMode="auto">
          <a:xfrm>
            <a:off x="6780213" y="2384425"/>
            <a:ext cx="1763712" cy="1036638"/>
            <a:chOff x="3799" y="1507"/>
            <a:chExt cx="1138" cy="653"/>
          </a:xfrm>
        </p:grpSpPr>
        <p:sp>
          <p:nvSpPr>
            <p:cNvPr id="41075" name="Line 86"/>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76" name="Line 87"/>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40988" name="Picture 88"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89" name="Text Box 130"/>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40990" name="Rectangle 131"/>
          <p:cNvSpPr>
            <a:spLocks noChangeArrowheads="1"/>
          </p:cNvSpPr>
          <p:nvPr/>
        </p:nvSpPr>
        <p:spPr bwMode="auto">
          <a:xfrm>
            <a:off x="6926263" y="3536950"/>
            <a:ext cx="2195512"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40991" name="Line 132"/>
          <p:cNvSpPr>
            <a:spLocks noChangeShapeType="1"/>
          </p:cNvSpPr>
          <p:nvPr/>
        </p:nvSpPr>
        <p:spPr bwMode="auto">
          <a:xfrm flipH="1">
            <a:off x="789622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0992" name="Freeform 133"/>
          <p:cNvSpPr>
            <a:spLocks/>
          </p:cNvSpPr>
          <p:nvPr/>
        </p:nvSpPr>
        <p:spPr bwMode="auto">
          <a:xfrm>
            <a:off x="8724900" y="2276476"/>
            <a:ext cx="203200" cy="1878013"/>
          </a:xfrm>
          <a:custGeom>
            <a:avLst/>
            <a:gdLst>
              <a:gd name="T0" fmla="*/ 2147483647 w 128"/>
              <a:gd name="T1" fmla="*/ 0 h 1183"/>
              <a:gd name="T2" fmla="*/ 2147483647 w 128"/>
              <a:gd name="T3" fmla="*/ 2147483647 h 1183"/>
              <a:gd name="T4" fmla="*/ 2147483647 w 128"/>
              <a:gd name="T5" fmla="*/ 2147483647 h 1183"/>
              <a:gd name="T6" fmla="*/ 0 w 128"/>
              <a:gd name="T7" fmla="*/ 2147483647 h 1183"/>
              <a:gd name="T8" fmla="*/ 0 60000 65536"/>
              <a:gd name="T9" fmla="*/ 0 60000 65536"/>
              <a:gd name="T10" fmla="*/ 0 60000 65536"/>
              <a:gd name="T11" fmla="*/ 0 60000 65536"/>
              <a:gd name="T12" fmla="*/ 0 w 128"/>
              <a:gd name="T13" fmla="*/ 0 h 1183"/>
              <a:gd name="T14" fmla="*/ 128 w 128"/>
              <a:gd name="T15" fmla="*/ 1183 h 1183"/>
            </a:gdLst>
            <a:ahLst/>
            <a:cxnLst>
              <a:cxn ang="T8">
                <a:pos x="T0" y="T1"/>
              </a:cxn>
              <a:cxn ang="T9">
                <a:pos x="T2" y="T3"/>
              </a:cxn>
              <a:cxn ang="T10">
                <a:pos x="T4" y="T5"/>
              </a:cxn>
              <a:cxn ang="T11">
                <a:pos x="T6" y="T7"/>
              </a:cxn>
            </a:cxnLst>
            <a:rect l="T12" t="T13" r="T14" b="T15"/>
            <a:pathLst>
              <a:path w="128" h="1183">
                <a:moveTo>
                  <a:pt x="113" y="0"/>
                </a:moveTo>
                <a:cubicBezTo>
                  <a:pt x="120" y="429"/>
                  <a:pt x="128" y="859"/>
                  <a:pt x="113" y="1021"/>
                </a:cubicBezTo>
                <a:cubicBezTo>
                  <a:pt x="98" y="1183"/>
                  <a:pt x="42" y="1069"/>
                  <a:pt x="23" y="975"/>
                </a:cubicBezTo>
                <a:cubicBezTo>
                  <a:pt x="4" y="881"/>
                  <a:pt x="4" y="541"/>
                  <a:pt x="0" y="454"/>
                </a:cubicBezTo>
              </a:path>
            </a:pathLst>
          </a:custGeom>
          <a:noFill/>
          <a:ln w="317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3" name="Rectangle 134"/>
          <p:cNvSpPr>
            <a:spLocks noChangeArrowheads="1"/>
          </p:cNvSpPr>
          <p:nvPr/>
        </p:nvSpPr>
        <p:spPr bwMode="auto">
          <a:xfrm>
            <a:off x="8867775" y="3536950"/>
            <a:ext cx="23749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The Lamb of God</a:t>
            </a:r>
          </a:p>
          <a:p>
            <a:pPr eaLnBrk="1" hangingPunct="1">
              <a:spcBef>
                <a:spcPct val="0"/>
              </a:spcBef>
              <a:buFontTx/>
              <a:buNone/>
            </a:pPr>
            <a:r>
              <a:rPr lang="en-US" altLang="en-US" sz="1100" b="1">
                <a:solidFill>
                  <a:srgbClr val="FF3300"/>
                </a:solidFill>
              </a:rPr>
              <a:t>* Sinless</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world </a:t>
            </a:r>
          </a:p>
          <a:p>
            <a:pPr eaLnBrk="1" hangingPunct="1">
              <a:spcBef>
                <a:spcPct val="0"/>
              </a:spcBef>
              <a:buFontTx/>
              <a:buNone/>
            </a:pPr>
            <a:r>
              <a:rPr lang="en-US" altLang="en-US" sz="1100" b="1">
                <a:solidFill>
                  <a:srgbClr val="FF3300"/>
                </a:solidFill>
              </a:rPr>
              <a:t>* Sins taken away forever</a:t>
            </a:r>
          </a:p>
        </p:txBody>
      </p:sp>
      <p:sp>
        <p:nvSpPr>
          <p:cNvPr id="40994" name="Line 135"/>
          <p:cNvSpPr>
            <a:spLocks noChangeShapeType="1"/>
          </p:cNvSpPr>
          <p:nvPr/>
        </p:nvSpPr>
        <p:spPr bwMode="auto">
          <a:xfrm>
            <a:off x="9048751" y="3105151"/>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0995" name="WordArt 136"/>
          <p:cNvSpPr>
            <a:spLocks noChangeArrowheads="1" noChangeShapeType="1" noTextEdit="1"/>
          </p:cNvSpPr>
          <p:nvPr/>
        </p:nvSpPr>
        <p:spPr bwMode="auto">
          <a:xfrm>
            <a:off x="8075614" y="908050"/>
            <a:ext cx="1150937" cy="431800"/>
          </a:xfrm>
          <a:prstGeom prst="rect">
            <a:avLst/>
          </a:prstGeom>
        </p:spPr>
        <p:txBody>
          <a:bodyPr spcFirstLastPara="1" wrap="none" fromWordArt="1">
            <a:prstTxWarp prst="textArchUp">
              <a:avLst>
                <a:gd name="adj" fmla="val 10800004"/>
              </a:avLst>
            </a:prstTxWarp>
          </a:bodyPr>
          <a:lstStyle/>
          <a:p>
            <a:pPr algn="ctr"/>
            <a:r>
              <a:rPr lang="en-US" sz="3600" kern="10">
                <a:ln w="9525">
                  <a:solidFill>
                    <a:schemeClr val="hlink"/>
                  </a:solidFill>
                  <a:round/>
                  <a:headEnd/>
                  <a:tailEnd/>
                </a:ln>
                <a:latin typeface="Arial Black"/>
              </a:rPr>
              <a:t>"It is Finished"</a:t>
            </a:r>
          </a:p>
        </p:txBody>
      </p:sp>
      <p:grpSp>
        <p:nvGrpSpPr>
          <p:cNvPr id="40996" name="Group 137"/>
          <p:cNvGrpSpPr>
            <a:grpSpLocks/>
          </p:cNvGrpSpPr>
          <p:nvPr/>
        </p:nvGrpSpPr>
        <p:grpSpPr bwMode="auto">
          <a:xfrm>
            <a:off x="9409113" y="2528889"/>
            <a:ext cx="717550" cy="758825"/>
            <a:chOff x="4970" y="1593"/>
            <a:chExt cx="452" cy="478"/>
          </a:xfrm>
        </p:grpSpPr>
        <p:pic>
          <p:nvPicPr>
            <p:cNvPr id="41073" name="Picture 138"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4970"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74" name="Picture 139"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5171"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0997" name="Group 140"/>
          <p:cNvGrpSpPr>
            <a:grpSpLocks/>
          </p:cNvGrpSpPr>
          <p:nvPr/>
        </p:nvGrpSpPr>
        <p:grpSpPr bwMode="auto">
          <a:xfrm>
            <a:off x="9110663" y="1128713"/>
            <a:ext cx="754062" cy="1504950"/>
            <a:chOff x="4779" y="711"/>
            <a:chExt cx="475" cy="948"/>
          </a:xfrm>
        </p:grpSpPr>
        <p:sp>
          <p:nvSpPr>
            <p:cNvPr id="41071" name="Line 141"/>
            <p:cNvSpPr>
              <a:spLocks noChangeShapeType="1"/>
            </p:cNvSpPr>
            <p:nvPr/>
          </p:nvSpPr>
          <p:spPr bwMode="auto">
            <a:xfrm rot="-137029" flipH="1" flipV="1">
              <a:off x="4779" y="711"/>
              <a:ext cx="353" cy="83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1072" name="Text Box 142"/>
            <p:cNvSpPr txBox="1">
              <a:spLocks noChangeArrowheads="1"/>
            </p:cNvSpPr>
            <p:nvPr/>
          </p:nvSpPr>
          <p:spPr bwMode="auto">
            <a:xfrm rot="3694671">
              <a:off x="4797" y="1203"/>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40998" name="Text Box 143"/>
          <p:cNvSpPr txBox="1">
            <a:spLocks noChangeArrowheads="1"/>
          </p:cNvSpPr>
          <p:nvPr/>
        </p:nvSpPr>
        <p:spPr bwMode="auto">
          <a:xfrm>
            <a:off x="9177338" y="571500"/>
            <a:ext cx="1382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CHURCH</a:t>
            </a:r>
          </a:p>
        </p:txBody>
      </p:sp>
      <p:grpSp>
        <p:nvGrpSpPr>
          <p:cNvPr id="40999" name="Group 144"/>
          <p:cNvGrpSpPr>
            <a:grpSpLocks/>
          </p:cNvGrpSpPr>
          <p:nvPr/>
        </p:nvGrpSpPr>
        <p:grpSpPr bwMode="auto">
          <a:xfrm>
            <a:off x="4367213" y="3975100"/>
            <a:ext cx="1536700" cy="2730500"/>
            <a:chOff x="907" y="2500"/>
            <a:chExt cx="968" cy="1720"/>
          </a:xfrm>
        </p:grpSpPr>
        <p:sp>
          <p:nvSpPr>
            <p:cNvPr id="41069" name="Text Box 145"/>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Life</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41070" name="Text Box 146"/>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sp>
        <p:nvSpPr>
          <p:cNvPr id="41000" name="Text Box 147"/>
          <p:cNvSpPr txBox="1">
            <a:spLocks noChangeArrowheads="1"/>
          </p:cNvSpPr>
          <p:nvPr/>
        </p:nvSpPr>
        <p:spPr bwMode="auto">
          <a:xfrm>
            <a:off x="9313864" y="944563"/>
            <a:ext cx="13541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PROVISION</a:t>
            </a:r>
          </a:p>
        </p:txBody>
      </p:sp>
      <p:sp>
        <p:nvSpPr>
          <p:cNvPr id="41003" name="Text Box 151"/>
          <p:cNvSpPr txBox="1">
            <a:spLocks noChangeArrowheads="1"/>
          </p:cNvSpPr>
          <p:nvPr/>
        </p:nvSpPr>
        <p:spPr bwMode="auto">
          <a:xfrm>
            <a:off x="446087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41004" name="Text Box 152"/>
          <p:cNvSpPr txBox="1">
            <a:spLocks noChangeArrowheads="1"/>
          </p:cNvSpPr>
          <p:nvPr/>
        </p:nvSpPr>
        <p:spPr bwMode="auto">
          <a:xfrm>
            <a:off x="690880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41005" name="Group 153"/>
          <p:cNvGrpSpPr>
            <a:grpSpLocks/>
          </p:cNvGrpSpPr>
          <p:nvPr/>
        </p:nvGrpSpPr>
        <p:grpSpPr bwMode="auto">
          <a:xfrm>
            <a:off x="4116388" y="836614"/>
            <a:ext cx="4464050" cy="346075"/>
            <a:chOff x="2033" y="684"/>
            <a:chExt cx="2710" cy="218"/>
          </a:xfrm>
        </p:grpSpPr>
        <p:sp>
          <p:nvSpPr>
            <p:cNvPr id="41067" name="Line 154"/>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1068" name="Text Box 155"/>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41006" name="Group 156"/>
          <p:cNvGrpSpPr>
            <a:grpSpLocks/>
          </p:cNvGrpSpPr>
          <p:nvPr/>
        </p:nvGrpSpPr>
        <p:grpSpPr bwMode="auto">
          <a:xfrm>
            <a:off x="4224338" y="1341438"/>
            <a:ext cx="6443662" cy="5516562"/>
            <a:chOff x="1701" y="845"/>
            <a:chExt cx="4059" cy="3475"/>
          </a:xfrm>
        </p:grpSpPr>
        <p:sp>
          <p:nvSpPr>
            <p:cNvPr id="41065" name="Line 157"/>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66" name="Line 158"/>
            <p:cNvSpPr>
              <a:spLocks noChangeShapeType="1"/>
            </p:cNvSpPr>
            <p:nvPr/>
          </p:nvSpPr>
          <p:spPr bwMode="auto">
            <a:xfrm flipV="1">
              <a:off x="1746" y="888"/>
              <a:ext cx="4014" cy="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1007" name="Group 159"/>
          <p:cNvGrpSpPr>
            <a:grpSpLocks/>
          </p:cNvGrpSpPr>
          <p:nvPr/>
        </p:nvGrpSpPr>
        <p:grpSpPr bwMode="auto">
          <a:xfrm>
            <a:off x="5267326" y="798513"/>
            <a:ext cx="936625" cy="1790700"/>
            <a:chOff x="2358" y="503"/>
            <a:chExt cx="590" cy="1128"/>
          </a:xfrm>
        </p:grpSpPr>
        <p:sp>
          <p:nvSpPr>
            <p:cNvPr id="41063" name="Line 160"/>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1064" name="Text Box 161"/>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41008" name="Group 162"/>
          <p:cNvGrpSpPr>
            <a:grpSpLocks/>
          </p:cNvGrpSpPr>
          <p:nvPr/>
        </p:nvGrpSpPr>
        <p:grpSpPr bwMode="auto">
          <a:xfrm>
            <a:off x="6923089" y="800100"/>
            <a:ext cx="936625" cy="1873250"/>
            <a:chOff x="3401" y="504"/>
            <a:chExt cx="590" cy="1180"/>
          </a:xfrm>
        </p:grpSpPr>
        <p:sp>
          <p:nvSpPr>
            <p:cNvPr id="41061" name="Line 163"/>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1062" name="Text Box 164"/>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41009" name="Group 165"/>
          <p:cNvGrpSpPr>
            <a:grpSpLocks/>
          </p:cNvGrpSpPr>
          <p:nvPr/>
        </p:nvGrpSpPr>
        <p:grpSpPr bwMode="auto">
          <a:xfrm>
            <a:off x="8112126" y="1052514"/>
            <a:ext cx="1008063" cy="2376487"/>
            <a:chOff x="4309" y="663"/>
            <a:chExt cx="635" cy="1497"/>
          </a:xfrm>
        </p:grpSpPr>
        <p:sp>
          <p:nvSpPr>
            <p:cNvPr id="41059" name="Line 166"/>
            <p:cNvSpPr>
              <a:spLocks noChangeShapeType="1"/>
            </p:cNvSpPr>
            <p:nvPr/>
          </p:nvSpPr>
          <p:spPr bwMode="auto">
            <a:xfrm flipV="1">
              <a:off x="4626" y="663"/>
              <a:ext cx="0" cy="1497"/>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60" name="Line 167"/>
            <p:cNvSpPr>
              <a:spLocks noChangeShapeType="1"/>
            </p:cNvSpPr>
            <p:nvPr/>
          </p:nvSpPr>
          <p:spPr bwMode="auto">
            <a:xfrm>
              <a:off x="4309" y="1140"/>
              <a:ext cx="635" cy="0"/>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1010" name="Text Box 168"/>
          <p:cNvSpPr txBox="1">
            <a:spLocks noChangeArrowheads="1"/>
          </p:cNvSpPr>
          <p:nvPr/>
        </p:nvSpPr>
        <p:spPr bwMode="auto">
          <a:xfrm rot="5400000">
            <a:off x="7367588" y="5311776"/>
            <a:ext cx="30591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a:solidFill>
                  <a:schemeClr val="hlink"/>
                </a:solidFill>
                <a:cs typeface="Arial" charset="0"/>
              </a:rPr>
              <a:t>→</a:t>
            </a:r>
            <a:r>
              <a:rPr lang="en-US" altLang="en-US" sz="2400" b="1">
                <a:solidFill>
                  <a:schemeClr val="hlink"/>
                </a:solidFill>
                <a:cs typeface="Arial" charset="0"/>
              </a:rPr>
              <a:t> </a:t>
            </a:r>
            <a:r>
              <a:rPr lang="en-US" altLang="en-US" sz="2400" b="1">
                <a:solidFill>
                  <a:schemeClr val="hlink"/>
                </a:solidFill>
              </a:rPr>
              <a:t>Defeats </a:t>
            </a:r>
            <a:r>
              <a:rPr lang="en-US" altLang="en-US" sz="2800" b="1">
                <a:solidFill>
                  <a:schemeClr val="hlink"/>
                </a:solidFill>
              </a:rPr>
              <a:t>→</a:t>
            </a:r>
          </a:p>
        </p:txBody>
      </p:sp>
      <p:sp>
        <p:nvSpPr>
          <p:cNvPr id="41011" name="Text Box 169"/>
          <p:cNvSpPr txBox="1">
            <a:spLocks noChangeArrowheads="1"/>
          </p:cNvSpPr>
          <p:nvPr/>
        </p:nvSpPr>
        <p:spPr bwMode="auto">
          <a:xfrm>
            <a:off x="9083676" y="4868864"/>
            <a:ext cx="19081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u="sng">
                <a:solidFill>
                  <a:schemeClr val="hlink"/>
                </a:solidFill>
              </a:rPr>
              <a:t>DELAY</a:t>
            </a:r>
          </a:p>
        </p:txBody>
      </p:sp>
      <p:sp>
        <p:nvSpPr>
          <p:cNvPr id="41012" name="Rectangle 170"/>
          <p:cNvSpPr>
            <a:spLocks noChangeArrowheads="1"/>
          </p:cNvSpPr>
          <p:nvPr/>
        </p:nvSpPr>
        <p:spPr bwMode="auto">
          <a:xfrm>
            <a:off x="8724900" y="0"/>
            <a:ext cx="1943100" cy="6129338"/>
          </a:xfrm>
          <a:prstGeom prst="rect">
            <a:avLst/>
          </a:prstGeom>
          <a:solidFill>
            <a:srgbClr val="FFFFB5">
              <a:alpha val="16862"/>
            </a:srgbClr>
          </a:solidFill>
          <a:ln w="317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013" name="Oval 171"/>
          <p:cNvSpPr>
            <a:spLocks noChangeArrowheads="1"/>
          </p:cNvSpPr>
          <p:nvPr/>
        </p:nvSpPr>
        <p:spPr bwMode="auto">
          <a:xfrm>
            <a:off x="9012238" y="4760913"/>
            <a:ext cx="1619250" cy="792162"/>
          </a:xfrm>
          <a:prstGeom prst="ellipse">
            <a:avLst/>
          </a:prstGeom>
          <a:noFill/>
          <a:ln w="635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41017" name="Picture 175" descr="Tencom2"/>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1018" name="Group 176"/>
          <p:cNvGrpSpPr>
            <a:grpSpLocks/>
          </p:cNvGrpSpPr>
          <p:nvPr/>
        </p:nvGrpSpPr>
        <p:grpSpPr bwMode="auto">
          <a:xfrm>
            <a:off x="7380289" y="2927350"/>
            <a:ext cx="1163637" cy="609600"/>
            <a:chOff x="3689" y="1844"/>
            <a:chExt cx="733" cy="384"/>
          </a:xfrm>
        </p:grpSpPr>
        <p:grpSp>
          <p:nvGrpSpPr>
            <p:cNvPr id="41020" name="Group 177"/>
            <p:cNvGrpSpPr>
              <a:grpSpLocks/>
            </p:cNvGrpSpPr>
            <p:nvPr/>
          </p:nvGrpSpPr>
          <p:grpSpPr bwMode="auto">
            <a:xfrm>
              <a:off x="4173" y="1844"/>
              <a:ext cx="249" cy="384"/>
              <a:chOff x="2638" y="2131"/>
              <a:chExt cx="1380" cy="2073"/>
            </a:xfrm>
          </p:grpSpPr>
          <p:sp>
            <p:nvSpPr>
              <p:cNvPr id="41022" name="Freeform 17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3" name="Freeform 17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4" name="Freeform 18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5" name="Freeform 18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6" name="Freeform 18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7" name="Freeform 18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8" name="Freeform 18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9" name="Freeform 18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0" name="Freeform 18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1" name="Freeform 18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2" name="Freeform 18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3" name="Freeform 18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4" name="Freeform 19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5" name="Freeform 19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6" name="Freeform 19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7" name="Freeform 19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8" name="Freeform 19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9" name="Freeform 19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0" name="Freeform 19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1" name="Freeform 19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2" name="Freeform 19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3" name="Freeform 19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4" name="Freeform 20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5" name="Freeform 20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6" name="Freeform 20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7" name="Freeform 20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8" name="Freeform 20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9" name="Freeform 20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0" name="Freeform 20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1" name="Freeform 20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2" name="Freeform 20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3" name="Freeform 20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4" name="Freeform 21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5" name="Freeform 21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6" name="Freeform 21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7" name="Freeform 21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8" name="Freeform 21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1021" name="Text Box 215"/>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41019" name="AutoShape 216"/>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 name="Text Box 29">
            <a:extLst>
              <a:ext uri="{FF2B5EF4-FFF2-40B4-BE49-F238E27FC236}">
                <a16:creationId xmlns:a16="http://schemas.microsoft.com/office/drawing/2014/main" id="{FB32B33F-7837-0E5D-EDB4-18CC72E542C9}"/>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59EE2C50-32E3-4840-3EF6-3EA25DEBA71B}"/>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1014" name="Text Box 172"/>
          <p:cNvSpPr txBox="1">
            <a:spLocks noChangeArrowheads="1"/>
          </p:cNvSpPr>
          <p:nvPr/>
        </p:nvSpPr>
        <p:spPr bwMode="auto">
          <a:xfrm>
            <a:off x="5916614" y="4149080"/>
            <a:ext cx="4751387" cy="2677656"/>
          </a:xfrm>
          <a:prstGeom prst="rect">
            <a:avLst/>
          </a:prstGeom>
          <a:solidFill>
            <a:srgbClr val="FFFF99"/>
          </a:solidFill>
          <a:ln w="38100">
            <a:solidFill>
              <a:schemeClr val="hlink"/>
            </a:solidFill>
            <a:miter lim="800000"/>
            <a:headEnd/>
            <a:tailEnd/>
          </a:ln>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2800" b="1" u="sng" dirty="0"/>
              <a:t>Acts 4:12</a:t>
            </a:r>
            <a:r>
              <a:rPr lang="en-US" altLang="en-US" sz="2800" b="1" dirty="0"/>
              <a:t> </a:t>
            </a:r>
          </a:p>
          <a:p>
            <a:pPr eaLnBrk="1" hangingPunct="1">
              <a:spcBef>
                <a:spcPct val="0"/>
              </a:spcBef>
              <a:buFontTx/>
              <a:buNone/>
            </a:pPr>
            <a:r>
              <a:rPr lang="en-US" altLang="en-US" sz="2800" dirty="0"/>
              <a:t>Nor is there </a:t>
            </a:r>
            <a:r>
              <a:rPr lang="en-US" altLang="en-US" sz="2800" b="1" dirty="0">
                <a:solidFill>
                  <a:srgbClr val="00B050"/>
                </a:solidFill>
              </a:rPr>
              <a:t>salvation</a:t>
            </a:r>
            <a:r>
              <a:rPr lang="en-US" altLang="en-US" sz="2800" dirty="0"/>
              <a:t> in any other, for there is no other name under heaven given among men by which we must be </a:t>
            </a:r>
            <a:r>
              <a:rPr lang="en-US" altLang="en-US" sz="2800" b="1" dirty="0">
                <a:solidFill>
                  <a:srgbClr val="00B050"/>
                </a:solidFill>
              </a:rPr>
              <a:t>saved</a:t>
            </a:r>
            <a:r>
              <a:rPr lang="en-US" altLang="en-US" sz="2800" dirty="0"/>
              <a:t>.</a:t>
            </a:r>
          </a:p>
        </p:txBody>
      </p:sp>
      <p:sp>
        <p:nvSpPr>
          <p:cNvPr id="4" name="Text Box 9">
            <a:extLst>
              <a:ext uri="{FF2B5EF4-FFF2-40B4-BE49-F238E27FC236}">
                <a16:creationId xmlns:a16="http://schemas.microsoft.com/office/drawing/2014/main" id="{1BF3FA03-362B-8B1F-51D4-F5AC8C91F231}"/>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D86CD72F-8622-1944-F57F-5E2102C33555}"/>
              </a:ext>
            </a:extLst>
          </p:cNvPr>
          <p:cNvPicPr>
            <a:picLocks noChangeAspect="1"/>
          </p:cNvPicPr>
          <p:nvPr/>
        </p:nvPicPr>
        <p:blipFill>
          <a:blip r:embed="rId11"/>
          <a:stretch>
            <a:fillRect/>
          </a:stretch>
        </p:blipFill>
        <p:spPr>
          <a:xfrm>
            <a:off x="4941942" y="2557464"/>
            <a:ext cx="794018" cy="758826"/>
          </a:xfrm>
          <a:prstGeom prst="rect">
            <a:avLst/>
          </a:prstGeom>
        </p:spPr>
      </p:pic>
      <p:grpSp>
        <p:nvGrpSpPr>
          <p:cNvPr id="40980" name="Group 30"/>
          <p:cNvGrpSpPr>
            <a:grpSpLocks/>
          </p:cNvGrpSpPr>
          <p:nvPr/>
        </p:nvGrpSpPr>
        <p:grpSpPr bwMode="auto">
          <a:xfrm>
            <a:off x="5267326" y="2673351"/>
            <a:ext cx="1152525" cy="460375"/>
            <a:chOff x="2759" y="1652"/>
            <a:chExt cx="726" cy="290"/>
          </a:xfrm>
        </p:grpSpPr>
        <p:sp>
          <p:nvSpPr>
            <p:cNvPr id="41122" name="Line 31"/>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1123" name="Line 32"/>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1124" name="Line 33"/>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2077261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41014"/>
                                        </p:tgtEl>
                                        <p:attrNameLst>
                                          <p:attrName>style.visibility</p:attrName>
                                        </p:attrNameLst>
                                      </p:cBhvr>
                                      <p:to>
                                        <p:strVal val="visible"/>
                                      </p:to>
                                    </p:set>
                                    <p:anim calcmode="lin" valueType="num">
                                      <p:cBhvr additive="base">
                                        <p:cTn id="7" dur="1000" fill="hold"/>
                                        <p:tgtEl>
                                          <p:spTgt spid="41014"/>
                                        </p:tgtEl>
                                        <p:attrNameLst>
                                          <p:attrName>ppt_x</p:attrName>
                                        </p:attrNameLst>
                                      </p:cBhvr>
                                      <p:tavLst>
                                        <p:tav tm="0">
                                          <p:val>
                                            <p:strVal val="#ppt_x"/>
                                          </p:val>
                                        </p:tav>
                                        <p:tav tm="100000">
                                          <p:val>
                                            <p:strVal val="#ppt_x"/>
                                          </p:val>
                                        </p:tav>
                                      </p:tavLst>
                                    </p:anim>
                                    <p:anim calcmode="lin" valueType="num">
                                      <p:cBhvr additive="base">
                                        <p:cTn id="8" dur="1000" fill="hold"/>
                                        <p:tgtEl>
                                          <p:spTgt spid="410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14"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71" name="Group 13"/>
          <p:cNvGrpSpPr>
            <a:grpSpLocks/>
          </p:cNvGrpSpPr>
          <p:nvPr/>
        </p:nvGrpSpPr>
        <p:grpSpPr bwMode="auto">
          <a:xfrm>
            <a:off x="2424113" y="1052513"/>
            <a:ext cx="1223962" cy="500062"/>
            <a:chOff x="582" y="708"/>
            <a:chExt cx="895" cy="315"/>
          </a:xfrm>
        </p:grpSpPr>
        <p:sp>
          <p:nvSpPr>
            <p:cNvPr id="41127" name="Line 14"/>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128" name="Line 15"/>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129" name="Line 16"/>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130" name="Line 17"/>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131" name="Line 18"/>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1132" name="Line 19"/>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40962" name="Rectangle 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0963" name="Group 3"/>
          <p:cNvGrpSpPr>
            <a:grpSpLocks/>
          </p:cNvGrpSpPr>
          <p:nvPr/>
        </p:nvGrpSpPr>
        <p:grpSpPr bwMode="auto">
          <a:xfrm>
            <a:off x="1181100" y="2133600"/>
            <a:ext cx="685800" cy="2667000"/>
            <a:chOff x="-216" y="1344"/>
            <a:chExt cx="432" cy="1680"/>
          </a:xfrm>
        </p:grpSpPr>
        <p:sp>
          <p:nvSpPr>
            <p:cNvPr id="41133" name="Oval 4"/>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134" name="Text Box 5"/>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40964" name="Line 6"/>
          <p:cNvSpPr>
            <a:spLocks noChangeShapeType="1"/>
          </p:cNvSpPr>
          <p:nvPr/>
        </p:nvSpPr>
        <p:spPr bwMode="auto">
          <a:xfrm>
            <a:off x="1811338"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65" name="AutoShape 7"/>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0966" name="Text Box 8"/>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40967" name="Text Box 9"/>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40969" name="Text Box 11"/>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40970" name="Text Box 12"/>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40972" name="Picture 20"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73" name="Text Box 21"/>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40974" name="Text Box 22"/>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40976" name="Text Box 26"/>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40977" name="Text Box 27"/>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63516" name="Line 28"/>
          <p:cNvSpPr>
            <a:spLocks noChangeShapeType="1"/>
          </p:cNvSpPr>
          <p:nvPr/>
        </p:nvSpPr>
        <p:spPr bwMode="auto">
          <a:xfrm>
            <a:off x="444023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40979" name="Picture 29"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0981" name="Group 34"/>
          <p:cNvGrpSpPr>
            <a:grpSpLocks/>
          </p:cNvGrpSpPr>
          <p:nvPr/>
        </p:nvGrpSpPr>
        <p:grpSpPr bwMode="auto">
          <a:xfrm>
            <a:off x="4548188" y="1628775"/>
            <a:ext cx="576262" cy="768350"/>
            <a:chOff x="2638" y="2131"/>
            <a:chExt cx="1380" cy="2073"/>
          </a:xfrm>
        </p:grpSpPr>
        <p:sp>
          <p:nvSpPr>
            <p:cNvPr id="41085" name="Freeform 3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6" name="Freeform 3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7" name="Freeform 3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8" name="Freeform 3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9" name="Freeform 3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0" name="Freeform 4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1" name="Freeform 4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2" name="Freeform 4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3" name="Freeform 4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4" name="Freeform 4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5" name="Freeform 4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6" name="Freeform 4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7" name="Freeform 4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8" name="Freeform 4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9" name="Freeform 4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0" name="Freeform 5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1" name="Freeform 5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2" name="Freeform 5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3" name="Freeform 5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4" name="Freeform 5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5" name="Freeform 5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6" name="Freeform 5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7" name="Freeform 5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8" name="Freeform 5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9" name="Freeform 5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0" name="Freeform 6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1" name="Freeform 6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2" name="Freeform 6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3" name="Freeform 6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4" name="Freeform 6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5" name="Freeform 6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6" name="Freeform 6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7" name="Freeform 6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8" name="Freeform 6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9" name="Freeform 6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0" name="Freeform 7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1" name="Freeform 7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0982" name="Text Box 72"/>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40983" name="Group 73"/>
          <p:cNvGrpSpPr>
            <a:grpSpLocks/>
          </p:cNvGrpSpPr>
          <p:nvPr/>
        </p:nvGrpSpPr>
        <p:grpSpPr bwMode="auto">
          <a:xfrm>
            <a:off x="5988051" y="3536951"/>
            <a:ext cx="690563" cy="1611313"/>
            <a:chOff x="3098" y="2257"/>
            <a:chExt cx="435" cy="1015"/>
          </a:xfrm>
        </p:grpSpPr>
        <p:sp>
          <p:nvSpPr>
            <p:cNvPr id="41082" name="Line 74"/>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1083" name="Text Box 75"/>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41084" name="Text Box 76"/>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40984" name="Picture 77"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0985" name="Group 78"/>
          <p:cNvGrpSpPr>
            <a:grpSpLocks/>
          </p:cNvGrpSpPr>
          <p:nvPr/>
        </p:nvGrpSpPr>
        <p:grpSpPr bwMode="auto">
          <a:xfrm>
            <a:off x="5843588" y="4797426"/>
            <a:ext cx="1693862" cy="568325"/>
            <a:chOff x="3001" y="3055"/>
            <a:chExt cx="1067" cy="358"/>
          </a:xfrm>
        </p:grpSpPr>
        <p:grpSp>
          <p:nvGrpSpPr>
            <p:cNvPr id="41077" name="Group 79"/>
            <p:cNvGrpSpPr>
              <a:grpSpLocks/>
            </p:cNvGrpSpPr>
            <p:nvPr/>
          </p:nvGrpSpPr>
          <p:grpSpPr bwMode="auto">
            <a:xfrm>
              <a:off x="3001" y="3055"/>
              <a:ext cx="1067" cy="304"/>
              <a:chOff x="2927" y="3466"/>
              <a:chExt cx="1067" cy="304"/>
            </a:xfrm>
          </p:grpSpPr>
          <p:sp>
            <p:nvSpPr>
              <p:cNvPr id="41079" name="Text Box 80"/>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41080" name="Object 81"/>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41080" name="Object 8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1081" name="Object 82"/>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41081" name="Object 8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41078" name="Text Box 83"/>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40986" name="Line 8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40987" name="Group 85"/>
          <p:cNvGrpSpPr>
            <a:grpSpLocks/>
          </p:cNvGrpSpPr>
          <p:nvPr/>
        </p:nvGrpSpPr>
        <p:grpSpPr bwMode="auto">
          <a:xfrm>
            <a:off x="6780213" y="2384425"/>
            <a:ext cx="1763712" cy="1036638"/>
            <a:chOff x="3799" y="1507"/>
            <a:chExt cx="1138" cy="653"/>
          </a:xfrm>
        </p:grpSpPr>
        <p:sp>
          <p:nvSpPr>
            <p:cNvPr id="41075" name="Line 86"/>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76" name="Line 87"/>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40988" name="Picture 88"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89" name="Text Box 130"/>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40990" name="Rectangle 131"/>
          <p:cNvSpPr>
            <a:spLocks noChangeArrowheads="1"/>
          </p:cNvSpPr>
          <p:nvPr/>
        </p:nvSpPr>
        <p:spPr bwMode="auto">
          <a:xfrm>
            <a:off x="6926263" y="3536950"/>
            <a:ext cx="2195512"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40991" name="Line 132"/>
          <p:cNvSpPr>
            <a:spLocks noChangeShapeType="1"/>
          </p:cNvSpPr>
          <p:nvPr/>
        </p:nvSpPr>
        <p:spPr bwMode="auto">
          <a:xfrm flipH="1">
            <a:off x="789622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0992" name="Freeform 133"/>
          <p:cNvSpPr>
            <a:spLocks/>
          </p:cNvSpPr>
          <p:nvPr/>
        </p:nvSpPr>
        <p:spPr bwMode="auto">
          <a:xfrm>
            <a:off x="8724900" y="2276476"/>
            <a:ext cx="203200" cy="1878013"/>
          </a:xfrm>
          <a:custGeom>
            <a:avLst/>
            <a:gdLst>
              <a:gd name="T0" fmla="*/ 2147483647 w 128"/>
              <a:gd name="T1" fmla="*/ 0 h 1183"/>
              <a:gd name="T2" fmla="*/ 2147483647 w 128"/>
              <a:gd name="T3" fmla="*/ 2147483647 h 1183"/>
              <a:gd name="T4" fmla="*/ 2147483647 w 128"/>
              <a:gd name="T5" fmla="*/ 2147483647 h 1183"/>
              <a:gd name="T6" fmla="*/ 0 w 128"/>
              <a:gd name="T7" fmla="*/ 2147483647 h 1183"/>
              <a:gd name="T8" fmla="*/ 0 60000 65536"/>
              <a:gd name="T9" fmla="*/ 0 60000 65536"/>
              <a:gd name="T10" fmla="*/ 0 60000 65536"/>
              <a:gd name="T11" fmla="*/ 0 60000 65536"/>
              <a:gd name="T12" fmla="*/ 0 w 128"/>
              <a:gd name="T13" fmla="*/ 0 h 1183"/>
              <a:gd name="T14" fmla="*/ 128 w 128"/>
              <a:gd name="T15" fmla="*/ 1183 h 1183"/>
            </a:gdLst>
            <a:ahLst/>
            <a:cxnLst>
              <a:cxn ang="T8">
                <a:pos x="T0" y="T1"/>
              </a:cxn>
              <a:cxn ang="T9">
                <a:pos x="T2" y="T3"/>
              </a:cxn>
              <a:cxn ang="T10">
                <a:pos x="T4" y="T5"/>
              </a:cxn>
              <a:cxn ang="T11">
                <a:pos x="T6" y="T7"/>
              </a:cxn>
            </a:cxnLst>
            <a:rect l="T12" t="T13" r="T14" b="T15"/>
            <a:pathLst>
              <a:path w="128" h="1183">
                <a:moveTo>
                  <a:pt x="113" y="0"/>
                </a:moveTo>
                <a:cubicBezTo>
                  <a:pt x="120" y="429"/>
                  <a:pt x="128" y="859"/>
                  <a:pt x="113" y="1021"/>
                </a:cubicBezTo>
                <a:cubicBezTo>
                  <a:pt x="98" y="1183"/>
                  <a:pt x="42" y="1069"/>
                  <a:pt x="23" y="975"/>
                </a:cubicBezTo>
                <a:cubicBezTo>
                  <a:pt x="4" y="881"/>
                  <a:pt x="4" y="541"/>
                  <a:pt x="0" y="454"/>
                </a:cubicBezTo>
              </a:path>
            </a:pathLst>
          </a:custGeom>
          <a:noFill/>
          <a:ln w="317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3" name="Rectangle 134"/>
          <p:cNvSpPr>
            <a:spLocks noChangeArrowheads="1"/>
          </p:cNvSpPr>
          <p:nvPr/>
        </p:nvSpPr>
        <p:spPr bwMode="auto">
          <a:xfrm>
            <a:off x="8867775" y="3536950"/>
            <a:ext cx="23749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The Lamb of God</a:t>
            </a:r>
          </a:p>
          <a:p>
            <a:pPr eaLnBrk="1" hangingPunct="1">
              <a:spcBef>
                <a:spcPct val="0"/>
              </a:spcBef>
              <a:buFontTx/>
              <a:buNone/>
            </a:pPr>
            <a:r>
              <a:rPr lang="en-US" altLang="en-US" sz="1100" b="1">
                <a:solidFill>
                  <a:srgbClr val="FF3300"/>
                </a:solidFill>
              </a:rPr>
              <a:t>* Sinless</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world </a:t>
            </a:r>
          </a:p>
          <a:p>
            <a:pPr eaLnBrk="1" hangingPunct="1">
              <a:spcBef>
                <a:spcPct val="0"/>
              </a:spcBef>
              <a:buFontTx/>
              <a:buNone/>
            </a:pPr>
            <a:r>
              <a:rPr lang="en-US" altLang="en-US" sz="1100" b="1">
                <a:solidFill>
                  <a:srgbClr val="FF3300"/>
                </a:solidFill>
              </a:rPr>
              <a:t>* Sins taken away forever</a:t>
            </a:r>
          </a:p>
        </p:txBody>
      </p:sp>
      <p:sp>
        <p:nvSpPr>
          <p:cNvPr id="40994" name="Line 135"/>
          <p:cNvSpPr>
            <a:spLocks noChangeShapeType="1"/>
          </p:cNvSpPr>
          <p:nvPr/>
        </p:nvSpPr>
        <p:spPr bwMode="auto">
          <a:xfrm>
            <a:off x="9048751" y="3105151"/>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0995" name="WordArt 136"/>
          <p:cNvSpPr>
            <a:spLocks noChangeArrowheads="1" noChangeShapeType="1" noTextEdit="1"/>
          </p:cNvSpPr>
          <p:nvPr/>
        </p:nvSpPr>
        <p:spPr bwMode="auto">
          <a:xfrm>
            <a:off x="8075614" y="908050"/>
            <a:ext cx="1150937" cy="431800"/>
          </a:xfrm>
          <a:prstGeom prst="rect">
            <a:avLst/>
          </a:prstGeom>
        </p:spPr>
        <p:txBody>
          <a:bodyPr spcFirstLastPara="1" wrap="none" fromWordArt="1">
            <a:prstTxWarp prst="textArchUp">
              <a:avLst>
                <a:gd name="adj" fmla="val 10800004"/>
              </a:avLst>
            </a:prstTxWarp>
          </a:bodyPr>
          <a:lstStyle/>
          <a:p>
            <a:pPr algn="ctr"/>
            <a:r>
              <a:rPr lang="en-US" sz="3600" kern="10">
                <a:ln w="9525">
                  <a:solidFill>
                    <a:schemeClr val="hlink"/>
                  </a:solidFill>
                  <a:round/>
                  <a:headEnd/>
                  <a:tailEnd/>
                </a:ln>
                <a:latin typeface="Arial Black"/>
              </a:rPr>
              <a:t>"It is Finished"</a:t>
            </a:r>
          </a:p>
        </p:txBody>
      </p:sp>
      <p:grpSp>
        <p:nvGrpSpPr>
          <p:cNvPr id="40996" name="Group 137"/>
          <p:cNvGrpSpPr>
            <a:grpSpLocks/>
          </p:cNvGrpSpPr>
          <p:nvPr/>
        </p:nvGrpSpPr>
        <p:grpSpPr bwMode="auto">
          <a:xfrm>
            <a:off x="9409113" y="2528889"/>
            <a:ext cx="717550" cy="758825"/>
            <a:chOff x="4970" y="1593"/>
            <a:chExt cx="452" cy="478"/>
          </a:xfrm>
        </p:grpSpPr>
        <p:pic>
          <p:nvPicPr>
            <p:cNvPr id="41073" name="Picture 138"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4970"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74" name="Picture 139"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5171"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0997" name="Group 140"/>
          <p:cNvGrpSpPr>
            <a:grpSpLocks/>
          </p:cNvGrpSpPr>
          <p:nvPr/>
        </p:nvGrpSpPr>
        <p:grpSpPr bwMode="auto">
          <a:xfrm>
            <a:off x="9110663" y="1128713"/>
            <a:ext cx="754062" cy="1504950"/>
            <a:chOff x="4779" y="711"/>
            <a:chExt cx="475" cy="948"/>
          </a:xfrm>
        </p:grpSpPr>
        <p:sp>
          <p:nvSpPr>
            <p:cNvPr id="41071" name="Line 141"/>
            <p:cNvSpPr>
              <a:spLocks noChangeShapeType="1"/>
            </p:cNvSpPr>
            <p:nvPr/>
          </p:nvSpPr>
          <p:spPr bwMode="auto">
            <a:xfrm rot="-137029" flipH="1" flipV="1">
              <a:off x="4779" y="711"/>
              <a:ext cx="353" cy="83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1072" name="Text Box 142"/>
            <p:cNvSpPr txBox="1">
              <a:spLocks noChangeArrowheads="1"/>
            </p:cNvSpPr>
            <p:nvPr/>
          </p:nvSpPr>
          <p:spPr bwMode="auto">
            <a:xfrm rot="3694671">
              <a:off x="4797" y="1203"/>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40998" name="Text Box 143"/>
          <p:cNvSpPr txBox="1">
            <a:spLocks noChangeArrowheads="1"/>
          </p:cNvSpPr>
          <p:nvPr/>
        </p:nvSpPr>
        <p:spPr bwMode="auto">
          <a:xfrm>
            <a:off x="9177338" y="571500"/>
            <a:ext cx="1382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CHURCH</a:t>
            </a:r>
          </a:p>
        </p:txBody>
      </p:sp>
      <p:grpSp>
        <p:nvGrpSpPr>
          <p:cNvPr id="40999" name="Group 144"/>
          <p:cNvGrpSpPr>
            <a:grpSpLocks/>
          </p:cNvGrpSpPr>
          <p:nvPr/>
        </p:nvGrpSpPr>
        <p:grpSpPr bwMode="auto">
          <a:xfrm>
            <a:off x="4367213" y="3975100"/>
            <a:ext cx="1536700" cy="2730500"/>
            <a:chOff x="907" y="2500"/>
            <a:chExt cx="968" cy="1720"/>
          </a:xfrm>
        </p:grpSpPr>
        <p:sp>
          <p:nvSpPr>
            <p:cNvPr id="41069" name="Text Box 145"/>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Life</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41070" name="Text Box 146"/>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sp>
        <p:nvSpPr>
          <p:cNvPr id="41000" name="Text Box 147"/>
          <p:cNvSpPr txBox="1">
            <a:spLocks noChangeArrowheads="1"/>
          </p:cNvSpPr>
          <p:nvPr/>
        </p:nvSpPr>
        <p:spPr bwMode="auto">
          <a:xfrm>
            <a:off x="9313864" y="944563"/>
            <a:ext cx="13541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PROVISION</a:t>
            </a:r>
          </a:p>
        </p:txBody>
      </p:sp>
      <p:sp>
        <p:nvSpPr>
          <p:cNvPr id="41003" name="Text Box 151"/>
          <p:cNvSpPr txBox="1">
            <a:spLocks noChangeArrowheads="1"/>
          </p:cNvSpPr>
          <p:nvPr/>
        </p:nvSpPr>
        <p:spPr bwMode="auto">
          <a:xfrm>
            <a:off x="446087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41004" name="Text Box 152"/>
          <p:cNvSpPr txBox="1">
            <a:spLocks noChangeArrowheads="1"/>
          </p:cNvSpPr>
          <p:nvPr/>
        </p:nvSpPr>
        <p:spPr bwMode="auto">
          <a:xfrm>
            <a:off x="690880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41005" name="Group 153"/>
          <p:cNvGrpSpPr>
            <a:grpSpLocks/>
          </p:cNvGrpSpPr>
          <p:nvPr/>
        </p:nvGrpSpPr>
        <p:grpSpPr bwMode="auto">
          <a:xfrm>
            <a:off x="4116388" y="836614"/>
            <a:ext cx="4464050" cy="346075"/>
            <a:chOff x="2033" y="684"/>
            <a:chExt cx="2710" cy="218"/>
          </a:xfrm>
        </p:grpSpPr>
        <p:sp>
          <p:nvSpPr>
            <p:cNvPr id="41067" name="Line 154"/>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1068" name="Text Box 155"/>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41006" name="Group 156"/>
          <p:cNvGrpSpPr>
            <a:grpSpLocks/>
          </p:cNvGrpSpPr>
          <p:nvPr/>
        </p:nvGrpSpPr>
        <p:grpSpPr bwMode="auto">
          <a:xfrm>
            <a:off x="4224338" y="1341438"/>
            <a:ext cx="6443662" cy="5516562"/>
            <a:chOff x="1701" y="845"/>
            <a:chExt cx="4059" cy="3475"/>
          </a:xfrm>
        </p:grpSpPr>
        <p:sp>
          <p:nvSpPr>
            <p:cNvPr id="41065" name="Line 157"/>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66" name="Line 158"/>
            <p:cNvSpPr>
              <a:spLocks noChangeShapeType="1"/>
            </p:cNvSpPr>
            <p:nvPr/>
          </p:nvSpPr>
          <p:spPr bwMode="auto">
            <a:xfrm flipV="1">
              <a:off x="1746" y="888"/>
              <a:ext cx="4014" cy="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1007" name="Group 159"/>
          <p:cNvGrpSpPr>
            <a:grpSpLocks/>
          </p:cNvGrpSpPr>
          <p:nvPr/>
        </p:nvGrpSpPr>
        <p:grpSpPr bwMode="auto">
          <a:xfrm>
            <a:off x="5267326" y="798513"/>
            <a:ext cx="936625" cy="1790700"/>
            <a:chOff x="2358" y="503"/>
            <a:chExt cx="590" cy="1128"/>
          </a:xfrm>
        </p:grpSpPr>
        <p:sp>
          <p:nvSpPr>
            <p:cNvPr id="41063" name="Line 160"/>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1064" name="Text Box 161"/>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41008" name="Group 162"/>
          <p:cNvGrpSpPr>
            <a:grpSpLocks/>
          </p:cNvGrpSpPr>
          <p:nvPr/>
        </p:nvGrpSpPr>
        <p:grpSpPr bwMode="auto">
          <a:xfrm>
            <a:off x="6923089" y="800100"/>
            <a:ext cx="936625" cy="1873250"/>
            <a:chOff x="3401" y="504"/>
            <a:chExt cx="590" cy="1180"/>
          </a:xfrm>
        </p:grpSpPr>
        <p:sp>
          <p:nvSpPr>
            <p:cNvPr id="41061" name="Line 163"/>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1062" name="Text Box 164"/>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41009" name="Group 165"/>
          <p:cNvGrpSpPr>
            <a:grpSpLocks/>
          </p:cNvGrpSpPr>
          <p:nvPr/>
        </p:nvGrpSpPr>
        <p:grpSpPr bwMode="auto">
          <a:xfrm>
            <a:off x="8112126" y="1052514"/>
            <a:ext cx="1008063" cy="2376487"/>
            <a:chOff x="4309" y="663"/>
            <a:chExt cx="635" cy="1497"/>
          </a:xfrm>
        </p:grpSpPr>
        <p:sp>
          <p:nvSpPr>
            <p:cNvPr id="41059" name="Line 166"/>
            <p:cNvSpPr>
              <a:spLocks noChangeShapeType="1"/>
            </p:cNvSpPr>
            <p:nvPr/>
          </p:nvSpPr>
          <p:spPr bwMode="auto">
            <a:xfrm flipV="1">
              <a:off x="4626" y="663"/>
              <a:ext cx="0" cy="1497"/>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60" name="Line 167"/>
            <p:cNvSpPr>
              <a:spLocks noChangeShapeType="1"/>
            </p:cNvSpPr>
            <p:nvPr/>
          </p:nvSpPr>
          <p:spPr bwMode="auto">
            <a:xfrm>
              <a:off x="4309" y="1140"/>
              <a:ext cx="635" cy="0"/>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1010" name="Text Box 168"/>
          <p:cNvSpPr txBox="1">
            <a:spLocks noChangeArrowheads="1"/>
          </p:cNvSpPr>
          <p:nvPr/>
        </p:nvSpPr>
        <p:spPr bwMode="auto">
          <a:xfrm rot="5400000">
            <a:off x="7367588" y="5311776"/>
            <a:ext cx="30591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a:solidFill>
                  <a:schemeClr val="hlink"/>
                </a:solidFill>
                <a:cs typeface="Arial" charset="0"/>
              </a:rPr>
              <a:t>→</a:t>
            </a:r>
            <a:r>
              <a:rPr lang="en-US" altLang="en-US" sz="2400" b="1">
                <a:solidFill>
                  <a:schemeClr val="hlink"/>
                </a:solidFill>
                <a:cs typeface="Arial" charset="0"/>
              </a:rPr>
              <a:t> </a:t>
            </a:r>
            <a:r>
              <a:rPr lang="en-US" altLang="en-US" sz="2400" b="1">
                <a:solidFill>
                  <a:schemeClr val="hlink"/>
                </a:solidFill>
              </a:rPr>
              <a:t>Defeats </a:t>
            </a:r>
            <a:r>
              <a:rPr lang="en-US" altLang="en-US" sz="2800" b="1">
                <a:solidFill>
                  <a:schemeClr val="hlink"/>
                </a:solidFill>
              </a:rPr>
              <a:t>→</a:t>
            </a:r>
          </a:p>
        </p:txBody>
      </p:sp>
      <p:sp>
        <p:nvSpPr>
          <p:cNvPr id="41011" name="Text Box 169"/>
          <p:cNvSpPr txBox="1">
            <a:spLocks noChangeArrowheads="1"/>
          </p:cNvSpPr>
          <p:nvPr/>
        </p:nvSpPr>
        <p:spPr bwMode="auto">
          <a:xfrm>
            <a:off x="9083676" y="4868864"/>
            <a:ext cx="19081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u="sng">
                <a:solidFill>
                  <a:schemeClr val="hlink"/>
                </a:solidFill>
              </a:rPr>
              <a:t>DELAY</a:t>
            </a:r>
          </a:p>
        </p:txBody>
      </p:sp>
      <p:sp>
        <p:nvSpPr>
          <p:cNvPr id="41012" name="Rectangle 170"/>
          <p:cNvSpPr>
            <a:spLocks noChangeArrowheads="1"/>
          </p:cNvSpPr>
          <p:nvPr/>
        </p:nvSpPr>
        <p:spPr bwMode="auto">
          <a:xfrm>
            <a:off x="8724900" y="0"/>
            <a:ext cx="1943100" cy="6129338"/>
          </a:xfrm>
          <a:prstGeom prst="rect">
            <a:avLst/>
          </a:prstGeom>
          <a:solidFill>
            <a:srgbClr val="FFFFB5">
              <a:alpha val="16862"/>
            </a:srgbClr>
          </a:solidFill>
          <a:ln w="317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013" name="Oval 171"/>
          <p:cNvSpPr>
            <a:spLocks noChangeArrowheads="1"/>
          </p:cNvSpPr>
          <p:nvPr/>
        </p:nvSpPr>
        <p:spPr bwMode="auto">
          <a:xfrm>
            <a:off x="9012238" y="4760913"/>
            <a:ext cx="1619250" cy="792162"/>
          </a:xfrm>
          <a:prstGeom prst="ellipse">
            <a:avLst/>
          </a:prstGeom>
          <a:noFill/>
          <a:ln w="635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63661" name="Line 173"/>
          <p:cNvSpPr>
            <a:spLocks noChangeShapeType="1"/>
          </p:cNvSpPr>
          <p:nvPr/>
        </p:nvSpPr>
        <p:spPr bwMode="auto">
          <a:xfrm flipH="1">
            <a:off x="5483225" y="5337175"/>
            <a:ext cx="541338" cy="647700"/>
          </a:xfrm>
          <a:prstGeom prst="line">
            <a:avLst/>
          </a:prstGeom>
          <a:noFill/>
          <a:ln w="508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3662" name="Rectangle 174"/>
          <p:cNvSpPr>
            <a:spLocks noChangeArrowheads="1"/>
          </p:cNvSpPr>
          <p:nvPr/>
        </p:nvSpPr>
        <p:spPr bwMode="auto">
          <a:xfrm>
            <a:off x="4367214" y="6021388"/>
            <a:ext cx="1152525" cy="468312"/>
          </a:xfrm>
          <a:prstGeom prst="rect">
            <a:avLst/>
          </a:prstGeom>
          <a:solidFill>
            <a:srgbClr val="FF0000">
              <a:alpha val="5098"/>
            </a:srgbClr>
          </a:solidFill>
          <a:ln w="28575">
            <a:solidFill>
              <a:srgbClr val="FF0000"/>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41017" name="Picture 175" descr="Tencom2"/>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750093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1018" name="Group 176"/>
          <p:cNvGrpSpPr>
            <a:grpSpLocks/>
          </p:cNvGrpSpPr>
          <p:nvPr/>
        </p:nvGrpSpPr>
        <p:grpSpPr bwMode="auto">
          <a:xfrm>
            <a:off x="7380289" y="2927350"/>
            <a:ext cx="1163637" cy="609600"/>
            <a:chOff x="3689" y="1844"/>
            <a:chExt cx="733" cy="384"/>
          </a:xfrm>
        </p:grpSpPr>
        <p:grpSp>
          <p:nvGrpSpPr>
            <p:cNvPr id="41020" name="Group 177"/>
            <p:cNvGrpSpPr>
              <a:grpSpLocks/>
            </p:cNvGrpSpPr>
            <p:nvPr/>
          </p:nvGrpSpPr>
          <p:grpSpPr bwMode="auto">
            <a:xfrm>
              <a:off x="4173" y="1844"/>
              <a:ext cx="249" cy="384"/>
              <a:chOff x="2638" y="2131"/>
              <a:chExt cx="1380" cy="2073"/>
            </a:xfrm>
          </p:grpSpPr>
          <p:sp>
            <p:nvSpPr>
              <p:cNvPr id="41022" name="Freeform 178"/>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3" name="Freeform 179"/>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4" name="Freeform 180"/>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5" name="Freeform 181"/>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6" name="Freeform 182"/>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7" name="Freeform 183"/>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8" name="Freeform 184"/>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9" name="Freeform 185"/>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0" name="Freeform 186"/>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1" name="Freeform 187"/>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2" name="Freeform 188"/>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3" name="Freeform 189"/>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4" name="Freeform 190"/>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5" name="Freeform 191"/>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6" name="Freeform 192"/>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7" name="Freeform 193"/>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8" name="Freeform 194"/>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9" name="Freeform 195"/>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0" name="Freeform 196"/>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1" name="Freeform 197"/>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2" name="Freeform 198"/>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3" name="Freeform 199"/>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4" name="Freeform 200"/>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5" name="Freeform 201"/>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6" name="Freeform 202"/>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7" name="Freeform 203"/>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8" name="Freeform 204"/>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9" name="Freeform 205"/>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0" name="Freeform 206"/>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1" name="Freeform 207"/>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2" name="Freeform 208"/>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3" name="Freeform 209"/>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4" name="Freeform 210"/>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5" name="Freeform 211"/>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6" name="Freeform 212"/>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7" name="Freeform 213"/>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8" name="Freeform 214"/>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1021" name="Text Box 215"/>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41019" name="AutoShape 216"/>
          <p:cNvSpPr>
            <a:spLocks noChangeArrowheads="1"/>
          </p:cNvSpPr>
          <p:nvPr/>
        </p:nvSpPr>
        <p:spPr bwMode="auto">
          <a:xfrm>
            <a:off x="710406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2" name="Text Box 29">
            <a:extLst>
              <a:ext uri="{FF2B5EF4-FFF2-40B4-BE49-F238E27FC236}">
                <a16:creationId xmlns:a16="http://schemas.microsoft.com/office/drawing/2014/main" id="{EC5F2DE4-DB00-D126-2D98-D8994C428019}"/>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3" name="Text Box 37">
            <a:extLst>
              <a:ext uri="{FF2B5EF4-FFF2-40B4-BE49-F238E27FC236}">
                <a16:creationId xmlns:a16="http://schemas.microsoft.com/office/drawing/2014/main" id="{BB1BF505-EF60-D6AE-EEF5-42F90F9237B3}"/>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 name="Text Box 172">
            <a:extLst>
              <a:ext uri="{FF2B5EF4-FFF2-40B4-BE49-F238E27FC236}">
                <a16:creationId xmlns:a16="http://schemas.microsoft.com/office/drawing/2014/main" id="{B031C6A7-45E0-8D4E-780B-B49E048D2918}"/>
              </a:ext>
            </a:extLst>
          </p:cNvPr>
          <p:cNvSpPr txBox="1">
            <a:spLocks noChangeArrowheads="1"/>
          </p:cNvSpPr>
          <p:nvPr/>
        </p:nvSpPr>
        <p:spPr bwMode="auto">
          <a:xfrm>
            <a:off x="5916614" y="4149080"/>
            <a:ext cx="4751387" cy="2677656"/>
          </a:xfrm>
          <a:prstGeom prst="rect">
            <a:avLst/>
          </a:prstGeom>
          <a:solidFill>
            <a:srgbClr val="FFFF99"/>
          </a:solidFill>
          <a:ln w="38100">
            <a:solidFill>
              <a:schemeClr val="hlink"/>
            </a:solidFill>
            <a:miter lim="800000"/>
            <a:headEnd/>
            <a:tailEnd/>
          </a:ln>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2800" b="1" u="sng" dirty="0"/>
              <a:t>Acts 4:12</a:t>
            </a:r>
            <a:r>
              <a:rPr lang="en-US" altLang="en-US" sz="2800" b="1" dirty="0"/>
              <a:t> </a:t>
            </a:r>
          </a:p>
          <a:p>
            <a:pPr eaLnBrk="1" hangingPunct="1">
              <a:spcBef>
                <a:spcPct val="0"/>
              </a:spcBef>
              <a:buFontTx/>
              <a:buNone/>
            </a:pPr>
            <a:r>
              <a:rPr lang="en-US" altLang="en-US" sz="2800" dirty="0"/>
              <a:t>Nor is there </a:t>
            </a:r>
            <a:r>
              <a:rPr lang="en-US" altLang="en-US" sz="2800" b="1" dirty="0">
                <a:solidFill>
                  <a:srgbClr val="00B050"/>
                </a:solidFill>
              </a:rPr>
              <a:t>salvation</a:t>
            </a:r>
            <a:r>
              <a:rPr lang="en-US" altLang="en-US" sz="2800" dirty="0"/>
              <a:t> in any other, for there is no other name under heaven given among men by which we must be </a:t>
            </a:r>
            <a:r>
              <a:rPr lang="en-US" altLang="en-US" sz="2800" b="1" dirty="0">
                <a:solidFill>
                  <a:srgbClr val="00B050"/>
                </a:solidFill>
              </a:rPr>
              <a:t>saved</a:t>
            </a:r>
            <a:r>
              <a:rPr lang="en-US" altLang="en-US" sz="2800" dirty="0"/>
              <a:t>.</a:t>
            </a:r>
          </a:p>
        </p:txBody>
      </p:sp>
      <p:sp>
        <p:nvSpPr>
          <p:cNvPr id="5" name="Text Box 9">
            <a:extLst>
              <a:ext uri="{FF2B5EF4-FFF2-40B4-BE49-F238E27FC236}">
                <a16:creationId xmlns:a16="http://schemas.microsoft.com/office/drawing/2014/main" id="{30722B3A-5CA2-3CBC-47BB-A9B3F051BDD1}"/>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6" name="Picture 5">
            <a:extLst>
              <a:ext uri="{FF2B5EF4-FFF2-40B4-BE49-F238E27FC236}">
                <a16:creationId xmlns:a16="http://schemas.microsoft.com/office/drawing/2014/main" id="{C5CF40FB-6E7D-D2FA-B342-1BA45FE71F21}"/>
              </a:ext>
            </a:extLst>
          </p:cNvPr>
          <p:cNvPicPr>
            <a:picLocks noChangeAspect="1"/>
          </p:cNvPicPr>
          <p:nvPr/>
        </p:nvPicPr>
        <p:blipFill>
          <a:blip r:embed="rId11"/>
          <a:stretch>
            <a:fillRect/>
          </a:stretch>
        </p:blipFill>
        <p:spPr>
          <a:xfrm>
            <a:off x="4941942" y="2557464"/>
            <a:ext cx="794018" cy="758826"/>
          </a:xfrm>
          <a:prstGeom prst="rect">
            <a:avLst/>
          </a:prstGeom>
        </p:spPr>
      </p:pic>
      <p:grpSp>
        <p:nvGrpSpPr>
          <p:cNvPr id="40980" name="Group 30"/>
          <p:cNvGrpSpPr>
            <a:grpSpLocks/>
          </p:cNvGrpSpPr>
          <p:nvPr/>
        </p:nvGrpSpPr>
        <p:grpSpPr bwMode="auto">
          <a:xfrm>
            <a:off x="5267326" y="2673351"/>
            <a:ext cx="1152525" cy="460375"/>
            <a:chOff x="2759" y="1652"/>
            <a:chExt cx="726" cy="290"/>
          </a:xfrm>
        </p:grpSpPr>
        <p:sp>
          <p:nvSpPr>
            <p:cNvPr id="41122" name="Line 31"/>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1123" name="Line 32"/>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1124" name="Line 33"/>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152674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xit" presetSubtype="32" fill="hold" grpId="0" nodeType="clickEffect">
                                  <p:stCondLst>
                                    <p:cond delay="0"/>
                                  </p:stCondLst>
                                  <p:childTnLst>
                                    <p:anim calcmode="lin" valueType="num">
                                      <p:cBhvr>
                                        <p:cTn id="6" dur="1000"/>
                                        <p:tgtEl>
                                          <p:spTgt spid="4"/>
                                        </p:tgtEl>
                                        <p:attrNameLst>
                                          <p:attrName>ppt_w</p:attrName>
                                        </p:attrNameLst>
                                      </p:cBhvr>
                                      <p:tavLst>
                                        <p:tav tm="0">
                                          <p:val>
                                            <p:strVal val="ppt_w"/>
                                          </p:val>
                                        </p:tav>
                                        <p:tav tm="100000">
                                          <p:val>
                                            <p:fltVal val="0"/>
                                          </p:val>
                                        </p:tav>
                                      </p:tavLst>
                                    </p:anim>
                                    <p:anim calcmode="lin" valueType="num">
                                      <p:cBhvr>
                                        <p:cTn id="7" dur="1000"/>
                                        <p:tgtEl>
                                          <p:spTgt spid="4"/>
                                        </p:tgtEl>
                                        <p:attrNameLst>
                                          <p:attrName>ppt_h</p:attrName>
                                        </p:attrNameLst>
                                      </p:cBhvr>
                                      <p:tavLst>
                                        <p:tav tm="0">
                                          <p:val>
                                            <p:strVal val="ppt_h"/>
                                          </p:val>
                                        </p:tav>
                                        <p:tav tm="100000">
                                          <p:val>
                                            <p:fltVal val="0"/>
                                          </p:val>
                                        </p:tav>
                                      </p:tavLst>
                                    </p:anim>
                                    <p:animEffect transition="out" filter="fade">
                                      <p:cBhvr>
                                        <p:cTn id="8" dur="1000"/>
                                        <p:tgtEl>
                                          <p:spTgt spid="4"/>
                                        </p:tgtEl>
                                      </p:cBhvr>
                                    </p:animEffect>
                                    <p:set>
                                      <p:cBhvr>
                                        <p:cTn id="9" dur="1" fill="hold">
                                          <p:stCondLst>
                                            <p:cond delay="999"/>
                                          </p:stCondLst>
                                        </p:cTn>
                                        <p:tgtEl>
                                          <p:spTgt spid="4"/>
                                        </p:tgtEl>
                                        <p:attrNameLst>
                                          <p:attrName>style.visibility</p:attrName>
                                        </p:attrNameLst>
                                      </p:cBhvr>
                                      <p:to>
                                        <p:strVal val="hidden"/>
                                      </p:to>
                                    </p:set>
                                  </p:childTnLst>
                                </p:cTn>
                              </p:par>
                              <p:par>
                                <p:cTn id="10" presetID="22" presetClass="entr" presetSubtype="1" fill="hold" grpId="0" nodeType="withEffect">
                                  <p:stCondLst>
                                    <p:cond delay="0"/>
                                  </p:stCondLst>
                                  <p:childTnLst>
                                    <p:set>
                                      <p:cBhvr>
                                        <p:cTn id="11" dur="1" fill="hold">
                                          <p:stCondLst>
                                            <p:cond delay="0"/>
                                          </p:stCondLst>
                                        </p:cTn>
                                        <p:tgtEl>
                                          <p:spTgt spid="63661"/>
                                        </p:tgtEl>
                                        <p:attrNameLst>
                                          <p:attrName>style.visibility</p:attrName>
                                        </p:attrNameLst>
                                      </p:cBhvr>
                                      <p:to>
                                        <p:strVal val="visible"/>
                                      </p:to>
                                    </p:set>
                                    <p:animEffect transition="in" filter="wipe(up)">
                                      <p:cBhvr>
                                        <p:cTn id="12" dur="1000"/>
                                        <p:tgtEl>
                                          <p:spTgt spid="63661"/>
                                        </p:tgtEl>
                                      </p:cBhvr>
                                    </p:animEffect>
                                  </p:childTnLst>
                                </p:cTn>
                              </p:par>
                              <p:par>
                                <p:cTn id="13" presetID="10" presetClass="entr" presetSubtype="0" fill="hold" grpId="0" nodeType="withEffect">
                                  <p:stCondLst>
                                    <p:cond delay="500"/>
                                  </p:stCondLst>
                                  <p:childTnLst>
                                    <p:set>
                                      <p:cBhvr>
                                        <p:cTn id="14" dur="1" fill="hold">
                                          <p:stCondLst>
                                            <p:cond delay="0"/>
                                          </p:stCondLst>
                                        </p:cTn>
                                        <p:tgtEl>
                                          <p:spTgt spid="63662"/>
                                        </p:tgtEl>
                                        <p:attrNameLst>
                                          <p:attrName>style.visibility</p:attrName>
                                        </p:attrNameLst>
                                      </p:cBhvr>
                                      <p:to>
                                        <p:strVal val="visible"/>
                                      </p:to>
                                    </p:set>
                                    <p:animEffect transition="in" filter="fade">
                                      <p:cBhvr>
                                        <p:cTn id="15" dur="1000"/>
                                        <p:tgtEl>
                                          <p:spTgt spid="63662"/>
                                        </p:tgtEl>
                                      </p:cBhvr>
                                    </p:animEffect>
                                  </p:childTnLst>
                                </p:cTn>
                              </p:par>
                              <p:par>
                                <p:cTn id="16" presetID="42" presetClass="path" presetSubtype="0" accel="50000" decel="50000" fill="hold" grpId="0" nodeType="withEffect">
                                  <p:stCondLst>
                                    <p:cond delay="500"/>
                                  </p:stCondLst>
                                  <p:childTnLst>
                                    <p:animMotion origin="layout" path="M 1.11111E-6 7.91117E-7 L 1.11111E-6 0.03146 " pathEditMode="relative" rAng="0" ptsTypes="AA">
                                      <p:cBhvr>
                                        <p:cTn id="17" dur="2000" fill="hold"/>
                                        <p:tgtEl>
                                          <p:spTgt spid="63516"/>
                                        </p:tgtEl>
                                        <p:attrNameLst>
                                          <p:attrName>ppt_x</p:attrName>
                                          <p:attrName>ppt_y</p:attrName>
                                        </p:attrNameLst>
                                      </p:cBhvr>
                                      <p:rCtr x="0" y="157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516" grpId="0" animBg="1"/>
      <p:bldP spid="63661" grpId="0" animBg="1"/>
      <p:bldP spid="63662" grpId="0" animBg="1"/>
      <p:bldP spid="4"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995" name="Group 13"/>
          <p:cNvGrpSpPr>
            <a:grpSpLocks/>
          </p:cNvGrpSpPr>
          <p:nvPr/>
        </p:nvGrpSpPr>
        <p:grpSpPr bwMode="auto">
          <a:xfrm>
            <a:off x="2424113" y="1052513"/>
            <a:ext cx="1223962" cy="500062"/>
            <a:chOff x="582" y="708"/>
            <a:chExt cx="895" cy="315"/>
          </a:xfrm>
        </p:grpSpPr>
        <p:sp>
          <p:nvSpPr>
            <p:cNvPr id="42152" name="Line 14"/>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2153" name="Line 15"/>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2154" name="Line 16"/>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2155" name="Line 17"/>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2156" name="Line 18"/>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2157" name="Line 19"/>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41986" name="Rectangle 2"/>
          <p:cNvSpPr>
            <a:spLocks noChangeArrowheads="1"/>
          </p:cNvSpPr>
          <p:nvPr/>
        </p:nvSpPr>
        <p:spPr bwMode="auto">
          <a:xfrm>
            <a:off x="429577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grpSp>
        <p:nvGrpSpPr>
          <p:cNvPr id="41987" name="Group 3"/>
          <p:cNvGrpSpPr>
            <a:grpSpLocks/>
          </p:cNvGrpSpPr>
          <p:nvPr/>
        </p:nvGrpSpPr>
        <p:grpSpPr bwMode="auto">
          <a:xfrm>
            <a:off x="1181100" y="2133600"/>
            <a:ext cx="685800" cy="2667000"/>
            <a:chOff x="-216" y="1344"/>
            <a:chExt cx="432" cy="1680"/>
          </a:xfrm>
        </p:grpSpPr>
        <p:sp>
          <p:nvSpPr>
            <p:cNvPr id="42158" name="Oval 4"/>
            <p:cNvSpPr>
              <a:spLocks noChangeArrowheads="1"/>
            </p:cNvSpPr>
            <p:nvPr/>
          </p:nvSpPr>
          <p:spPr bwMode="auto">
            <a:xfrm>
              <a:off x="-216" y="1344"/>
              <a:ext cx="432" cy="1680"/>
            </a:xfrm>
            <a:prstGeom prst="ellipse">
              <a:avLst/>
            </a:prstGeom>
            <a:solidFill>
              <a:srgbClr val="E7FFEB"/>
            </a:solidFill>
            <a:ln w="38100">
              <a:solidFill>
                <a:schemeClr val="tx1"/>
              </a:solidFill>
              <a:round/>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2159" name="Text Box 5"/>
            <p:cNvSpPr txBox="1">
              <a:spLocks noChangeArrowheads="1"/>
            </p:cNvSpPr>
            <p:nvPr/>
          </p:nvSpPr>
          <p:spPr bwMode="auto">
            <a:xfrm rot="5400000">
              <a:off x="-346" y="2102"/>
              <a:ext cx="8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CREATION</a:t>
              </a:r>
            </a:p>
          </p:txBody>
        </p:sp>
      </p:grpSp>
      <p:sp>
        <p:nvSpPr>
          <p:cNvPr id="41988" name="Line 6"/>
          <p:cNvSpPr>
            <a:spLocks noChangeShapeType="1"/>
          </p:cNvSpPr>
          <p:nvPr/>
        </p:nvSpPr>
        <p:spPr bwMode="auto">
          <a:xfrm>
            <a:off x="1811338" y="3429000"/>
            <a:ext cx="88392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89" name="AutoShape 7"/>
          <p:cNvSpPr>
            <a:spLocks noChangeArrowheads="1"/>
          </p:cNvSpPr>
          <p:nvPr/>
        </p:nvSpPr>
        <p:spPr bwMode="auto">
          <a:xfrm>
            <a:off x="2027238" y="1196975"/>
            <a:ext cx="762000" cy="76200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1990" name="Text Box 8"/>
          <p:cNvSpPr txBox="1">
            <a:spLocks noChangeArrowheads="1"/>
          </p:cNvSpPr>
          <p:nvPr/>
        </p:nvSpPr>
        <p:spPr bwMode="auto">
          <a:xfrm>
            <a:off x="2130425" y="1624013"/>
            <a:ext cx="762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sp>
        <p:nvSpPr>
          <p:cNvPr id="41991" name="Text Box 9"/>
          <p:cNvSpPr txBox="1">
            <a:spLocks noChangeArrowheads="1"/>
          </p:cNvSpPr>
          <p:nvPr/>
        </p:nvSpPr>
        <p:spPr bwMode="auto">
          <a:xfrm>
            <a:off x="475138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41993" name="Text Box 11"/>
          <p:cNvSpPr txBox="1">
            <a:spLocks noChangeArrowheads="1"/>
          </p:cNvSpPr>
          <p:nvPr/>
        </p:nvSpPr>
        <p:spPr bwMode="auto">
          <a:xfrm>
            <a:off x="1957389" y="3465513"/>
            <a:ext cx="1114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Harmony</a:t>
            </a:r>
          </a:p>
        </p:txBody>
      </p:sp>
      <p:sp>
        <p:nvSpPr>
          <p:cNvPr id="41994" name="Text Box 12"/>
          <p:cNvSpPr txBox="1">
            <a:spLocks noChangeArrowheads="1"/>
          </p:cNvSpPr>
          <p:nvPr/>
        </p:nvSpPr>
        <p:spPr bwMode="auto">
          <a:xfrm>
            <a:off x="1793876" y="3967164"/>
            <a:ext cx="1306513"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God Is</a:t>
            </a:r>
          </a:p>
          <a:p>
            <a:pPr eaLnBrk="1" hangingPunct="1">
              <a:lnSpc>
                <a:spcPct val="50000"/>
              </a:lnSpc>
              <a:spcBef>
                <a:spcPct val="60000"/>
              </a:spcBef>
              <a:buFontTx/>
              <a:buNone/>
            </a:pPr>
            <a:r>
              <a:rPr lang="en-US" altLang="en-US" sz="1300"/>
              <a:t>Sovereign</a:t>
            </a:r>
          </a:p>
          <a:p>
            <a:pPr eaLnBrk="1" hangingPunct="1">
              <a:lnSpc>
                <a:spcPct val="50000"/>
              </a:lnSpc>
              <a:spcBef>
                <a:spcPct val="60000"/>
              </a:spcBef>
              <a:buFontTx/>
              <a:buNone/>
            </a:pPr>
            <a:r>
              <a:rPr lang="en-US" altLang="en-US" sz="1300"/>
              <a:t>Righteous</a:t>
            </a:r>
          </a:p>
          <a:p>
            <a:pPr eaLnBrk="1" hangingPunct="1">
              <a:lnSpc>
                <a:spcPct val="50000"/>
              </a:lnSpc>
              <a:spcBef>
                <a:spcPct val="60000"/>
              </a:spcBef>
              <a:buFontTx/>
              <a:buNone/>
            </a:pPr>
            <a:r>
              <a:rPr lang="en-US" altLang="en-US" sz="1300"/>
              <a:t>Just</a:t>
            </a:r>
          </a:p>
          <a:p>
            <a:pPr eaLnBrk="1" hangingPunct="1">
              <a:lnSpc>
                <a:spcPct val="50000"/>
              </a:lnSpc>
              <a:spcBef>
                <a:spcPct val="60000"/>
              </a:spcBef>
              <a:buFontTx/>
              <a:buNone/>
            </a:pPr>
            <a:r>
              <a:rPr lang="en-US" altLang="en-US" sz="1300"/>
              <a:t>Wise</a:t>
            </a:r>
          </a:p>
          <a:p>
            <a:pPr eaLnBrk="1" hangingPunct="1">
              <a:lnSpc>
                <a:spcPct val="50000"/>
              </a:lnSpc>
              <a:spcBef>
                <a:spcPct val="60000"/>
              </a:spcBef>
              <a:buFontTx/>
              <a:buNone/>
            </a:pPr>
            <a:r>
              <a:rPr lang="en-US" altLang="en-US" sz="1300"/>
              <a:t>Powerful</a:t>
            </a:r>
          </a:p>
          <a:p>
            <a:pPr eaLnBrk="1" hangingPunct="1">
              <a:lnSpc>
                <a:spcPct val="50000"/>
              </a:lnSpc>
              <a:spcBef>
                <a:spcPct val="60000"/>
              </a:spcBef>
              <a:buFontTx/>
              <a:buNone/>
            </a:pPr>
            <a:r>
              <a:rPr lang="en-US" altLang="en-US" sz="1300"/>
              <a:t>Love</a:t>
            </a:r>
          </a:p>
          <a:p>
            <a:pPr eaLnBrk="1" hangingPunct="1">
              <a:lnSpc>
                <a:spcPct val="50000"/>
              </a:lnSpc>
              <a:spcBef>
                <a:spcPct val="60000"/>
              </a:spcBef>
              <a:buFontTx/>
              <a:buNone/>
            </a:pPr>
            <a:r>
              <a:rPr lang="en-US" altLang="en-US" sz="1300"/>
              <a:t>Creative</a:t>
            </a:r>
          </a:p>
          <a:p>
            <a:pPr eaLnBrk="1" hangingPunct="1">
              <a:lnSpc>
                <a:spcPct val="50000"/>
              </a:lnSpc>
              <a:spcBef>
                <a:spcPct val="60000"/>
              </a:spcBef>
              <a:buFontTx/>
              <a:buNone/>
            </a:pPr>
            <a:r>
              <a:rPr lang="en-US" altLang="en-US" sz="1300"/>
              <a:t>Spirit</a:t>
            </a:r>
          </a:p>
          <a:p>
            <a:pPr eaLnBrk="1" hangingPunct="1">
              <a:lnSpc>
                <a:spcPct val="50000"/>
              </a:lnSpc>
              <a:spcBef>
                <a:spcPct val="60000"/>
              </a:spcBef>
              <a:buFontTx/>
              <a:buNone/>
            </a:pPr>
            <a:r>
              <a:rPr lang="en-US" altLang="en-US" sz="1300"/>
              <a:t>Eternal Life</a:t>
            </a:r>
          </a:p>
          <a:p>
            <a:pPr eaLnBrk="1" hangingPunct="1">
              <a:lnSpc>
                <a:spcPct val="50000"/>
              </a:lnSpc>
              <a:spcBef>
                <a:spcPct val="50000"/>
              </a:spcBef>
              <a:buFontTx/>
              <a:buNone/>
            </a:pPr>
            <a:endParaRPr lang="en-US" altLang="en-US" sz="1300"/>
          </a:p>
        </p:txBody>
      </p:sp>
      <p:pic>
        <p:nvPicPr>
          <p:cNvPr id="41996" name="Picture 20" descr="j02372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08326" y="1952626"/>
            <a:ext cx="99377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97" name="Text Box 21"/>
          <p:cNvSpPr txBox="1">
            <a:spLocks noChangeArrowheads="1"/>
          </p:cNvSpPr>
          <p:nvPr/>
        </p:nvSpPr>
        <p:spPr bwMode="auto">
          <a:xfrm>
            <a:off x="2951163" y="1831975"/>
            <a:ext cx="76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a:t>No!</a:t>
            </a:r>
          </a:p>
        </p:txBody>
      </p:sp>
      <p:sp>
        <p:nvSpPr>
          <p:cNvPr id="41998" name="Text Box 22"/>
          <p:cNvSpPr txBox="1">
            <a:spLocks noChangeArrowheads="1"/>
          </p:cNvSpPr>
          <p:nvPr/>
        </p:nvSpPr>
        <p:spPr bwMode="auto">
          <a:xfrm>
            <a:off x="425926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42000" name="Text Box 26"/>
          <p:cNvSpPr txBox="1">
            <a:spLocks noChangeArrowheads="1"/>
          </p:cNvSpPr>
          <p:nvPr/>
        </p:nvSpPr>
        <p:spPr bwMode="auto">
          <a:xfrm>
            <a:off x="476408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42001" name="Text Box 27"/>
          <p:cNvSpPr txBox="1">
            <a:spLocks noChangeArrowheads="1"/>
          </p:cNvSpPr>
          <p:nvPr/>
        </p:nvSpPr>
        <p:spPr bwMode="auto">
          <a:xfrm>
            <a:off x="511810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42002" name="Line 28"/>
          <p:cNvSpPr>
            <a:spLocks noChangeShapeType="1"/>
          </p:cNvSpPr>
          <p:nvPr/>
        </p:nvSpPr>
        <p:spPr bwMode="auto">
          <a:xfrm>
            <a:off x="4440239" y="63817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42003" name="Picture 29" descr="scl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6420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2005" name="Group 34"/>
          <p:cNvGrpSpPr>
            <a:grpSpLocks/>
          </p:cNvGrpSpPr>
          <p:nvPr/>
        </p:nvGrpSpPr>
        <p:grpSpPr bwMode="auto">
          <a:xfrm>
            <a:off x="4548188" y="1628775"/>
            <a:ext cx="576262" cy="768350"/>
            <a:chOff x="2638" y="2131"/>
            <a:chExt cx="1380" cy="2073"/>
          </a:xfrm>
        </p:grpSpPr>
        <p:sp>
          <p:nvSpPr>
            <p:cNvPr id="42110" name="Freeform 3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11" name="Freeform 3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12" name="Freeform 3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13" name="Freeform 3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14" name="Freeform 3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15" name="Freeform 4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16" name="Freeform 4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17" name="Freeform 4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18" name="Freeform 4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19" name="Freeform 4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20" name="Freeform 4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21" name="Freeform 4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22" name="Freeform 4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23" name="Freeform 4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24" name="Freeform 4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25" name="Freeform 5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26" name="Freeform 5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27" name="Freeform 5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28" name="Freeform 5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29" name="Freeform 5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30" name="Freeform 5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31" name="Freeform 5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32" name="Freeform 5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33" name="Freeform 5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34" name="Freeform 5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35" name="Freeform 6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36" name="Freeform 6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37" name="Freeform 6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38" name="Freeform 6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39" name="Freeform 6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40" name="Freeform 6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41" name="Freeform 6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42" name="Freeform 6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43" name="Freeform 6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44" name="Freeform 6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45" name="Freeform 7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146" name="Freeform 7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2006" name="Text Box 72"/>
          <p:cNvSpPr txBox="1">
            <a:spLocks noChangeArrowheads="1"/>
          </p:cNvSpPr>
          <p:nvPr/>
        </p:nvSpPr>
        <p:spPr bwMode="auto">
          <a:xfrm>
            <a:off x="433228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42007" name="Group 73"/>
          <p:cNvGrpSpPr>
            <a:grpSpLocks/>
          </p:cNvGrpSpPr>
          <p:nvPr/>
        </p:nvGrpSpPr>
        <p:grpSpPr bwMode="auto">
          <a:xfrm>
            <a:off x="5988051" y="3536951"/>
            <a:ext cx="690563" cy="1611313"/>
            <a:chOff x="3098" y="2257"/>
            <a:chExt cx="435" cy="1015"/>
          </a:xfrm>
        </p:grpSpPr>
        <p:sp>
          <p:nvSpPr>
            <p:cNvPr id="42107" name="Line 74"/>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2108" name="Text Box 75"/>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42109" name="Text Box 76"/>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42008" name="Picture 77" descr="j007876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51973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2009" name="Group 78"/>
          <p:cNvGrpSpPr>
            <a:grpSpLocks/>
          </p:cNvGrpSpPr>
          <p:nvPr/>
        </p:nvGrpSpPr>
        <p:grpSpPr bwMode="auto">
          <a:xfrm>
            <a:off x="5843588" y="4797426"/>
            <a:ext cx="1693862" cy="568325"/>
            <a:chOff x="3001" y="3055"/>
            <a:chExt cx="1067" cy="358"/>
          </a:xfrm>
        </p:grpSpPr>
        <p:grpSp>
          <p:nvGrpSpPr>
            <p:cNvPr id="42102" name="Group 79"/>
            <p:cNvGrpSpPr>
              <a:grpSpLocks/>
            </p:cNvGrpSpPr>
            <p:nvPr/>
          </p:nvGrpSpPr>
          <p:grpSpPr bwMode="auto">
            <a:xfrm>
              <a:off x="3001" y="3055"/>
              <a:ext cx="1067" cy="304"/>
              <a:chOff x="2927" y="3466"/>
              <a:chExt cx="1067" cy="304"/>
            </a:xfrm>
          </p:grpSpPr>
          <p:sp>
            <p:nvSpPr>
              <p:cNvPr id="42104" name="Text Box 80"/>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42105" name="Object 81"/>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6" imgW="3877901" imgH="3468986" progId="MS_ClipArt_Gallery.5">
                      <p:embed/>
                    </p:oleObj>
                  </mc:Choice>
                  <mc:Fallback>
                    <p:oleObj name="Clip" r:id="rId6" imgW="3877901" imgH="3468986" progId="MS_ClipArt_Gallery.5">
                      <p:embed/>
                      <p:pic>
                        <p:nvPicPr>
                          <p:cNvPr id="42105" name="Object 8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2106" name="Object 82"/>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8" imgW="3877901" imgH="3468986" progId="MS_ClipArt_Gallery.5">
                      <p:embed/>
                    </p:oleObj>
                  </mc:Choice>
                  <mc:Fallback>
                    <p:oleObj name="Clip" r:id="rId8" imgW="3877901" imgH="3468986" progId="MS_ClipArt_Gallery.5">
                      <p:embed/>
                      <p:pic>
                        <p:nvPicPr>
                          <p:cNvPr id="42106" name="Object 8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42103" name="Text Box 83"/>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42010" name="Line 84"/>
          <p:cNvSpPr>
            <a:spLocks noChangeShapeType="1"/>
          </p:cNvSpPr>
          <p:nvPr/>
        </p:nvSpPr>
        <p:spPr bwMode="auto">
          <a:xfrm flipV="1">
            <a:off x="523240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42011" name="Group 85"/>
          <p:cNvGrpSpPr>
            <a:grpSpLocks/>
          </p:cNvGrpSpPr>
          <p:nvPr/>
        </p:nvGrpSpPr>
        <p:grpSpPr bwMode="auto">
          <a:xfrm>
            <a:off x="6780214" y="2384425"/>
            <a:ext cx="1652587" cy="1036638"/>
            <a:chOff x="3799" y="1507"/>
            <a:chExt cx="1138" cy="653"/>
          </a:xfrm>
        </p:grpSpPr>
        <p:sp>
          <p:nvSpPr>
            <p:cNvPr id="42100" name="Line 86"/>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101" name="Line 87"/>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42012" name="Picture 88"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85165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013" name="Picture 89" descr="Tencom2"/>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7500938" y="2492375"/>
            <a:ext cx="4445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2014" name="Group 90"/>
          <p:cNvGrpSpPr>
            <a:grpSpLocks/>
          </p:cNvGrpSpPr>
          <p:nvPr/>
        </p:nvGrpSpPr>
        <p:grpSpPr bwMode="auto">
          <a:xfrm>
            <a:off x="7175500" y="2744789"/>
            <a:ext cx="1225550" cy="630237"/>
            <a:chOff x="4089" y="1749"/>
            <a:chExt cx="751" cy="375"/>
          </a:xfrm>
        </p:grpSpPr>
        <p:grpSp>
          <p:nvGrpSpPr>
            <p:cNvPr id="42061" name="Group 91"/>
            <p:cNvGrpSpPr>
              <a:grpSpLocks/>
            </p:cNvGrpSpPr>
            <p:nvPr/>
          </p:nvGrpSpPr>
          <p:grpSpPr bwMode="auto">
            <a:xfrm>
              <a:off x="4598" y="1749"/>
              <a:ext cx="242" cy="363"/>
              <a:chOff x="2638" y="2131"/>
              <a:chExt cx="1380" cy="2073"/>
            </a:xfrm>
          </p:grpSpPr>
          <p:sp>
            <p:nvSpPr>
              <p:cNvPr id="42063" name="Freeform 92"/>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64" name="Freeform 93"/>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65" name="Freeform 94"/>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66" name="Freeform 95"/>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67" name="Freeform 96"/>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68" name="Freeform 97"/>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69" name="Freeform 98"/>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70" name="Freeform 99"/>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71" name="Freeform 100"/>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72" name="Freeform 101"/>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73" name="Freeform 102"/>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74" name="Freeform 103"/>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75" name="Freeform 104"/>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76" name="Freeform 105"/>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77" name="Freeform 106"/>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78" name="Freeform 107"/>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79" name="Freeform 108"/>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80" name="Freeform 109"/>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81" name="Freeform 110"/>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82" name="Freeform 111"/>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83" name="Freeform 112"/>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84" name="Freeform 113"/>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85" name="Freeform 114"/>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86" name="Freeform 115"/>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87" name="Freeform 116"/>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88" name="Freeform 117"/>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89" name="Freeform 118"/>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90" name="Freeform 119"/>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91" name="Freeform 120"/>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92" name="Freeform 121"/>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93" name="Freeform 122"/>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94" name="Freeform 123"/>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95" name="Freeform 124"/>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96" name="Freeform 125"/>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97" name="Freeform 126"/>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98" name="Freeform 127"/>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099" name="Freeform 128"/>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2062" name="Text Box 129"/>
            <p:cNvSpPr txBox="1">
              <a:spLocks noChangeArrowheads="1"/>
            </p:cNvSpPr>
            <p:nvPr/>
          </p:nvSpPr>
          <p:spPr bwMode="auto">
            <a:xfrm>
              <a:off x="4089" y="1918"/>
              <a:ext cx="581" cy="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42015" name="Text Box 130"/>
          <p:cNvSpPr txBox="1">
            <a:spLocks noChangeArrowheads="1"/>
          </p:cNvSpPr>
          <p:nvPr/>
        </p:nvSpPr>
        <p:spPr bwMode="auto">
          <a:xfrm>
            <a:off x="703262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42016" name="Rectangle 131"/>
          <p:cNvSpPr>
            <a:spLocks noChangeArrowheads="1"/>
          </p:cNvSpPr>
          <p:nvPr/>
        </p:nvSpPr>
        <p:spPr bwMode="auto">
          <a:xfrm>
            <a:off x="6926263" y="3536950"/>
            <a:ext cx="2195512"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42017" name="Line 132"/>
          <p:cNvSpPr>
            <a:spLocks noChangeShapeType="1"/>
          </p:cNvSpPr>
          <p:nvPr/>
        </p:nvSpPr>
        <p:spPr bwMode="auto">
          <a:xfrm flipH="1">
            <a:off x="789622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2018" name="Freeform 133"/>
          <p:cNvSpPr>
            <a:spLocks/>
          </p:cNvSpPr>
          <p:nvPr/>
        </p:nvSpPr>
        <p:spPr bwMode="auto">
          <a:xfrm>
            <a:off x="8724900" y="2276476"/>
            <a:ext cx="203200" cy="1878013"/>
          </a:xfrm>
          <a:custGeom>
            <a:avLst/>
            <a:gdLst>
              <a:gd name="T0" fmla="*/ 2147483647 w 128"/>
              <a:gd name="T1" fmla="*/ 0 h 1183"/>
              <a:gd name="T2" fmla="*/ 2147483647 w 128"/>
              <a:gd name="T3" fmla="*/ 2147483647 h 1183"/>
              <a:gd name="T4" fmla="*/ 2147483647 w 128"/>
              <a:gd name="T5" fmla="*/ 2147483647 h 1183"/>
              <a:gd name="T6" fmla="*/ 0 w 128"/>
              <a:gd name="T7" fmla="*/ 2147483647 h 1183"/>
              <a:gd name="T8" fmla="*/ 0 60000 65536"/>
              <a:gd name="T9" fmla="*/ 0 60000 65536"/>
              <a:gd name="T10" fmla="*/ 0 60000 65536"/>
              <a:gd name="T11" fmla="*/ 0 60000 65536"/>
              <a:gd name="T12" fmla="*/ 0 w 128"/>
              <a:gd name="T13" fmla="*/ 0 h 1183"/>
              <a:gd name="T14" fmla="*/ 128 w 128"/>
              <a:gd name="T15" fmla="*/ 1183 h 1183"/>
            </a:gdLst>
            <a:ahLst/>
            <a:cxnLst>
              <a:cxn ang="T8">
                <a:pos x="T0" y="T1"/>
              </a:cxn>
              <a:cxn ang="T9">
                <a:pos x="T2" y="T3"/>
              </a:cxn>
              <a:cxn ang="T10">
                <a:pos x="T4" y="T5"/>
              </a:cxn>
              <a:cxn ang="T11">
                <a:pos x="T6" y="T7"/>
              </a:cxn>
            </a:cxnLst>
            <a:rect l="T12" t="T13" r="T14" b="T15"/>
            <a:pathLst>
              <a:path w="128" h="1183">
                <a:moveTo>
                  <a:pt x="113" y="0"/>
                </a:moveTo>
                <a:cubicBezTo>
                  <a:pt x="120" y="429"/>
                  <a:pt x="128" y="859"/>
                  <a:pt x="113" y="1021"/>
                </a:cubicBezTo>
                <a:cubicBezTo>
                  <a:pt x="98" y="1183"/>
                  <a:pt x="42" y="1069"/>
                  <a:pt x="23" y="975"/>
                </a:cubicBezTo>
                <a:cubicBezTo>
                  <a:pt x="4" y="881"/>
                  <a:pt x="4" y="541"/>
                  <a:pt x="0" y="454"/>
                </a:cubicBezTo>
              </a:path>
            </a:pathLst>
          </a:custGeom>
          <a:noFill/>
          <a:ln w="317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019" name="Rectangle 134"/>
          <p:cNvSpPr>
            <a:spLocks noChangeArrowheads="1"/>
          </p:cNvSpPr>
          <p:nvPr/>
        </p:nvSpPr>
        <p:spPr bwMode="auto">
          <a:xfrm>
            <a:off x="8867775" y="3536950"/>
            <a:ext cx="23749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The Lamb of God</a:t>
            </a:r>
          </a:p>
          <a:p>
            <a:pPr eaLnBrk="1" hangingPunct="1">
              <a:spcBef>
                <a:spcPct val="0"/>
              </a:spcBef>
              <a:buFontTx/>
              <a:buNone/>
            </a:pPr>
            <a:r>
              <a:rPr lang="en-US" altLang="en-US" sz="1100" b="1">
                <a:solidFill>
                  <a:srgbClr val="FF3300"/>
                </a:solidFill>
              </a:rPr>
              <a:t>* Sinless</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world </a:t>
            </a:r>
          </a:p>
          <a:p>
            <a:pPr eaLnBrk="1" hangingPunct="1">
              <a:spcBef>
                <a:spcPct val="0"/>
              </a:spcBef>
              <a:buFontTx/>
              <a:buNone/>
            </a:pPr>
            <a:r>
              <a:rPr lang="en-US" altLang="en-US" sz="1100" b="1">
                <a:solidFill>
                  <a:srgbClr val="FF3300"/>
                </a:solidFill>
              </a:rPr>
              <a:t>* Sins taken away forever</a:t>
            </a:r>
          </a:p>
        </p:txBody>
      </p:sp>
      <p:sp>
        <p:nvSpPr>
          <p:cNvPr id="42020" name="Line 135"/>
          <p:cNvSpPr>
            <a:spLocks noChangeShapeType="1"/>
          </p:cNvSpPr>
          <p:nvPr/>
        </p:nvSpPr>
        <p:spPr bwMode="auto">
          <a:xfrm>
            <a:off x="9048751" y="3105151"/>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2021" name="WordArt 136"/>
          <p:cNvSpPr>
            <a:spLocks noChangeArrowheads="1" noChangeShapeType="1" noTextEdit="1"/>
          </p:cNvSpPr>
          <p:nvPr/>
        </p:nvSpPr>
        <p:spPr bwMode="auto">
          <a:xfrm>
            <a:off x="8075614" y="908050"/>
            <a:ext cx="1150937" cy="431800"/>
          </a:xfrm>
          <a:prstGeom prst="rect">
            <a:avLst/>
          </a:prstGeom>
        </p:spPr>
        <p:txBody>
          <a:bodyPr spcFirstLastPara="1" wrap="none" fromWordArt="1">
            <a:prstTxWarp prst="textArchUp">
              <a:avLst>
                <a:gd name="adj" fmla="val 10800004"/>
              </a:avLst>
            </a:prstTxWarp>
          </a:bodyPr>
          <a:lstStyle/>
          <a:p>
            <a:pPr algn="ctr"/>
            <a:r>
              <a:rPr lang="en-US" sz="3600" kern="10">
                <a:ln w="9525">
                  <a:solidFill>
                    <a:schemeClr val="hlink"/>
                  </a:solidFill>
                  <a:round/>
                  <a:headEnd/>
                  <a:tailEnd/>
                </a:ln>
                <a:latin typeface="Arial Black"/>
              </a:rPr>
              <a:t>"It is Finished"</a:t>
            </a:r>
          </a:p>
        </p:txBody>
      </p:sp>
      <p:grpSp>
        <p:nvGrpSpPr>
          <p:cNvPr id="42022" name="Group 137"/>
          <p:cNvGrpSpPr>
            <a:grpSpLocks/>
          </p:cNvGrpSpPr>
          <p:nvPr/>
        </p:nvGrpSpPr>
        <p:grpSpPr bwMode="auto">
          <a:xfrm>
            <a:off x="9409113" y="2528889"/>
            <a:ext cx="717550" cy="758825"/>
            <a:chOff x="4970" y="1593"/>
            <a:chExt cx="452" cy="478"/>
          </a:xfrm>
        </p:grpSpPr>
        <p:pic>
          <p:nvPicPr>
            <p:cNvPr id="42059" name="Picture 138"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4970"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060" name="Picture 139" descr="scl1"/>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5171"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2023" name="Group 140"/>
          <p:cNvGrpSpPr>
            <a:grpSpLocks/>
          </p:cNvGrpSpPr>
          <p:nvPr/>
        </p:nvGrpSpPr>
        <p:grpSpPr bwMode="auto">
          <a:xfrm>
            <a:off x="9110663" y="1128713"/>
            <a:ext cx="754062" cy="1504950"/>
            <a:chOff x="4779" y="711"/>
            <a:chExt cx="475" cy="948"/>
          </a:xfrm>
        </p:grpSpPr>
        <p:sp>
          <p:nvSpPr>
            <p:cNvPr id="42057" name="Line 141"/>
            <p:cNvSpPr>
              <a:spLocks noChangeShapeType="1"/>
            </p:cNvSpPr>
            <p:nvPr/>
          </p:nvSpPr>
          <p:spPr bwMode="auto">
            <a:xfrm rot="-137029" flipH="1" flipV="1">
              <a:off x="4779" y="711"/>
              <a:ext cx="353" cy="83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2058" name="Text Box 142"/>
            <p:cNvSpPr txBox="1">
              <a:spLocks noChangeArrowheads="1"/>
            </p:cNvSpPr>
            <p:nvPr/>
          </p:nvSpPr>
          <p:spPr bwMode="auto">
            <a:xfrm rot="3694671">
              <a:off x="4797" y="1203"/>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42024" name="Text Box 143"/>
          <p:cNvSpPr txBox="1">
            <a:spLocks noChangeArrowheads="1"/>
          </p:cNvSpPr>
          <p:nvPr/>
        </p:nvSpPr>
        <p:spPr bwMode="auto">
          <a:xfrm>
            <a:off x="9177338" y="571500"/>
            <a:ext cx="1382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CHURCH</a:t>
            </a:r>
          </a:p>
        </p:txBody>
      </p:sp>
      <p:grpSp>
        <p:nvGrpSpPr>
          <p:cNvPr id="42025" name="Group 144"/>
          <p:cNvGrpSpPr>
            <a:grpSpLocks/>
          </p:cNvGrpSpPr>
          <p:nvPr/>
        </p:nvGrpSpPr>
        <p:grpSpPr bwMode="auto">
          <a:xfrm>
            <a:off x="4379913" y="3975100"/>
            <a:ext cx="1536700" cy="2730500"/>
            <a:chOff x="907" y="2500"/>
            <a:chExt cx="968" cy="1720"/>
          </a:xfrm>
        </p:grpSpPr>
        <p:sp>
          <p:nvSpPr>
            <p:cNvPr id="42055" name="Text Box 145"/>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Life</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42056" name="Text Box 146"/>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sp>
        <p:nvSpPr>
          <p:cNvPr id="42026" name="Text Box 147"/>
          <p:cNvSpPr txBox="1">
            <a:spLocks noChangeArrowheads="1"/>
          </p:cNvSpPr>
          <p:nvPr/>
        </p:nvSpPr>
        <p:spPr bwMode="auto">
          <a:xfrm>
            <a:off x="9313864" y="944563"/>
            <a:ext cx="13541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PROVISION</a:t>
            </a:r>
          </a:p>
        </p:txBody>
      </p:sp>
      <p:sp>
        <p:nvSpPr>
          <p:cNvPr id="42027" name="AutoShape 148"/>
          <p:cNvSpPr>
            <a:spLocks noChangeArrowheads="1"/>
          </p:cNvSpPr>
          <p:nvPr/>
        </p:nvSpPr>
        <p:spPr bwMode="auto">
          <a:xfrm>
            <a:off x="7104063" y="2781301"/>
            <a:ext cx="360362" cy="225425"/>
          </a:xfrm>
          <a:prstGeom prst="rightArrow">
            <a:avLst>
              <a:gd name="adj1" fmla="val 50000"/>
              <a:gd name="adj2" fmla="val 39965"/>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2030" name="Text Box 151"/>
          <p:cNvSpPr txBox="1">
            <a:spLocks noChangeArrowheads="1"/>
          </p:cNvSpPr>
          <p:nvPr/>
        </p:nvSpPr>
        <p:spPr bwMode="auto">
          <a:xfrm>
            <a:off x="446087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42031" name="Text Box 152"/>
          <p:cNvSpPr txBox="1">
            <a:spLocks noChangeArrowheads="1"/>
          </p:cNvSpPr>
          <p:nvPr/>
        </p:nvSpPr>
        <p:spPr bwMode="auto">
          <a:xfrm>
            <a:off x="690880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42032" name="Group 153"/>
          <p:cNvGrpSpPr>
            <a:grpSpLocks/>
          </p:cNvGrpSpPr>
          <p:nvPr/>
        </p:nvGrpSpPr>
        <p:grpSpPr bwMode="auto">
          <a:xfrm>
            <a:off x="4116388" y="836614"/>
            <a:ext cx="4464050" cy="346075"/>
            <a:chOff x="2033" y="684"/>
            <a:chExt cx="2710" cy="218"/>
          </a:xfrm>
        </p:grpSpPr>
        <p:sp>
          <p:nvSpPr>
            <p:cNvPr id="42053" name="Line 154"/>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2054" name="Text Box 155"/>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42033" name="Group 156"/>
          <p:cNvGrpSpPr>
            <a:grpSpLocks/>
          </p:cNvGrpSpPr>
          <p:nvPr/>
        </p:nvGrpSpPr>
        <p:grpSpPr bwMode="auto">
          <a:xfrm>
            <a:off x="4224338" y="1341438"/>
            <a:ext cx="6443662" cy="5516562"/>
            <a:chOff x="1701" y="845"/>
            <a:chExt cx="4059" cy="3475"/>
          </a:xfrm>
        </p:grpSpPr>
        <p:sp>
          <p:nvSpPr>
            <p:cNvPr id="42051" name="Line 157"/>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052" name="Line 158"/>
            <p:cNvSpPr>
              <a:spLocks noChangeShapeType="1"/>
            </p:cNvSpPr>
            <p:nvPr/>
          </p:nvSpPr>
          <p:spPr bwMode="auto">
            <a:xfrm flipV="1">
              <a:off x="1746" y="888"/>
              <a:ext cx="4014" cy="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2034" name="Group 159"/>
          <p:cNvGrpSpPr>
            <a:grpSpLocks/>
          </p:cNvGrpSpPr>
          <p:nvPr/>
        </p:nvGrpSpPr>
        <p:grpSpPr bwMode="auto">
          <a:xfrm>
            <a:off x="5267326" y="798513"/>
            <a:ext cx="936625" cy="1790700"/>
            <a:chOff x="2358" y="503"/>
            <a:chExt cx="590" cy="1128"/>
          </a:xfrm>
        </p:grpSpPr>
        <p:sp>
          <p:nvSpPr>
            <p:cNvPr id="42049" name="Line 160"/>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2050" name="Text Box 161"/>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42035" name="Group 162"/>
          <p:cNvGrpSpPr>
            <a:grpSpLocks/>
          </p:cNvGrpSpPr>
          <p:nvPr/>
        </p:nvGrpSpPr>
        <p:grpSpPr bwMode="auto">
          <a:xfrm>
            <a:off x="6923089" y="800100"/>
            <a:ext cx="936625" cy="1873250"/>
            <a:chOff x="3401" y="504"/>
            <a:chExt cx="590" cy="1180"/>
          </a:xfrm>
        </p:grpSpPr>
        <p:sp>
          <p:nvSpPr>
            <p:cNvPr id="42047" name="Line 163"/>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2048" name="Text Box 164"/>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42036" name="Group 165"/>
          <p:cNvGrpSpPr>
            <a:grpSpLocks/>
          </p:cNvGrpSpPr>
          <p:nvPr/>
        </p:nvGrpSpPr>
        <p:grpSpPr bwMode="auto">
          <a:xfrm>
            <a:off x="8112126" y="1052514"/>
            <a:ext cx="1008063" cy="2376487"/>
            <a:chOff x="4309" y="663"/>
            <a:chExt cx="635" cy="1497"/>
          </a:xfrm>
        </p:grpSpPr>
        <p:sp>
          <p:nvSpPr>
            <p:cNvPr id="42045" name="Line 166"/>
            <p:cNvSpPr>
              <a:spLocks noChangeShapeType="1"/>
            </p:cNvSpPr>
            <p:nvPr/>
          </p:nvSpPr>
          <p:spPr bwMode="auto">
            <a:xfrm flipV="1">
              <a:off x="4626" y="663"/>
              <a:ext cx="0" cy="1497"/>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046" name="Line 167"/>
            <p:cNvSpPr>
              <a:spLocks noChangeShapeType="1"/>
            </p:cNvSpPr>
            <p:nvPr/>
          </p:nvSpPr>
          <p:spPr bwMode="auto">
            <a:xfrm>
              <a:off x="4309" y="1140"/>
              <a:ext cx="635" cy="0"/>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2037" name="Text Box 168"/>
          <p:cNvSpPr txBox="1">
            <a:spLocks noChangeArrowheads="1"/>
          </p:cNvSpPr>
          <p:nvPr/>
        </p:nvSpPr>
        <p:spPr bwMode="auto">
          <a:xfrm rot="5400000">
            <a:off x="7367588" y="5311776"/>
            <a:ext cx="30591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a:solidFill>
                  <a:schemeClr val="hlink"/>
                </a:solidFill>
                <a:cs typeface="Arial" charset="0"/>
              </a:rPr>
              <a:t>→</a:t>
            </a:r>
            <a:r>
              <a:rPr lang="en-US" altLang="en-US" sz="2400" b="1">
                <a:solidFill>
                  <a:schemeClr val="hlink"/>
                </a:solidFill>
                <a:cs typeface="Arial" charset="0"/>
              </a:rPr>
              <a:t> </a:t>
            </a:r>
            <a:r>
              <a:rPr lang="en-US" altLang="en-US" sz="2400" b="1">
                <a:solidFill>
                  <a:schemeClr val="hlink"/>
                </a:solidFill>
              </a:rPr>
              <a:t>Defeats </a:t>
            </a:r>
            <a:r>
              <a:rPr lang="en-US" altLang="en-US" sz="2800" b="1">
                <a:solidFill>
                  <a:schemeClr val="hlink"/>
                </a:solidFill>
              </a:rPr>
              <a:t>→</a:t>
            </a:r>
          </a:p>
        </p:txBody>
      </p:sp>
      <p:sp>
        <p:nvSpPr>
          <p:cNvPr id="42038" name="Text Box 169"/>
          <p:cNvSpPr txBox="1">
            <a:spLocks noChangeArrowheads="1"/>
          </p:cNvSpPr>
          <p:nvPr/>
        </p:nvSpPr>
        <p:spPr bwMode="auto">
          <a:xfrm>
            <a:off x="9083676" y="4868864"/>
            <a:ext cx="19081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u="sng">
                <a:solidFill>
                  <a:schemeClr val="hlink"/>
                </a:solidFill>
              </a:rPr>
              <a:t>DELAY</a:t>
            </a:r>
          </a:p>
        </p:txBody>
      </p:sp>
      <p:sp>
        <p:nvSpPr>
          <p:cNvPr id="42039" name="Rectangle 170"/>
          <p:cNvSpPr>
            <a:spLocks noChangeArrowheads="1"/>
          </p:cNvSpPr>
          <p:nvPr/>
        </p:nvSpPr>
        <p:spPr bwMode="auto">
          <a:xfrm>
            <a:off x="8724900" y="0"/>
            <a:ext cx="1943100" cy="6129338"/>
          </a:xfrm>
          <a:prstGeom prst="rect">
            <a:avLst/>
          </a:prstGeom>
          <a:solidFill>
            <a:srgbClr val="FFFFB5">
              <a:alpha val="16862"/>
            </a:srgbClr>
          </a:solidFill>
          <a:ln w="317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2040" name="Oval 171"/>
          <p:cNvSpPr>
            <a:spLocks noChangeArrowheads="1"/>
          </p:cNvSpPr>
          <p:nvPr/>
        </p:nvSpPr>
        <p:spPr bwMode="auto">
          <a:xfrm>
            <a:off x="9012238" y="4760913"/>
            <a:ext cx="1619250" cy="792162"/>
          </a:xfrm>
          <a:prstGeom prst="ellipse">
            <a:avLst/>
          </a:prstGeom>
          <a:noFill/>
          <a:ln w="635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2042" name="Line 173"/>
          <p:cNvSpPr>
            <a:spLocks noChangeShapeType="1"/>
          </p:cNvSpPr>
          <p:nvPr/>
        </p:nvSpPr>
        <p:spPr bwMode="auto">
          <a:xfrm flipH="1">
            <a:off x="5483225" y="5337175"/>
            <a:ext cx="541338" cy="647700"/>
          </a:xfrm>
          <a:prstGeom prst="line">
            <a:avLst/>
          </a:prstGeom>
          <a:noFill/>
          <a:ln w="508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2043" name="Rectangle 174"/>
          <p:cNvSpPr>
            <a:spLocks noChangeArrowheads="1"/>
          </p:cNvSpPr>
          <p:nvPr/>
        </p:nvSpPr>
        <p:spPr bwMode="auto">
          <a:xfrm>
            <a:off x="4367214" y="6021388"/>
            <a:ext cx="1152525" cy="468312"/>
          </a:xfrm>
          <a:prstGeom prst="rect">
            <a:avLst/>
          </a:prstGeom>
          <a:solidFill>
            <a:srgbClr val="FF0000">
              <a:alpha val="5098"/>
            </a:srgbClr>
          </a:solidFill>
          <a:ln w="28575">
            <a:solidFill>
              <a:srgbClr val="FF0000"/>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3" name="Oval 2">
            <a:extLst>
              <a:ext uri="{FF2B5EF4-FFF2-40B4-BE49-F238E27FC236}">
                <a16:creationId xmlns:a16="http://schemas.microsoft.com/office/drawing/2014/main" id="{43A470B8-5F1E-E634-26C8-5314F5341B96}"/>
              </a:ext>
            </a:extLst>
          </p:cNvPr>
          <p:cNvSpPr/>
          <p:nvPr/>
        </p:nvSpPr>
        <p:spPr>
          <a:xfrm>
            <a:off x="6696500" y="1737202"/>
            <a:ext cx="3240360" cy="2520280"/>
          </a:xfrm>
          <a:prstGeom prst="ellipse">
            <a:avLst/>
          </a:prstGeom>
          <a:solidFill>
            <a:srgbClr val="00B050"/>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600" dirty="0"/>
              <a:t>?</a:t>
            </a:r>
          </a:p>
        </p:txBody>
      </p:sp>
      <p:sp>
        <p:nvSpPr>
          <p:cNvPr id="2" name="Text Box 29">
            <a:extLst>
              <a:ext uri="{FF2B5EF4-FFF2-40B4-BE49-F238E27FC236}">
                <a16:creationId xmlns:a16="http://schemas.microsoft.com/office/drawing/2014/main" id="{090AB8B3-FEEC-6E9A-BB2D-C95ADA745987}"/>
              </a:ext>
            </a:extLst>
          </p:cNvPr>
          <p:cNvSpPr txBox="1">
            <a:spLocks noChangeArrowheads="1"/>
          </p:cNvSpPr>
          <p:nvPr/>
        </p:nvSpPr>
        <p:spPr bwMode="auto">
          <a:xfrm>
            <a:off x="1774824" y="188913"/>
            <a:ext cx="29890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4" name="Text Box 37">
            <a:extLst>
              <a:ext uri="{FF2B5EF4-FFF2-40B4-BE49-F238E27FC236}">
                <a16:creationId xmlns:a16="http://schemas.microsoft.com/office/drawing/2014/main" id="{C351B7E4-D9CE-6880-F602-14CED1432AB7}"/>
              </a:ext>
            </a:extLst>
          </p:cNvPr>
          <p:cNvSpPr txBox="1">
            <a:spLocks noChangeArrowheads="1"/>
          </p:cNvSpPr>
          <p:nvPr/>
        </p:nvSpPr>
        <p:spPr bwMode="auto">
          <a:xfrm>
            <a:off x="7643813" y="6165852"/>
            <a:ext cx="302418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6" name="Text Box 9">
            <a:extLst>
              <a:ext uri="{FF2B5EF4-FFF2-40B4-BE49-F238E27FC236}">
                <a16:creationId xmlns:a16="http://schemas.microsoft.com/office/drawing/2014/main" id="{244B1292-ED07-BBA3-CA18-24E70DCA17BF}"/>
              </a:ext>
            </a:extLst>
          </p:cNvPr>
          <p:cNvSpPr txBox="1">
            <a:spLocks noChangeArrowheads="1"/>
          </p:cNvSpPr>
          <p:nvPr/>
        </p:nvSpPr>
        <p:spPr bwMode="auto">
          <a:xfrm>
            <a:off x="2690813" y="1355725"/>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9F5AA342-3979-0F22-CF53-BF8BD314D727}"/>
              </a:ext>
            </a:extLst>
          </p:cNvPr>
          <p:cNvPicPr>
            <a:picLocks noChangeAspect="1"/>
          </p:cNvPicPr>
          <p:nvPr/>
        </p:nvPicPr>
        <p:blipFill>
          <a:blip r:embed="rId11"/>
          <a:stretch>
            <a:fillRect/>
          </a:stretch>
        </p:blipFill>
        <p:spPr>
          <a:xfrm>
            <a:off x="4941942" y="2557464"/>
            <a:ext cx="794018" cy="758826"/>
          </a:xfrm>
          <a:prstGeom prst="rect">
            <a:avLst/>
          </a:prstGeom>
        </p:spPr>
      </p:pic>
      <p:grpSp>
        <p:nvGrpSpPr>
          <p:cNvPr id="42004" name="Group 30"/>
          <p:cNvGrpSpPr>
            <a:grpSpLocks/>
          </p:cNvGrpSpPr>
          <p:nvPr/>
        </p:nvGrpSpPr>
        <p:grpSpPr bwMode="auto">
          <a:xfrm>
            <a:off x="5267326" y="2673351"/>
            <a:ext cx="1152525" cy="460375"/>
            <a:chOff x="2759" y="1652"/>
            <a:chExt cx="726" cy="290"/>
          </a:xfrm>
        </p:grpSpPr>
        <p:sp>
          <p:nvSpPr>
            <p:cNvPr id="42147" name="Line 31"/>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2148" name="Line 32"/>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2149" name="Line 33"/>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1746909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171" name="Group 13"/>
          <p:cNvGrpSpPr>
            <a:grpSpLocks/>
          </p:cNvGrpSpPr>
          <p:nvPr/>
        </p:nvGrpSpPr>
        <p:grpSpPr bwMode="auto">
          <a:xfrm>
            <a:off x="1597025" y="1541463"/>
            <a:ext cx="1223963" cy="500062"/>
            <a:chOff x="582" y="708"/>
            <a:chExt cx="895" cy="315"/>
          </a:xfrm>
        </p:grpSpPr>
        <p:sp>
          <p:nvSpPr>
            <p:cNvPr id="43172" name="Line 14"/>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3173" name="Line 15"/>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3174" name="Line 16"/>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3175" name="Line 17"/>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3176" name="Line 18"/>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3177" name="Line 19"/>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43010" name="Rectangle 2"/>
          <p:cNvSpPr>
            <a:spLocks noChangeArrowheads="1"/>
          </p:cNvSpPr>
          <p:nvPr/>
        </p:nvSpPr>
        <p:spPr bwMode="auto">
          <a:xfrm>
            <a:off x="298132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3011" name="Line 6"/>
          <p:cNvSpPr>
            <a:spLocks noChangeShapeType="1"/>
          </p:cNvSpPr>
          <p:nvPr/>
        </p:nvSpPr>
        <p:spPr bwMode="auto">
          <a:xfrm>
            <a:off x="1524000" y="3429000"/>
            <a:ext cx="91440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3012" name="Group 173"/>
          <p:cNvGrpSpPr>
            <a:grpSpLocks/>
          </p:cNvGrpSpPr>
          <p:nvPr/>
        </p:nvGrpSpPr>
        <p:grpSpPr bwMode="auto">
          <a:xfrm>
            <a:off x="1774825" y="542925"/>
            <a:ext cx="865188" cy="762000"/>
            <a:chOff x="158" y="255"/>
            <a:chExt cx="545" cy="480"/>
          </a:xfrm>
        </p:grpSpPr>
        <p:sp>
          <p:nvSpPr>
            <p:cNvPr id="43178" name="AutoShape 7"/>
            <p:cNvSpPr>
              <a:spLocks noChangeArrowheads="1"/>
            </p:cNvSpPr>
            <p:nvPr/>
          </p:nvSpPr>
          <p:spPr bwMode="auto">
            <a:xfrm>
              <a:off x="158" y="255"/>
              <a:ext cx="480" cy="48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3179" name="Text Box 8"/>
            <p:cNvSpPr txBox="1">
              <a:spLocks noChangeArrowheads="1"/>
            </p:cNvSpPr>
            <p:nvPr/>
          </p:nvSpPr>
          <p:spPr bwMode="auto">
            <a:xfrm>
              <a:off x="223" y="524"/>
              <a:ext cx="48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grpSp>
      <p:sp>
        <p:nvSpPr>
          <p:cNvPr id="43013" name="Text Box 9"/>
          <p:cNvSpPr txBox="1">
            <a:spLocks noChangeArrowheads="1"/>
          </p:cNvSpPr>
          <p:nvPr/>
        </p:nvSpPr>
        <p:spPr bwMode="auto">
          <a:xfrm>
            <a:off x="343693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sp>
        <p:nvSpPr>
          <p:cNvPr id="43015" name="Text Box 22"/>
          <p:cNvSpPr txBox="1">
            <a:spLocks noChangeArrowheads="1"/>
          </p:cNvSpPr>
          <p:nvPr/>
        </p:nvSpPr>
        <p:spPr bwMode="auto">
          <a:xfrm>
            <a:off x="294481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43017" name="Text Box 26"/>
          <p:cNvSpPr txBox="1">
            <a:spLocks noChangeArrowheads="1"/>
          </p:cNvSpPr>
          <p:nvPr/>
        </p:nvSpPr>
        <p:spPr bwMode="auto">
          <a:xfrm>
            <a:off x="344963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43018" name="Text Box 27"/>
          <p:cNvSpPr txBox="1">
            <a:spLocks noChangeArrowheads="1"/>
          </p:cNvSpPr>
          <p:nvPr/>
        </p:nvSpPr>
        <p:spPr bwMode="auto">
          <a:xfrm>
            <a:off x="380365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43019" name="Line 28"/>
          <p:cNvSpPr>
            <a:spLocks noChangeShapeType="1"/>
          </p:cNvSpPr>
          <p:nvPr/>
        </p:nvSpPr>
        <p:spPr bwMode="auto">
          <a:xfrm>
            <a:off x="312578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43020" name="Picture 29" descr="scl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4975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022" name="Group 34"/>
          <p:cNvGrpSpPr>
            <a:grpSpLocks/>
          </p:cNvGrpSpPr>
          <p:nvPr/>
        </p:nvGrpSpPr>
        <p:grpSpPr bwMode="auto">
          <a:xfrm>
            <a:off x="3233738" y="1628775"/>
            <a:ext cx="576262" cy="768350"/>
            <a:chOff x="2638" y="2131"/>
            <a:chExt cx="1380" cy="2073"/>
          </a:xfrm>
        </p:grpSpPr>
        <p:sp>
          <p:nvSpPr>
            <p:cNvPr id="43128" name="Freeform 3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9" name="Freeform 3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0" name="Freeform 3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1" name="Freeform 3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2" name="Freeform 3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3" name="Freeform 4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4" name="Freeform 4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5" name="Freeform 4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6" name="Freeform 4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7" name="Freeform 4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8" name="Freeform 4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9" name="Freeform 4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0" name="Freeform 4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1" name="Freeform 4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2" name="Freeform 4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3" name="Freeform 5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4" name="Freeform 5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5" name="Freeform 5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6" name="Freeform 5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7" name="Freeform 5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8" name="Freeform 5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9" name="Freeform 5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0" name="Freeform 5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1" name="Freeform 5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2" name="Freeform 5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3" name="Freeform 6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4" name="Freeform 6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5" name="Freeform 6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6" name="Freeform 6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7" name="Freeform 6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8" name="Freeform 6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9" name="Freeform 6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60" name="Freeform 6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61" name="Freeform 6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62" name="Freeform 6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63" name="Freeform 7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64" name="Freeform 7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3023" name="Text Box 72"/>
          <p:cNvSpPr txBox="1">
            <a:spLocks noChangeArrowheads="1"/>
          </p:cNvSpPr>
          <p:nvPr/>
        </p:nvSpPr>
        <p:spPr bwMode="auto">
          <a:xfrm>
            <a:off x="301783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43024" name="Group 73"/>
          <p:cNvGrpSpPr>
            <a:grpSpLocks/>
          </p:cNvGrpSpPr>
          <p:nvPr/>
        </p:nvGrpSpPr>
        <p:grpSpPr bwMode="auto">
          <a:xfrm>
            <a:off x="4673601" y="3536951"/>
            <a:ext cx="690563" cy="1611313"/>
            <a:chOff x="3098" y="2257"/>
            <a:chExt cx="435" cy="1015"/>
          </a:xfrm>
        </p:grpSpPr>
        <p:sp>
          <p:nvSpPr>
            <p:cNvPr id="43125" name="Line 74"/>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26" name="Text Box 75"/>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43127" name="Text Box 76"/>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43025" name="Picture 77" descr="j007876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0528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026" name="Group 78"/>
          <p:cNvGrpSpPr>
            <a:grpSpLocks/>
          </p:cNvGrpSpPr>
          <p:nvPr/>
        </p:nvGrpSpPr>
        <p:grpSpPr bwMode="auto">
          <a:xfrm>
            <a:off x="4529138" y="4797426"/>
            <a:ext cx="1693862" cy="568325"/>
            <a:chOff x="3001" y="3055"/>
            <a:chExt cx="1067" cy="358"/>
          </a:xfrm>
        </p:grpSpPr>
        <p:grpSp>
          <p:nvGrpSpPr>
            <p:cNvPr id="43120" name="Group 79"/>
            <p:cNvGrpSpPr>
              <a:grpSpLocks/>
            </p:cNvGrpSpPr>
            <p:nvPr/>
          </p:nvGrpSpPr>
          <p:grpSpPr bwMode="auto">
            <a:xfrm>
              <a:off x="3001" y="3055"/>
              <a:ext cx="1067" cy="304"/>
              <a:chOff x="2927" y="3466"/>
              <a:chExt cx="1067" cy="304"/>
            </a:xfrm>
          </p:grpSpPr>
          <p:sp>
            <p:nvSpPr>
              <p:cNvPr id="43122" name="Text Box 80"/>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43123" name="Object 81"/>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5" imgW="3877901" imgH="3468986" progId="MS_ClipArt_Gallery.5">
                      <p:embed/>
                    </p:oleObj>
                  </mc:Choice>
                  <mc:Fallback>
                    <p:oleObj name="Clip" r:id="rId5" imgW="3877901" imgH="3468986" progId="MS_ClipArt_Gallery.5">
                      <p:embed/>
                      <p:pic>
                        <p:nvPicPr>
                          <p:cNvPr id="43123" name="Object 8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3124" name="Object 82"/>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7" imgW="3877901" imgH="3468986" progId="MS_ClipArt_Gallery.5">
                      <p:embed/>
                    </p:oleObj>
                  </mc:Choice>
                  <mc:Fallback>
                    <p:oleObj name="Clip" r:id="rId7" imgW="3877901" imgH="3468986" progId="MS_ClipArt_Gallery.5">
                      <p:embed/>
                      <p:pic>
                        <p:nvPicPr>
                          <p:cNvPr id="43124" name="Object 8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43121" name="Text Box 83"/>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43027" name="Line 84"/>
          <p:cNvSpPr>
            <a:spLocks noChangeShapeType="1"/>
          </p:cNvSpPr>
          <p:nvPr/>
        </p:nvSpPr>
        <p:spPr bwMode="auto">
          <a:xfrm flipV="1">
            <a:off x="391795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43028" name="Group 85"/>
          <p:cNvGrpSpPr>
            <a:grpSpLocks/>
          </p:cNvGrpSpPr>
          <p:nvPr/>
        </p:nvGrpSpPr>
        <p:grpSpPr bwMode="auto">
          <a:xfrm>
            <a:off x="5465763" y="2384425"/>
            <a:ext cx="1763712" cy="1036638"/>
            <a:chOff x="3799" y="1507"/>
            <a:chExt cx="1138" cy="653"/>
          </a:xfrm>
        </p:grpSpPr>
        <p:sp>
          <p:nvSpPr>
            <p:cNvPr id="43118" name="Line 86"/>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19" name="Line 87"/>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43029" name="Picture 88" descr="scl1"/>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53720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0" name="Text Box 89"/>
          <p:cNvSpPr txBox="1">
            <a:spLocks noChangeArrowheads="1"/>
          </p:cNvSpPr>
          <p:nvPr/>
        </p:nvSpPr>
        <p:spPr bwMode="auto">
          <a:xfrm>
            <a:off x="571817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43031" name="Rectangle 90"/>
          <p:cNvSpPr>
            <a:spLocks noChangeArrowheads="1"/>
          </p:cNvSpPr>
          <p:nvPr/>
        </p:nvSpPr>
        <p:spPr bwMode="auto">
          <a:xfrm>
            <a:off x="5611813" y="3536950"/>
            <a:ext cx="2195512"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43032" name="Line 91"/>
          <p:cNvSpPr>
            <a:spLocks noChangeShapeType="1"/>
          </p:cNvSpPr>
          <p:nvPr/>
        </p:nvSpPr>
        <p:spPr bwMode="auto">
          <a:xfrm flipH="1">
            <a:off x="658177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033" name="Freeform 92"/>
          <p:cNvSpPr>
            <a:spLocks/>
          </p:cNvSpPr>
          <p:nvPr/>
        </p:nvSpPr>
        <p:spPr bwMode="auto">
          <a:xfrm>
            <a:off x="7410450" y="2276476"/>
            <a:ext cx="203200" cy="1878013"/>
          </a:xfrm>
          <a:custGeom>
            <a:avLst/>
            <a:gdLst>
              <a:gd name="T0" fmla="*/ 2147483647 w 128"/>
              <a:gd name="T1" fmla="*/ 0 h 1183"/>
              <a:gd name="T2" fmla="*/ 2147483647 w 128"/>
              <a:gd name="T3" fmla="*/ 2147483647 h 1183"/>
              <a:gd name="T4" fmla="*/ 2147483647 w 128"/>
              <a:gd name="T5" fmla="*/ 2147483647 h 1183"/>
              <a:gd name="T6" fmla="*/ 0 w 128"/>
              <a:gd name="T7" fmla="*/ 2147483647 h 1183"/>
              <a:gd name="T8" fmla="*/ 0 60000 65536"/>
              <a:gd name="T9" fmla="*/ 0 60000 65536"/>
              <a:gd name="T10" fmla="*/ 0 60000 65536"/>
              <a:gd name="T11" fmla="*/ 0 60000 65536"/>
              <a:gd name="T12" fmla="*/ 0 w 128"/>
              <a:gd name="T13" fmla="*/ 0 h 1183"/>
              <a:gd name="T14" fmla="*/ 128 w 128"/>
              <a:gd name="T15" fmla="*/ 1183 h 1183"/>
            </a:gdLst>
            <a:ahLst/>
            <a:cxnLst>
              <a:cxn ang="T8">
                <a:pos x="T0" y="T1"/>
              </a:cxn>
              <a:cxn ang="T9">
                <a:pos x="T2" y="T3"/>
              </a:cxn>
              <a:cxn ang="T10">
                <a:pos x="T4" y="T5"/>
              </a:cxn>
              <a:cxn ang="T11">
                <a:pos x="T6" y="T7"/>
              </a:cxn>
            </a:cxnLst>
            <a:rect l="T12" t="T13" r="T14" b="T15"/>
            <a:pathLst>
              <a:path w="128" h="1183">
                <a:moveTo>
                  <a:pt x="113" y="0"/>
                </a:moveTo>
                <a:cubicBezTo>
                  <a:pt x="120" y="429"/>
                  <a:pt x="128" y="859"/>
                  <a:pt x="113" y="1021"/>
                </a:cubicBezTo>
                <a:cubicBezTo>
                  <a:pt x="98" y="1183"/>
                  <a:pt x="42" y="1069"/>
                  <a:pt x="23" y="975"/>
                </a:cubicBezTo>
                <a:cubicBezTo>
                  <a:pt x="4" y="881"/>
                  <a:pt x="4" y="541"/>
                  <a:pt x="0" y="454"/>
                </a:cubicBezTo>
              </a:path>
            </a:pathLst>
          </a:custGeom>
          <a:noFill/>
          <a:ln w="317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34" name="Rectangle 93"/>
          <p:cNvSpPr>
            <a:spLocks noChangeArrowheads="1"/>
          </p:cNvSpPr>
          <p:nvPr/>
        </p:nvSpPr>
        <p:spPr bwMode="auto">
          <a:xfrm>
            <a:off x="7553325" y="3536950"/>
            <a:ext cx="23749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The Lamb of God</a:t>
            </a:r>
          </a:p>
          <a:p>
            <a:pPr eaLnBrk="1" hangingPunct="1">
              <a:spcBef>
                <a:spcPct val="0"/>
              </a:spcBef>
              <a:buFontTx/>
              <a:buNone/>
            </a:pPr>
            <a:r>
              <a:rPr lang="en-US" altLang="en-US" sz="1100" b="1">
                <a:solidFill>
                  <a:srgbClr val="FF3300"/>
                </a:solidFill>
              </a:rPr>
              <a:t>* Sinless</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world </a:t>
            </a:r>
          </a:p>
          <a:p>
            <a:pPr eaLnBrk="1" hangingPunct="1">
              <a:spcBef>
                <a:spcPct val="0"/>
              </a:spcBef>
              <a:buFontTx/>
              <a:buNone/>
            </a:pPr>
            <a:r>
              <a:rPr lang="en-US" altLang="en-US" sz="1100" b="1">
                <a:solidFill>
                  <a:srgbClr val="FF3300"/>
                </a:solidFill>
              </a:rPr>
              <a:t>* Sins taken away forever</a:t>
            </a:r>
          </a:p>
        </p:txBody>
      </p:sp>
      <p:sp>
        <p:nvSpPr>
          <p:cNvPr id="43035" name="Line 94"/>
          <p:cNvSpPr>
            <a:spLocks noChangeShapeType="1"/>
          </p:cNvSpPr>
          <p:nvPr/>
        </p:nvSpPr>
        <p:spPr bwMode="auto">
          <a:xfrm>
            <a:off x="7734301" y="3105151"/>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036" name="WordArt 95"/>
          <p:cNvSpPr>
            <a:spLocks noChangeArrowheads="1" noChangeShapeType="1" noTextEdit="1"/>
          </p:cNvSpPr>
          <p:nvPr/>
        </p:nvSpPr>
        <p:spPr bwMode="auto">
          <a:xfrm>
            <a:off x="6761164" y="908050"/>
            <a:ext cx="1150937" cy="431800"/>
          </a:xfrm>
          <a:prstGeom prst="rect">
            <a:avLst/>
          </a:prstGeom>
        </p:spPr>
        <p:txBody>
          <a:bodyPr spcFirstLastPara="1" wrap="none" fromWordArt="1">
            <a:prstTxWarp prst="textArchUp">
              <a:avLst>
                <a:gd name="adj" fmla="val 10800004"/>
              </a:avLst>
            </a:prstTxWarp>
          </a:bodyPr>
          <a:lstStyle/>
          <a:p>
            <a:pPr algn="ctr"/>
            <a:r>
              <a:rPr lang="en-US" sz="3600" kern="10">
                <a:ln w="9525">
                  <a:solidFill>
                    <a:schemeClr val="hlink"/>
                  </a:solidFill>
                  <a:round/>
                  <a:headEnd/>
                  <a:tailEnd/>
                </a:ln>
                <a:latin typeface="Arial Black"/>
              </a:rPr>
              <a:t>"It is Finished"</a:t>
            </a:r>
          </a:p>
        </p:txBody>
      </p:sp>
      <p:grpSp>
        <p:nvGrpSpPr>
          <p:cNvPr id="43037" name="Group 96"/>
          <p:cNvGrpSpPr>
            <a:grpSpLocks/>
          </p:cNvGrpSpPr>
          <p:nvPr/>
        </p:nvGrpSpPr>
        <p:grpSpPr bwMode="auto">
          <a:xfrm>
            <a:off x="8094663" y="2528889"/>
            <a:ext cx="717550" cy="758825"/>
            <a:chOff x="4970" y="1593"/>
            <a:chExt cx="452" cy="478"/>
          </a:xfrm>
        </p:grpSpPr>
        <p:pic>
          <p:nvPicPr>
            <p:cNvPr id="43116" name="Picture 97" descr="scl1"/>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970"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117" name="Picture 98" descr="scl1"/>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171"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3038" name="Group 99"/>
          <p:cNvGrpSpPr>
            <a:grpSpLocks/>
          </p:cNvGrpSpPr>
          <p:nvPr/>
        </p:nvGrpSpPr>
        <p:grpSpPr bwMode="auto">
          <a:xfrm>
            <a:off x="7796213" y="1128713"/>
            <a:ext cx="754062" cy="1504950"/>
            <a:chOff x="4779" y="711"/>
            <a:chExt cx="475" cy="948"/>
          </a:xfrm>
        </p:grpSpPr>
        <p:sp>
          <p:nvSpPr>
            <p:cNvPr id="43114" name="Line 100"/>
            <p:cNvSpPr>
              <a:spLocks noChangeShapeType="1"/>
            </p:cNvSpPr>
            <p:nvPr/>
          </p:nvSpPr>
          <p:spPr bwMode="auto">
            <a:xfrm rot="-137029" flipH="1" flipV="1">
              <a:off x="4779" y="711"/>
              <a:ext cx="353" cy="83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15" name="Text Box 101"/>
            <p:cNvSpPr txBox="1">
              <a:spLocks noChangeArrowheads="1"/>
            </p:cNvSpPr>
            <p:nvPr/>
          </p:nvSpPr>
          <p:spPr bwMode="auto">
            <a:xfrm rot="3694671">
              <a:off x="4797" y="1203"/>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43039" name="Text Box 102"/>
          <p:cNvSpPr txBox="1">
            <a:spLocks noChangeArrowheads="1"/>
          </p:cNvSpPr>
          <p:nvPr/>
        </p:nvSpPr>
        <p:spPr bwMode="auto">
          <a:xfrm>
            <a:off x="7862888" y="571500"/>
            <a:ext cx="1382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CHURCH</a:t>
            </a:r>
          </a:p>
        </p:txBody>
      </p:sp>
      <p:grpSp>
        <p:nvGrpSpPr>
          <p:cNvPr id="43040" name="Group 103"/>
          <p:cNvGrpSpPr>
            <a:grpSpLocks/>
          </p:cNvGrpSpPr>
          <p:nvPr/>
        </p:nvGrpSpPr>
        <p:grpSpPr bwMode="auto">
          <a:xfrm>
            <a:off x="3089275" y="3968750"/>
            <a:ext cx="1536700" cy="2730500"/>
            <a:chOff x="907" y="2500"/>
            <a:chExt cx="968" cy="1720"/>
          </a:xfrm>
        </p:grpSpPr>
        <p:sp>
          <p:nvSpPr>
            <p:cNvPr id="43112" name="Text Box 104"/>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Life</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43113" name="Text Box 105"/>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sp>
        <p:nvSpPr>
          <p:cNvPr id="43041" name="Text Box 106"/>
          <p:cNvSpPr txBox="1">
            <a:spLocks noChangeArrowheads="1"/>
          </p:cNvSpPr>
          <p:nvPr/>
        </p:nvSpPr>
        <p:spPr bwMode="auto">
          <a:xfrm>
            <a:off x="7999414" y="944563"/>
            <a:ext cx="13541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PROVISION</a:t>
            </a:r>
          </a:p>
        </p:txBody>
      </p:sp>
      <p:sp>
        <p:nvSpPr>
          <p:cNvPr id="43042" name="Text Box 107"/>
          <p:cNvSpPr txBox="1">
            <a:spLocks noChangeArrowheads="1"/>
          </p:cNvSpPr>
          <p:nvPr/>
        </p:nvSpPr>
        <p:spPr bwMode="auto">
          <a:xfrm>
            <a:off x="4476749" y="1"/>
            <a:ext cx="29838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71788" name="Text Box 108"/>
          <p:cNvSpPr txBox="1">
            <a:spLocks noChangeArrowheads="1"/>
          </p:cNvSpPr>
          <p:nvPr/>
        </p:nvSpPr>
        <p:spPr bwMode="auto">
          <a:xfrm>
            <a:off x="6329364" y="6165850"/>
            <a:ext cx="3024187" cy="70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3044" name="Text Box 109"/>
          <p:cNvSpPr txBox="1">
            <a:spLocks noChangeArrowheads="1"/>
          </p:cNvSpPr>
          <p:nvPr/>
        </p:nvSpPr>
        <p:spPr bwMode="auto">
          <a:xfrm>
            <a:off x="314642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43045" name="Text Box 110"/>
          <p:cNvSpPr txBox="1">
            <a:spLocks noChangeArrowheads="1"/>
          </p:cNvSpPr>
          <p:nvPr/>
        </p:nvSpPr>
        <p:spPr bwMode="auto">
          <a:xfrm>
            <a:off x="559435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43046" name="Group 111"/>
          <p:cNvGrpSpPr>
            <a:grpSpLocks/>
          </p:cNvGrpSpPr>
          <p:nvPr/>
        </p:nvGrpSpPr>
        <p:grpSpPr bwMode="auto">
          <a:xfrm>
            <a:off x="2801938" y="836614"/>
            <a:ext cx="4464050" cy="346075"/>
            <a:chOff x="2033" y="684"/>
            <a:chExt cx="2710" cy="218"/>
          </a:xfrm>
        </p:grpSpPr>
        <p:sp>
          <p:nvSpPr>
            <p:cNvPr id="43110" name="Line 112"/>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11" name="Text Box 113"/>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43047" name="Group 114"/>
          <p:cNvGrpSpPr>
            <a:grpSpLocks/>
          </p:cNvGrpSpPr>
          <p:nvPr/>
        </p:nvGrpSpPr>
        <p:grpSpPr bwMode="auto">
          <a:xfrm>
            <a:off x="2909888" y="1341438"/>
            <a:ext cx="6461124" cy="5516562"/>
            <a:chOff x="1701" y="845"/>
            <a:chExt cx="4070" cy="3475"/>
          </a:xfrm>
        </p:grpSpPr>
        <p:sp>
          <p:nvSpPr>
            <p:cNvPr id="43108" name="Line 115"/>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09" name="Line 116"/>
            <p:cNvSpPr>
              <a:spLocks noChangeShapeType="1"/>
            </p:cNvSpPr>
            <p:nvPr/>
          </p:nvSpPr>
          <p:spPr bwMode="auto">
            <a:xfrm flipV="1">
              <a:off x="1746" y="883"/>
              <a:ext cx="4025" cy="7"/>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3048" name="Group 117"/>
          <p:cNvGrpSpPr>
            <a:grpSpLocks/>
          </p:cNvGrpSpPr>
          <p:nvPr/>
        </p:nvGrpSpPr>
        <p:grpSpPr bwMode="auto">
          <a:xfrm>
            <a:off x="3952876" y="798513"/>
            <a:ext cx="936625" cy="1790700"/>
            <a:chOff x="2358" y="503"/>
            <a:chExt cx="590" cy="1128"/>
          </a:xfrm>
        </p:grpSpPr>
        <p:sp>
          <p:nvSpPr>
            <p:cNvPr id="43106" name="Line 118"/>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07" name="Text Box 119"/>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43049" name="Group 120"/>
          <p:cNvGrpSpPr>
            <a:grpSpLocks/>
          </p:cNvGrpSpPr>
          <p:nvPr/>
        </p:nvGrpSpPr>
        <p:grpSpPr bwMode="auto">
          <a:xfrm>
            <a:off x="5608639" y="800100"/>
            <a:ext cx="936625" cy="1873250"/>
            <a:chOff x="3401" y="504"/>
            <a:chExt cx="590" cy="1180"/>
          </a:xfrm>
        </p:grpSpPr>
        <p:sp>
          <p:nvSpPr>
            <p:cNvPr id="43104" name="Line 121"/>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05" name="Text Box 122"/>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43050" name="Group 123"/>
          <p:cNvGrpSpPr>
            <a:grpSpLocks/>
          </p:cNvGrpSpPr>
          <p:nvPr/>
        </p:nvGrpSpPr>
        <p:grpSpPr bwMode="auto">
          <a:xfrm>
            <a:off x="6797676" y="1052514"/>
            <a:ext cx="1008063" cy="2376487"/>
            <a:chOff x="4309" y="663"/>
            <a:chExt cx="635" cy="1497"/>
          </a:xfrm>
        </p:grpSpPr>
        <p:sp>
          <p:nvSpPr>
            <p:cNvPr id="43102" name="Line 124"/>
            <p:cNvSpPr>
              <a:spLocks noChangeShapeType="1"/>
            </p:cNvSpPr>
            <p:nvPr/>
          </p:nvSpPr>
          <p:spPr bwMode="auto">
            <a:xfrm flipV="1">
              <a:off x="4626" y="663"/>
              <a:ext cx="0" cy="1497"/>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03" name="Line 125"/>
            <p:cNvSpPr>
              <a:spLocks noChangeShapeType="1"/>
            </p:cNvSpPr>
            <p:nvPr/>
          </p:nvSpPr>
          <p:spPr bwMode="auto">
            <a:xfrm>
              <a:off x="4309" y="1140"/>
              <a:ext cx="635" cy="0"/>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3051" name="Text Box 126"/>
          <p:cNvSpPr txBox="1">
            <a:spLocks noChangeArrowheads="1"/>
          </p:cNvSpPr>
          <p:nvPr/>
        </p:nvSpPr>
        <p:spPr bwMode="auto">
          <a:xfrm rot="5400000">
            <a:off x="6053138" y="5311776"/>
            <a:ext cx="30591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a:solidFill>
                  <a:schemeClr val="hlink"/>
                </a:solidFill>
                <a:cs typeface="Arial" charset="0"/>
              </a:rPr>
              <a:t>→</a:t>
            </a:r>
            <a:r>
              <a:rPr lang="en-US" altLang="en-US" sz="2400" b="1">
                <a:solidFill>
                  <a:schemeClr val="hlink"/>
                </a:solidFill>
                <a:cs typeface="Arial" charset="0"/>
              </a:rPr>
              <a:t> </a:t>
            </a:r>
            <a:r>
              <a:rPr lang="en-US" altLang="en-US" sz="2400" b="1">
                <a:solidFill>
                  <a:schemeClr val="hlink"/>
                </a:solidFill>
              </a:rPr>
              <a:t>Defeats </a:t>
            </a:r>
            <a:r>
              <a:rPr lang="en-US" altLang="en-US" sz="2800" b="1">
                <a:solidFill>
                  <a:schemeClr val="hlink"/>
                </a:solidFill>
              </a:rPr>
              <a:t>→</a:t>
            </a:r>
          </a:p>
        </p:txBody>
      </p:sp>
      <p:sp>
        <p:nvSpPr>
          <p:cNvPr id="43052" name="Text Box 127"/>
          <p:cNvSpPr txBox="1">
            <a:spLocks noChangeArrowheads="1"/>
          </p:cNvSpPr>
          <p:nvPr/>
        </p:nvSpPr>
        <p:spPr bwMode="auto">
          <a:xfrm>
            <a:off x="7769226" y="4868864"/>
            <a:ext cx="19081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u="sng">
                <a:solidFill>
                  <a:schemeClr val="hlink"/>
                </a:solidFill>
              </a:rPr>
              <a:t>DELAY</a:t>
            </a:r>
          </a:p>
        </p:txBody>
      </p:sp>
      <p:sp>
        <p:nvSpPr>
          <p:cNvPr id="43053" name="Rectangle 128"/>
          <p:cNvSpPr>
            <a:spLocks noChangeArrowheads="1"/>
          </p:cNvSpPr>
          <p:nvPr/>
        </p:nvSpPr>
        <p:spPr bwMode="auto">
          <a:xfrm>
            <a:off x="7410450" y="1412876"/>
            <a:ext cx="1943100" cy="4716463"/>
          </a:xfrm>
          <a:prstGeom prst="rect">
            <a:avLst/>
          </a:prstGeom>
          <a:solidFill>
            <a:srgbClr val="FFFFB5">
              <a:alpha val="16862"/>
            </a:srgbClr>
          </a:solidFill>
          <a:ln w="317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3054" name="Oval 129"/>
          <p:cNvSpPr>
            <a:spLocks noChangeArrowheads="1"/>
          </p:cNvSpPr>
          <p:nvPr/>
        </p:nvSpPr>
        <p:spPr bwMode="auto">
          <a:xfrm>
            <a:off x="7697788" y="4760913"/>
            <a:ext cx="1619250" cy="792162"/>
          </a:xfrm>
          <a:prstGeom prst="ellipse">
            <a:avLst/>
          </a:prstGeom>
          <a:noFill/>
          <a:ln w="635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43055" name="Picture 130" descr="Tencom2"/>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18648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056" name="Group 131"/>
          <p:cNvGrpSpPr>
            <a:grpSpLocks/>
          </p:cNvGrpSpPr>
          <p:nvPr/>
        </p:nvGrpSpPr>
        <p:grpSpPr bwMode="auto">
          <a:xfrm>
            <a:off x="6065839" y="2927350"/>
            <a:ext cx="1163637" cy="609600"/>
            <a:chOff x="3689" y="1844"/>
            <a:chExt cx="733" cy="384"/>
          </a:xfrm>
        </p:grpSpPr>
        <p:grpSp>
          <p:nvGrpSpPr>
            <p:cNvPr id="43063" name="Group 132"/>
            <p:cNvGrpSpPr>
              <a:grpSpLocks/>
            </p:cNvGrpSpPr>
            <p:nvPr/>
          </p:nvGrpSpPr>
          <p:grpSpPr bwMode="auto">
            <a:xfrm>
              <a:off x="4173" y="1844"/>
              <a:ext cx="249" cy="384"/>
              <a:chOff x="2638" y="2131"/>
              <a:chExt cx="1380" cy="2073"/>
            </a:xfrm>
          </p:grpSpPr>
          <p:sp>
            <p:nvSpPr>
              <p:cNvPr id="43065" name="Freeform 133"/>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6" name="Freeform 134"/>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7" name="Freeform 135"/>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8" name="Freeform 136"/>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9" name="Freeform 137"/>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0" name="Freeform 138"/>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1" name="Freeform 139"/>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2" name="Freeform 140"/>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3" name="Freeform 141"/>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4" name="Freeform 142"/>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5" name="Freeform 143"/>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6" name="Freeform 144"/>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7" name="Freeform 145"/>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8" name="Freeform 146"/>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9" name="Freeform 147"/>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0" name="Freeform 148"/>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1" name="Freeform 149"/>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2" name="Freeform 150"/>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3" name="Freeform 151"/>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4" name="Freeform 152"/>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5" name="Freeform 153"/>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6" name="Freeform 154"/>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7" name="Freeform 155"/>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8" name="Freeform 156"/>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9" name="Freeform 157"/>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0" name="Freeform 158"/>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1" name="Freeform 159"/>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2" name="Freeform 160"/>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3" name="Freeform 161"/>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4" name="Freeform 162"/>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5" name="Freeform 163"/>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6" name="Freeform 164"/>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7" name="Freeform 165"/>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8" name="Freeform 166"/>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9" name="Freeform 167"/>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0" name="Freeform 168"/>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1" name="Freeform 169"/>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3064" name="Text Box 170"/>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43057" name="AutoShape 171"/>
          <p:cNvSpPr>
            <a:spLocks noChangeArrowheads="1"/>
          </p:cNvSpPr>
          <p:nvPr/>
        </p:nvSpPr>
        <p:spPr bwMode="auto">
          <a:xfrm>
            <a:off x="578961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71854" name="Line 174"/>
          <p:cNvSpPr>
            <a:spLocks noChangeShapeType="1"/>
          </p:cNvSpPr>
          <p:nvPr/>
        </p:nvSpPr>
        <p:spPr bwMode="auto">
          <a:xfrm flipH="1">
            <a:off x="9444038" y="944563"/>
            <a:ext cx="0" cy="2413000"/>
          </a:xfrm>
          <a:prstGeom prst="line">
            <a:avLst/>
          </a:prstGeom>
          <a:noFill/>
          <a:ln w="4762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71855" name="Picture 175"/>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9517064" y="1592263"/>
            <a:ext cx="1027119" cy="1367429"/>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Box 9">
            <a:extLst>
              <a:ext uri="{FF2B5EF4-FFF2-40B4-BE49-F238E27FC236}">
                <a16:creationId xmlns:a16="http://schemas.microsoft.com/office/drawing/2014/main" id="{8E7E9910-5AD0-523F-F205-461D7B257AF8}"/>
              </a:ext>
            </a:extLst>
          </p:cNvPr>
          <p:cNvSpPr txBox="1">
            <a:spLocks noChangeArrowheads="1"/>
          </p:cNvSpPr>
          <p:nvPr/>
        </p:nvSpPr>
        <p:spPr bwMode="auto">
          <a:xfrm>
            <a:off x="1863316" y="1840116"/>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3" name="Picture 2">
            <a:extLst>
              <a:ext uri="{FF2B5EF4-FFF2-40B4-BE49-F238E27FC236}">
                <a16:creationId xmlns:a16="http://schemas.microsoft.com/office/drawing/2014/main" id="{29CF7533-9847-8D69-0C04-F727E8344886}"/>
              </a:ext>
            </a:extLst>
          </p:cNvPr>
          <p:cNvPicPr>
            <a:picLocks noChangeAspect="1"/>
          </p:cNvPicPr>
          <p:nvPr/>
        </p:nvPicPr>
        <p:blipFill>
          <a:blip r:embed="rId11"/>
          <a:stretch>
            <a:fillRect/>
          </a:stretch>
        </p:blipFill>
        <p:spPr>
          <a:xfrm>
            <a:off x="3611724" y="2557464"/>
            <a:ext cx="794018" cy="758826"/>
          </a:xfrm>
          <a:prstGeom prst="rect">
            <a:avLst/>
          </a:prstGeom>
        </p:spPr>
      </p:pic>
      <p:grpSp>
        <p:nvGrpSpPr>
          <p:cNvPr id="43021" name="Group 30"/>
          <p:cNvGrpSpPr>
            <a:grpSpLocks/>
          </p:cNvGrpSpPr>
          <p:nvPr/>
        </p:nvGrpSpPr>
        <p:grpSpPr bwMode="auto">
          <a:xfrm>
            <a:off x="3952876" y="2673351"/>
            <a:ext cx="1152525" cy="460375"/>
            <a:chOff x="2759" y="1652"/>
            <a:chExt cx="726" cy="290"/>
          </a:xfrm>
        </p:grpSpPr>
        <p:sp>
          <p:nvSpPr>
            <p:cNvPr id="43165" name="Line 31"/>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66" name="Line 32"/>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67" name="Line 33"/>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3516388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1" fill="hold" grpId="0" nodeType="clickEffect">
                                  <p:stCondLst>
                                    <p:cond delay="0"/>
                                  </p:stCondLst>
                                  <p:childTnLst>
                                    <p:set>
                                      <p:cBhvr>
                                        <p:cTn id="6" dur="1" fill="hold">
                                          <p:stCondLst>
                                            <p:cond delay="0"/>
                                          </p:stCondLst>
                                        </p:cTn>
                                        <p:tgtEl>
                                          <p:spTgt spid="71854"/>
                                        </p:tgtEl>
                                        <p:attrNameLst>
                                          <p:attrName>style.visibility</p:attrName>
                                        </p:attrNameLst>
                                      </p:cBhvr>
                                      <p:to>
                                        <p:strVal val="visible"/>
                                      </p:to>
                                    </p:set>
                                    <p:animEffect transition="in" filter="slide(fromTop)">
                                      <p:cBhvr>
                                        <p:cTn id="7" dur="1000"/>
                                        <p:tgtEl>
                                          <p:spTgt spid="71854"/>
                                        </p:tgtEl>
                                      </p:cBhvr>
                                    </p:animEffect>
                                  </p:childTnLst>
                                </p:cTn>
                              </p:par>
                              <p:par>
                                <p:cTn id="8" presetID="53" presetClass="entr" presetSubtype="16" fill="hold" nodeType="withEffect">
                                  <p:stCondLst>
                                    <p:cond delay="0"/>
                                  </p:stCondLst>
                                  <p:childTnLst>
                                    <p:set>
                                      <p:cBhvr>
                                        <p:cTn id="9" dur="1" fill="hold">
                                          <p:stCondLst>
                                            <p:cond delay="0"/>
                                          </p:stCondLst>
                                        </p:cTn>
                                        <p:tgtEl>
                                          <p:spTgt spid="71855"/>
                                        </p:tgtEl>
                                        <p:attrNameLst>
                                          <p:attrName>style.visibility</p:attrName>
                                        </p:attrNameLst>
                                      </p:cBhvr>
                                      <p:to>
                                        <p:strVal val="visible"/>
                                      </p:to>
                                    </p:set>
                                    <p:anim calcmode="lin" valueType="num">
                                      <p:cBhvr>
                                        <p:cTn id="10" dur="1000" fill="hold"/>
                                        <p:tgtEl>
                                          <p:spTgt spid="71855"/>
                                        </p:tgtEl>
                                        <p:attrNameLst>
                                          <p:attrName>ppt_w</p:attrName>
                                        </p:attrNameLst>
                                      </p:cBhvr>
                                      <p:tavLst>
                                        <p:tav tm="0">
                                          <p:val>
                                            <p:fltVal val="0"/>
                                          </p:val>
                                        </p:tav>
                                        <p:tav tm="100000">
                                          <p:val>
                                            <p:strVal val="#ppt_w"/>
                                          </p:val>
                                        </p:tav>
                                      </p:tavLst>
                                    </p:anim>
                                    <p:anim calcmode="lin" valueType="num">
                                      <p:cBhvr>
                                        <p:cTn id="11" dur="1000" fill="hold"/>
                                        <p:tgtEl>
                                          <p:spTgt spid="71855"/>
                                        </p:tgtEl>
                                        <p:attrNameLst>
                                          <p:attrName>ppt_h</p:attrName>
                                        </p:attrNameLst>
                                      </p:cBhvr>
                                      <p:tavLst>
                                        <p:tav tm="0">
                                          <p:val>
                                            <p:fltVal val="0"/>
                                          </p:val>
                                        </p:tav>
                                        <p:tav tm="100000">
                                          <p:val>
                                            <p:strVal val="#ppt_h"/>
                                          </p:val>
                                        </p:tav>
                                      </p:tavLst>
                                    </p:anim>
                                    <p:animEffect transition="in" filter="fade">
                                      <p:cBhvr>
                                        <p:cTn id="12" dur="1000"/>
                                        <p:tgtEl>
                                          <p:spTgt spid="718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854"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ChangeArrowheads="1"/>
          </p:cNvSpPr>
          <p:nvPr/>
        </p:nvSpPr>
        <p:spPr bwMode="auto">
          <a:xfrm>
            <a:off x="298132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3011" name="Line 6"/>
          <p:cNvSpPr>
            <a:spLocks noChangeShapeType="1"/>
          </p:cNvSpPr>
          <p:nvPr/>
        </p:nvSpPr>
        <p:spPr bwMode="auto">
          <a:xfrm>
            <a:off x="1524000" y="3429000"/>
            <a:ext cx="91440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3012" name="Group 173"/>
          <p:cNvGrpSpPr>
            <a:grpSpLocks/>
          </p:cNvGrpSpPr>
          <p:nvPr/>
        </p:nvGrpSpPr>
        <p:grpSpPr bwMode="auto">
          <a:xfrm>
            <a:off x="1774825" y="542925"/>
            <a:ext cx="865188" cy="762000"/>
            <a:chOff x="158" y="255"/>
            <a:chExt cx="545" cy="480"/>
          </a:xfrm>
        </p:grpSpPr>
        <p:sp>
          <p:nvSpPr>
            <p:cNvPr id="43178" name="AutoShape 7"/>
            <p:cNvSpPr>
              <a:spLocks noChangeArrowheads="1"/>
            </p:cNvSpPr>
            <p:nvPr/>
          </p:nvSpPr>
          <p:spPr bwMode="auto">
            <a:xfrm>
              <a:off x="158" y="255"/>
              <a:ext cx="480" cy="48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3179" name="Text Box 8"/>
            <p:cNvSpPr txBox="1">
              <a:spLocks noChangeArrowheads="1"/>
            </p:cNvSpPr>
            <p:nvPr/>
          </p:nvSpPr>
          <p:spPr bwMode="auto">
            <a:xfrm>
              <a:off x="223" y="524"/>
              <a:ext cx="48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grpSp>
      <p:sp>
        <p:nvSpPr>
          <p:cNvPr id="43013" name="Text Box 9"/>
          <p:cNvSpPr txBox="1">
            <a:spLocks noChangeArrowheads="1"/>
          </p:cNvSpPr>
          <p:nvPr/>
        </p:nvSpPr>
        <p:spPr bwMode="auto">
          <a:xfrm>
            <a:off x="343693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grpSp>
        <p:nvGrpSpPr>
          <p:cNvPr id="43171" name="Group 13"/>
          <p:cNvGrpSpPr>
            <a:grpSpLocks/>
          </p:cNvGrpSpPr>
          <p:nvPr/>
        </p:nvGrpSpPr>
        <p:grpSpPr bwMode="auto">
          <a:xfrm>
            <a:off x="1597025" y="1541463"/>
            <a:ext cx="1223963" cy="500062"/>
            <a:chOff x="582" y="708"/>
            <a:chExt cx="895" cy="315"/>
          </a:xfrm>
        </p:grpSpPr>
        <p:sp>
          <p:nvSpPr>
            <p:cNvPr id="43172" name="Line 14"/>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3173" name="Line 15"/>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3174" name="Line 16"/>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3175" name="Line 17"/>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3176" name="Line 18"/>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3177" name="Line 19"/>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43015" name="Text Box 22"/>
          <p:cNvSpPr txBox="1">
            <a:spLocks noChangeArrowheads="1"/>
          </p:cNvSpPr>
          <p:nvPr/>
        </p:nvSpPr>
        <p:spPr bwMode="auto">
          <a:xfrm>
            <a:off x="294481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43017" name="Text Box 26"/>
          <p:cNvSpPr txBox="1">
            <a:spLocks noChangeArrowheads="1"/>
          </p:cNvSpPr>
          <p:nvPr/>
        </p:nvSpPr>
        <p:spPr bwMode="auto">
          <a:xfrm>
            <a:off x="344963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43018" name="Text Box 27"/>
          <p:cNvSpPr txBox="1">
            <a:spLocks noChangeArrowheads="1"/>
          </p:cNvSpPr>
          <p:nvPr/>
        </p:nvSpPr>
        <p:spPr bwMode="auto">
          <a:xfrm>
            <a:off x="380365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43019" name="Line 28"/>
          <p:cNvSpPr>
            <a:spLocks noChangeShapeType="1"/>
          </p:cNvSpPr>
          <p:nvPr/>
        </p:nvSpPr>
        <p:spPr bwMode="auto">
          <a:xfrm>
            <a:off x="312578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43020" name="Picture 29" descr="scl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4975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022" name="Group 34"/>
          <p:cNvGrpSpPr>
            <a:grpSpLocks/>
          </p:cNvGrpSpPr>
          <p:nvPr/>
        </p:nvGrpSpPr>
        <p:grpSpPr bwMode="auto">
          <a:xfrm>
            <a:off x="3233738" y="1628775"/>
            <a:ext cx="576262" cy="768350"/>
            <a:chOff x="2638" y="2131"/>
            <a:chExt cx="1380" cy="2073"/>
          </a:xfrm>
        </p:grpSpPr>
        <p:sp>
          <p:nvSpPr>
            <p:cNvPr id="43128" name="Freeform 3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9" name="Freeform 3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0" name="Freeform 3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1" name="Freeform 3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2" name="Freeform 3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3" name="Freeform 4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4" name="Freeform 4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5" name="Freeform 4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6" name="Freeform 4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7" name="Freeform 4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8" name="Freeform 4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9" name="Freeform 4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0" name="Freeform 4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1" name="Freeform 4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2" name="Freeform 4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3" name="Freeform 5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4" name="Freeform 5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5" name="Freeform 5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6" name="Freeform 5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7" name="Freeform 5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8" name="Freeform 5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9" name="Freeform 5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0" name="Freeform 5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1" name="Freeform 5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2" name="Freeform 5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3" name="Freeform 6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4" name="Freeform 6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5" name="Freeform 6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6" name="Freeform 6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7" name="Freeform 6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8" name="Freeform 6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9" name="Freeform 6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60" name="Freeform 6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61" name="Freeform 6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62" name="Freeform 6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63" name="Freeform 7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64" name="Freeform 7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3023" name="Text Box 72"/>
          <p:cNvSpPr txBox="1">
            <a:spLocks noChangeArrowheads="1"/>
          </p:cNvSpPr>
          <p:nvPr/>
        </p:nvSpPr>
        <p:spPr bwMode="auto">
          <a:xfrm>
            <a:off x="301783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43024" name="Group 73"/>
          <p:cNvGrpSpPr>
            <a:grpSpLocks/>
          </p:cNvGrpSpPr>
          <p:nvPr/>
        </p:nvGrpSpPr>
        <p:grpSpPr bwMode="auto">
          <a:xfrm>
            <a:off x="4673601" y="3536951"/>
            <a:ext cx="690563" cy="1611313"/>
            <a:chOff x="3098" y="2257"/>
            <a:chExt cx="435" cy="1015"/>
          </a:xfrm>
        </p:grpSpPr>
        <p:sp>
          <p:nvSpPr>
            <p:cNvPr id="43125" name="Line 74"/>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26" name="Text Box 75"/>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43127" name="Text Box 76"/>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43025" name="Picture 77" descr="j007876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0528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026" name="Group 78"/>
          <p:cNvGrpSpPr>
            <a:grpSpLocks/>
          </p:cNvGrpSpPr>
          <p:nvPr/>
        </p:nvGrpSpPr>
        <p:grpSpPr bwMode="auto">
          <a:xfrm>
            <a:off x="4529138" y="4797426"/>
            <a:ext cx="1693862" cy="568325"/>
            <a:chOff x="3001" y="3055"/>
            <a:chExt cx="1067" cy="358"/>
          </a:xfrm>
        </p:grpSpPr>
        <p:grpSp>
          <p:nvGrpSpPr>
            <p:cNvPr id="43120" name="Group 79"/>
            <p:cNvGrpSpPr>
              <a:grpSpLocks/>
            </p:cNvGrpSpPr>
            <p:nvPr/>
          </p:nvGrpSpPr>
          <p:grpSpPr bwMode="auto">
            <a:xfrm>
              <a:off x="3001" y="3055"/>
              <a:ext cx="1067" cy="304"/>
              <a:chOff x="2927" y="3466"/>
              <a:chExt cx="1067" cy="304"/>
            </a:xfrm>
          </p:grpSpPr>
          <p:sp>
            <p:nvSpPr>
              <p:cNvPr id="43122" name="Text Box 80"/>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43123" name="Object 81"/>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5" imgW="3877901" imgH="3468986" progId="MS_ClipArt_Gallery.5">
                      <p:embed/>
                    </p:oleObj>
                  </mc:Choice>
                  <mc:Fallback>
                    <p:oleObj name="Clip" r:id="rId5" imgW="3877901" imgH="3468986" progId="MS_ClipArt_Gallery.5">
                      <p:embed/>
                      <p:pic>
                        <p:nvPicPr>
                          <p:cNvPr id="43123" name="Object 8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3124" name="Object 82"/>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7" imgW="3877901" imgH="3468986" progId="MS_ClipArt_Gallery.5">
                      <p:embed/>
                    </p:oleObj>
                  </mc:Choice>
                  <mc:Fallback>
                    <p:oleObj name="Clip" r:id="rId7" imgW="3877901" imgH="3468986" progId="MS_ClipArt_Gallery.5">
                      <p:embed/>
                      <p:pic>
                        <p:nvPicPr>
                          <p:cNvPr id="43124" name="Object 8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43121" name="Text Box 83"/>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43027" name="Line 84"/>
          <p:cNvSpPr>
            <a:spLocks noChangeShapeType="1"/>
          </p:cNvSpPr>
          <p:nvPr/>
        </p:nvSpPr>
        <p:spPr bwMode="auto">
          <a:xfrm flipV="1">
            <a:off x="391795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43028" name="Group 85"/>
          <p:cNvGrpSpPr>
            <a:grpSpLocks/>
          </p:cNvGrpSpPr>
          <p:nvPr/>
        </p:nvGrpSpPr>
        <p:grpSpPr bwMode="auto">
          <a:xfrm>
            <a:off x="5465763" y="2384425"/>
            <a:ext cx="1763712" cy="1036638"/>
            <a:chOff x="3799" y="1507"/>
            <a:chExt cx="1138" cy="653"/>
          </a:xfrm>
        </p:grpSpPr>
        <p:sp>
          <p:nvSpPr>
            <p:cNvPr id="43118" name="Line 86"/>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19" name="Line 87"/>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43029" name="Picture 88" descr="scl1"/>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53720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0" name="Text Box 89"/>
          <p:cNvSpPr txBox="1">
            <a:spLocks noChangeArrowheads="1"/>
          </p:cNvSpPr>
          <p:nvPr/>
        </p:nvSpPr>
        <p:spPr bwMode="auto">
          <a:xfrm>
            <a:off x="571817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43031" name="Rectangle 90"/>
          <p:cNvSpPr>
            <a:spLocks noChangeArrowheads="1"/>
          </p:cNvSpPr>
          <p:nvPr/>
        </p:nvSpPr>
        <p:spPr bwMode="auto">
          <a:xfrm>
            <a:off x="5611813" y="3536950"/>
            <a:ext cx="2195512"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43032" name="Line 91"/>
          <p:cNvSpPr>
            <a:spLocks noChangeShapeType="1"/>
          </p:cNvSpPr>
          <p:nvPr/>
        </p:nvSpPr>
        <p:spPr bwMode="auto">
          <a:xfrm flipH="1">
            <a:off x="658177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033" name="Freeform 92"/>
          <p:cNvSpPr>
            <a:spLocks/>
          </p:cNvSpPr>
          <p:nvPr/>
        </p:nvSpPr>
        <p:spPr bwMode="auto">
          <a:xfrm>
            <a:off x="7410450" y="2276476"/>
            <a:ext cx="203200" cy="1878013"/>
          </a:xfrm>
          <a:custGeom>
            <a:avLst/>
            <a:gdLst>
              <a:gd name="T0" fmla="*/ 2147483647 w 128"/>
              <a:gd name="T1" fmla="*/ 0 h 1183"/>
              <a:gd name="T2" fmla="*/ 2147483647 w 128"/>
              <a:gd name="T3" fmla="*/ 2147483647 h 1183"/>
              <a:gd name="T4" fmla="*/ 2147483647 w 128"/>
              <a:gd name="T5" fmla="*/ 2147483647 h 1183"/>
              <a:gd name="T6" fmla="*/ 0 w 128"/>
              <a:gd name="T7" fmla="*/ 2147483647 h 1183"/>
              <a:gd name="T8" fmla="*/ 0 60000 65536"/>
              <a:gd name="T9" fmla="*/ 0 60000 65536"/>
              <a:gd name="T10" fmla="*/ 0 60000 65536"/>
              <a:gd name="T11" fmla="*/ 0 60000 65536"/>
              <a:gd name="T12" fmla="*/ 0 w 128"/>
              <a:gd name="T13" fmla="*/ 0 h 1183"/>
              <a:gd name="T14" fmla="*/ 128 w 128"/>
              <a:gd name="T15" fmla="*/ 1183 h 1183"/>
            </a:gdLst>
            <a:ahLst/>
            <a:cxnLst>
              <a:cxn ang="T8">
                <a:pos x="T0" y="T1"/>
              </a:cxn>
              <a:cxn ang="T9">
                <a:pos x="T2" y="T3"/>
              </a:cxn>
              <a:cxn ang="T10">
                <a:pos x="T4" y="T5"/>
              </a:cxn>
              <a:cxn ang="T11">
                <a:pos x="T6" y="T7"/>
              </a:cxn>
            </a:cxnLst>
            <a:rect l="T12" t="T13" r="T14" b="T15"/>
            <a:pathLst>
              <a:path w="128" h="1183">
                <a:moveTo>
                  <a:pt x="113" y="0"/>
                </a:moveTo>
                <a:cubicBezTo>
                  <a:pt x="120" y="429"/>
                  <a:pt x="128" y="859"/>
                  <a:pt x="113" y="1021"/>
                </a:cubicBezTo>
                <a:cubicBezTo>
                  <a:pt x="98" y="1183"/>
                  <a:pt x="42" y="1069"/>
                  <a:pt x="23" y="975"/>
                </a:cubicBezTo>
                <a:cubicBezTo>
                  <a:pt x="4" y="881"/>
                  <a:pt x="4" y="541"/>
                  <a:pt x="0" y="454"/>
                </a:cubicBezTo>
              </a:path>
            </a:pathLst>
          </a:custGeom>
          <a:noFill/>
          <a:ln w="317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34" name="Rectangle 93"/>
          <p:cNvSpPr>
            <a:spLocks noChangeArrowheads="1"/>
          </p:cNvSpPr>
          <p:nvPr/>
        </p:nvSpPr>
        <p:spPr bwMode="auto">
          <a:xfrm>
            <a:off x="7553325" y="3536950"/>
            <a:ext cx="23749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The Lamb of God</a:t>
            </a:r>
          </a:p>
          <a:p>
            <a:pPr eaLnBrk="1" hangingPunct="1">
              <a:spcBef>
                <a:spcPct val="0"/>
              </a:spcBef>
              <a:buFontTx/>
              <a:buNone/>
            </a:pPr>
            <a:r>
              <a:rPr lang="en-US" altLang="en-US" sz="1100" b="1">
                <a:solidFill>
                  <a:srgbClr val="FF3300"/>
                </a:solidFill>
              </a:rPr>
              <a:t>* Sinless</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world </a:t>
            </a:r>
          </a:p>
          <a:p>
            <a:pPr eaLnBrk="1" hangingPunct="1">
              <a:spcBef>
                <a:spcPct val="0"/>
              </a:spcBef>
              <a:buFontTx/>
              <a:buNone/>
            </a:pPr>
            <a:r>
              <a:rPr lang="en-US" altLang="en-US" sz="1100" b="1">
                <a:solidFill>
                  <a:srgbClr val="FF3300"/>
                </a:solidFill>
              </a:rPr>
              <a:t>* Sins taken away forever</a:t>
            </a:r>
          </a:p>
        </p:txBody>
      </p:sp>
      <p:sp>
        <p:nvSpPr>
          <p:cNvPr id="43035" name="Line 94"/>
          <p:cNvSpPr>
            <a:spLocks noChangeShapeType="1"/>
          </p:cNvSpPr>
          <p:nvPr/>
        </p:nvSpPr>
        <p:spPr bwMode="auto">
          <a:xfrm>
            <a:off x="7734301" y="3105151"/>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036" name="WordArt 95"/>
          <p:cNvSpPr>
            <a:spLocks noChangeArrowheads="1" noChangeShapeType="1" noTextEdit="1"/>
          </p:cNvSpPr>
          <p:nvPr/>
        </p:nvSpPr>
        <p:spPr bwMode="auto">
          <a:xfrm>
            <a:off x="6761164" y="908050"/>
            <a:ext cx="1150937" cy="431800"/>
          </a:xfrm>
          <a:prstGeom prst="rect">
            <a:avLst/>
          </a:prstGeom>
        </p:spPr>
        <p:txBody>
          <a:bodyPr spcFirstLastPara="1" wrap="none" fromWordArt="1">
            <a:prstTxWarp prst="textArchUp">
              <a:avLst>
                <a:gd name="adj" fmla="val 10800004"/>
              </a:avLst>
            </a:prstTxWarp>
          </a:bodyPr>
          <a:lstStyle/>
          <a:p>
            <a:pPr algn="ctr"/>
            <a:r>
              <a:rPr lang="en-US" sz="3600" kern="10">
                <a:ln w="9525">
                  <a:solidFill>
                    <a:schemeClr val="hlink"/>
                  </a:solidFill>
                  <a:round/>
                  <a:headEnd/>
                  <a:tailEnd/>
                </a:ln>
                <a:latin typeface="Arial Black"/>
              </a:rPr>
              <a:t>"It is Finished"</a:t>
            </a:r>
          </a:p>
        </p:txBody>
      </p:sp>
      <p:grpSp>
        <p:nvGrpSpPr>
          <p:cNvPr id="43037" name="Group 96"/>
          <p:cNvGrpSpPr>
            <a:grpSpLocks/>
          </p:cNvGrpSpPr>
          <p:nvPr/>
        </p:nvGrpSpPr>
        <p:grpSpPr bwMode="auto">
          <a:xfrm>
            <a:off x="8094663" y="2528889"/>
            <a:ext cx="717550" cy="758825"/>
            <a:chOff x="4970" y="1593"/>
            <a:chExt cx="452" cy="478"/>
          </a:xfrm>
        </p:grpSpPr>
        <p:pic>
          <p:nvPicPr>
            <p:cNvPr id="43116" name="Picture 97" descr="scl1"/>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970"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117" name="Picture 98" descr="scl1"/>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171"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3038" name="Group 99"/>
          <p:cNvGrpSpPr>
            <a:grpSpLocks/>
          </p:cNvGrpSpPr>
          <p:nvPr/>
        </p:nvGrpSpPr>
        <p:grpSpPr bwMode="auto">
          <a:xfrm>
            <a:off x="7796213" y="1128713"/>
            <a:ext cx="754062" cy="1504950"/>
            <a:chOff x="4779" y="711"/>
            <a:chExt cx="475" cy="948"/>
          </a:xfrm>
        </p:grpSpPr>
        <p:sp>
          <p:nvSpPr>
            <p:cNvPr id="43114" name="Line 100"/>
            <p:cNvSpPr>
              <a:spLocks noChangeShapeType="1"/>
            </p:cNvSpPr>
            <p:nvPr/>
          </p:nvSpPr>
          <p:spPr bwMode="auto">
            <a:xfrm rot="-137029" flipH="1" flipV="1">
              <a:off x="4779" y="711"/>
              <a:ext cx="353" cy="83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15" name="Text Box 101"/>
            <p:cNvSpPr txBox="1">
              <a:spLocks noChangeArrowheads="1"/>
            </p:cNvSpPr>
            <p:nvPr/>
          </p:nvSpPr>
          <p:spPr bwMode="auto">
            <a:xfrm rot="3694671">
              <a:off x="4797" y="1203"/>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43039" name="Text Box 102"/>
          <p:cNvSpPr txBox="1">
            <a:spLocks noChangeArrowheads="1"/>
          </p:cNvSpPr>
          <p:nvPr/>
        </p:nvSpPr>
        <p:spPr bwMode="auto">
          <a:xfrm>
            <a:off x="7862888" y="571500"/>
            <a:ext cx="1382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CHURCH</a:t>
            </a:r>
          </a:p>
        </p:txBody>
      </p:sp>
      <p:grpSp>
        <p:nvGrpSpPr>
          <p:cNvPr id="43040" name="Group 103"/>
          <p:cNvGrpSpPr>
            <a:grpSpLocks/>
          </p:cNvGrpSpPr>
          <p:nvPr/>
        </p:nvGrpSpPr>
        <p:grpSpPr bwMode="auto">
          <a:xfrm>
            <a:off x="3089275" y="3968750"/>
            <a:ext cx="1536700" cy="2730500"/>
            <a:chOff x="907" y="2500"/>
            <a:chExt cx="968" cy="1720"/>
          </a:xfrm>
        </p:grpSpPr>
        <p:sp>
          <p:nvSpPr>
            <p:cNvPr id="43112" name="Text Box 104"/>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Life</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43113" name="Text Box 105"/>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sp>
        <p:nvSpPr>
          <p:cNvPr id="43041" name="Text Box 106"/>
          <p:cNvSpPr txBox="1">
            <a:spLocks noChangeArrowheads="1"/>
          </p:cNvSpPr>
          <p:nvPr/>
        </p:nvSpPr>
        <p:spPr bwMode="auto">
          <a:xfrm>
            <a:off x="7999414" y="944563"/>
            <a:ext cx="13541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PROVISION</a:t>
            </a:r>
          </a:p>
        </p:txBody>
      </p:sp>
      <p:sp>
        <p:nvSpPr>
          <p:cNvPr id="71788" name="Text Box 108"/>
          <p:cNvSpPr txBox="1">
            <a:spLocks noChangeArrowheads="1"/>
          </p:cNvSpPr>
          <p:nvPr/>
        </p:nvSpPr>
        <p:spPr bwMode="auto">
          <a:xfrm>
            <a:off x="6329364" y="6165850"/>
            <a:ext cx="3024187" cy="70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3044" name="Text Box 109"/>
          <p:cNvSpPr txBox="1">
            <a:spLocks noChangeArrowheads="1"/>
          </p:cNvSpPr>
          <p:nvPr/>
        </p:nvSpPr>
        <p:spPr bwMode="auto">
          <a:xfrm>
            <a:off x="314642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43045" name="Text Box 110"/>
          <p:cNvSpPr txBox="1">
            <a:spLocks noChangeArrowheads="1"/>
          </p:cNvSpPr>
          <p:nvPr/>
        </p:nvSpPr>
        <p:spPr bwMode="auto">
          <a:xfrm>
            <a:off x="559435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43046" name="Group 111"/>
          <p:cNvGrpSpPr>
            <a:grpSpLocks/>
          </p:cNvGrpSpPr>
          <p:nvPr/>
        </p:nvGrpSpPr>
        <p:grpSpPr bwMode="auto">
          <a:xfrm>
            <a:off x="2801938" y="836614"/>
            <a:ext cx="4464050" cy="346075"/>
            <a:chOff x="2033" y="684"/>
            <a:chExt cx="2710" cy="218"/>
          </a:xfrm>
        </p:grpSpPr>
        <p:sp>
          <p:nvSpPr>
            <p:cNvPr id="43110" name="Line 112"/>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11" name="Text Box 113"/>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43047" name="Group 114"/>
          <p:cNvGrpSpPr>
            <a:grpSpLocks/>
          </p:cNvGrpSpPr>
          <p:nvPr/>
        </p:nvGrpSpPr>
        <p:grpSpPr bwMode="auto">
          <a:xfrm>
            <a:off x="2909888" y="1341438"/>
            <a:ext cx="6461124" cy="5516562"/>
            <a:chOff x="1701" y="845"/>
            <a:chExt cx="4070" cy="3475"/>
          </a:xfrm>
        </p:grpSpPr>
        <p:sp>
          <p:nvSpPr>
            <p:cNvPr id="43108" name="Line 115"/>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09" name="Line 116"/>
            <p:cNvSpPr>
              <a:spLocks noChangeShapeType="1"/>
            </p:cNvSpPr>
            <p:nvPr/>
          </p:nvSpPr>
          <p:spPr bwMode="auto">
            <a:xfrm flipV="1">
              <a:off x="1746" y="878"/>
              <a:ext cx="4025" cy="12"/>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3048" name="Group 117"/>
          <p:cNvGrpSpPr>
            <a:grpSpLocks/>
          </p:cNvGrpSpPr>
          <p:nvPr/>
        </p:nvGrpSpPr>
        <p:grpSpPr bwMode="auto">
          <a:xfrm>
            <a:off x="3952876" y="798513"/>
            <a:ext cx="936625" cy="1790700"/>
            <a:chOff x="2358" y="503"/>
            <a:chExt cx="590" cy="1128"/>
          </a:xfrm>
        </p:grpSpPr>
        <p:sp>
          <p:nvSpPr>
            <p:cNvPr id="43106" name="Line 118"/>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07" name="Text Box 119"/>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43049" name="Group 120"/>
          <p:cNvGrpSpPr>
            <a:grpSpLocks/>
          </p:cNvGrpSpPr>
          <p:nvPr/>
        </p:nvGrpSpPr>
        <p:grpSpPr bwMode="auto">
          <a:xfrm>
            <a:off x="5608639" y="800100"/>
            <a:ext cx="936625" cy="1873250"/>
            <a:chOff x="3401" y="504"/>
            <a:chExt cx="590" cy="1180"/>
          </a:xfrm>
        </p:grpSpPr>
        <p:sp>
          <p:nvSpPr>
            <p:cNvPr id="43104" name="Line 121"/>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05" name="Text Box 122"/>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43050" name="Group 123"/>
          <p:cNvGrpSpPr>
            <a:grpSpLocks/>
          </p:cNvGrpSpPr>
          <p:nvPr/>
        </p:nvGrpSpPr>
        <p:grpSpPr bwMode="auto">
          <a:xfrm>
            <a:off x="6797676" y="1052514"/>
            <a:ext cx="1008063" cy="2376487"/>
            <a:chOff x="4309" y="663"/>
            <a:chExt cx="635" cy="1497"/>
          </a:xfrm>
        </p:grpSpPr>
        <p:sp>
          <p:nvSpPr>
            <p:cNvPr id="43102" name="Line 124"/>
            <p:cNvSpPr>
              <a:spLocks noChangeShapeType="1"/>
            </p:cNvSpPr>
            <p:nvPr/>
          </p:nvSpPr>
          <p:spPr bwMode="auto">
            <a:xfrm flipV="1">
              <a:off x="4626" y="663"/>
              <a:ext cx="0" cy="1497"/>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03" name="Line 125"/>
            <p:cNvSpPr>
              <a:spLocks noChangeShapeType="1"/>
            </p:cNvSpPr>
            <p:nvPr/>
          </p:nvSpPr>
          <p:spPr bwMode="auto">
            <a:xfrm>
              <a:off x="4309" y="1140"/>
              <a:ext cx="635" cy="0"/>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3051" name="Text Box 126"/>
          <p:cNvSpPr txBox="1">
            <a:spLocks noChangeArrowheads="1"/>
          </p:cNvSpPr>
          <p:nvPr/>
        </p:nvSpPr>
        <p:spPr bwMode="auto">
          <a:xfrm rot="5400000">
            <a:off x="6053138" y="5311776"/>
            <a:ext cx="30591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a:solidFill>
                  <a:schemeClr val="hlink"/>
                </a:solidFill>
                <a:cs typeface="Arial" charset="0"/>
              </a:rPr>
              <a:t>→</a:t>
            </a:r>
            <a:r>
              <a:rPr lang="en-US" altLang="en-US" sz="2400" b="1">
                <a:solidFill>
                  <a:schemeClr val="hlink"/>
                </a:solidFill>
                <a:cs typeface="Arial" charset="0"/>
              </a:rPr>
              <a:t> </a:t>
            </a:r>
            <a:r>
              <a:rPr lang="en-US" altLang="en-US" sz="2400" b="1">
                <a:solidFill>
                  <a:schemeClr val="hlink"/>
                </a:solidFill>
              </a:rPr>
              <a:t>Defeats </a:t>
            </a:r>
            <a:r>
              <a:rPr lang="en-US" altLang="en-US" sz="2800" b="1">
                <a:solidFill>
                  <a:schemeClr val="hlink"/>
                </a:solidFill>
              </a:rPr>
              <a:t>→</a:t>
            </a:r>
          </a:p>
        </p:txBody>
      </p:sp>
      <p:sp>
        <p:nvSpPr>
          <p:cNvPr id="43052" name="Text Box 127"/>
          <p:cNvSpPr txBox="1">
            <a:spLocks noChangeArrowheads="1"/>
          </p:cNvSpPr>
          <p:nvPr/>
        </p:nvSpPr>
        <p:spPr bwMode="auto">
          <a:xfrm>
            <a:off x="7769226" y="4868864"/>
            <a:ext cx="19081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u="sng">
                <a:solidFill>
                  <a:schemeClr val="hlink"/>
                </a:solidFill>
              </a:rPr>
              <a:t>DELAY</a:t>
            </a:r>
          </a:p>
        </p:txBody>
      </p:sp>
      <p:sp>
        <p:nvSpPr>
          <p:cNvPr id="43053" name="Rectangle 128"/>
          <p:cNvSpPr>
            <a:spLocks noChangeArrowheads="1"/>
          </p:cNvSpPr>
          <p:nvPr/>
        </p:nvSpPr>
        <p:spPr bwMode="auto">
          <a:xfrm>
            <a:off x="7410450" y="1412876"/>
            <a:ext cx="1943100" cy="4716463"/>
          </a:xfrm>
          <a:prstGeom prst="rect">
            <a:avLst/>
          </a:prstGeom>
          <a:solidFill>
            <a:srgbClr val="FFFFB5">
              <a:alpha val="16862"/>
            </a:srgbClr>
          </a:solidFill>
          <a:ln w="317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3054" name="Oval 129"/>
          <p:cNvSpPr>
            <a:spLocks noChangeArrowheads="1"/>
          </p:cNvSpPr>
          <p:nvPr/>
        </p:nvSpPr>
        <p:spPr bwMode="auto">
          <a:xfrm>
            <a:off x="7697788" y="4760913"/>
            <a:ext cx="1619250" cy="792162"/>
          </a:xfrm>
          <a:prstGeom prst="ellipse">
            <a:avLst/>
          </a:prstGeom>
          <a:noFill/>
          <a:ln w="635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43055" name="Picture 130" descr="Tencom2"/>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18648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056" name="Group 131"/>
          <p:cNvGrpSpPr>
            <a:grpSpLocks/>
          </p:cNvGrpSpPr>
          <p:nvPr/>
        </p:nvGrpSpPr>
        <p:grpSpPr bwMode="auto">
          <a:xfrm>
            <a:off x="6065839" y="2927350"/>
            <a:ext cx="1163637" cy="609600"/>
            <a:chOff x="3689" y="1844"/>
            <a:chExt cx="733" cy="384"/>
          </a:xfrm>
        </p:grpSpPr>
        <p:grpSp>
          <p:nvGrpSpPr>
            <p:cNvPr id="43063" name="Group 132"/>
            <p:cNvGrpSpPr>
              <a:grpSpLocks/>
            </p:cNvGrpSpPr>
            <p:nvPr/>
          </p:nvGrpSpPr>
          <p:grpSpPr bwMode="auto">
            <a:xfrm>
              <a:off x="4173" y="1844"/>
              <a:ext cx="249" cy="384"/>
              <a:chOff x="2638" y="2131"/>
              <a:chExt cx="1380" cy="2073"/>
            </a:xfrm>
          </p:grpSpPr>
          <p:sp>
            <p:nvSpPr>
              <p:cNvPr id="43065" name="Freeform 133"/>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6" name="Freeform 134"/>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7" name="Freeform 135"/>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8" name="Freeform 136"/>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9" name="Freeform 137"/>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0" name="Freeform 138"/>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1" name="Freeform 139"/>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2" name="Freeform 140"/>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3" name="Freeform 141"/>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4" name="Freeform 142"/>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5" name="Freeform 143"/>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6" name="Freeform 144"/>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7" name="Freeform 145"/>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8" name="Freeform 146"/>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9" name="Freeform 147"/>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0" name="Freeform 148"/>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1" name="Freeform 149"/>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2" name="Freeform 150"/>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3" name="Freeform 151"/>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4" name="Freeform 152"/>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5" name="Freeform 153"/>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6" name="Freeform 154"/>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7" name="Freeform 155"/>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8" name="Freeform 156"/>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9" name="Freeform 157"/>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0" name="Freeform 158"/>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1" name="Freeform 159"/>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2" name="Freeform 160"/>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3" name="Freeform 161"/>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4" name="Freeform 162"/>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5" name="Freeform 163"/>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6" name="Freeform 164"/>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7" name="Freeform 165"/>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8" name="Freeform 166"/>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9" name="Freeform 167"/>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0" name="Freeform 168"/>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1" name="Freeform 169"/>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3064" name="Text Box 170"/>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43057" name="AutoShape 171"/>
          <p:cNvSpPr>
            <a:spLocks noChangeArrowheads="1"/>
          </p:cNvSpPr>
          <p:nvPr/>
        </p:nvSpPr>
        <p:spPr bwMode="auto">
          <a:xfrm>
            <a:off x="578961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71854" name="Line 174"/>
          <p:cNvSpPr>
            <a:spLocks noChangeShapeType="1"/>
          </p:cNvSpPr>
          <p:nvPr/>
        </p:nvSpPr>
        <p:spPr bwMode="auto">
          <a:xfrm flipH="1">
            <a:off x="9444038" y="944563"/>
            <a:ext cx="0" cy="2413000"/>
          </a:xfrm>
          <a:prstGeom prst="line">
            <a:avLst/>
          </a:prstGeom>
          <a:noFill/>
          <a:ln w="4762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1856" name="Text Box 176"/>
          <p:cNvSpPr txBox="1">
            <a:spLocks noChangeArrowheads="1"/>
          </p:cNvSpPr>
          <p:nvPr/>
        </p:nvSpPr>
        <p:spPr bwMode="auto">
          <a:xfrm>
            <a:off x="9517063" y="3092450"/>
            <a:ext cx="14017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dirty="0">
                <a:solidFill>
                  <a:schemeClr val="hlink"/>
                </a:solidFill>
              </a:rPr>
              <a:t>1,000 Yrs</a:t>
            </a:r>
          </a:p>
        </p:txBody>
      </p:sp>
      <p:sp>
        <p:nvSpPr>
          <p:cNvPr id="71857" name="AutoShape 177"/>
          <p:cNvSpPr>
            <a:spLocks noChangeArrowheads="1"/>
          </p:cNvSpPr>
          <p:nvPr/>
        </p:nvSpPr>
        <p:spPr bwMode="auto">
          <a:xfrm>
            <a:off x="9480551" y="2781301"/>
            <a:ext cx="1152525" cy="225425"/>
          </a:xfrm>
          <a:prstGeom prst="rightArrow">
            <a:avLst>
              <a:gd name="adj1" fmla="val 50000"/>
              <a:gd name="adj2" fmla="val 127817"/>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2" name="Picture 175">
            <a:extLst>
              <a:ext uri="{FF2B5EF4-FFF2-40B4-BE49-F238E27FC236}">
                <a16:creationId xmlns:a16="http://schemas.microsoft.com/office/drawing/2014/main" id="{B1C2FBCB-8180-1B79-052C-306EF741CA17}"/>
              </a:ext>
            </a:extLst>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9517064" y="1592263"/>
            <a:ext cx="1027119" cy="1367429"/>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 Box 107">
            <a:extLst>
              <a:ext uri="{FF2B5EF4-FFF2-40B4-BE49-F238E27FC236}">
                <a16:creationId xmlns:a16="http://schemas.microsoft.com/office/drawing/2014/main" id="{E8546745-28E0-8BC9-2B87-0BA6CC6A2F91}"/>
              </a:ext>
            </a:extLst>
          </p:cNvPr>
          <p:cNvSpPr txBox="1">
            <a:spLocks noChangeArrowheads="1"/>
          </p:cNvSpPr>
          <p:nvPr/>
        </p:nvSpPr>
        <p:spPr bwMode="auto">
          <a:xfrm>
            <a:off x="4476749" y="1"/>
            <a:ext cx="29838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4" name="Text Box 9">
            <a:extLst>
              <a:ext uri="{FF2B5EF4-FFF2-40B4-BE49-F238E27FC236}">
                <a16:creationId xmlns:a16="http://schemas.microsoft.com/office/drawing/2014/main" id="{F702CBB2-49C6-D5B3-62C3-5ABDEF902FF1}"/>
              </a:ext>
            </a:extLst>
          </p:cNvPr>
          <p:cNvSpPr txBox="1">
            <a:spLocks noChangeArrowheads="1"/>
          </p:cNvSpPr>
          <p:nvPr/>
        </p:nvSpPr>
        <p:spPr bwMode="auto">
          <a:xfrm>
            <a:off x="1863316" y="1840116"/>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3556F1FD-A1A6-19D8-52EF-A47935AC0B72}"/>
              </a:ext>
            </a:extLst>
          </p:cNvPr>
          <p:cNvPicPr>
            <a:picLocks noChangeAspect="1"/>
          </p:cNvPicPr>
          <p:nvPr/>
        </p:nvPicPr>
        <p:blipFill>
          <a:blip r:embed="rId11"/>
          <a:stretch>
            <a:fillRect/>
          </a:stretch>
        </p:blipFill>
        <p:spPr>
          <a:xfrm>
            <a:off x="3611724" y="2557464"/>
            <a:ext cx="794018" cy="758826"/>
          </a:xfrm>
          <a:prstGeom prst="rect">
            <a:avLst/>
          </a:prstGeom>
        </p:spPr>
      </p:pic>
      <p:grpSp>
        <p:nvGrpSpPr>
          <p:cNvPr id="43021" name="Group 30"/>
          <p:cNvGrpSpPr>
            <a:grpSpLocks/>
          </p:cNvGrpSpPr>
          <p:nvPr/>
        </p:nvGrpSpPr>
        <p:grpSpPr bwMode="auto">
          <a:xfrm>
            <a:off x="3952876" y="2673351"/>
            <a:ext cx="1152525" cy="460375"/>
            <a:chOff x="2759" y="1652"/>
            <a:chExt cx="726" cy="290"/>
          </a:xfrm>
        </p:grpSpPr>
        <p:sp>
          <p:nvSpPr>
            <p:cNvPr id="43165" name="Line 31"/>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66" name="Line 32"/>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67" name="Line 33"/>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3647707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1857"/>
                                        </p:tgtEl>
                                        <p:attrNameLst>
                                          <p:attrName>style.visibility</p:attrName>
                                        </p:attrNameLst>
                                      </p:cBhvr>
                                      <p:to>
                                        <p:strVal val="visible"/>
                                      </p:to>
                                    </p:set>
                                    <p:animEffect transition="in" filter="wipe(left)">
                                      <p:cBhvr>
                                        <p:cTn id="7" dur="1000"/>
                                        <p:tgtEl>
                                          <p:spTgt spid="71857"/>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71856"/>
                                        </p:tgtEl>
                                        <p:attrNameLst>
                                          <p:attrName>style.visibility</p:attrName>
                                        </p:attrNameLst>
                                      </p:cBhvr>
                                      <p:to>
                                        <p:strVal val="visible"/>
                                      </p:to>
                                    </p:set>
                                    <p:animEffect transition="in" filter="wipe(left)">
                                      <p:cBhvr>
                                        <p:cTn id="10" dur="1000"/>
                                        <p:tgtEl>
                                          <p:spTgt spid="718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856" grpId="0"/>
      <p:bldP spid="71857"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ChangeArrowheads="1"/>
          </p:cNvSpPr>
          <p:nvPr/>
        </p:nvSpPr>
        <p:spPr bwMode="auto">
          <a:xfrm>
            <a:off x="298132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3011" name="Line 6"/>
          <p:cNvSpPr>
            <a:spLocks noChangeShapeType="1"/>
          </p:cNvSpPr>
          <p:nvPr/>
        </p:nvSpPr>
        <p:spPr bwMode="auto">
          <a:xfrm>
            <a:off x="1524000" y="3429000"/>
            <a:ext cx="91440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3012" name="Group 173"/>
          <p:cNvGrpSpPr>
            <a:grpSpLocks/>
          </p:cNvGrpSpPr>
          <p:nvPr/>
        </p:nvGrpSpPr>
        <p:grpSpPr bwMode="auto">
          <a:xfrm>
            <a:off x="1774825" y="542925"/>
            <a:ext cx="865188" cy="762000"/>
            <a:chOff x="158" y="255"/>
            <a:chExt cx="545" cy="480"/>
          </a:xfrm>
        </p:grpSpPr>
        <p:sp>
          <p:nvSpPr>
            <p:cNvPr id="43178" name="AutoShape 7"/>
            <p:cNvSpPr>
              <a:spLocks noChangeArrowheads="1"/>
            </p:cNvSpPr>
            <p:nvPr/>
          </p:nvSpPr>
          <p:spPr bwMode="auto">
            <a:xfrm>
              <a:off x="158" y="255"/>
              <a:ext cx="480" cy="48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3179" name="Text Box 8"/>
            <p:cNvSpPr txBox="1">
              <a:spLocks noChangeArrowheads="1"/>
            </p:cNvSpPr>
            <p:nvPr/>
          </p:nvSpPr>
          <p:spPr bwMode="auto">
            <a:xfrm>
              <a:off x="223" y="524"/>
              <a:ext cx="48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grpSp>
      <p:sp>
        <p:nvSpPr>
          <p:cNvPr id="43013" name="Text Box 9"/>
          <p:cNvSpPr txBox="1">
            <a:spLocks noChangeArrowheads="1"/>
          </p:cNvSpPr>
          <p:nvPr/>
        </p:nvSpPr>
        <p:spPr bwMode="auto">
          <a:xfrm>
            <a:off x="343693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grpSp>
        <p:nvGrpSpPr>
          <p:cNvPr id="43171" name="Group 13"/>
          <p:cNvGrpSpPr>
            <a:grpSpLocks/>
          </p:cNvGrpSpPr>
          <p:nvPr/>
        </p:nvGrpSpPr>
        <p:grpSpPr bwMode="auto">
          <a:xfrm>
            <a:off x="1597025" y="1541463"/>
            <a:ext cx="1223963" cy="500062"/>
            <a:chOff x="582" y="708"/>
            <a:chExt cx="895" cy="315"/>
          </a:xfrm>
        </p:grpSpPr>
        <p:sp>
          <p:nvSpPr>
            <p:cNvPr id="43172" name="Line 14"/>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3173" name="Line 15"/>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3174" name="Line 16"/>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3175" name="Line 17"/>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3176" name="Line 18"/>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3177" name="Line 19"/>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43015" name="Text Box 22"/>
          <p:cNvSpPr txBox="1">
            <a:spLocks noChangeArrowheads="1"/>
          </p:cNvSpPr>
          <p:nvPr/>
        </p:nvSpPr>
        <p:spPr bwMode="auto">
          <a:xfrm>
            <a:off x="294481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43017" name="Text Box 26"/>
          <p:cNvSpPr txBox="1">
            <a:spLocks noChangeArrowheads="1"/>
          </p:cNvSpPr>
          <p:nvPr/>
        </p:nvSpPr>
        <p:spPr bwMode="auto">
          <a:xfrm>
            <a:off x="344963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43018" name="Text Box 27"/>
          <p:cNvSpPr txBox="1">
            <a:spLocks noChangeArrowheads="1"/>
          </p:cNvSpPr>
          <p:nvPr/>
        </p:nvSpPr>
        <p:spPr bwMode="auto">
          <a:xfrm>
            <a:off x="380365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43019" name="Line 28"/>
          <p:cNvSpPr>
            <a:spLocks noChangeShapeType="1"/>
          </p:cNvSpPr>
          <p:nvPr/>
        </p:nvSpPr>
        <p:spPr bwMode="auto">
          <a:xfrm>
            <a:off x="312578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43020" name="Picture 29" descr="scl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4975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022" name="Group 34"/>
          <p:cNvGrpSpPr>
            <a:grpSpLocks/>
          </p:cNvGrpSpPr>
          <p:nvPr/>
        </p:nvGrpSpPr>
        <p:grpSpPr bwMode="auto">
          <a:xfrm>
            <a:off x="3233738" y="1628775"/>
            <a:ext cx="576262" cy="768350"/>
            <a:chOff x="2638" y="2131"/>
            <a:chExt cx="1380" cy="2073"/>
          </a:xfrm>
        </p:grpSpPr>
        <p:sp>
          <p:nvSpPr>
            <p:cNvPr id="43128" name="Freeform 3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9" name="Freeform 3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0" name="Freeform 3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1" name="Freeform 3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2" name="Freeform 3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3" name="Freeform 4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4" name="Freeform 4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5" name="Freeform 4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6" name="Freeform 4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7" name="Freeform 4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8" name="Freeform 4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9" name="Freeform 4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0" name="Freeform 4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1" name="Freeform 4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2" name="Freeform 4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3" name="Freeform 5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4" name="Freeform 5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5" name="Freeform 5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6" name="Freeform 5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7" name="Freeform 5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8" name="Freeform 5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9" name="Freeform 5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0" name="Freeform 5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1" name="Freeform 5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2" name="Freeform 5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3" name="Freeform 6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4" name="Freeform 6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5" name="Freeform 6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6" name="Freeform 6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7" name="Freeform 6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8" name="Freeform 6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9" name="Freeform 6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60" name="Freeform 6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61" name="Freeform 6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62" name="Freeform 6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63" name="Freeform 7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64" name="Freeform 7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3023" name="Text Box 72"/>
          <p:cNvSpPr txBox="1">
            <a:spLocks noChangeArrowheads="1"/>
          </p:cNvSpPr>
          <p:nvPr/>
        </p:nvSpPr>
        <p:spPr bwMode="auto">
          <a:xfrm>
            <a:off x="301783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43024" name="Group 73"/>
          <p:cNvGrpSpPr>
            <a:grpSpLocks/>
          </p:cNvGrpSpPr>
          <p:nvPr/>
        </p:nvGrpSpPr>
        <p:grpSpPr bwMode="auto">
          <a:xfrm>
            <a:off x="4673601" y="3536951"/>
            <a:ext cx="690563" cy="1611313"/>
            <a:chOff x="3098" y="2257"/>
            <a:chExt cx="435" cy="1015"/>
          </a:xfrm>
        </p:grpSpPr>
        <p:sp>
          <p:nvSpPr>
            <p:cNvPr id="43125" name="Line 74"/>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26" name="Text Box 75"/>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43127" name="Text Box 76"/>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43025" name="Picture 77" descr="j007876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0528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026" name="Group 78"/>
          <p:cNvGrpSpPr>
            <a:grpSpLocks/>
          </p:cNvGrpSpPr>
          <p:nvPr/>
        </p:nvGrpSpPr>
        <p:grpSpPr bwMode="auto">
          <a:xfrm>
            <a:off x="4529138" y="4797426"/>
            <a:ext cx="1693862" cy="568325"/>
            <a:chOff x="3001" y="3055"/>
            <a:chExt cx="1067" cy="358"/>
          </a:xfrm>
        </p:grpSpPr>
        <p:grpSp>
          <p:nvGrpSpPr>
            <p:cNvPr id="43120" name="Group 79"/>
            <p:cNvGrpSpPr>
              <a:grpSpLocks/>
            </p:cNvGrpSpPr>
            <p:nvPr/>
          </p:nvGrpSpPr>
          <p:grpSpPr bwMode="auto">
            <a:xfrm>
              <a:off x="3001" y="3055"/>
              <a:ext cx="1067" cy="304"/>
              <a:chOff x="2927" y="3466"/>
              <a:chExt cx="1067" cy="304"/>
            </a:xfrm>
          </p:grpSpPr>
          <p:sp>
            <p:nvSpPr>
              <p:cNvPr id="43122" name="Text Box 80"/>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43123" name="Object 81"/>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5" imgW="3877901" imgH="3468986" progId="MS_ClipArt_Gallery.5">
                      <p:embed/>
                    </p:oleObj>
                  </mc:Choice>
                  <mc:Fallback>
                    <p:oleObj name="Clip" r:id="rId5" imgW="3877901" imgH="3468986" progId="MS_ClipArt_Gallery.5">
                      <p:embed/>
                      <p:pic>
                        <p:nvPicPr>
                          <p:cNvPr id="43123" name="Object 8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3124" name="Object 82"/>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7" imgW="3877901" imgH="3468986" progId="MS_ClipArt_Gallery.5">
                      <p:embed/>
                    </p:oleObj>
                  </mc:Choice>
                  <mc:Fallback>
                    <p:oleObj name="Clip" r:id="rId7" imgW="3877901" imgH="3468986" progId="MS_ClipArt_Gallery.5">
                      <p:embed/>
                      <p:pic>
                        <p:nvPicPr>
                          <p:cNvPr id="43124" name="Object 8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43121" name="Text Box 83"/>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43027" name="Line 84"/>
          <p:cNvSpPr>
            <a:spLocks noChangeShapeType="1"/>
          </p:cNvSpPr>
          <p:nvPr/>
        </p:nvSpPr>
        <p:spPr bwMode="auto">
          <a:xfrm flipV="1">
            <a:off x="391795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43028" name="Group 85"/>
          <p:cNvGrpSpPr>
            <a:grpSpLocks/>
          </p:cNvGrpSpPr>
          <p:nvPr/>
        </p:nvGrpSpPr>
        <p:grpSpPr bwMode="auto">
          <a:xfrm>
            <a:off x="5465763" y="2384425"/>
            <a:ext cx="1763712" cy="1036638"/>
            <a:chOff x="3799" y="1507"/>
            <a:chExt cx="1138" cy="653"/>
          </a:xfrm>
        </p:grpSpPr>
        <p:sp>
          <p:nvSpPr>
            <p:cNvPr id="43118" name="Line 86"/>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19" name="Line 87"/>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43029" name="Picture 88" descr="scl1"/>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53720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0" name="Text Box 89"/>
          <p:cNvSpPr txBox="1">
            <a:spLocks noChangeArrowheads="1"/>
          </p:cNvSpPr>
          <p:nvPr/>
        </p:nvSpPr>
        <p:spPr bwMode="auto">
          <a:xfrm>
            <a:off x="571817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43031" name="Rectangle 90"/>
          <p:cNvSpPr>
            <a:spLocks noChangeArrowheads="1"/>
          </p:cNvSpPr>
          <p:nvPr/>
        </p:nvSpPr>
        <p:spPr bwMode="auto">
          <a:xfrm>
            <a:off x="5611813" y="3536950"/>
            <a:ext cx="2195512"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43032" name="Line 91"/>
          <p:cNvSpPr>
            <a:spLocks noChangeShapeType="1"/>
          </p:cNvSpPr>
          <p:nvPr/>
        </p:nvSpPr>
        <p:spPr bwMode="auto">
          <a:xfrm flipH="1">
            <a:off x="658177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033" name="Freeform 92"/>
          <p:cNvSpPr>
            <a:spLocks/>
          </p:cNvSpPr>
          <p:nvPr/>
        </p:nvSpPr>
        <p:spPr bwMode="auto">
          <a:xfrm>
            <a:off x="7410450" y="2276476"/>
            <a:ext cx="203200" cy="1878013"/>
          </a:xfrm>
          <a:custGeom>
            <a:avLst/>
            <a:gdLst>
              <a:gd name="T0" fmla="*/ 2147483647 w 128"/>
              <a:gd name="T1" fmla="*/ 0 h 1183"/>
              <a:gd name="T2" fmla="*/ 2147483647 w 128"/>
              <a:gd name="T3" fmla="*/ 2147483647 h 1183"/>
              <a:gd name="T4" fmla="*/ 2147483647 w 128"/>
              <a:gd name="T5" fmla="*/ 2147483647 h 1183"/>
              <a:gd name="T6" fmla="*/ 0 w 128"/>
              <a:gd name="T7" fmla="*/ 2147483647 h 1183"/>
              <a:gd name="T8" fmla="*/ 0 60000 65536"/>
              <a:gd name="T9" fmla="*/ 0 60000 65536"/>
              <a:gd name="T10" fmla="*/ 0 60000 65536"/>
              <a:gd name="T11" fmla="*/ 0 60000 65536"/>
              <a:gd name="T12" fmla="*/ 0 w 128"/>
              <a:gd name="T13" fmla="*/ 0 h 1183"/>
              <a:gd name="T14" fmla="*/ 128 w 128"/>
              <a:gd name="T15" fmla="*/ 1183 h 1183"/>
            </a:gdLst>
            <a:ahLst/>
            <a:cxnLst>
              <a:cxn ang="T8">
                <a:pos x="T0" y="T1"/>
              </a:cxn>
              <a:cxn ang="T9">
                <a:pos x="T2" y="T3"/>
              </a:cxn>
              <a:cxn ang="T10">
                <a:pos x="T4" y="T5"/>
              </a:cxn>
              <a:cxn ang="T11">
                <a:pos x="T6" y="T7"/>
              </a:cxn>
            </a:cxnLst>
            <a:rect l="T12" t="T13" r="T14" b="T15"/>
            <a:pathLst>
              <a:path w="128" h="1183">
                <a:moveTo>
                  <a:pt x="113" y="0"/>
                </a:moveTo>
                <a:cubicBezTo>
                  <a:pt x="120" y="429"/>
                  <a:pt x="128" y="859"/>
                  <a:pt x="113" y="1021"/>
                </a:cubicBezTo>
                <a:cubicBezTo>
                  <a:pt x="98" y="1183"/>
                  <a:pt x="42" y="1069"/>
                  <a:pt x="23" y="975"/>
                </a:cubicBezTo>
                <a:cubicBezTo>
                  <a:pt x="4" y="881"/>
                  <a:pt x="4" y="541"/>
                  <a:pt x="0" y="454"/>
                </a:cubicBezTo>
              </a:path>
            </a:pathLst>
          </a:custGeom>
          <a:noFill/>
          <a:ln w="317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34" name="Rectangle 93"/>
          <p:cNvSpPr>
            <a:spLocks noChangeArrowheads="1"/>
          </p:cNvSpPr>
          <p:nvPr/>
        </p:nvSpPr>
        <p:spPr bwMode="auto">
          <a:xfrm>
            <a:off x="7553325" y="3536950"/>
            <a:ext cx="23749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The Lamb of God</a:t>
            </a:r>
          </a:p>
          <a:p>
            <a:pPr eaLnBrk="1" hangingPunct="1">
              <a:spcBef>
                <a:spcPct val="0"/>
              </a:spcBef>
              <a:buFontTx/>
              <a:buNone/>
            </a:pPr>
            <a:r>
              <a:rPr lang="en-US" altLang="en-US" sz="1100" b="1">
                <a:solidFill>
                  <a:srgbClr val="FF3300"/>
                </a:solidFill>
              </a:rPr>
              <a:t>* Sinless</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world </a:t>
            </a:r>
          </a:p>
          <a:p>
            <a:pPr eaLnBrk="1" hangingPunct="1">
              <a:spcBef>
                <a:spcPct val="0"/>
              </a:spcBef>
              <a:buFontTx/>
              <a:buNone/>
            </a:pPr>
            <a:r>
              <a:rPr lang="en-US" altLang="en-US" sz="1100" b="1">
                <a:solidFill>
                  <a:srgbClr val="FF3300"/>
                </a:solidFill>
              </a:rPr>
              <a:t>* Sins taken away forever</a:t>
            </a:r>
          </a:p>
        </p:txBody>
      </p:sp>
      <p:sp>
        <p:nvSpPr>
          <p:cNvPr id="43035" name="Line 94"/>
          <p:cNvSpPr>
            <a:spLocks noChangeShapeType="1"/>
          </p:cNvSpPr>
          <p:nvPr/>
        </p:nvSpPr>
        <p:spPr bwMode="auto">
          <a:xfrm>
            <a:off x="7734301" y="3105151"/>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036" name="WordArt 95"/>
          <p:cNvSpPr>
            <a:spLocks noChangeArrowheads="1" noChangeShapeType="1" noTextEdit="1"/>
          </p:cNvSpPr>
          <p:nvPr/>
        </p:nvSpPr>
        <p:spPr bwMode="auto">
          <a:xfrm>
            <a:off x="6761164" y="908050"/>
            <a:ext cx="1150937" cy="431800"/>
          </a:xfrm>
          <a:prstGeom prst="rect">
            <a:avLst/>
          </a:prstGeom>
        </p:spPr>
        <p:txBody>
          <a:bodyPr spcFirstLastPara="1" wrap="none" fromWordArt="1">
            <a:prstTxWarp prst="textArchUp">
              <a:avLst>
                <a:gd name="adj" fmla="val 10800004"/>
              </a:avLst>
            </a:prstTxWarp>
          </a:bodyPr>
          <a:lstStyle/>
          <a:p>
            <a:pPr algn="ctr"/>
            <a:r>
              <a:rPr lang="en-US" sz="3600" kern="10">
                <a:ln w="9525">
                  <a:solidFill>
                    <a:schemeClr val="hlink"/>
                  </a:solidFill>
                  <a:round/>
                  <a:headEnd/>
                  <a:tailEnd/>
                </a:ln>
                <a:latin typeface="Arial Black"/>
              </a:rPr>
              <a:t>"It is Finished"</a:t>
            </a:r>
          </a:p>
        </p:txBody>
      </p:sp>
      <p:grpSp>
        <p:nvGrpSpPr>
          <p:cNvPr id="43037" name="Group 96"/>
          <p:cNvGrpSpPr>
            <a:grpSpLocks/>
          </p:cNvGrpSpPr>
          <p:nvPr/>
        </p:nvGrpSpPr>
        <p:grpSpPr bwMode="auto">
          <a:xfrm>
            <a:off x="8094663" y="2528889"/>
            <a:ext cx="717550" cy="758825"/>
            <a:chOff x="4970" y="1593"/>
            <a:chExt cx="452" cy="478"/>
          </a:xfrm>
        </p:grpSpPr>
        <p:pic>
          <p:nvPicPr>
            <p:cNvPr id="43116" name="Picture 97" descr="scl1"/>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970"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117" name="Picture 98" descr="scl1"/>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171"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3038" name="Group 99"/>
          <p:cNvGrpSpPr>
            <a:grpSpLocks/>
          </p:cNvGrpSpPr>
          <p:nvPr/>
        </p:nvGrpSpPr>
        <p:grpSpPr bwMode="auto">
          <a:xfrm>
            <a:off x="7796213" y="1128713"/>
            <a:ext cx="754062" cy="1504950"/>
            <a:chOff x="4779" y="711"/>
            <a:chExt cx="475" cy="948"/>
          </a:xfrm>
        </p:grpSpPr>
        <p:sp>
          <p:nvSpPr>
            <p:cNvPr id="43114" name="Line 100"/>
            <p:cNvSpPr>
              <a:spLocks noChangeShapeType="1"/>
            </p:cNvSpPr>
            <p:nvPr/>
          </p:nvSpPr>
          <p:spPr bwMode="auto">
            <a:xfrm rot="-137029" flipH="1" flipV="1">
              <a:off x="4779" y="711"/>
              <a:ext cx="353" cy="83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15" name="Text Box 101"/>
            <p:cNvSpPr txBox="1">
              <a:spLocks noChangeArrowheads="1"/>
            </p:cNvSpPr>
            <p:nvPr/>
          </p:nvSpPr>
          <p:spPr bwMode="auto">
            <a:xfrm rot="3694671">
              <a:off x="4797" y="1203"/>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43039" name="Text Box 102"/>
          <p:cNvSpPr txBox="1">
            <a:spLocks noChangeArrowheads="1"/>
          </p:cNvSpPr>
          <p:nvPr/>
        </p:nvSpPr>
        <p:spPr bwMode="auto">
          <a:xfrm>
            <a:off x="7862888" y="571500"/>
            <a:ext cx="1382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CHURCH</a:t>
            </a:r>
          </a:p>
        </p:txBody>
      </p:sp>
      <p:grpSp>
        <p:nvGrpSpPr>
          <p:cNvPr id="43040" name="Group 103"/>
          <p:cNvGrpSpPr>
            <a:grpSpLocks/>
          </p:cNvGrpSpPr>
          <p:nvPr/>
        </p:nvGrpSpPr>
        <p:grpSpPr bwMode="auto">
          <a:xfrm>
            <a:off x="3089275" y="3968750"/>
            <a:ext cx="1536700" cy="2730500"/>
            <a:chOff x="907" y="2500"/>
            <a:chExt cx="968" cy="1720"/>
          </a:xfrm>
        </p:grpSpPr>
        <p:sp>
          <p:nvSpPr>
            <p:cNvPr id="43112" name="Text Box 104"/>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Life</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43113" name="Text Box 105"/>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sp>
        <p:nvSpPr>
          <p:cNvPr id="43041" name="Text Box 106"/>
          <p:cNvSpPr txBox="1">
            <a:spLocks noChangeArrowheads="1"/>
          </p:cNvSpPr>
          <p:nvPr/>
        </p:nvSpPr>
        <p:spPr bwMode="auto">
          <a:xfrm>
            <a:off x="7999414" y="944563"/>
            <a:ext cx="13541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PROVISION</a:t>
            </a:r>
          </a:p>
        </p:txBody>
      </p:sp>
      <p:sp>
        <p:nvSpPr>
          <p:cNvPr id="71788" name="Text Box 108"/>
          <p:cNvSpPr txBox="1">
            <a:spLocks noChangeArrowheads="1"/>
          </p:cNvSpPr>
          <p:nvPr/>
        </p:nvSpPr>
        <p:spPr bwMode="auto">
          <a:xfrm>
            <a:off x="6329364" y="6165850"/>
            <a:ext cx="3024187" cy="70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1" hangingPunct="1">
              <a:lnSpc>
                <a:spcPct val="65000"/>
              </a:lnSpc>
              <a:spcBef>
                <a:spcPct val="50000"/>
              </a:spcBef>
              <a:buFontTx/>
              <a:buNone/>
            </a:pPr>
            <a:r>
              <a:rPr lang="en-US" altLang="en-US" sz="2400" b="1" dirty="0">
                <a:solidFill>
                  <a:srgbClr val="280028"/>
                </a:solidFill>
                <a:latin typeface="+mn-lt"/>
              </a:rPr>
              <a:t>Kingdom of Satan</a:t>
            </a:r>
          </a:p>
          <a:p>
            <a:pPr algn="ctr" eaLnBrk="1" hangingPunct="1">
              <a:lnSpc>
                <a:spcPct val="40000"/>
              </a:lnSpc>
              <a:spcBef>
                <a:spcPct val="50000"/>
              </a:spcBef>
              <a:buFontTx/>
              <a:buNone/>
            </a:pPr>
            <a:r>
              <a:rPr lang="en-US" altLang="en-US" sz="2400" b="1" i="1" dirty="0">
                <a:solidFill>
                  <a:srgbClr val="280028"/>
                </a:solidFill>
                <a:latin typeface="+mn-lt"/>
              </a:rPr>
              <a:t>(Darkness)</a:t>
            </a:r>
          </a:p>
        </p:txBody>
      </p:sp>
      <p:sp>
        <p:nvSpPr>
          <p:cNvPr id="43044" name="Text Box 109"/>
          <p:cNvSpPr txBox="1">
            <a:spLocks noChangeArrowheads="1"/>
          </p:cNvSpPr>
          <p:nvPr/>
        </p:nvSpPr>
        <p:spPr bwMode="auto">
          <a:xfrm>
            <a:off x="314642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43045" name="Text Box 110"/>
          <p:cNvSpPr txBox="1">
            <a:spLocks noChangeArrowheads="1"/>
          </p:cNvSpPr>
          <p:nvPr/>
        </p:nvSpPr>
        <p:spPr bwMode="auto">
          <a:xfrm>
            <a:off x="559435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43046" name="Group 111"/>
          <p:cNvGrpSpPr>
            <a:grpSpLocks/>
          </p:cNvGrpSpPr>
          <p:nvPr/>
        </p:nvGrpSpPr>
        <p:grpSpPr bwMode="auto">
          <a:xfrm>
            <a:off x="2801938" y="836614"/>
            <a:ext cx="4464050" cy="346075"/>
            <a:chOff x="2033" y="684"/>
            <a:chExt cx="2710" cy="218"/>
          </a:xfrm>
        </p:grpSpPr>
        <p:sp>
          <p:nvSpPr>
            <p:cNvPr id="43110" name="Line 112"/>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11" name="Text Box 113"/>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43047" name="Group 114"/>
          <p:cNvGrpSpPr>
            <a:grpSpLocks/>
          </p:cNvGrpSpPr>
          <p:nvPr/>
        </p:nvGrpSpPr>
        <p:grpSpPr bwMode="auto">
          <a:xfrm>
            <a:off x="2909888" y="1341438"/>
            <a:ext cx="6534149" cy="5516562"/>
            <a:chOff x="1701" y="845"/>
            <a:chExt cx="4116" cy="3475"/>
          </a:xfrm>
        </p:grpSpPr>
        <p:sp>
          <p:nvSpPr>
            <p:cNvPr id="43108" name="Line 115"/>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09" name="Line 116"/>
            <p:cNvSpPr>
              <a:spLocks noChangeShapeType="1"/>
            </p:cNvSpPr>
            <p:nvPr/>
          </p:nvSpPr>
          <p:spPr bwMode="auto">
            <a:xfrm flipV="1">
              <a:off x="1746" y="889"/>
              <a:ext cx="4071" cy="1"/>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3048" name="Group 117"/>
          <p:cNvGrpSpPr>
            <a:grpSpLocks/>
          </p:cNvGrpSpPr>
          <p:nvPr/>
        </p:nvGrpSpPr>
        <p:grpSpPr bwMode="auto">
          <a:xfrm>
            <a:off x="3952876" y="798513"/>
            <a:ext cx="936625" cy="1790700"/>
            <a:chOff x="2358" y="503"/>
            <a:chExt cx="590" cy="1128"/>
          </a:xfrm>
        </p:grpSpPr>
        <p:sp>
          <p:nvSpPr>
            <p:cNvPr id="43106" name="Line 118"/>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07" name="Text Box 119"/>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43049" name="Group 120"/>
          <p:cNvGrpSpPr>
            <a:grpSpLocks/>
          </p:cNvGrpSpPr>
          <p:nvPr/>
        </p:nvGrpSpPr>
        <p:grpSpPr bwMode="auto">
          <a:xfrm>
            <a:off x="5608639" y="800100"/>
            <a:ext cx="936625" cy="1873250"/>
            <a:chOff x="3401" y="504"/>
            <a:chExt cx="590" cy="1180"/>
          </a:xfrm>
        </p:grpSpPr>
        <p:sp>
          <p:nvSpPr>
            <p:cNvPr id="43104" name="Line 121"/>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05" name="Text Box 122"/>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43050" name="Group 123"/>
          <p:cNvGrpSpPr>
            <a:grpSpLocks/>
          </p:cNvGrpSpPr>
          <p:nvPr/>
        </p:nvGrpSpPr>
        <p:grpSpPr bwMode="auto">
          <a:xfrm>
            <a:off x="6797676" y="1052514"/>
            <a:ext cx="1008063" cy="2376487"/>
            <a:chOff x="4309" y="663"/>
            <a:chExt cx="635" cy="1497"/>
          </a:xfrm>
        </p:grpSpPr>
        <p:sp>
          <p:nvSpPr>
            <p:cNvPr id="43102" name="Line 124"/>
            <p:cNvSpPr>
              <a:spLocks noChangeShapeType="1"/>
            </p:cNvSpPr>
            <p:nvPr/>
          </p:nvSpPr>
          <p:spPr bwMode="auto">
            <a:xfrm flipV="1">
              <a:off x="4626" y="663"/>
              <a:ext cx="0" cy="1497"/>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03" name="Line 125"/>
            <p:cNvSpPr>
              <a:spLocks noChangeShapeType="1"/>
            </p:cNvSpPr>
            <p:nvPr/>
          </p:nvSpPr>
          <p:spPr bwMode="auto">
            <a:xfrm>
              <a:off x="4309" y="1140"/>
              <a:ext cx="635" cy="0"/>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3051" name="Text Box 126"/>
          <p:cNvSpPr txBox="1">
            <a:spLocks noChangeArrowheads="1"/>
          </p:cNvSpPr>
          <p:nvPr/>
        </p:nvSpPr>
        <p:spPr bwMode="auto">
          <a:xfrm rot="5400000">
            <a:off x="6053138" y="5311776"/>
            <a:ext cx="30591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a:solidFill>
                  <a:schemeClr val="hlink"/>
                </a:solidFill>
                <a:cs typeface="Arial" charset="0"/>
              </a:rPr>
              <a:t>→</a:t>
            </a:r>
            <a:r>
              <a:rPr lang="en-US" altLang="en-US" sz="2400" b="1">
                <a:solidFill>
                  <a:schemeClr val="hlink"/>
                </a:solidFill>
                <a:cs typeface="Arial" charset="0"/>
              </a:rPr>
              <a:t> </a:t>
            </a:r>
            <a:r>
              <a:rPr lang="en-US" altLang="en-US" sz="2400" b="1">
                <a:solidFill>
                  <a:schemeClr val="hlink"/>
                </a:solidFill>
              </a:rPr>
              <a:t>Defeats </a:t>
            </a:r>
            <a:r>
              <a:rPr lang="en-US" altLang="en-US" sz="2800" b="1">
                <a:solidFill>
                  <a:schemeClr val="hlink"/>
                </a:solidFill>
              </a:rPr>
              <a:t>→</a:t>
            </a:r>
          </a:p>
        </p:txBody>
      </p:sp>
      <p:sp>
        <p:nvSpPr>
          <p:cNvPr id="43052" name="Text Box 127"/>
          <p:cNvSpPr txBox="1">
            <a:spLocks noChangeArrowheads="1"/>
          </p:cNvSpPr>
          <p:nvPr/>
        </p:nvSpPr>
        <p:spPr bwMode="auto">
          <a:xfrm>
            <a:off x="7769226" y="4868864"/>
            <a:ext cx="19081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u="sng">
                <a:solidFill>
                  <a:schemeClr val="hlink"/>
                </a:solidFill>
              </a:rPr>
              <a:t>DELAY</a:t>
            </a:r>
          </a:p>
        </p:txBody>
      </p:sp>
      <p:sp>
        <p:nvSpPr>
          <p:cNvPr id="43053" name="Rectangle 128"/>
          <p:cNvSpPr>
            <a:spLocks noChangeArrowheads="1"/>
          </p:cNvSpPr>
          <p:nvPr/>
        </p:nvSpPr>
        <p:spPr bwMode="auto">
          <a:xfrm>
            <a:off x="7410450" y="1412876"/>
            <a:ext cx="1943100" cy="4716463"/>
          </a:xfrm>
          <a:prstGeom prst="rect">
            <a:avLst/>
          </a:prstGeom>
          <a:solidFill>
            <a:srgbClr val="FFFFB5">
              <a:alpha val="16862"/>
            </a:srgbClr>
          </a:solidFill>
          <a:ln w="317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3054" name="Oval 129"/>
          <p:cNvSpPr>
            <a:spLocks noChangeArrowheads="1"/>
          </p:cNvSpPr>
          <p:nvPr/>
        </p:nvSpPr>
        <p:spPr bwMode="auto">
          <a:xfrm>
            <a:off x="7697788" y="4760913"/>
            <a:ext cx="1619250" cy="792162"/>
          </a:xfrm>
          <a:prstGeom prst="ellipse">
            <a:avLst/>
          </a:prstGeom>
          <a:noFill/>
          <a:ln w="635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43055" name="Picture 130" descr="Tencom2"/>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18648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056" name="Group 131"/>
          <p:cNvGrpSpPr>
            <a:grpSpLocks/>
          </p:cNvGrpSpPr>
          <p:nvPr/>
        </p:nvGrpSpPr>
        <p:grpSpPr bwMode="auto">
          <a:xfrm>
            <a:off x="6065839" y="2927350"/>
            <a:ext cx="1163637" cy="609600"/>
            <a:chOff x="3689" y="1844"/>
            <a:chExt cx="733" cy="384"/>
          </a:xfrm>
        </p:grpSpPr>
        <p:grpSp>
          <p:nvGrpSpPr>
            <p:cNvPr id="43063" name="Group 132"/>
            <p:cNvGrpSpPr>
              <a:grpSpLocks/>
            </p:cNvGrpSpPr>
            <p:nvPr/>
          </p:nvGrpSpPr>
          <p:grpSpPr bwMode="auto">
            <a:xfrm>
              <a:off x="4173" y="1844"/>
              <a:ext cx="249" cy="384"/>
              <a:chOff x="2638" y="2131"/>
              <a:chExt cx="1380" cy="2073"/>
            </a:xfrm>
          </p:grpSpPr>
          <p:sp>
            <p:nvSpPr>
              <p:cNvPr id="43065" name="Freeform 133"/>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6" name="Freeform 134"/>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7" name="Freeform 135"/>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8" name="Freeform 136"/>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9" name="Freeform 137"/>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0" name="Freeform 138"/>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1" name="Freeform 139"/>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2" name="Freeform 140"/>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3" name="Freeform 141"/>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4" name="Freeform 142"/>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5" name="Freeform 143"/>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6" name="Freeform 144"/>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7" name="Freeform 145"/>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8" name="Freeform 146"/>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9" name="Freeform 147"/>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0" name="Freeform 148"/>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1" name="Freeform 149"/>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2" name="Freeform 150"/>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3" name="Freeform 151"/>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4" name="Freeform 152"/>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5" name="Freeform 153"/>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6" name="Freeform 154"/>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7" name="Freeform 155"/>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8" name="Freeform 156"/>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9" name="Freeform 157"/>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0" name="Freeform 158"/>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1" name="Freeform 159"/>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2" name="Freeform 160"/>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3" name="Freeform 161"/>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4" name="Freeform 162"/>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5" name="Freeform 163"/>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6" name="Freeform 164"/>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7" name="Freeform 165"/>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8" name="Freeform 166"/>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9" name="Freeform 167"/>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0" name="Freeform 168"/>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1" name="Freeform 169"/>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3064" name="Text Box 170"/>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43057" name="AutoShape 171"/>
          <p:cNvSpPr>
            <a:spLocks noChangeArrowheads="1"/>
          </p:cNvSpPr>
          <p:nvPr/>
        </p:nvSpPr>
        <p:spPr bwMode="auto">
          <a:xfrm>
            <a:off x="578961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71854" name="Line 174"/>
          <p:cNvSpPr>
            <a:spLocks noChangeShapeType="1"/>
          </p:cNvSpPr>
          <p:nvPr/>
        </p:nvSpPr>
        <p:spPr bwMode="auto">
          <a:xfrm flipH="1">
            <a:off x="9444038" y="944563"/>
            <a:ext cx="0" cy="2413000"/>
          </a:xfrm>
          <a:prstGeom prst="line">
            <a:avLst/>
          </a:prstGeom>
          <a:noFill/>
          <a:ln w="4762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1856" name="Text Box 176"/>
          <p:cNvSpPr txBox="1">
            <a:spLocks noChangeArrowheads="1"/>
          </p:cNvSpPr>
          <p:nvPr/>
        </p:nvSpPr>
        <p:spPr bwMode="auto">
          <a:xfrm>
            <a:off x="9517063" y="3092450"/>
            <a:ext cx="14017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1000 Yrs</a:t>
            </a:r>
          </a:p>
        </p:txBody>
      </p:sp>
      <p:sp>
        <p:nvSpPr>
          <p:cNvPr id="71857" name="AutoShape 177"/>
          <p:cNvSpPr>
            <a:spLocks noChangeArrowheads="1"/>
          </p:cNvSpPr>
          <p:nvPr/>
        </p:nvSpPr>
        <p:spPr bwMode="auto">
          <a:xfrm>
            <a:off x="9480551" y="2781301"/>
            <a:ext cx="1152525" cy="225425"/>
          </a:xfrm>
          <a:prstGeom prst="rightArrow">
            <a:avLst>
              <a:gd name="adj1" fmla="val 50000"/>
              <a:gd name="adj2" fmla="val 127817"/>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71858" name="Picture 178" descr="Flames"/>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9085772" y="5640388"/>
            <a:ext cx="1582737" cy="121761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Picture 175">
            <a:extLst>
              <a:ext uri="{FF2B5EF4-FFF2-40B4-BE49-F238E27FC236}">
                <a16:creationId xmlns:a16="http://schemas.microsoft.com/office/drawing/2014/main" id="{2017DE05-44AD-66D1-0283-297677E5F6D3}"/>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9517064" y="1592263"/>
            <a:ext cx="1027119" cy="1367429"/>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 Box 107">
            <a:extLst>
              <a:ext uri="{FF2B5EF4-FFF2-40B4-BE49-F238E27FC236}">
                <a16:creationId xmlns:a16="http://schemas.microsoft.com/office/drawing/2014/main" id="{37F25A5D-83D2-6CB2-BF09-96AD279ADAA6}"/>
              </a:ext>
            </a:extLst>
          </p:cNvPr>
          <p:cNvSpPr txBox="1">
            <a:spLocks noChangeArrowheads="1"/>
          </p:cNvSpPr>
          <p:nvPr/>
        </p:nvSpPr>
        <p:spPr bwMode="auto">
          <a:xfrm>
            <a:off x="4476749" y="1"/>
            <a:ext cx="29838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4" name="Text Box 9">
            <a:extLst>
              <a:ext uri="{FF2B5EF4-FFF2-40B4-BE49-F238E27FC236}">
                <a16:creationId xmlns:a16="http://schemas.microsoft.com/office/drawing/2014/main" id="{5C88A8FB-BB29-64E5-AF51-2AF9D23350E8}"/>
              </a:ext>
            </a:extLst>
          </p:cNvPr>
          <p:cNvSpPr txBox="1">
            <a:spLocks noChangeArrowheads="1"/>
          </p:cNvSpPr>
          <p:nvPr/>
        </p:nvSpPr>
        <p:spPr bwMode="auto">
          <a:xfrm>
            <a:off x="1863316" y="1840116"/>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5" name="Picture 4">
            <a:extLst>
              <a:ext uri="{FF2B5EF4-FFF2-40B4-BE49-F238E27FC236}">
                <a16:creationId xmlns:a16="http://schemas.microsoft.com/office/drawing/2014/main" id="{F7DAB282-AC44-97BF-66AF-CBE72519E00A}"/>
              </a:ext>
            </a:extLst>
          </p:cNvPr>
          <p:cNvPicPr>
            <a:picLocks noChangeAspect="1"/>
          </p:cNvPicPr>
          <p:nvPr/>
        </p:nvPicPr>
        <p:blipFill>
          <a:blip r:embed="rId12"/>
          <a:stretch>
            <a:fillRect/>
          </a:stretch>
        </p:blipFill>
        <p:spPr>
          <a:xfrm>
            <a:off x="3611724" y="2557464"/>
            <a:ext cx="794018" cy="758826"/>
          </a:xfrm>
          <a:prstGeom prst="rect">
            <a:avLst/>
          </a:prstGeom>
        </p:spPr>
      </p:pic>
      <p:grpSp>
        <p:nvGrpSpPr>
          <p:cNvPr id="43021" name="Group 30"/>
          <p:cNvGrpSpPr>
            <a:grpSpLocks/>
          </p:cNvGrpSpPr>
          <p:nvPr/>
        </p:nvGrpSpPr>
        <p:grpSpPr bwMode="auto">
          <a:xfrm>
            <a:off x="3952876" y="2673351"/>
            <a:ext cx="1152525" cy="460375"/>
            <a:chOff x="2759" y="1652"/>
            <a:chExt cx="726" cy="290"/>
          </a:xfrm>
        </p:grpSpPr>
        <p:sp>
          <p:nvSpPr>
            <p:cNvPr id="43165" name="Line 31"/>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66" name="Line 32"/>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67" name="Line 33"/>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464851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nodeType="afterEffect">
                                  <p:stCondLst>
                                    <p:cond delay="0"/>
                                  </p:stCondLst>
                                  <p:childTnLst>
                                    <p:set>
                                      <p:cBhvr>
                                        <p:cTn id="6" dur="1" fill="hold">
                                          <p:stCondLst>
                                            <p:cond delay="0"/>
                                          </p:stCondLst>
                                        </p:cTn>
                                        <p:tgtEl>
                                          <p:spTgt spid="71858"/>
                                        </p:tgtEl>
                                        <p:attrNameLst>
                                          <p:attrName>style.visibility</p:attrName>
                                        </p:attrNameLst>
                                      </p:cBhvr>
                                      <p:to>
                                        <p:strVal val="visible"/>
                                      </p:to>
                                    </p:set>
                                    <p:anim calcmode="lin" valueType="num">
                                      <p:cBhvr additive="base">
                                        <p:cTn id="7" dur="2000" fill="hold"/>
                                        <p:tgtEl>
                                          <p:spTgt spid="71858"/>
                                        </p:tgtEl>
                                        <p:attrNameLst>
                                          <p:attrName>ppt_x</p:attrName>
                                        </p:attrNameLst>
                                      </p:cBhvr>
                                      <p:tavLst>
                                        <p:tav tm="0">
                                          <p:val>
                                            <p:strVal val="#ppt_x"/>
                                          </p:val>
                                        </p:tav>
                                        <p:tav tm="100000">
                                          <p:val>
                                            <p:strVal val="#ppt_x"/>
                                          </p:val>
                                        </p:tav>
                                      </p:tavLst>
                                    </p:anim>
                                    <p:anim calcmode="lin" valueType="num">
                                      <p:cBhvr additive="base">
                                        <p:cTn id="8" dur="2000" fill="hold"/>
                                        <p:tgtEl>
                                          <p:spTgt spid="7185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63" presetClass="path" presetSubtype="0" accel="50000" decel="50000" fill="hold" grpId="0" nodeType="clickEffect">
                                  <p:stCondLst>
                                    <p:cond delay="0"/>
                                  </p:stCondLst>
                                  <p:childTnLst>
                                    <p:animMotion origin="layout" path="M 1.04167E-6 0 L 0.45638 -0.00718 " pathEditMode="relative" rAng="0" ptsTypes="AA">
                                      <p:cBhvr>
                                        <p:cTn id="12" dur="2000" fill="hold"/>
                                        <p:tgtEl>
                                          <p:spTgt spid="71788"/>
                                        </p:tgtEl>
                                        <p:attrNameLst>
                                          <p:attrName>ppt_x</p:attrName>
                                          <p:attrName>ppt_y</p:attrName>
                                        </p:attrNameLst>
                                      </p:cBhvr>
                                      <p:rCtr x="22813" y="-37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88"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ChangeArrowheads="1"/>
          </p:cNvSpPr>
          <p:nvPr/>
        </p:nvSpPr>
        <p:spPr bwMode="auto">
          <a:xfrm>
            <a:off x="2981326" y="1484314"/>
            <a:ext cx="6372225" cy="5373687"/>
          </a:xfrm>
          <a:prstGeom prst="rect">
            <a:avLst/>
          </a:prstGeom>
          <a:gradFill rotWithShape="1">
            <a:gsLst>
              <a:gs pos="0">
                <a:srgbClr val="EAEAEA">
                  <a:alpha val="95000"/>
                </a:srgbClr>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3011" name="Line 6"/>
          <p:cNvSpPr>
            <a:spLocks noChangeShapeType="1"/>
          </p:cNvSpPr>
          <p:nvPr/>
        </p:nvSpPr>
        <p:spPr bwMode="auto">
          <a:xfrm>
            <a:off x="1524000" y="3429000"/>
            <a:ext cx="9144000"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3012" name="Group 173"/>
          <p:cNvGrpSpPr>
            <a:grpSpLocks/>
          </p:cNvGrpSpPr>
          <p:nvPr/>
        </p:nvGrpSpPr>
        <p:grpSpPr bwMode="auto">
          <a:xfrm>
            <a:off x="1774825" y="542925"/>
            <a:ext cx="865188" cy="762000"/>
            <a:chOff x="158" y="255"/>
            <a:chExt cx="545" cy="480"/>
          </a:xfrm>
        </p:grpSpPr>
        <p:sp>
          <p:nvSpPr>
            <p:cNvPr id="43178" name="AutoShape 7"/>
            <p:cNvSpPr>
              <a:spLocks noChangeArrowheads="1"/>
            </p:cNvSpPr>
            <p:nvPr/>
          </p:nvSpPr>
          <p:spPr bwMode="auto">
            <a:xfrm>
              <a:off x="158" y="255"/>
              <a:ext cx="480" cy="480"/>
            </a:xfrm>
            <a:prstGeom prst="triangle">
              <a:avLst>
                <a:gd name="adj" fmla="val 50000"/>
              </a:avLst>
            </a:prstGeom>
            <a:solidFill>
              <a:srgbClr val="E7FFEB"/>
            </a:solidFill>
            <a:ln w="3810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3179" name="Text Box 8"/>
            <p:cNvSpPr txBox="1">
              <a:spLocks noChangeArrowheads="1"/>
            </p:cNvSpPr>
            <p:nvPr/>
          </p:nvSpPr>
          <p:spPr bwMode="auto">
            <a:xfrm>
              <a:off x="223" y="524"/>
              <a:ext cx="48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hlink"/>
                  </a:solidFill>
                </a:rPr>
                <a:t>GOD</a:t>
              </a:r>
            </a:p>
          </p:txBody>
        </p:sp>
      </p:grpSp>
      <p:sp>
        <p:nvSpPr>
          <p:cNvPr id="43013" name="Text Box 9"/>
          <p:cNvSpPr txBox="1">
            <a:spLocks noChangeArrowheads="1"/>
          </p:cNvSpPr>
          <p:nvPr/>
        </p:nvSpPr>
        <p:spPr bwMode="auto">
          <a:xfrm>
            <a:off x="3436939" y="1662113"/>
            <a:ext cx="16525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endParaRPr lang="en-US" altLang="en-US" sz="1800"/>
          </a:p>
        </p:txBody>
      </p:sp>
      <p:grpSp>
        <p:nvGrpSpPr>
          <p:cNvPr id="43171" name="Group 13"/>
          <p:cNvGrpSpPr>
            <a:grpSpLocks/>
          </p:cNvGrpSpPr>
          <p:nvPr/>
        </p:nvGrpSpPr>
        <p:grpSpPr bwMode="auto">
          <a:xfrm>
            <a:off x="1597025" y="1541463"/>
            <a:ext cx="1223963" cy="500062"/>
            <a:chOff x="582" y="708"/>
            <a:chExt cx="895" cy="315"/>
          </a:xfrm>
        </p:grpSpPr>
        <p:sp>
          <p:nvSpPr>
            <p:cNvPr id="43172" name="Line 14"/>
            <p:cNvSpPr>
              <a:spLocks noChangeShapeType="1"/>
            </p:cNvSpPr>
            <p:nvPr/>
          </p:nvSpPr>
          <p:spPr bwMode="auto">
            <a:xfrm flipV="1">
              <a:off x="1235"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3173" name="Line 15"/>
            <p:cNvSpPr>
              <a:spLocks noChangeShapeType="1"/>
            </p:cNvSpPr>
            <p:nvPr/>
          </p:nvSpPr>
          <p:spPr bwMode="auto">
            <a:xfrm flipV="1">
              <a:off x="1162" y="829"/>
              <a:ext cx="193" cy="97"/>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3174" name="Line 16"/>
            <p:cNvSpPr>
              <a:spLocks noChangeShapeType="1"/>
            </p:cNvSpPr>
            <p:nvPr/>
          </p:nvSpPr>
          <p:spPr bwMode="auto">
            <a:xfrm flipV="1">
              <a:off x="1066" y="708"/>
              <a:ext cx="24" cy="194"/>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3175" name="Line 17"/>
            <p:cNvSpPr>
              <a:spLocks noChangeShapeType="1"/>
            </p:cNvSpPr>
            <p:nvPr/>
          </p:nvSpPr>
          <p:spPr bwMode="auto">
            <a:xfrm flipH="1" flipV="1">
              <a:off x="872" y="733"/>
              <a:ext cx="48" cy="169"/>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3176" name="Line 18"/>
            <p:cNvSpPr>
              <a:spLocks noChangeShapeType="1"/>
            </p:cNvSpPr>
            <p:nvPr/>
          </p:nvSpPr>
          <p:spPr bwMode="auto">
            <a:xfrm flipH="1" flipV="1">
              <a:off x="654" y="805"/>
              <a:ext cx="170" cy="121"/>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sp>
          <p:nvSpPr>
            <p:cNvPr id="43177" name="Line 19"/>
            <p:cNvSpPr>
              <a:spLocks noChangeShapeType="1"/>
            </p:cNvSpPr>
            <p:nvPr/>
          </p:nvSpPr>
          <p:spPr bwMode="auto">
            <a:xfrm flipV="1">
              <a:off x="582" y="1023"/>
              <a:ext cx="242" cy="0"/>
            </a:xfrm>
            <a:prstGeom prst="line">
              <a:avLst/>
            </a:prstGeom>
            <a:noFill/>
            <a:ln w="76200">
              <a:solidFill>
                <a:srgbClr val="7030A0"/>
              </a:solidFill>
              <a:round/>
              <a:headEnd type="none" w="sm" len="sm"/>
              <a:tailEnd type="none" w="sm" len="sm"/>
            </a:ln>
            <a:extLst>
              <a:ext uri="{909E8E84-426E-40DD-AFC4-6F175D3DCCD1}">
                <a14:hiddenFill xmlns:a14="http://schemas.microsoft.com/office/drawing/2010/main">
                  <a:noFill/>
                </a14:hiddenFill>
              </a:ext>
            </a:extLst>
          </p:spPr>
          <p:txBody>
            <a:bodyPr wrap="none" lIns="92075" tIns="46038" rIns="92075" bIns="46038" anchor="ctr"/>
            <a:lstStyle/>
            <a:p>
              <a:endParaRPr lang="en-US"/>
            </a:p>
          </p:txBody>
        </p:sp>
      </p:grpSp>
      <p:sp>
        <p:nvSpPr>
          <p:cNvPr id="43015" name="Text Box 22"/>
          <p:cNvSpPr txBox="1">
            <a:spLocks noChangeArrowheads="1"/>
          </p:cNvSpPr>
          <p:nvPr/>
        </p:nvSpPr>
        <p:spPr bwMode="auto">
          <a:xfrm>
            <a:off x="2944813" y="3154364"/>
            <a:ext cx="8445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200" b="1" i="1">
                <a:solidFill>
                  <a:schemeClr val="accent2"/>
                </a:solidFill>
              </a:rPr>
              <a:t>Volition</a:t>
            </a:r>
          </a:p>
        </p:txBody>
      </p:sp>
      <p:sp>
        <p:nvSpPr>
          <p:cNvPr id="43017" name="Text Box 26"/>
          <p:cNvSpPr txBox="1">
            <a:spLocks noChangeArrowheads="1"/>
          </p:cNvSpPr>
          <p:nvPr/>
        </p:nvSpPr>
        <p:spPr bwMode="auto">
          <a:xfrm>
            <a:off x="3449638" y="3465513"/>
            <a:ext cx="12303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Disharmony</a:t>
            </a:r>
          </a:p>
        </p:txBody>
      </p:sp>
      <p:sp>
        <p:nvSpPr>
          <p:cNvPr id="43018" name="Text Box 27"/>
          <p:cNvSpPr txBox="1">
            <a:spLocks noChangeArrowheads="1"/>
          </p:cNvSpPr>
          <p:nvPr/>
        </p:nvSpPr>
        <p:spPr bwMode="auto">
          <a:xfrm>
            <a:off x="3803651" y="3681413"/>
            <a:ext cx="12303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solidFill>
                  <a:schemeClr val="accent2"/>
                </a:solidFill>
              </a:rPr>
              <a:t>SIN</a:t>
            </a:r>
          </a:p>
        </p:txBody>
      </p:sp>
      <p:sp>
        <p:nvSpPr>
          <p:cNvPr id="43019" name="Line 28"/>
          <p:cNvSpPr>
            <a:spLocks noChangeShapeType="1"/>
          </p:cNvSpPr>
          <p:nvPr/>
        </p:nvSpPr>
        <p:spPr bwMode="auto">
          <a:xfrm>
            <a:off x="3125789" y="6165850"/>
            <a:ext cx="936625" cy="0"/>
          </a:xfrm>
          <a:prstGeom prst="line">
            <a:avLst/>
          </a:prstGeom>
          <a:noFill/>
          <a:ln w="2857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43020" name="Picture 29" descr="scl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49751" y="2600325"/>
            <a:ext cx="101282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022" name="Group 34"/>
          <p:cNvGrpSpPr>
            <a:grpSpLocks/>
          </p:cNvGrpSpPr>
          <p:nvPr/>
        </p:nvGrpSpPr>
        <p:grpSpPr bwMode="auto">
          <a:xfrm>
            <a:off x="3233738" y="1628775"/>
            <a:ext cx="576262" cy="768350"/>
            <a:chOff x="2638" y="2131"/>
            <a:chExt cx="1380" cy="2073"/>
          </a:xfrm>
        </p:grpSpPr>
        <p:sp>
          <p:nvSpPr>
            <p:cNvPr id="43128" name="Freeform 35"/>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9" name="Freeform 36"/>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0" name="Freeform 37"/>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1" name="Freeform 38"/>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2" name="Freeform 39"/>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3" name="Freeform 40"/>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4" name="Freeform 41"/>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5" name="Freeform 42"/>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6" name="Freeform 43"/>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7" name="Freeform 44"/>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8" name="Freeform 45"/>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9" name="Freeform 46"/>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0" name="Freeform 47"/>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1" name="Freeform 48"/>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2" name="Freeform 49"/>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3" name="Freeform 50"/>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4" name="Freeform 51"/>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5" name="Freeform 52"/>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6" name="Freeform 53"/>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7" name="Freeform 54"/>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8" name="Freeform 55"/>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9" name="Freeform 56"/>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0" name="Freeform 57"/>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1" name="Freeform 58"/>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2" name="Freeform 59"/>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3" name="Freeform 60"/>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4" name="Freeform 61"/>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5" name="Freeform 62"/>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6" name="Freeform 63"/>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7" name="Freeform 64"/>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8" name="Freeform 65"/>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9" name="Freeform 66"/>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60" name="Freeform 67"/>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61" name="Freeform 68"/>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62" name="Freeform 69"/>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63" name="Freeform 70"/>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64" name="Freeform 71"/>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3023" name="Text Box 72"/>
          <p:cNvSpPr txBox="1">
            <a:spLocks noChangeArrowheads="1"/>
          </p:cNvSpPr>
          <p:nvPr/>
        </p:nvSpPr>
        <p:spPr bwMode="auto">
          <a:xfrm>
            <a:off x="3017839" y="2352676"/>
            <a:ext cx="1114425"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Seriousness of sin</a:t>
            </a:r>
          </a:p>
        </p:txBody>
      </p:sp>
      <p:grpSp>
        <p:nvGrpSpPr>
          <p:cNvPr id="43024" name="Group 73"/>
          <p:cNvGrpSpPr>
            <a:grpSpLocks/>
          </p:cNvGrpSpPr>
          <p:nvPr/>
        </p:nvGrpSpPr>
        <p:grpSpPr bwMode="auto">
          <a:xfrm>
            <a:off x="4673601" y="3536951"/>
            <a:ext cx="690563" cy="1611313"/>
            <a:chOff x="3098" y="2257"/>
            <a:chExt cx="435" cy="1015"/>
          </a:xfrm>
        </p:grpSpPr>
        <p:sp>
          <p:nvSpPr>
            <p:cNvPr id="43125" name="Line 74"/>
            <p:cNvSpPr>
              <a:spLocks noChangeShapeType="1"/>
            </p:cNvSpPr>
            <p:nvPr/>
          </p:nvSpPr>
          <p:spPr bwMode="auto">
            <a:xfrm>
              <a:off x="3098" y="2257"/>
              <a:ext cx="435" cy="871"/>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26" name="Text Box 75"/>
            <p:cNvSpPr txBox="1">
              <a:spLocks noChangeArrowheads="1"/>
            </p:cNvSpPr>
            <p:nvPr/>
          </p:nvSpPr>
          <p:spPr bwMode="auto">
            <a:xfrm rot="3831700">
              <a:off x="3052" y="25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t>WORKS</a:t>
              </a:r>
            </a:p>
          </p:txBody>
        </p:sp>
        <p:sp>
          <p:nvSpPr>
            <p:cNvPr id="43127" name="Text Box 76"/>
            <p:cNvSpPr txBox="1">
              <a:spLocks noChangeArrowheads="1"/>
            </p:cNvSpPr>
            <p:nvPr/>
          </p:nvSpPr>
          <p:spPr bwMode="auto">
            <a:xfrm rot="3831700">
              <a:off x="3012" y="2826"/>
              <a:ext cx="70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400" b="1"/>
                <a:t>Religion</a:t>
              </a:r>
            </a:p>
          </p:txBody>
        </p:sp>
      </p:grpSp>
      <p:pic>
        <p:nvPicPr>
          <p:cNvPr id="43025" name="Picture 77" descr="j007876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05289" y="3968751"/>
            <a:ext cx="655637"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026" name="Group 78"/>
          <p:cNvGrpSpPr>
            <a:grpSpLocks/>
          </p:cNvGrpSpPr>
          <p:nvPr/>
        </p:nvGrpSpPr>
        <p:grpSpPr bwMode="auto">
          <a:xfrm>
            <a:off x="4529138" y="4797426"/>
            <a:ext cx="1693862" cy="568325"/>
            <a:chOff x="3001" y="3055"/>
            <a:chExt cx="1067" cy="358"/>
          </a:xfrm>
        </p:grpSpPr>
        <p:grpSp>
          <p:nvGrpSpPr>
            <p:cNvPr id="43120" name="Group 79"/>
            <p:cNvGrpSpPr>
              <a:grpSpLocks/>
            </p:cNvGrpSpPr>
            <p:nvPr/>
          </p:nvGrpSpPr>
          <p:grpSpPr bwMode="auto">
            <a:xfrm>
              <a:off x="3001" y="3055"/>
              <a:ext cx="1067" cy="304"/>
              <a:chOff x="2927" y="3466"/>
              <a:chExt cx="1067" cy="304"/>
            </a:xfrm>
          </p:grpSpPr>
          <p:sp>
            <p:nvSpPr>
              <p:cNvPr id="43122" name="Text Box 80"/>
              <p:cNvSpPr txBox="1">
                <a:spLocks noChangeArrowheads="1"/>
              </p:cNvSpPr>
              <p:nvPr/>
            </p:nvSpPr>
            <p:spPr bwMode="auto">
              <a:xfrm>
                <a:off x="3195" y="3515"/>
                <a:ext cx="70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800" b="1"/>
                  <a:t>Death</a:t>
                </a:r>
              </a:p>
            </p:txBody>
          </p:sp>
          <p:graphicFrame>
            <p:nvGraphicFramePr>
              <p:cNvPr id="43123" name="Object 81"/>
              <p:cNvGraphicFramePr>
                <a:graphicFrameLocks noChangeAspect="1"/>
              </p:cNvGraphicFramePr>
              <p:nvPr/>
            </p:nvGraphicFramePr>
            <p:xfrm>
              <a:off x="3654" y="3466"/>
              <a:ext cx="340" cy="304"/>
            </p:xfrm>
            <a:graphic>
              <a:graphicData uri="http://schemas.openxmlformats.org/presentationml/2006/ole">
                <mc:AlternateContent xmlns:mc="http://schemas.openxmlformats.org/markup-compatibility/2006">
                  <mc:Choice xmlns:v="urn:schemas-microsoft-com:vml" Requires="v">
                    <p:oleObj name="Clip" r:id="rId5" imgW="3877901" imgH="3468986" progId="MS_ClipArt_Gallery.5">
                      <p:embed/>
                    </p:oleObj>
                  </mc:Choice>
                  <mc:Fallback>
                    <p:oleObj name="Clip" r:id="rId5" imgW="3877901" imgH="3468986" progId="MS_ClipArt_Gallery.5">
                      <p:embed/>
                      <p:pic>
                        <p:nvPicPr>
                          <p:cNvPr id="43123" name="Object 8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54"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3124" name="Object 82"/>
              <p:cNvGraphicFramePr>
                <a:graphicFrameLocks noChangeAspect="1"/>
              </p:cNvGraphicFramePr>
              <p:nvPr/>
            </p:nvGraphicFramePr>
            <p:xfrm>
              <a:off x="2927" y="3466"/>
              <a:ext cx="340" cy="304"/>
            </p:xfrm>
            <a:graphic>
              <a:graphicData uri="http://schemas.openxmlformats.org/presentationml/2006/ole">
                <mc:AlternateContent xmlns:mc="http://schemas.openxmlformats.org/markup-compatibility/2006">
                  <mc:Choice xmlns:v="urn:schemas-microsoft-com:vml" Requires="v">
                    <p:oleObj name="Clip" r:id="rId7" imgW="3877901" imgH="3468986" progId="MS_ClipArt_Gallery.5">
                      <p:embed/>
                    </p:oleObj>
                  </mc:Choice>
                  <mc:Fallback>
                    <p:oleObj name="Clip" r:id="rId7" imgW="3877901" imgH="3468986" progId="MS_ClipArt_Gallery.5">
                      <p:embed/>
                      <p:pic>
                        <p:nvPicPr>
                          <p:cNvPr id="43124" name="Object 8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27" y="3466"/>
                            <a:ext cx="340" cy="3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43121" name="Text Box 83"/>
            <p:cNvSpPr txBox="1">
              <a:spLocks noChangeArrowheads="1"/>
            </p:cNvSpPr>
            <p:nvPr/>
          </p:nvSpPr>
          <p:spPr bwMode="auto">
            <a:xfrm>
              <a:off x="3365" y="3249"/>
              <a:ext cx="483" cy="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100" b="1"/>
                <a:t>(Hell)</a:t>
              </a:r>
            </a:p>
          </p:txBody>
        </p:sp>
      </p:grpSp>
      <p:sp>
        <p:nvSpPr>
          <p:cNvPr id="43027" name="Line 84"/>
          <p:cNvSpPr>
            <a:spLocks noChangeShapeType="1"/>
          </p:cNvSpPr>
          <p:nvPr/>
        </p:nvSpPr>
        <p:spPr bwMode="auto">
          <a:xfrm flipV="1">
            <a:off x="3917951" y="4400550"/>
            <a:ext cx="250825" cy="215900"/>
          </a:xfrm>
          <a:prstGeom prst="line">
            <a:avLst/>
          </a:prstGeom>
          <a:noFill/>
          <a:ln w="317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43028" name="Group 85"/>
          <p:cNvGrpSpPr>
            <a:grpSpLocks/>
          </p:cNvGrpSpPr>
          <p:nvPr/>
        </p:nvGrpSpPr>
        <p:grpSpPr bwMode="auto">
          <a:xfrm>
            <a:off x="5465763" y="2384425"/>
            <a:ext cx="1763712" cy="1036638"/>
            <a:chOff x="3799" y="1507"/>
            <a:chExt cx="1138" cy="653"/>
          </a:xfrm>
        </p:grpSpPr>
        <p:sp>
          <p:nvSpPr>
            <p:cNvPr id="43118" name="Line 86"/>
            <p:cNvSpPr>
              <a:spLocks noChangeShapeType="1"/>
            </p:cNvSpPr>
            <p:nvPr/>
          </p:nvSpPr>
          <p:spPr bwMode="auto">
            <a:xfrm flipH="1">
              <a:off x="3799" y="1507"/>
              <a:ext cx="0" cy="65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19" name="Line 87"/>
            <p:cNvSpPr>
              <a:spLocks noChangeShapeType="1"/>
            </p:cNvSpPr>
            <p:nvPr/>
          </p:nvSpPr>
          <p:spPr bwMode="auto">
            <a:xfrm>
              <a:off x="3799" y="1507"/>
              <a:ext cx="11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43029" name="Picture 88" descr="scl1"/>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537201" y="2600326"/>
            <a:ext cx="398463"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0" name="Text Box 89"/>
          <p:cNvSpPr txBox="1">
            <a:spLocks noChangeArrowheads="1"/>
          </p:cNvSpPr>
          <p:nvPr/>
        </p:nvSpPr>
        <p:spPr bwMode="auto">
          <a:xfrm>
            <a:off x="5718175" y="2420938"/>
            <a:ext cx="611188" cy="290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300" b="1">
                <a:solidFill>
                  <a:schemeClr val="hlink"/>
                </a:solidFill>
              </a:rPr>
              <a:t>Holy</a:t>
            </a:r>
          </a:p>
        </p:txBody>
      </p:sp>
      <p:sp>
        <p:nvSpPr>
          <p:cNvPr id="43031" name="Rectangle 90"/>
          <p:cNvSpPr>
            <a:spLocks noChangeArrowheads="1"/>
          </p:cNvSpPr>
          <p:nvPr/>
        </p:nvSpPr>
        <p:spPr bwMode="auto">
          <a:xfrm>
            <a:off x="5611813" y="3536950"/>
            <a:ext cx="2195512"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A Lamb</a:t>
            </a:r>
          </a:p>
          <a:p>
            <a:pPr eaLnBrk="1" hangingPunct="1">
              <a:spcBef>
                <a:spcPct val="0"/>
              </a:spcBef>
              <a:buFontTx/>
              <a:buNone/>
            </a:pPr>
            <a:r>
              <a:rPr lang="en-US" altLang="en-US" sz="1100" b="1">
                <a:solidFill>
                  <a:srgbClr val="FF3300"/>
                </a:solidFill>
              </a:rPr>
              <a:t>* Without blemish</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Jew </a:t>
            </a:r>
          </a:p>
          <a:p>
            <a:pPr eaLnBrk="1" hangingPunct="1">
              <a:spcBef>
                <a:spcPct val="0"/>
              </a:spcBef>
              <a:buFontTx/>
              <a:buNone/>
            </a:pPr>
            <a:r>
              <a:rPr lang="en-US" altLang="en-US" sz="1100" b="1">
                <a:solidFill>
                  <a:srgbClr val="FF3300"/>
                </a:solidFill>
              </a:rPr>
              <a:t>* Sins covered, temporary</a:t>
            </a:r>
          </a:p>
        </p:txBody>
      </p:sp>
      <p:sp>
        <p:nvSpPr>
          <p:cNvPr id="43032" name="Line 91"/>
          <p:cNvSpPr>
            <a:spLocks noChangeShapeType="1"/>
          </p:cNvSpPr>
          <p:nvPr/>
        </p:nvSpPr>
        <p:spPr bwMode="auto">
          <a:xfrm flipH="1">
            <a:off x="6581776" y="3249614"/>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033" name="Freeform 92"/>
          <p:cNvSpPr>
            <a:spLocks/>
          </p:cNvSpPr>
          <p:nvPr/>
        </p:nvSpPr>
        <p:spPr bwMode="auto">
          <a:xfrm>
            <a:off x="7410450" y="2276476"/>
            <a:ext cx="203200" cy="1878013"/>
          </a:xfrm>
          <a:custGeom>
            <a:avLst/>
            <a:gdLst>
              <a:gd name="T0" fmla="*/ 2147483647 w 128"/>
              <a:gd name="T1" fmla="*/ 0 h 1183"/>
              <a:gd name="T2" fmla="*/ 2147483647 w 128"/>
              <a:gd name="T3" fmla="*/ 2147483647 h 1183"/>
              <a:gd name="T4" fmla="*/ 2147483647 w 128"/>
              <a:gd name="T5" fmla="*/ 2147483647 h 1183"/>
              <a:gd name="T6" fmla="*/ 0 w 128"/>
              <a:gd name="T7" fmla="*/ 2147483647 h 1183"/>
              <a:gd name="T8" fmla="*/ 0 60000 65536"/>
              <a:gd name="T9" fmla="*/ 0 60000 65536"/>
              <a:gd name="T10" fmla="*/ 0 60000 65536"/>
              <a:gd name="T11" fmla="*/ 0 60000 65536"/>
              <a:gd name="T12" fmla="*/ 0 w 128"/>
              <a:gd name="T13" fmla="*/ 0 h 1183"/>
              <a:gd name="T14" fmla="*/ 128 w 128"/>
              <a:gd name="T15" fmla="*/ 1183 h 1183"/>
            </a:gdLst>
            <a:ahLst/>
            <a:cxnLst>
              <a:cxn ang="T8">
                <a:pos x="T0" y="T1"/>
              </a:cxn>
              <a:cxn ang="T9">
                <a:pos x="T2" y="T3"/>
              </a:cxn>
              <a:cxn ang="T10">
                <a:pos x="T4" y="T5"/>
              </a:cxn>
              <a:cxn ang="T11">
                <a:pos x="T6" y="T7"/>
              </a:cxn>
            </a:cxnLst>
            <a:rect l="T12" t="T13" r="T14" b="T15"/>
            <a:pathLst>
              <a:path w="128" h="1183">
                <a:moveTo>
                  <a:pt x="113" y="0"/>
                </a:moveTo>
                <a:cubicBezTo>
                  <a:pt x="120" y="429"/>
                  <a:pt x="128" y="859"/>
                  <a:pt x="113" y="1021"/>
                </a:cubicBezTo>
                <a:cubicBezTo>
                  <a:pt x="98" y="1183"/>
                  <a:pt x="42" y="1069"/>
                  <a:pt x="23" y="975"/>
                </a:cubicBezTo>
                <a:cubicBezTo>
                  <a:pt x="4" y="881"/>
                  <a:pt x="4" y="541"/>
                  <a:pt x="0" y="454"/>
                </a:cubicBezTo>
              </a:path>
            </a:pathLst>
          </a:custGeom>
          <a:noFill/>
          <a:ln w="31750">
            <a:solidFill>
              <a:schemeClr val="tx1"/>
            </a:solidFill>
            <a:round/>
            <a:headEnd type="triangle" w="med" len="me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34" name="Rectangle 93"/>
          <p:cNvSpPr>
            <a:spLocks noChangeArrowheads="1"/>
          </p:cNvSpPr>
          <p:nvPr/>
        </p:nvSpPr>
        <p:spPr bwMode="auto">
          <a:xfrm>
            <a:off x="7553325" y="3536950"/>
            <a:ext cx="2374900"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r>
              <a:rPr lang="en-US" altLang="en-US" sz="1200" b="1">
                <a:solidFill>
                  <a:srgbClr val="FF3300"/>
                </a:solidFill>
              </a:rPr>
              <a:t>* </a:t>
            </a:r>
            <a:r>
              <a:rPr lang="en-US" altLang="en-US" sz="1100" b="1">
                <a:solidFill>
                  <a:srgbClr val="FF3300"/>
                </a:solidFill>
              </a:rPr>
              <a:t>The Lamb of God</a:t>
            </a:r>
          </a:p>
          <a:p>
            <a:pPr eaLnBrk="1" hangingPunct="1">
              <a:spcBef>
                <a:spcPct val="0"/>
              </a:spcBef>
              <a:buFontTx/>
              <a:buNone/>
            </a:pPr>
            <a:r>
              <a:rPr lang="en-US" altLang="en-US" sz="1100" b="1">
                <a:solidFill>
                  <a:srgbClr val="FF3300"/>
                </a:solidFill>
              </a:rPr>
              <a:t>* Sinless</a:t>
            </a:r>
          </a:p>
          <a:p>
            <a:pPr eaLnBrk="1" hangingPunct="1">
              <a:spcBef>
                <a:spcPct val="0"/>
              </a:spcBef>
              <a:buFontTx/>
              <a:buNone/>
            </a:pPr>
            <a:r>
              <a:rPr lang="en-US" altLang="en-US" sz="1100" b="1">
                <a:solidFill>
                  <a:srgbClr val="FF3300"/>
                </a:solidFill>
              </a:rPr>
              <a:t>* Sacrificed</a:t>
            </a:r>
          </a:p>
          <a:p>
            <a:pPr eaLnBrk="1" hangingPunct="1">
              <a:spcBef>
                <a:spcPct val="0"/>
              </a:spcBef>
              <a:buFontTx/>
              <a:buNone/>
            </a:pPr>
            <a:r>
              <a:rPr lang="en-US" altLang="en-US" sz="1100" b="1">
                <a:solidFill>
                  <a:srgbClr val="FF3300"/>
                </a:solidFill>
              </a:rPr>
              <a:t>* Substitute for the world </a:t>
            </a:r>
          </a:p>
          <a:p>
            <a:pPr eaLnBrk="1" hangingPunct="1">
              <a:spcBef>
                <a:spcPct val="0"/>
              </a:spcBef>
              <a:buFontTx/>
              <a:buNone/>
            </a:pPr>
            <a:r>
              <a:rPr lang="en-US" altLang="en-US" sz="1100" b="1">
                <a:solidFill>
                  <a:srgbClr val="FF3300"/>
                </a:solidFill>
              </a:rPr>
              <a:t>* Sins taken away forever</a:t>
            </a:r>
          </a:p>
        </p:txBody>
      </p:sp>
      <p:sp>
        <p:nvSpPr>
          <p:cNvPr id="43035" name="Line 94"/>
          <p:cNvSpPr>
            <a:spLocks noChangeShapeType="1"/>
          </p:cNvSpPr>
          <p:nvPr/>
        </p:nvSpPr>
        <p:spPr bwMode="auto">
          <a:xfrm>
            <a:off x="7734301" y="3105151"/>
            <a:ext cx="250825" cy="4667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036" name="WordArt 95"/>
          <p:cNvSpPr>
            <a:spLocks noChangeArrowheads="1" noChangeShapeType="1" noTextEdit="1"/>
          </p:cNvSpPr>
          <p:nvPr/>
        </p:nvSpPr>
        <p:spPr bwMode="auto">
          <a:xfrm>
            <a:off x="6761164" y="908050"/>
            <a:ext cx="1150937" cy="431800"/>
          </a:xfrm>
          <a:prstGeom prst="rect">
            <a:avLst/>
          </a:prstGeom>
        </p:spPr>
        <p:txBody>
          <a:bodyPr spcFirstLastPara="1" wrap="none" fromWordArt="1">
            <a:prstTxWarp prst="textArchUp">
              <a:avLst>
                <a:gd name="adj" fmla="val 10800004"/>
              </a:avLst>
            </a:prstTxWarp>
          </a:bodyPr>
          <a:lstStyle/>
          <a:p>
            <a:pPr algn="ctr"/>
            <a:r>
              <a:rPr lang="en-US" sz="3600" kern="10">
                <a:ln w="9525">
                  <a:solidFill>
                    <a:schemeClr val="hlink"/>
                  </a:solidFill>
                  <a:round/>
                  <a:headEnd/>
                  <a:tailEnd/>
                </a:ln>
                <a:latin typeface="Arial Black"/>
              </a:rPr>
              <a:t>"It is Finished"</a:t>
            </a:r>
          </a:p>
        </p:txBody>
      </p:sp>
      <p:grpSp>
        <p:nvGrpSpPr>
          <p:cNvPr id="43037" name="Group 96"/>
          <p:cNvGrpSpPr>
            <a:grpSpLocks/>
          </p:cNvGrpSpPr>
          <p:nvPr/>
        </p:nvGrpSpPr>
        <p:grpSpPr bwMode="auto">
          <a:xfrm>
            <a:off x="8094663" y="2528889"/>
            <a:ext cx="717550" cy="758825"/>
            <a:chOff x="4970" y="1593"/>
            <a:chExt cx="452" cy="478"/>
          </a:xfrm>
        </p:grpSpPr>
        <p:pic>
          <p:nvPicPr>
            <p:cNvPr id="43116" name="Picture 97" descr="scl1"/>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970"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117" name="Picture 98" descr="scl1"/>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171" y="1593"/>
              <a:ext cx="251" cy="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3038" name="Group 99"/>
          <p:cNvGrpSpPr>
            <a:grpSpLocks/>
          </p:cNvGrpSpPr>
          <p:nvPr/>
        </p:nvGrpSpPr>
        <p:grpSpPr bwMode="auto">
          <a:xfrm>
            <a:off x="7796213" y="1128713"/>
            <a:ext cx="754062" cy="1504950"/>
            <a:chOff x="4779" y="711"/>
            <a:chExt cx="475" cy="948"/>
          </a:xfrm>
        </p:grpSpPr>
        <p:sp>
          <p:nvSpPr>
            <p:cNvPr id="43114" name="Line 100"/>
            <p:cNvSpPr>
              <a:spLocks noChangeShapeType="1"/>
            </p:cNvSpPr>
            <p:nvPr/>
          </p:nvSpPr>
          <p:spPr bwMode="auto">
            <a:xfrm rot="-137029" flipH="1" flipV="1">
              <a:off x="4779" y="711"/>
              <a:ext cx="353" cy="83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15" name="Text Box 101"/>
            <p:cNvSpPr txBox="1">
              <a:spLocks noChangeArrowheads="1"/>
            </p:cNvSpPr>
            <p:nvPr/>
          </p:nvSpPr>
          <p:spPr bwMode="auto">
            <a:xfrm rot="3694671">
              <a:off x="4797" y="1203"/>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sp>
        <p:nvSpPr>
          <p:cNvPr id="43039" name="Text Box 102"/>
          <p:cNvSpPr txBox="1">
            <a:spLocks noChangeArrowheads="1"/>
          </p:cNvSpPr>
          <p:nvPr/>
        </p:nvSpPr>
        <p:spPr bwMode="auto">
          <a:xfrm>
            <a:off x="7862888" y="571500"/>
            <a:ext cx="1382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CHURCH</a:t>
            </a:r>
          </a:p>
        </p:txBody>
      </p:sp>
      <p:grpSp>
        <p:nvGrpSpPr>
          <p:cNvPr id="43040" name="Group 103"/>
          <p:cNvGrpSpPr>
            <a:grpSpLocks/>
          </p:cNvGrpSpPr>
          <p:nvPr/>
        </p:nvGrpSpPr>
        <p:grpSpPr bwMode="auto">
          <a:xfrm>
            <a:off x="3089275" y="3968750"/>
            <a:ext cx="1536700" cy="2730500"/>
            <a:chOff x="907" y="2500"/>
            <a:chExt cx="968" cy="1720"/>
          </a:xfrm>
        </p:grpSpPr>
        <p:sp>
          <p:nvSpPr>
            <p:cNvPr id="43112" name="Text Box 104"/>
            <p:cNvSpPr txBox="1">
              <a:spLocks noChangeArrowheads="1"/>
            </p:cNvSpPr>
            <p:nvPr/>
          </p:nvSpPr>
          <p:spPr bwMode="auto">
            <a:xfrm>
              <a:off x="907" y="2500"/>
              <a:ext cx="968" cy="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5000"/>
                </a:spcBef>
                <a:buFontTx/>
                <a:buNone/>
              </a:pPr>
              <a:r>
                <a:rPr lang="en-US" altLang="en-US" sz="1500" u="sng"/>
                <a:t>Man Has</a:t>
              </a:r>
            </a:p>
            <a:p>
              <a:pPr eaLnBrk="1" hangingPunct="1">
                <a:lnSpc>
                  <a:spcPct val="50000"/>
                </a:lnSpc>
                <a:spcBef>
                  <a:spcPct val="60000"/>
                </a:spcBef>
                <a:buFontTx/>
                <a:buNone/>
              </a:pPr>
              <a:r>
                <a:rPr lang="en-US" altLang="en-US" sz="1300"/>
                <a:t>Volition</a:t>
              </a:r>
            </a:p>
            <a:p>
              <a:pPr eaLnBrk="1" hangingPunct="1">
                <a:lnSpc>
                  <a:spcPct val="50000"/>
                </a:lnSpc>
                <a:spcBef>
                  <a:spcPct val="60000"/>
                </a:spcBef>
                <a:buFontTx/>
                <a:buNone/>
              </a:pPr>
              <a:r>
                <a:rPr lang="en-US" altLang="en-US" sz="1300"/>
                <a:t>Morality</a:t>
              </a:r>
            </a:p>
            <a:p>
              <a:pPr eaLnBrk="1" hangingPunct="1">
                <a:lnSpc>
                  <a:spcPct val="50000"/>
                </a:lnSpc>
                <a:spcBef>
                  <a:spcPct val="60000"/>
                </a:spcBef>
                <a:buFontTx/>
                <a:buNone/>
              </a:pPr>
              <a:r>
                <a:rPr lang="en-US" altLang="en-US" sz="1300"/>
                <a:t>Justice</a:t>
              </a:r>
            </a:p>
            <a:p>
              <a:pPr eaLnBrk="1" hangingPunct="1">
                <a:lnSpc>
                  <a:spcPct val="50000"/>
                </a:lnSpc>
                <a:spcBef>
                  <a:spcPct val="60000"/>
                </a:spcBef>
                <a:buFontTx/>
                <a:buNone/>
              </a:pPr>
              <a:r>
                <a:rPr lang="en-US" altLang="en-US" sz="1300"/>
                <a:t>Intellect/logic</a:t>
              </a:r>
            </a:p>
            <a:p>
              <a:pPr eaLnBrk="1" hangingPunct="1">
                <a:lnSpc>
                  <a:spcPct val="50000"/>
                </a:lnSpc>
                <a:spcBef>
                  <a:spcPct val="60000"/>
                </a:spcBef>
                <a:buFontTx/>
                <a:buNone/>
              </a:pPr>
              <a:r>
                <a:rPr lang="en-US" altLang="en-US" sz="1300"/>
                <a:t>Abilities</a:t>
              </a:r>
            </a:p>
            <a:p>
              <a:pPr eaLnBrk="1" hangingPunct="1">
                <a:lnSpc>
                  <a:spcPct val="50000"/>
                </a:lnSpc>
                <a:spcBef>
                  <a:spcPct val="60000"/>
                </a:spcBef>
                <a:buFontTx/>
                <a:buNone/>
              </a:pPr>
              <a:r>
                <a:rPr lang="en-US" altLang="en-US" sz="1300"/>
                <a:t>Relationships</a:t>
              </a:r>
            </a:p>
            <a:p>
              <a:pPr eaLnBrk="1" hangingPunct="1">
                <a:lnSpc>
                  <a:spcPct val="50000"/>
                </a:lnSpc>
                <a:spcBef>
                  <a:spcPct val="60000"/>
                </a:spcBef>
                <a:buFontTx/>
                <a:buNone/>
              </a:pPr>
              <a:r>
                <a:rPr lang="en-US" altLang="en-US" sz="1300"/>
                <a:t>Expression</a:t>
              </a:r>
            </a:p>
            <a:p>
              <a:pPr eaLnBrk="1" hangingPunct="1">
                <a:lnSpc>
                  <a:spcPct val="50000"/>
                </a:lnSpc>
                <a:spcBef>
                  <a:spcPct val="60000"/>
                </a:spcBef>
                <a:buFontTx/>
                <a:buNone/>
              </a:pPr>
              <a:r>
                <a:rPr lang="en-US" altLang="en-US" sz="1300"/>
                <a:t>Spirituality</a:t>
              </a:r>
            </a:p>
            <a:p>
              <a:pPr eaLnBrk="1" hangingPunct="1">
                <a:lnSpc>
                  <a:spcPct val="50000"/>
                </a:lnSpc>
                <a:spcBef>
                  <a:spcPct val="60000"/>
                </a:spcBef>
                <a:buFontTx/>
                <a:buNone/>
              </a:pPr>
              <a:r>
                <a:rPr lang="en-US" altLang="en-US" sz="1300"/>
                <a:t>Eternal Life</a:t>
              </a:r>
            </a:p>
            <a:p>
              <a:pPr eaLnBrk="1" hangingPunct="1">
                <a:lnSpc>
                  <a:spcPct val="50000"/>
                </a:lnSpc>
                <a:spcBef>
                  <a:spcPct val="60000"/>
                </a:spcBef>
                <a:buFontTx/>
                <a:buNone/>
              </a:pPr>
              <a:r>
                <a:rPr lang="en-US" altLang="en-US" sz="1300"/>
                <a:t>Eternal Death</a:t>
              </a:r>
            </a:p>
            <a:p>
              <a:pPr eaLnBrk="1" hangingPunct="1">
                <a:lnSpc>
                  <a:spcPct val="50000"/>
                </a:lnSpc>
                <a:spcBef>
                  <a:spcPct val="60000"/>
                </a:spcBef>
                <a:buFontTx/>
                <a:buNone/>
              </a:pPr>
              <a:endParaRPr lang="en-US" altLang="en-US" sz="1300"/>
            </a:p>
          </p:txBody>
        </p:sp>
        <p:sp>
          <p:nvSpPr>
            <p:cNvPr id="43113" name="Text Box 105"/>
            <p:cNvSpPr txBox="1">
              <a:spLocks noChangeArrowheads="1"/>
            </p:cNvSpPr>
            <p:nvPr/>
          </p:nvSpPr>
          <p:spPr bwMode="auto">
            <a:xfrm rot="-4562728">
              <a:off x="638" y="2973"/>
              <a:ext cx="12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400" b="1">
                  <a:solidFill>
                    <a:srgbClr val="FF3300"/>
                  </a:solidFill>
                </a:rPr>
                <a:t>Corrupted</a:t>
              </a:r>
            </a:p>
          </p:txBody>
        </p:sp>
      </p:grpSp>
      <p:sp>
        <p:nvSpPr>
          <p:cNvPr id="43041" name="Text Box 106"/>
          <p:cNvSpPr txBox="1">
            <a:spLocks noChangeArrowheads="1"/>
          </p:cNvSpPr>
          <p:nvPr/>
        </p:nvSpPr>
        <p:spPr bwMode="auto">
          <a:xfrm>
            <a:off x="7999414" y="944563"/>
            <a:ext cx="13541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PROVISION</a:t>
            </a:r>
          </a:p>
        </p:txBody>
      </p:sp>
      <p:sp>
        <p:nvSpPr>
          <p:cNvPr id="43044" name="Text Box 109"/>
          <p:cNvSpPr txBox="1">
            <a:spLocks noChangeArrowheads="1"/>
          </p:cNvSpPr>
          <p:nvPr/>
        </p:nvSpPr>
        <p:spPr bwMode="auto">
          <a:xfrm>
            <a:off x="3146426"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GENTILE</a:t>
            </a:r>
          </a:p>
        </p:txBody>
      </p:sp>
      <p:sp>
        <p:nvSpPr>
          <p:cNvPr id="43045" name="Text Box 110"/>
          <p:cNvSpPr txBox="1">
            <a:spLocks noChangeArrowheads="1"/>
          </p:cNvSpPr>
          <p:nvPr/>
        </p:nvSpPr>
        <p:spPr bwMode="auto">
          <a:xfrm>
            <a:off x="5594351" y="536575"/>
            <a:ext cx="1382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u="sng">
                <a:solidFill>
                  <a:schemeClr val="accent2"/>
                </a:solidFill>
              </a:rPr>
              <a:t>JEW</a:t>
            </a:r>
          </a:p>
        </p:txBody>
      </p:sp>
      <p:grpSp>
        <p:nvGrpSpPr>
          <p:cNvPr id="43046" name="Group 111"/>
          <p:cNvGrpSpPr>
            <a:grpSpLocks/>
          </p:cNvGrpSpPr>
          <p:nvPr/>
        </p:nvGrpSpPr>
        <p:grpSpPr bwMode="auto">
          <a:xfrm>
            <a:off x="2801938" y="836614"/>
            <a:ext cx="4464050" cy="346075"/>
            <a:chOff x="2033" y="684"/>
            <a:chExt cx="2710" cy="218"/>
          </a:xfrm>
        </p:grpSpPr>
        <p:sp>
          <p:nvSpPr>
            <p:cNvPr id="43110" name="Line 112"/>
            <p:cNvSpPr>
              <a:spLocks noChangeShapeType="1"/>
            </p:cNvSpPr>
            <p:nvPr/>
          </p:nvSpPr>
          <p:spPr bwMode="auto">
            <a:xfrm>
              <a:off x="2082" y="902"/>
              <a:ext cx="2661" cy="0"/>
            </a:xfrm>
            <a:prstGeom prst="line">
              <a:avLst/>
            </a:prstGeom>
            <a:noFill/>
            <a:ln w="76200">
              <a:solidFill>
                <a:schemeClr val="hlink"/>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11" name="Text Box 113"/>
            <p:cNvSpPr txBox="1">
              <a:spLocks noChangeArrowheads="1"/>
            </p:cNvSpPr>
            <p:nvPr/>
          </p:nvSpPr>
          <p:spPr bwMode="auto">
            <a:xfrm>
              <a:off x="2033" y="684"/>
              <a:ext cx="87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latin typeface="Arial Rounded MT Bold" pitchFamily="34" charset="0"/>
                </a:rPr>
                <a:t>PROMISE</a:t>
              </a:r>
            </a:p>
          </p:txBody>
        </p:sp>
      </p:grpSp>
      <p:grpSp>
        <p:nvGrpSpPr>
          <p:cNvPr id="43047" name="Group 114"/>
          <p:cNvGrpSpPr>
            <a:grpSpLocks/>
          </p:cNvGrpSpPr>
          <p:nvPr/>
        </p:nvGrpSpPr>
        <p:grpSpPr bwMode="auto">
          <a:xfrm>
            <a:off x="2909888" y="1341438"/>
            <a:ext cx="6461124" cy="5516562"/>
            <a:chOff x="1701" y="845"/>
            <a:chExt cx="4070" cy="3475"/>
          </a:xfrm>
        </p:grpSpPr>
        <p:sp>
          <p:nvSpPr>
            <p:cNvPr id="43108" name="Line 115"/>
            <p:cNvSpPr>
              <a:spLocks noChangeShapeType="1"/>
            </p:cNvSpPr>
            <p:nvPr/>
          </p:nvSpPr>
          <p:spPr bwMode="auto">
            <a:xfrm>
              <a:off x="1701" y="845"/>
              <a:ext cx="22" cy="3475"/>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09" name="Line 116"/>
            <p:cNvSpPr>
              <a:spLocks noChangeShapeType="1"/>
            </p:cNvSpPr>
            <p:nvPr/>
          </p:nvSpPr>
          <p:spPr bwMode="auto">
            <a:xfrm flipV="1">
              <a:off x="1746" y="883"/>
              <a:ext cx="4025" cy="7"/>
            </a:xfrm>
            <a:prstGeom prst="line">
              <a:avLst/>
            </a:prstGeom>
            <a:noFill/>
            <a:ln w="152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3048" name="Group 117"/>
          <p:cNvGrpSpPr>
            <a:grpSpLocks/>
          </p:cNvGrpSpPr>
          <p:nvPr/>
        </p:nvGrpSpPr>
        <p:grpSpPr bwMode="auto">
          <a:xfrm>
            <a:off x="3952876" y="798513"/>
            <a:ext cx="936625" cy="1790700"/>
            <a:chOff x="2358" y="503"/>
            <a:chExt cx="590" cy="1128"/>
          </a:xfrm>
        </p:grpSpPr>
        <p:sp>
          <p:nvSpPr>
            <p:cNvPr id="43106" name="Line 118"/>
            <p:cNvSpPr>
              <a:spLocks noChangeShapeType="1"/>
            </p:cNvSpPr>
            <p:nvPr/>
          </p:nvSpPr>
          <p:spPr bwMode="auto">
            <a:xfrm rot="-137029" flipH="1" flipV="1">
              <a:off x="2358" y="503"/>
              <a:ext cx="470" cy="1034"/>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07" name="Text Box 119"/>
            <p:cNvSpPr txBox="1">
              <a:spLocks noChangeArrowheads="1"/>
            </p:cNvSpPr>
            <p:nvPr/>
          </p:nvSpPr>
          <p:spPr bwMode="auto">
            <a:xfrm rot="3694671">
              <a:off x="2491" y="1175"/>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43049" name="Group 120"/>
          <p:cNvGrpSpPr>
            <a:grpSpLocks/>
          </p:cNvGrpSpPr>
          <p:nvPr/>
        </p:nvGrpSpPr>
        <p:grpSpPr bwMode="auto">
          <a:xfrm>
            <a:off x="5608639" y="800100"/>
            <a:ext cx="936625" cy="1873250"/>
            <a:chOff x="3401" y="504"/>
            <a:chExt cx="590" cy="1180"/>
          </a:xfrm>
        </p:grpSpPr>
        <p:sp>
          <p:nvSpPr>
            <p:cNvPr id="43104" name="Line 121"/>
            <p:cNvSpPr>
              <a:spLocks noChangeShapeType="1"/>
            </p:cNvSpPr>
            <p:nvPr/>
          </p:nvSpPr>
          <p:spPr bwMode="auto">
            <a:xfrm rot="-137029" flipH="1" flipV="1">
              <a:off x="3401" y="504"/>
              <a:ext cx="431" cy="1020"/>
            </a:xfrm>
            <a:prstGeom prst="line">
              <a:avLst/>
            </a:prstGeom>
            <a:noFill/>
            <a:ln w="2857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05" name="Text Box 122"/>
            <p:cNvSpPr txBox="1">
              <a:spLocks noChangeArrowheads="1"/>
            </p:cNvSpPr>
            <p:nvPr/>
          </p:nvSpPr>
          <p:spPr bwMode="auto">
            <a:xfrm rot="3694671">
              <a:off x="3534" y="1228"/>
              <a:ext cx="70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FAITH</a:t>
              </a:r>
            </a:p>
          </p:txBody>
        </p:sp>
      </p:grpSp>
      <p:grpSp>
        <p:nvGrpSpPr>
          <p:cNvPr id="43050" name="Group 123"/>
          <p:cNvGrpSpPr>
            <a:grpSpLocks/>
          </p:cNvGrpSpPr>
          <p:nvPr/>
        </p:nvGrpSpPr>
        <p:grpSpPr bwMode="auto">
          <a:xfrm>
            <a:off x="6797676" y="1052514"/>
            <a:ext cx="1008063" cy="2376487"/>
            <a:chOff x="4309" y="663"/>
            <a:chExt cx="635" cy="1497"/>
          </a:xfrm>
        </p:grpSpPr>
        <p:sp>
          <p:nvSpPr>
            <p:cNvPr id="43102" name="Line 124"/>
            <p:cNvSpPr>
              <a:spLocks noChangeShapeType="1"/>
            </p:cNvSpPr>
            <p:nvPr/>
          </p:nvSpPr>
          <p:spPr bwMode="auto">
            <a:xfrm flipV="1">
              <a:off x="4626" y="663"/>
              <a:ext cx="0" cy="1497"/>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03" name="Line 125"/>
            <p:cNvSpPr>
              <a:spLocks noChangeShapeType="1"/>
            </p:cNvSpPr>
            <p:nvPr/>
          </p:nvSpPr>
          <p:spPr bwMode="auto">
            <a:xfrm>
              <a:off x="4309" y="1140"/>
              <a:ext cx="635" cy="0"/>
            </a:xfrm>
            <a:prstGeom prst="line">
              <a:avLst/>
            </a:prstGeom>
            <a:noFill/>
            <a:ln w="98425">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3051" name="Text Box 126"/>
          <p:cNvSpPr txBox="1">
            <a:spLocks noChangeArrowheads="1"/>
          </p:cNvSpPr>
          <p:nvPr/>
        </p:nvSpPr>
        <p:spPr bwMode="auto">
          <a:xfrm rot="5400000">
            <a:off x="6053138" y="5311776"/>
            <a:ext cx="30591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a:solidFill>
                  <a:schemeClr val="hlink"/>
                </a:solidFill>
                <a:cs typeface="Arial" charset="0"/>
              </a:rPr>
              <a:t>→</a:t>
            </a:r>
            <a:r>
              <a:rPr lang="en-US" altLang="en-US" sz="2400" b="1">
                <a:solidFill>
                  <a:schemeClr val="hlink"/>
                </a:solidFill>
                <a:cs typeface="Arial" charset="0"/>
              </a:rPr>
              <a:t> </a:t>
            </a:r>
            <a:r>
              <a:rPr lang="en-US" altLang="en-US" sz="2400" b="1">
                <a:solidFill>
                  <a:schemeClr val="hlink"/>
                </a:solidFill>
              </a:rPr>
              <a:t>Defeats </a:t>
            </a:r>
            <a:r>
              <a:rPr lang="en-US" altLang="en-US" sz="2800" b="1">
                <a:solidFill>
                  <a:schemeClr val="hlink"/>
                </a:solidFill>
              </a:rPr>
              <a:t>→</a:t>
            </a:r>
          </a:p>
        </p:txBody>
      </p:sp>
      <p:sp>
        <p:nvSpPr>
          <p:cNvPr id="43052" name="Text Box 127"/>
          <p:cNvSpPr txBox="1">
            <a:spLocks noChangeArrowheads="1"/>
          </p:cNvSpPr>
          <p:nvPr/>
        </p:nvSpPr>
        <p:spPr bwMode="auto">
          <a:xfrm>
            <a:off x="7769226" y="4868864"/>
            <a:ext cx="19081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b="1" u="sng">
                <a:solidFill>
                  <a:schemeClr val="hlink"/>
                </a:solidFill>
              </a:rPr>
              <a:t>DELAY</a:t>
            </a:r>
          </a:p>
        </p:txBody>
      </p:sp>
      <p:sp>
        <p:nvSpPr>
          <p:cNvPr id="43053" name="Rectangle 128"/>
          <p:cNvSpPr>
            <a:spLocks noChangeArrowheads="1"/>
          </p:cNvSpPr>
          <p:nvPr/>
        </p:nvSpPr>
        <p:spPr bwMode="auto">
          <a:xfrm>
            <a:off x="7410450" y="1412876"/>
            <a:ext cx="1943100" cy="4716463"/>
          </a:xfrm>
          <a:prstGeom prst="rect">
            <a:avLst/>
          </a:prstGeom>
          <a:solidFill>
            <a:srgbClr val="FFFFB5">
              <a:alpha val="16862"/>
            </a:srgbClr>
          </a:solidFill>
          <a:ln w="317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43054" name="Oval 129"/>
          <p:cNvSpPr>
            <a:spLocks noChangeArrowheads="1"/>
          </p:cNvSpPr>
          <p:nvPr/>
        </p:nvSpPr>
        <p:spPr bwMode="auto">
          <a:xfrm>
            <a:off x="7697788" y="4760913"/>
            <a:ext cx="1619250" cy="792162"/>
          </a:xfrm>
          <a:prstGeom prst="ellipse">
            <a:avLst/>
          </a:prstGeom>
          <a:noFill/>
          <a:ln w="635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43055" name="Picture 130" descr="Tencom2"/>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186488" y="2420939"/>
            <a:ext cx="444500" cy="395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056" name="Group 131"/>
          <p:cNvGrpSpPr>
            <a:grpSpLocks/>
          </p:cNvGrpSpPr>
          <p:nvPr/>
        </p:nvGrpSpPr>
        <p:grpSpPr bwMode="auto">
          <a:xfrm>
            <a:off x="6065839" y="2927350"/>
            <a:ext cx="1163637" cy="609600"/>
            <a:chOff x="3689" y="1844"/>
            <a:chExt cx="733" cy="384"/>
          </a:xfrm>
        </p:grpSpPr>
        <p:grpSp>
          <p:nvGrpSpPr>
            <p:cNvPr id="43063" name="Group 132"/>
            <p:cNvGrpSpPr>
              <a:grpSpLocks/>
            </p:cNvGrpSpPr>
            <p:nvPr/>
          </p:nvGrpSpPr>
          <p:grpSpPr bwMode="auto">
            <a:xfrm>
              <a:off x="4173" y="1844"/>
              <a:ext cx="249" cy="384"/>
              <a:chOff x="2638" y="2131"/>
              <a:chExt cx="1380" cy="2073"/>
            </a:xfrm>
          </p:grpSpPr>
          <p:sp>
            <p:nvSpPr>
              <p:cNvPr id="43065" name="Freeform 133"/>
              <p:cNvSpPr>
                <a:spLocks/>
              </p:cNvSpPr>
              <p:nvPr/>
            </p:nvSpPr>
            <p:spPr bwMode="auto">
              <a:xfrm>
                <a:off x="2711" y="2329"/>
                <a:ext cx="1307" cy="1875"/>
              </a:xfrm>
              <a:custGeom>
                <a:avLst/>
                <a:gdLst>
                  <a:gd name="T0" fmla="*/ 0 w 2615"/>
                  <a:gd name="T1" fmla="*/ 401 h 3750"/>
                  <a:gd name="T2" fmla="*/ 12 w 2615"/>
                  <a:gd name="T3" fmla="*/ 317 h 3750"/>
                  <a:gd name="T4" fmla="*/ 40 w 2615"/>
                  <a:gd name="T5" fmla="*/ 279 h 3750"/>
                  <a:gd name="T6" fmla="*/ 45 w 2615"/>
                  <a:gd name="T7" fmla="*/ 213 h 3750"/>
                  <a:gd name="T8" fmla="*/ 55 w 2615"/>
                  <a:gd name="T9" fmla="*/ 149 h 3750"/>
                  <a:gd name="T10" fmla="*/ 102 w 2615"/>
                  <a:gd name="T11" fmla="*/ 108 h 3750"/>
                  <a:gd name="T12" fmla="*/ 169 w 2615"/>
                  <a:gd name="T13" fmla="*/ 105 h 3750"/>
                  <a:gd name="T14" fmla="*/ 203 w 2615"/>
                  <a:gd name="T15" fmla="*/ 104 h 3750"/>
                  <a:gd name="T16" fmla="*/ 169 w 2615"/>
                  <a:gd name="T17" fmla="*/ 45 h 3750"/>
                  <a:gd name="T18" fmla="*/ 158 w 2615"/>
                  <a:gd name="T19" fmla="*/ 0 h 3750"/>
                  <a:gd name="T20" fmla="*/ 187 w 2615"/>
                  <a:gd name="T21" fmla="*/ 17 h 3750"/>
                  <a:gd name="T22" fmla="*/ 226 w 2615"/>
                  <a:gd name="T23" fmla="*/ 25 h 3750"/>
                  <a:gd name="T24" fmla="*/ 267 w 2615"/>
                  <a:gd name="T25" fmla="*/ 25 h 3750"/>
                  <a:gd name="T26" fmla="*/ 293 w 2615"/>
                  <a:gd name="T27" fmla="*/ 37 h 3750"/>
                  <a:gd name="T28" fmla="*/ 314 w 2615"/>
                  <a:gd name="T29" fmla="*/ 15 h 3750"/>
                  <a:gd name="T30" fmla="*/ 326 w 2615"/>
                  <a:gd name="T31" fmla="*/ 8 h 3750"/>
                  <a:gd name="T32" fmla="*/ 304 w 2615"/>
                  <a:gd name="T33" fmla="*/ 58 h 3750"/>
                  <a:gd name="T34" fmla="*/ 297 w 2615"/>
                  <a:gd name="T35" fmla="*/ 107 h 3750"/>
                  <a:gd name="T36" fmla="*/ 286 w 2615"/>
                  <a:gd name="T37" fmla="*/ 148 h 3750"/>
                  <a:gd name="T38" fmla="*/ 300 w 2615"/>
                  <a:gd name="T39" fmla="*/ 217 h 3750"/>
                  <a:gd name="T40" fmla="*/ 289 w 2615"/>
                  <a:gd name="T41" fmla="*/ 295 h 3750"/>
                  <a:gd name="T42" fmla="*/ 298 w 2615"/>
                  <a:gd name="T43" fmla="*/ 350 h 3750"/>
                  <a:gd name="T44" fmla="*/ 307 w 2615"/>
                  <a:gd name="T45" fmla="*/ 401 h 3750"/>
                  <a:gd name="T46" fmla="*/ 325 w 2615"/>
                  <a:gd name="T47" fmla="*/ 445 h 3750"/>
                  <a:gd name="T48" fmla="*/ 292 w 2615"/>
                  <a:gd name="T49" fmla="*/ 450 h 3750"/>
                  <a:gd name="T50" fmla="*/ 282 w 2615"/>
                  <a:gd name="T51" fmla="*/ 411 h 3750"/>
                  <a:gd name="T52" fmla="*/ 278 w 2615"/>
                  <a:gd name="T53" fmla="*/ 377 h 3750"/>
                  <a:gd name="T54" fmla="*/ 260 w 2615"/>
                  <a:gd name="T55" fmla="*/ 343 h 3750"/>
                  <a:gd name="T56" fmla="*/ 258 w 2615"/>
                  <a:gd name="T57" fmla="*/ 309 h 3750"/>
                  <a:gd name="T58" fmla="*/ 225 w 2615"/>
                  <a:gd name="T59" fmla="*/ 287 h 3750"/>
                  <a:gd name="T60" fmla="*/ 233 w 2615"/>
                  <a:gd name="T61" fmla="*/ 343 h 3750"/>
                  <a:gd name="T62" fmla="*/ 236 w 2615"/>
                  <a:gd name="T63" fmla="*/ 396 h 3750"/>
                  <a:gd name="T64" fmla="*/ 252 w 2615"/>
                  <a:gd name="T65" fmla="*/ 466 h 3750"/>
                  <a:gd name="T66" fmla="*/ 234 w 2615"/>
                  <a:gd name="T67" fmla="*/ 469 h 3750"/>
                  <a:gd name="T68" fmla="*/ 207 w 2615"/>
                  <a:gd name="T69" fmla="*/ 441 h 3750"/>
                  <a:gd name="T70" fmla="*/ 209 w 2615"/>
                  <a:gd name="T71" fmla="*/ 389 h 3750"/>
                  <a:gd name="T72" fmla="*/ 193 w 2615"/>
                  <a:gd name="T73" fmla="*/ 356 h 3750"/>
                  <a:gd name="T74" fmla="*/ 186 w 2615"/>
                  <a:gd name="T75" fmla="*/ 312 h 3750"/>
                  <a:gd name="T76" fmla="*/ 138 w 2615"/>
                  <a:gd name="T77" fmla="*/ 282 h 3750"/>
                  <a:gd name="T78" fmla="*/ 91 w 2615"/>
                  <a:gd name="T79" fmla="*/ 298 h 3750"/>
                  <a:gd name="T80" fmla="*/ 58 w 2615"/>
                  <a:gd name="T81" fmla="*/ 328 h 3750"/>
                  <a:gd name="T82" fmla="*/ 38 w 2615"/>
                  <a:gd name="T83" fmla="*/ 379 h 3750"/>
                  <a:gd name="T84" fmla="*/ 38 w 2615"/>
                  <a:gd name="T85" fmla="*/ 452 h 3750"/>
                  <a:gd name="T86" fmla="*/ 14 w 2615"/>
                  <a:gd name="T87" fmla="*/ 456 h 3750"/>
                  <a:gd name="T88" fmla="*/ 0 w 2615"/>
                  <a:gd name="T89" fmla="*/ 453 h 37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615"/>
                  <a:gd name="T136" fmla="*/ 0 h 3750"/>
                  <a:gd name="T137" fmla="*/ 2615 w 2615"/>
                  <a:gd name="T138" fmla="*/ 3750 h 37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615" h="3750">
                    <a:moveTo>
                      <a:pt x="0" y="3621"/>
                    </a:moveTo>
                    <a:lnTo>
                      <a:pt x="0" y="3201"/>
                    </a:lnTo>
                    <a:lnTo>
                      <a:pt x="89" y="2864"/>
                    </a:lnTo>
                    <a:lnTo>
                      <a:pt x="100" y="2530"/>
                    </a:lnTo>
                    <a:lnTo>
                      <a:pt x="216" y="2393"/>
                    </a:lnTo>
                    <a:lnTo>
                      <a:pt x="325" y="2225"/>
                    </a:lnTo>
                    <a:lnTo>
                      <a:pt x="325" y="1978"/>
                    </a:lnTo>
                    <a:lnTo>
                      <a:pt x="366" y="1703"/>
                    </a:lnTo>
                    <a:lnTo>
                      <a:pt x="385" y="1406"/>
                    </a:lnTo>
                    <a:lnTo>
                      <a:pt x="444" y="1189"/>
                    </a:lnTo>
                    <a:lnTo>
                      <a:pt x="604" y="984"/>
                    </a:lnTo>
                    <a:lnTo>
                      <a:pt x="819" y="864"/>
                    </a:lnTo>
                    <a:lnTo>
                      <a:pt x="1085" y="817"/>
                    </a:lnTo>
                    <a:lnTo>
                      <a:pt x="1353" y="834"/>
                    </a:lnTo>
                    <a:lnTo>
                      <a:pt x="1647" y="944"/>
                    </a:lnTo>
                    <a:lnTo>
                      <a:pt x="1630" y="826"/>
                    </a:lnTo>
                    <a:lnTo>
                      <a:pt x="1609" y="558"/>
                    </a:lnTo>
                    <a:lnTo>
                      <a:pt x="1353" y="353"/>
                    </a:lnTo>
                    <a:lnTo>
                      <a:pt x="1222" y="96"/>
                    </a:lnTo>
                    <a:lnTo>
                      <a:pt x="1265" y="0"/>
                    </a:lnTo>
                    <a:lnTo>
                      <a:pt x="1381" y="38"/>
                    </a:lnTo>
                    <a:lnTo>
                      <a:pt x="1501" y="134"/>
                    </a:lnTo>
                    <a:lnTo>
                      <a:pt x="1630" y="285"/>
                    </a:lnTo>
                    <a:lnTo>
                      <a:pt x="1815" y="195"/>
                    </a:lnTo>
                    <a:lnTo>
                      <a:pt x="1984" y="174"/>
                    </a:lnTo>
                    <a:lnTo>
                      <a:pt x="2142" y="195"/>
                    </a:lnTo>
                    <a:lnTo>
                      <a:pt x="2299" y="245"/>
                    </a:lnTo>
                    <a:lnTo>
                      <a:pt x="2349" y="292"/>
                    </a:lnTo>
                    <a:lnTo>
                      <a:pt x="2419" y="226"/>
                    </a:lnTo>
                    <a:lnTo>
                      <a:pt x="2516" y="115"/>
                    </a:lnTo>
                    <a:lnTo>
                      <a:pt x="2577" y="17"/>
                    </a:lnTo>
                    <a:lnTo>
                      <a:pt x="2615" y="58"/>
                    </a:lnTo>
                    <a:lnTo>
                      <a:pt x="2588" y="323"/>
                    </a:lnTo>
                    <a:lnTo>
                      <a:pt x="2438" y="461"/>
                    </a:lnTo>
                    <a:lnTo>
                      <a:pt x="2419" y="688"/>
                    </a:lnTo>
                    <a:lnTo>
                      <a:pt x="2379" y="855"/>
                    </a:lnTo>
                    <a:lnTo>
                      <a:pt x="2309" y="1024"/>
                    </a:lnTo>
                    <a:lnTo>
                      <a:pt x="2290" y="1180"/>
                    </a:lnTo>
                    <a:lnTo>
                      <a:pt x="2400" y="1444"/>
                    </a:lnTo>
                    <a:lnTo>
                      <a:pt x="2400" y="1733"/>
                    </a:lnTo>
                    <a:lnTo>
                      <a:pt x="2309" y="2174"/>
                    </a:lnTo>
                    <a:lnTo>
                      <a:pt x="2318" y="2353"/>
                    </a:lnTo>
                    <a:lnTo>
                      <a:pt x="2358" y="2511"/>
                    </a:lnTo>
                    <a:lnTo>
                      <a:pt x="2389" y="2796"/>
                    </a:lnTo>
                    <a:lnTo>
                      <a:pt x="2410" y="2993"/>
                    </a:lnTo>
                    <a:lnTo>
                      <a:pt x="2457" y="3201"/>
                    </a:lnTo>
                    <a:lnTo>
                      <a:pt x="2546" y="3316"/>
                    </a:lnTo>
                    <a:lnTo>
                      <a:pt x="2605" y="3554"/>
                    </a:lnTo>
                    <a:lnTo>
                      <a:pt x="2467" y="3643"/>
                    </a:lnTo>
                    <a:lnTo>
                      <a:pt x="2339" y="3594"/>
                    </a:lnTo>
                    <a:lnTo>
                      <a:pt x="2280" y="3406"/>
                    </a:lnTo>
                    <a:lnTo>
                      <a:pt x="2259" y="3288"/>
                    </a:lnTo>
                    <a:lnTo>
                      <a:pt x="2221" y="3201"/>
                    </a:lnTo>
                    <a:lnTo>
                      <a:pt x="2231" y="3012"/>
                    </a:lnTo>
                    <a:lnTo>
                      <a:pt x="2182" y="2874"/>
                    </a:lnTo>
                    <a:lnTo>
                      <a:pt x="2085" y="2737"/>
                    </a:lnTo>
                    <a:lnTo>
                      <a:pt x="2073" y="2619"/>
                    </a:lnTo>
                    <a:lnTo>
                      <a:pt x="2064" y="2469"/>
                    </a:lnTo>
                    <a:lnTo>
                      <a:pt x="1974" y="2214"/>
                    </a:lnTo>
                    <a:lnTo>
                      <a:pt x="1807" y="2294"/>
                    </a:lnTo>
                    <a:lnTo>
                      <a:pt x="1807" y="2469"/>
                    </a:lnTo>
                    <a:lnTo>
                      <a:pt x="1866" y="2737"/>
                    </a:lnTo>
                    <a:lnTo>
                      <a:pt x="1855" y="2963"/>
                    </a:lnTo>
                    <a:lnTo>
                      <a:pt x="1895" y="3161"/>
                    </a:lnTo>
                    <a:lnTo>
                      <a:pt x="1946" y="3398"/>
                    </a:lnTo>
                    <a:lnTo>
                      <a:pt x="2022" y="3723"/>
                    </a:lnTo>
                    <a:lnTo>
                      <a:pt x="1936" y="3712"/>
                    </a:lnTo>
                    <a:lnTo>
                      <a:pt x="1876" y="3750"/>
                    </a:lnTo>
                    <a:lnTo>
                      <a:pt x="1725" y="3702"/>
                    </a:lnTo>
                    <a:lnTo>
                      <a:pt x="1659" y="3524"/>
                    </a:lnTo>
                    <a:lnTo>
                      <a:pt x="1659" y="3297"/>
                    </a:lnTo>
                    <a:lnTo>
                      <a:pt x="1678" y="3111"/>
                    </a:lnTo>
                    <a:lnTo>
                      <a:pt x="1638" y="3012"/>
                    </a:lnTo>
                    <a:lnTo>
                      <a:pt x="1549" y="2847"/>
                    </a:lnTo>
                    <a:lnTo>
                      <a:pt x="1531" y="2638"/>
                    </a:lnTo>
                    <a:lnTo>
                      <a:pt x="1490" y="2490"/>
                    </a:lnTo>
                    <a:lnTo>
                      <a:pt x="1362" y="2284"/>
                    </a:lnTo>
                    <a:lnTo>
                      <a:pt x="1106" y="2254"/>
                    </a:lnTo>
                    <a:lnTo>
                      <a:pt x="889" y="2096"/>
                    </a:lnTo>
                    <a:lnTo>
                      <a:pt x="731" y="2381"/>
                    </a:lnTo>
                    <a:lnTo>
                      <a:pt x="581" y="2520"/>
                    </a:lnTo>
                    <a:lnTo>
                      <a:pt x="465" y="2619"/>
                    </a:lnTo>
                    <a:lnTo>
                      <a:pt x="347" y="2847"/>
                    </a:lnTo>
                    <a:lnTo>
                      <a:pt x="306" y="3031"/>
                    </a:lnTo>
                    <a:lnTo>
                      <a:pt x="306" y="3240"/>
                    </a:lnTo>
                    <a:lnTo>
                      <a:pt x="306" y="3613"/>
                    </a:lnTo>
                    <a:lnTo>
                      <a:pt x="188" y="3594"/>
                    </a:lnTo>
                    <a:lnTo>
                      <a:pt x="119" y="3643"/>
                    </a:lnTo>
                    <a:lnTo>
                      <a:pt x="0" y="36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6" name="Freeform 134"/>
              <p:cNvSpPr>
                <a:spLocks/>
              </p:cNvSpPr>
              <p:nvPr/>
            </p:nvSpPr>
            <p:spPr bwMode="auto">
              <a:xfrm>
                <a:off x="2915" y="2670"/>
                <a:ext cx="167" cy="250"/>
              </a:xfrm>
              <a:custGeom>
                <a:avLst/>
                <a:gdLst>
                  <a:gd name="T0" fmla="*/ 33 w 335"/>
                  <a:gd name="T1" fmla="*/ 0 h 502"/>
                  <a:gd name="T2" fmla="*/ 25 w 335"/>
                  <a:gd name="T3" fmla="*/ 9 h 502"/>
                  <a:gd name="T4" fmla="*/ 28 w 335"/>
                  <a:gd name="T5" fmla="*/ 17 h 502"/>
                  <a:gd name="T6" fmla="*/ 25 w 335"/>
                  <a:gd name="T7" fmla="*/ 25 h 502"/>
                  <a:gd name="T8" fmla="*/ 30 w 335"/>
                  <a:gd name="T9" fmla="*/ 30 h 502"/>
                  <a:gd name="T10" fmla="*/ 30 w 335"/>
                  <a:gd name="T11" fmla="*/ 40 h 502"/>
                  <a:gd name="T12" fmla="*/ 34 w 335"/>
                  <a:gd name="T13" fmla="*/ 44 h 502"/>
                  <a:gd name="T14" fmla="*/ 34 w 335"/>
                  <a:gd name="T15" fmla="*/ 52 h 502"/>
                  <a:gd name="T16" fmla="*/ 41 w 335"/>
                  <a:gd name="T17" fmla="*/ 62 h 502"/>
                  <a:gd name="T18" fmla="*/ 15 w 335"/>
                  <a:gd name="T19" fmla="*/ 55 h 502"/>
                  <a:gd name="T20" fmla="*/ 3 w 335"/>
                  <a:gd name="T21" fmla="*/ 47 h 502"/>
                  <a:gd name="T22" fmla="*/ 0 w 335"/>
                  <a:gd name="T23" fmla="*/ 36 h 502"/>
                  <a:gd name="T24" fmla="*/ 1 w 335"/>
                  <a:gd name="T25" fmla="*/ 26 h 502"/>
                  <a:gd name="T26" fmla="*/ 7 w 335"/>
                  <a:gd name="T27" fmla="*/ 12 h 502"/>
                  <a:gd name="T28" fmla="*/ 13 w 335"/>
                  <a:gd name="T29" fmla="*/ 32 h 502"/>
                  <a:gd name="T30" fmla="*/ 15 w 335"/>
                  <a:gd name="T31" fmla="*/ 14 h 502"/>
                  <a:gd name="T32" fmla="*/ 22 w 335"/>
                  <a:gd name="T33" fmla="*/ 3 h 502"/>
                  <a:gd name="T34" fmla="*/ 33 w 335"/>
                  <a:gd name="T35" fmla="*/ 0 h 502"/>
                  <a:gd name="T36" fmla="*/ 33 w 335"/>
                  <a:gd name="T37" fmla="*/ 0 h 5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5"/>
                  <a:gd name="T58" fmla="*/ 0 h 502"/>
                  <a:gd name="T59" fmla="*/ 335 w 335"/>
                  <a:gd name="T60" fmla="*/ 502 h 5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5" h="502">
                    <a:moveTo>
                      <a:pt x="266" y="0"/>
                    </a:moveTo>
                    <a:lnTo>
                      <a:pt x="207" y="78"/>
                    </a:lnTo>
                    <a:lnTo>
                      <a:pt x="226" y="137"/>
                    </a:lnTo>
                    <a:lnTo>
                      <a:pt x="207" y="207"/>
                    </a:lnTo>
                    <a:lnTo>
                      <a:pt x="245" y="245"/>
                    </a:lnTo>
                    <a:lnTo>
                      <a:pt x="245" y="325"/>
                    </a:lnTo>
                    <a:lnTo>
                      <a:pt x="276" y="356"/>
                    </a:lnTo>
                    <a:lnTo>
                      <a:pt x="276" y="422"/>
                    </a:lnTo>
                    <a:lnTo>
                      <a:pt x="335" y="502"/>
                    </a:lnTo>
                    <a:lnTo>
                      <a:pt x="120" y="443"/>
                    </a:lnTo>
                    <a:lnTo>
                      <a:pt x="31" y="384"/>
                    </a:lnTo>
                    <a:lnTo>
                      <a:pt x="0" y="295"/>
                    </a:lnTo>
                    <a:lnTo>
                      <a:pt x="10" y="215"/>
                    </a:lnTo>
                    <a:lnTo>
                      <a:pt x="61" y="99"/>
                    </a:lnTo>
                    <a:lnTo>
                      <a:pt x="108" y="264"/>
                    </a:lnTo>
                    <a:lnTo>
                      <a:pt x="120" y="116"/>
                    </a:lnTo>
                    <a:lnTo>
                      <a:pt x="177" y="27"/>
                    </a:lnTo>
                    <a:lnTo>
                      <a:pt x="266"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7" name="Freeform 135"/>
              <p:cNvSpPr>
                <a:spLocks/>
              </p:cNvSpPr>
              <p:nvPr/>
            </p:nvSpPr>
            <p:spPr bwMode="auto">
              <a:xfrm>
                <a:off x="2638" y="3148"/>
                <a:ext cx="469" cy="827"/>
              </a:xfrm>
              <a:custGeom>
                <a:avLst/>
                <a:gdLst>
                  <a:gd name="T0" fmla="*/ 117 w 939"/>
                  <a:gd name="T1" fmla="*/ 0 h 1656"/>
                  <a:gd name="T2" fmla="*/ 103 w 939"/>
                  <a:gd name="T3" fmla="*/ 8 h 1656"/>
                  <a:gd name="T4" fmla="*/ 91 w 939"/>
                  <a:gd name="T5" fmla="*/ 26 h 1656"/>
                  <a:gd name="T6" fmla="*/ 76 w 939"/>
                  <a:gd name="T7" fmla="*/ 29 h 1656"/>
                  <a:gd name="T8" fmla="*/ 76 w 939"/>
                  <a:gd name="T9" fmla="*/ 37 h 1656"/>
                  <a:gd name="T10" fmla="*/ 61 w 939"/>
                  <a:gd name="T11" fmla="*/ 30 h 1656"/>
                  <a:gd name="T12" fmla="*/ 67 w 939"/>
                  <a:gd name="T13" fmla="*/ 45 h 1656"/>
                  <a:gd name="T14" fmla="*/ 53 w 939"/>
                  <a:gd name="T15" fmla="*/ 43 h 1656"/>
                  <a:gd name="T16" fmla="*/ 56 w 939"/>
                  <a:gd name="T17" fmla="*/ 55 h 1656"/>
                  <a:gd name="T18" fmla="*/ 45 w 939"/>
                  <a:gd name="T19" fmla="*/ 56 h 1656"/>
                  <a:gd name="T20" fmla="*/ 47 w 939"/>
                  <a:gd name="T21" fmla="*/ 71 h 1656"/>
                  <a:gd name="T22" fmla="*/ 36 w 939"/>
                  <a:gd name="T23" fmla="*/ 77 h 1656"/>
                  <a:gd name="T24" fmla="*/ 35 w 939"/>
                  <a:gd name="T25" fmla="*/ 87 h 1656"/>
                  <a:gd name="T26" fmla="*/ 28 w 939"/>
                  <a:gd name="T27" fmla="*/ 92 h 1656"/>
                  <a:gd name="T28" fmla="*/ 31 w 939"/>
                  <a:gd name="T29" fmla="*/ 105 h 1656"/>
                  <a:gd name="T30" fmla="*/ 28 w 939"/>
                  <a:gd name="T31" fmla="*/ 115 h 1656"/>
                  <a:gd name="T32" fmla="*/ 29 w 939"/>
                  <a:gd name="T33" fmla="*/ 131 h 1656"/>
                  <a:gd name="T34" fmla="*/ 26 w 939"/>
                  <a:gd name="T35" fmla="*/ 145 h 1656"/>
                  <a:gd name="T36" fmla="*/ 29 w 939"/>
                  <a:gd name="T37" fmla="*/ 162 h 1656"/>
                  <a:gd name="T38" fmla="*/ 29 w 939"/>
                  <a:gd name="T39" fmla="*/ 181 h 1656"/>
                  <a:gd name="T40" fmla="*/ 28 w 939"/>
                  <a:gd name="T41" fmla="*/ 190 h 1656"/>
                  <a:gd name="T42" fmla="*/ 22 w 939"/>
                  <a:gd name="T43" fmla="*/ 185 h 1656"/>
                  <a:gd name="T44" fmla="*/ 10 w 939"/>
                  <a:gd name="T45" fmla="*/ 191 h 1656"/>
                  <a:gd name="T46" fmla="*/ 5 w 939"/>
                  <a:gd name="T47" fmla="*/ 184 h 1656"/>
                  <a:gd name="T48" fmla="*/ 5 w 939"/>
                  <a:gd name="T49" fmla="*/ 152 h 1656"/>
                  <a:gd name="T50" fmla="*/ 15 w 939"/>
                  <a:gd name="T51" fmla="*/ 108 h 1656"/>
                  <a:gd name="T52" fmla="*/ 0 w 939"/>
                  <a:gd name="T53" fmla="*/ 148 h 1656"/>
                  <a:gd name="T54" fmla="*/ 1 w 939"/>
                  <a:gd name="T55" fmla="*/ 201 h 1656"/>
                  <a:gd name="T56" fmla="*/ 17 w 939"/>
                  <a:gd name="T57" fmla="*/ 206 h 1656"/>
                  <a:gd name="T58" fmla="*/ 28 w 939"/>
                  <a:gd name="T59" fmla="*/ 201 h 1656"/>
                  <a:gd name="T60" fmla="*/ 36 w 939"/>
                  <a:gd name="T61" fmla="*/ 204 h 1656"/>
                  <a:gd name="T62" fmla="*/ 40 w 939"/>
                  <a:gd name="T63" fmla="*/ 168 h 1656"/>
                  <a:gd name="T64" fmla="*/ 38 w 939"/>
                  <a:gd name="T65" fmla="*/ 143 h 1656"/>
                  <a:gd name="T66" fmla="*/ 43 w 939"/>
                  <a:gd name="T67" fmla="*/ 106 h 1656"/>
                  <a:gd name="T68" fmla="*/ 59 w 939"/>
                  <a:gd name="T69" fmla="*/ 75 h 1656"/>
                  <a:gd name="T70" fmla="*/ 86 w 939"/>
                  <a:gd name="T71" fmla="*/ 54 h 1656"/>
                  <a:gd name="T72" fmla="*/ 103 w 939"/>
                  <a:gd name="T73" fmla="*/ 28 h 1656"/>
                  <a:gd name="T74" fmla="*/ 111 w 939"/>
                  <a:gd name="T75" fmla="*/ 12 h 1656"/>
                  <a:gd name="T76" fmla="*/ 117 w 939"/>
                  <a:gd name="T77" fmla="*/ 0 h 1656"/>
                  <a:gd name="T78" fmla="*/ 117 w 939"/>
                  <a:gd name="T79" fmla="*/ 0 h 16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9"/>
                  <a:gd name="T121" fmla="*/ 0 h 1656"/>
                  <a:gd name="T122" fmla="*/ 939 w 939"/>
                  <a:gd name="T123" fmla="*/ 1656 h 16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9" h="1656">
                    <a:moveTo>
                      <a:pt x="939" y="0"/>
                    </a:moveTo>
                    <a:lnTo>
                      <a:pt x="829" y="69"/>
                    </a:lnTo>
                    <a:lnTo>
                      <a:pt x="730" y="215"/>
                    </a:lnTo>
                    <a:lnTo>
                      <a:pt x="614" y="234"/>
                    </a:lnTo>
                    <a:lnTo>
                      <a:pt x="614" y="302"/>
                    </a:lnTo>
                    <a:lnTo>
                      <a:pt x="492" y="245"/>
                    </a:lnTo>
                    <a:lnTo>
                      <a:pt x="536" y="363"/>
                    </a:lnTo>
                    <a:lnTo>
                      <a:pt x="424" y="344"/>
                    </a:lnTo>
                    <a:lnTo>
                      <a:pt x="454" y="441"/>
                    </a:lnTo>
                    <a:lnTo>
                      <a:pt x="365" y="454"/>
                    </a:lnTo>
                    <a:lnTo>
                      <a:pt x="376" y="570"/>
                    </a:lnTo>
                    <a:lnTo>
                      <a:pt x="295" y="620"/>
                    </a:lnTo>
                    <a:lnTo>
                      <a:pt x="287" y="698"/>
                    </a:lnTo>
                    <a:lnTo>
                      <a:pt x="226" y="738"/>
                    </a:lnTo>
                    <a:lnTo>
                      <a:pt x="249" y="848"/>
                    </a:lnTo>
                    <a:lnTo>
                      <a:pt x="226" y="924"/>
                    </a:lnTo>
                    <a:lnTo>
                      <a:pt x="236" y="1055"/>
                    </a:lnTo>
                    <a:lnTo>
                      <a:pt x="209" y="1162"/>
                    </a:lnTo>
                    <a:lnTo>
                      <a:pt x="236" y="1298"/>
                    </a:lnTo>
                    <a:lnTo>
                      <a:pt x="236" y="1454"/>
                    </a:lnTo>
                    <a:lnTo>
                      <a:pt x="226" y="1525"/>
                    </a:lnTo>
                    <a:lnTo>
                      <a:pt x="177" y="1485"/>
                    </a:lnTo>
                    <a:lnTo>
                      <a:pt x="80" y="1536"/>
                    </a:lnTo>
                    <a:lnTo>
                      <a:pt x="40" y="1475"/>
                    </a:lnTo>
                    <a:lnTo>
                      <a:pt x="40" y="1221"/>
                    </a:lnTo>
                    <a:lnTo>
                      <a:pt x="120" y="865"/>
                    </a:lnTo>
                    <a:lnTo>
                      <a:pt x="0" y="1190"/>
                    </a:lnTo>
                    <a:lnTo>
                      <a:pt x="10" y="1614"/>
                    </a:lnTo>
                    <a:lnTo>
                      <a:pt x="137" y="1656"/>
                    </a:lnTo>
                    <a:lnTo>
                      <a:pt x="226" y="1614"/>
                    </a:lnTo>
                    <a:lnTo>
                      <a:pt x="295" y="1633"/>
                    </a:lnTo>
                    <a:lnTo>
                      <a:pt x="327" y="1348"/>
                    </a:lnTo>
                    <a:lnTo>
                      <a:pt x="308" y="1152"/>
                    </a:lnTo>
                    <a:lnTo>
                      <a:pt x="346" y="856"/>
                    </a:lnTo>
                    <a:lnTo>
                      <a:pt x="475" y="601"/>
                    </a:lnTo>
                    <a:lnTo>
                      <a:pt x="690" y="432"/>
                    </a:lnTo>
                    <a:lnTo>
                      <a:pt x="829" y="226"/>
                    </a:lnTo>
                    <a:lnTo>
                      <a:pt x="888" y="97"/>
                    </a:lnTo>
                    <a:lnTo>
                      <a:pt x="93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8" name="Freeform 136"/>
              <p:cNvSpPr>
                <a:spLocks/>
              </p:cNvSpPr>
              <p:nvPr/>
            </p:nvSpPr>
            <p:spPr bwMode="auto">
              <a:xfrm>
                <a:off x="2687" y="2571"/>
                <a:ext cx="459" cy="970"/>
              </a:xfrm>
              <a:custGeom>
                <a:avLst/>
                <a:gdLst>
                  <a:gd name="T0" fmla="*/ 3 w 918"/>
                  <a:gd name="T1" fmla="*/ 222 h 1941"/>
                  <a:gd name="T2" fmla="*/ 9 w 918"/>
                  <a:gd name="T3" fmla="*/ 214 h 1941"/>
                  <a:gd name="T4" fmla="*/ 18 w 918"/>
                  <a:gd name="T5" fmla="*/ 210 h 1941"/>
                  <a:gd name="T6" fmla="*/ 20 w 918"/>
                  <a:gd name="T7" fmla="*/ 198 h 1941"/>
                  <a:gd name="T8" fmla="*/ 29 w 918"/>
                  <a:gd name="T9" fmla="*/ 196 h 1941"/>
                  <a:gd name="T10" fmla="*/ 30 w 918"/>
                  <a:gd name="T11" fmla="*/ 184 h 1941"/>
                  <a:gd name="T12" fmla="*/ 39 w 918"/>
                  <a:gd name="T13" fmla="*/ 177 h 1941"/>
                  <a:gd name="T14" fmla="*/ 44 w 918"/>
                  <a:gd name="T15" fmla="*/ 166 h 1941"/>
                  <a:gd name="T16" fmla="*/ 40 w 918"/>
                  <a:gd name="T17" fmla="*/ 152 h 1941"/>
                  <a:gd name="T18" fmla="*/ 42 w 918"/>
                  <a:gd name="T19" fmla="*/ 142 h 1941"/>
                  <a:gd name="T20" fmla="*/ 41 w 918"/>
                  <a:gd name="T21" fmla="*/ 123 h 1941"/>
                  <a:gd name="T22" fmla="*/ 41 w 918"/>
                  <a:gd name="T23" fmla="*/ 99 h 1941"/>
                  <a:gd name="T24" fmla="*/ 44 w 918"/>
                  <a:gd name="T25" fmla="*/ 69 h 1941"/>
                  <a:gd name="T26" fmla="*/ 51 w 918"/>
                  <a:gd name="T27" fmla="*/ 45 h 1941"/>
                  <a:gd name="T28" fmla="*/ 63 w 918"/>
                  <a:gd name="T29" fmla="*/ 27 h 1941"/>
                  <a:gd name="T30" fmla="*/ 85 w 918"/>
                  <a:gd name="T31" fmla="*/ 11 h 1941"/>
                  <a:gd name="T32" fmla="*/ 115 w 918"/>
                  <a:gd name="T33" fmla="*/ 0 h 1941"/>
                  <a:gd name="T34" fmla="*/ 89 w 918"/>
                  <a:gd name="T35" fmla="*/ 4 h 1941"/>
                  <a:gd name="T36" fmla="*/ 62 w 918"/>
                  <a:gd name="T37" fmla="*/ 18 h 1941"/>
                  <a:gd name="T38" fmla="*/ 46 w 918"/>
                  <a:gd name="T39" fmla="*/ 43 h 1941"/>
                  <a:gd name="T40" fmla="*/ 37 w 918"/>
                  <a:gd name="T41" fmla="*/ 74 h 1941"/>
                  <a:gd name="T42" fmla="*/ 34 w 918"/>
                  <a:gd name="T43" fmla="*/ 115 h 1941"/>
                  <a:gd name="T44" fmla="*/ 29 w 918"/>
                  <a:gd name="T45" fmla="*/ 142 h 1941"/>
                  <a:gd name="T46" fmla="*/ 30 w 918"/>
                  <a:gd name="T47" fmla="*/ 165 h 1941"/>
                  <a:gd name="T48" fmla="*/ 25 w 918"/>
                  <a:gd name="T49" fmla="*/ 179 h 1941"/>
                  <a:gd name="T50" fmla="*/ 14 w 918"/>
                  <a:gd name="T51" fmla="*/ 195 h 1941"/>
                  <a:gd name="T52" fmla="*/ 3 w 918"/>
                  <a:gd name="T53" fmla="*/ 209 h 1941"/>
                  <a:gd name="T54" fmla="*/ 0 w 918"/>
                  <a:gd name="T55" fmla="*/ 242 h 1941"/>
                  <a:gd name="T56" fmla="*/ 3 w 918"/>
                  <a:gd name="T57" fmla="*/ 222 h 1941"/>
                  <a:gd name="T58" fmla="*/ 3 w 918"/>
                  <a:gd name="T59" fmla="*/ 222 h 19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8"/>
                  <a:gd name="T91" fmla="*/ 0 h 1941"/>
                  <a:gd name="T92" fmla="*/ 918 w 918"/>
                  <a:gd name="T93" fmla="*/ 1941 h 19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8" h="1941">
                    <a:moveTo>
                      <a:pt x="21" y="1783"/>
                    </a:moveTo>
                    <a:lnTo>
                      <a:pt x="70" y="1715"/>
                    </a:lnTo>
                    <a:lnTo>
                      <a:pt x="137" y="1685"/>
                    </a:lnTo>
                    <a:lnTo>
                      <a:pt x="158" y="1586"/>
                    </a:lnTo>
                    <a:lnTo>
                      <a:pt x="228" y="1574"/>
                    </a:lnTo>
                    <a:lnTo>
                      <a:pt x="236" y="1477"/>
                    </a:lnTo>
                    <a:lnTo>
                      <a:pt x="306" y="1418"/>
                    </a:lnTo>
                    <a:lnTo>
                      <a:pt x="348" y="1329"/>
                    </a:lnTo>
                    <a:lnTo>
                      <a:pt x="317" y="1223"/>
                    </a:lnTo>
                    <a:lnTo>
                      <a:pt x="334" y="1143"/>
                    </a:lnTo>
                    <a:lnTo>
                      <a:pt x="325" y="985"/>
                    </a:lnTo>
                    <a:lnTo>
                      <a:pt x="325" y="799"/>
                    </a:lnTo>
                    <a:lnTo>
                      <a:pt x="348" y="554"/>
                    </a:lnTo>
                    <a:lnTo>
                      <a:pt x="403" y="365"/>
                    </a:lnTo>
                    <a:lnTo>
                      <a:pt x="504" y="217"/>
                    </a:lnTo>
                    <a:lnTo>
                      <a:pt x="673" y="88"/>
                    </a:lnTo>
                    <a:lnTo>
                      <a:pt x="918" y="0"/>
                    </a:lnTo>
                    <a:lnTo>
                      <a:pt x="711" y="33"/>
                    </a:lnTo>
                    <a:lnTo>
                      <a:pt x="492" y="149"/>
                    </a:lnTo>
                    <a:lnTo>
                      <a:pt x="363" y="344"/>
                    </a:lnTo>
                    <a:lnTo>
                      <a:pt x="296" y="592"/>
                    </a:lnTo>
                    <a:lnTo>
                      <a:pt x="266" y="926"/>
                    </a:lnTo>
                    <a:lnTo>
                      <a:pt x="228" y="1143"/>
                    </a:lnTo>
                    <a:lnTo>
                      <a:pt x="236" y="1320"/>
                    </a:lnTo>
                    <a:lnTo>
                      <a:pt x="196" y="1439"/>
                    </a:lnTo>
                    <a:lnTo>
                      <a:pt x="110" y="1565"/>
                    </a:lnTo>
                    <a:lnTo>
                      <a:pt x="21" y="1675"/>
                    </a:lnTo>
                    <a:lnTo>
                      <a:pt x="0" y="1941"/>
                    </a:lnTo>
                    <a:lnTo>
                      <a:pt x="21" y="1783"/>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9" name="Freeform 137"/>
              <p:cNvSpPr>
                <a:spLocks/>
              </p:cNvSpPr>
              <p:nvPr/>
            </p:nvSpPr>
            <p:spPr bwMode="auto">
              <a:xfrm>
                <a:off x="3107" y="2762"/>
                <a:ext cx="217" cy="499"/>
              </a:xfrm>
              <a:custGeom>
                <a:avLst/>
                <a:gdLst>
                  <a:gd name="T0" fmla="*/ 13 w 433"/>
                  <a:gd name="T1" fmla="*/ 39 h 998"/>
                  <a:gd name="T2" fmla="*/ 10 w 433"/>
                  <a:gd name="T3" fmla="*/ 51 h 998"/>
                  <a:gd name="T4" fmla="*/ 10 w 433"/>
                  <a:gd name="T5" fmla="*/ 61 h 998"/>
                  <a:gd name="T6" fmla="*/ 10 w 433"/>
                  <a:gd name="T7" fmla="*/ 74 h 998"/>
                  <a:gd name="T8" fmla="*/ 4 w 433"/>
                  <a:gd name="T9" fmla="*/ 92 h 998"/>
                  <a:gd name="T10" fmla="*/ 0 w 433"/>
                  <a:gd name="T11" fmla="*/ 107 h 998"/>
                  <a:gd name="T12" fmla="*/ 4 w 433"/>
                  <a:gd name="T13" fmla="*/ 118 h 998"/>
                  <a:gd name="T14" fmla="*/ 37 w 433"/>
                  <a:gd name="T15" fmla="*/ 125 h 998"/>
                  <a:gd name="T16" fmla="*/ 52 w 433"/>
                  <a:gd name="T17" fmla="*/ 121 h 998"/>
                  <a:gd name="T18" fmla="*/ 55 w 433"/>
                  <a:gd name="T19" fmla="*/ 107 h 998"/>
                  <a:gd name="T20" fmla="*/ 51 w 433"/>
                  <a:gd name="T21" fmla="*/ 104 h 998"/>
                  <a:gd name="T22" fmla="*/ 53 w 433"/>
                  <a:gd name="T23" fmla="*/ 93 h 998"/>
                  <a:gd name="T24" fmla="*/ 47 w 433"/>
                  <a:gd name="T25" fmla="*/ 87 h 998"/>
                  <a:gd name="T26" fmla="*/ 50 w 433"/>
                  <a:gd name="T27" fmla="*/ 74 h 998"/>
                  <a:gd name="T28" fmla="*/ 47 w 433"/>
                  <a:gd name="T29" fmla="*/ 70 h 998"/>
                  <a:gd name="T30" fmla="*/ 50 w 433"/>
                  <a:gd name="T31" fmla="*/ 59 h 998"/>
                  <a:gd name="T32" fmla="*/ 45 w 433"/>
                  <a:gd name="T33" fmla="*/ 49 h 998"/>
                  <a:gd name="T34" fmla="*/ 43 w 433"/>
                  <a:gd name="T35" fmla="*/ 35 h 998"/>
                  <a:gd name="T36" fmla="*/ 45 w 433"/>
                  <a:gd name="T37" fmla="*/ 25 h 998"/>
                  <a:gd name="T38" fmla="*/ 55 w 433"/>
                  <a:gd name="T39" fmla="*/ 0 h 998"/>
                  <a:gd name="T40" fmla="*/ 41 w 433"/>
                  <a:gd name="T41" fmla="*/ 15 h 998"/>
                  <a:gd name="T42" fmla="*/ 34 w 433"/>
                  <a:gd name="T43" fmla="*/ 35 h 998"/>
                  <a:gd name="T44" fmla="*/ 30 w 433"/>
                  <a:gd name="T45" fmla="*/ 27 h 998"/>
                  <a:gd name="T46" fmla="*/ 23 w 433"/>
                  <a:gd name="T47" fmla="*/ 43 h 998"/>
                  <a:gd name="T48" fmla="*/ 21 w 433"/>
                  <a:gd name="T49" fmla="*/ 60 h 998"/>
                  <a:gd name="T50" fmla="*/ 19 w 433"/>
                  <a:gd name="T51" fmla="*/ 73 h 998"/>
                  <a:gd name="T52" fmla="*/ 15 w 433"/>
                  <a:gd name="T53" fmla="*/ 80 h 998"/>
                  <a:gd name="T54" fmla="*/ 15 w 433"/>
                  <a:gd name="T55" fmla="*/ 66 h 998"/>
                  <a:gd name="T56" fmla="*/ 11 w 433"/>
                  <a:gd name="T57" fmla="*/ 56 h 998"/>
                  <a:gd name="T58" fmla="*/ 11 w 433"/>
                  <a:gd name="T59" fmla="*/ 51 h 998"/>
                  <a:gd name="T60" fmla="*/ 13 w 433"/>
                  <a:gd name="T61" fmla="*/ 39 h 998"/>
                  <a:gd name="T62" fmla="*/ 13 w 433"/>
                  <a:gd name="T63" fmla="*/ 39 h 9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3"/>
                  <a:gd name="T97" fmla="*/ 0 h 998"/>
                  <a:gd name="T98" fmla="*/ 433 w 433"/>
                  <a:gd name="T99" fmla="*/ 998 h 99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3" h="998">
                    <a:moveTo>
                      <a:pt x="101" y="308"/>
                    </a:moveTo>
                    <a:lnTo>
                      <a:pt x="78" y="407"/>
                    </a:lnTo>
                    <a:lnTo>
                      <a:pt x="78" y="483"/>
                    </a:lnTo>
                    <a:lnTo>
                      <a:pt x="78" y="592"/>
                    </a:lnTo>
                    <a:lnTo>
                      <a:pt x="27" y="732"/>
                    </a:lnTo>
                    <a:lnTo>
                      <a:pt x="0" y="850"/>
                    </a:lnTo>
                    <a:lnTo>
                      <a:pt x="27" y="938"/>
                    </a:lnTo>
                    <a:lnTo>
                      <a:pt x="293" y="998"/>
                    </a:lnTo>
                    <a:lnTo>
                      <a:pt x="412" y="968"/>
                    </a:lnTo>
                    <a:lnTo>
                      <a:pt x="433" y="850"/>
                    </a:lnTo>
                    <a:lnTo>
                      <a:pt x="403" y="831"/>
                    </a:lnTo>
                    <a:lnTo>
                      <a:pt x="424" y="742"/>
                    </a:lnTo>
                    <a:lnTo>
                      <a:pt x="374" y="690"/>
                    </a:lnTo>
                    <a:lnTo>
                      <a:pt x="393" y="592"/>
                    </a:lnTo>
                    <a:lnTo>
                      <a:pt x="374" y="554"/>
                    </a:lnTo>
                    <a:lnTo>
                      <a:pt x="393" y="468"/>
                    </a:lnTo>
                    <a:lnTo>
                      <a:pt x="354" y="386"/>
                    </a:lnTo>
                    <a:lnTo>
                      <a:pt x="344" y="278"/>
                    </a:lnTo>
                    <a:lnTo>
                      <a:pt x="354" y="200"/>
                    </a:lnTo>
                    <a:lnTo>
                      <a:pt x="433" y="0"/>
                    </a:lnTo>
                    <a:lnTo>
                      <a:pt x="323" y="120"/>
                    </a:lnTo>
                    <a:lnTo>
                      <a:pt x="266" y="278"/>
                    </a:lnTo>
                    <a:lnTo>
                      <a:pt x="238" y="210"/>
                    </a:lnTo>
                    <a:lnTo>
                      <a:pt x="177" y="337"/>
                    </a:lnTo>
                    <a:lnTo>
                      <a:pt x="167" y="476"/>
                    </a:lnTo>
                    <a:lnTo>
                      <a:pt x="148" y="584"/>
                    </a:lnTo>
                    <a:lnTo>
                      <a:pt x="116" y="633"/>
                    </a:lnTo>
                    <a:lnTo>
                      <a:pt x="116" y="523"/>
                    </a:lnTo>
                    <a:lnTo>
                      <a:pt x="87" y="445"/>
                    </a:lnTo>
                    <a:lnTo>
                      <a:pt x="87" y="407"/>
                    </a:lnTo>
                    <a:lnTo>
                      <a:pt x="101" y="30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0" name="Freeform 138"/>
              <p:cNvSpPr>
                <a:spLocks/>
              </p:cNvSpPr>
              <p:nvPr/>
            </p:nvSpPr>
            <p:spPr bwMode="auto">
              <a:xfrm>
                <a:off x="3349" y="2496"/>
                <a:ext cx="473" cy="1522"/>
              </a:xfrm>
              <a:custGeom>
                <a:avLst/>
                <a:gdLst>
                  <a:gd name="T0" fmla="*/ 5 w 946"/>
                  <a:gd name="T1" fmla="*/ 41 h 3045"/>
                  <a:gd name="T2" fmla="*/ 8 w 946"/>
                  <a:gd name="T3" fmla="*/ 58 h 3045"/>
                  <a:gd name="T4" fmla="*/ 12 w 946"/>
                  <a:gd name="T5" fmla="*/ 107 h 3045"/>
                  <a:gd name="T6" fmla="*/ 28 w 946"/>
                  <a:gd name="T7" fmla="*/ 93 h 3045"/>
                  <a:gd name="T8" fmla="*/ 32 w 946"/>
                  <a:gd name="T9" fmla="*/ 59 h 3045"/>
                  <a:gd name="T10" fmla="*/ 45 w 946"/>
                  <a:gd name="T11" fmla="*/ 63 h 3045"/>
                  <a:gd name="T12" fmla="*/ 62 w 946"/>
                  <a:gd name="T13" fmla="*/ 88 h 3045"/>
                  <a:gd name="T14" fmla="*/ 52 w 946"/>
                  <a:gd name="T15" fmla="*/ 95 h 3045"/>
                  <a:gd name="T16" fmla="*/ 53 w 946"/>
                  <a:gd name="T17" fmla="*/ 103 h 3045"/>
                  <a:gd name="T18" fmla="*/ 46 w 946"/>
                  <a:gd name="T19" fmla="*/ 116 h 3045"/>
                  <a:gd name="T20" fmla="*/ 34 w 946"/>
                  <a:gd name="T21" fmla="*/ 119 h 3045"/>
                  <a:gd name="T22" fmla="*/ 15 w 946"/>
                  <a:gd name="T23" fmla="*/ 118 h 3045"/>
                  <a:gd name="T24" fmla="*/ 0 w 946"/>
                  <a:gd name="T25" fmla="*/ 114 h 3045"/>
                  <a:gd name="T26" fmla="*/ 16 w 946"/>
                  <a:gd name="T27" fmla="*/ 152 h 3045"/>
                  <a:gd name="T28" fmla="*/ 24 w 946"/>
                  <a:gd name="T29" fmla="*/ 166 h 3045"/>
                  <a:gd name="T30" fmla="*/ 29 w 946"/>
                  <a:gd name="T31" fmla="*/ 183 h 3045"/>
                  <a:gd name="T32" fmla="*/ 36 w 946"/>
                  <a:gd name="T33" fmla="*/ 196 h 3045"/>
                  <a:gd name="T34" fmla="*/ 46 w 946"/>
                  <a:gd name="T35" fmla="*/ 228 h 3045"/>
                  <a:gd name="T36" fmla="*/ 46 w 946"/>
                  <a:gd name="T37" fmla="*/ 260 h 3045"/>
                  <a:gd name="T38" fmla="*/ 50 w 946"/>
                  <a:gd name="T39" fmla="*/ 298 h 3045"/>
                  <a:gd name="T40" fmla="*/ 58 w 946"/>
                  <a:gd name="T41" fmla="*/ 341 h 3045"/>
                  <a:gd name="T42" fmla="*/ 58 w 946"/>
                  <a:gd name="T43" fmla="*/ 368 h 3045"/>
                  <a:gd name="T44" fmla="*/ 63 w 946"/>
                  <a:gd name="T45" fmla="*/ 380 h 3045"/>
                  <a:gd name="T46" fmla="*/ 75 w 946"/>
                  <a:gd name="T47" fmla="*/ 377 h 3045"/>
                  <a:gd name="T48" fmla="*/ 64 w 946"/>
                  <a:gd name="T49" fmla="*/ 328 h 3045"/>
                  <a:gd name="T50" fmla="*/ 56 w 946"/>
                  <a:gd name="T51" fmla="*/ 283 h 3045"/>
                  <a:gd name="T52" fmla="*/ 52 w 946"/>
                  <a:gd name="T53" fmla="*/ 233 h 3045"/>
                  <a:gd name="T54" fmla="*/ 51 w 946"/>
                  <a:gd name="T55" fmla="*/ 197 h 3045"/>
                  <a:gd name="T56" fmla="*/ 83 w 946"/>
                  <a:gd name="T57" fmla="*/ 223 h 3045"/>
                  <a:gd name="T58" fmla="*/ 92 w 946"/>
                  <a:gd name="T59" fmla="*/ 221 h 3045"/>
                  <a:gd name="T60" fmla="*/ 95 w 946"/>
                  <a:gd name="T61" fmla="*/ 203 h 3045"/>
                  <a:gd name="T62" fmla="*/ 105 w 946"/>
                  <a:gd name="T63" fmla="*/ 212 h 3045"/>
                  <a:gd name="T64" fmla="*/ 111 w 946"/>
                  <a:gd name="T65" fmla="*/ 227 h 3045"/>
                  <a:gd name="T66" fmla="*/ 116 w 946"/>
                  <a:gd name="T67" fmla="*/ 215 h 3045"/>
                  <a:gd name="T68" fmla="*/ 115 w 946"/>
                  <a:gd name="T69" fmla="*/ 176 h 3045"/>
                  <a:gd name="T70" fmla="*/ 109 w 946"/>
                  <a:gd name="T71" fmla="*/ 54 h 3045"/>
                  <a:gd name="T72" fmla="*/ 89 w 946"/>
                  <a:gd name="T73" fmla="*/ 64 h 3045"/>
                  <a:gd name="T74" fmla="*/ 70 w 946"/>
                  <a:gd name="T75" fmla="*/ 59 h 3045"/>
                  <a:gd name="T76" fmla="*/ 57 w 946"/>
                  <a:gd name="T77" fmla="*/ 60 h 3045"/>
                  <a:gd name="T78" fmla="*/ 37 w 946"/>
                  <a:gd name="T79" fmla="*/ 33 h 3045"/>
                  <a:gd name="T80" fmla="*/ 28 w 946"/>
                  <a:gd name="T81" fmla="*/ 11 h 3045"/>
                  <a:gd name="T82" fmla="*/ 25 w 946"/>
                  <a:gd name="T83" fmla="*/ 17 h 3045"/>
                  <a:gd name="T84" fmla="*/ 14 w 946"/>
                  <a:gd name="T85" fmla="*/ 27 h 30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46"/>
                  <a:gd name="T130" fmla="*/ 0 h 3045"/>
                  <a:gd name="T131" fmla="*/ 946 w 946"/>
                  <a:gd name="T132" fmla="*/ 3045 h 30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46" h="3045">
                    <a:moveTo>
                      <a:pt x="108" y="219"/>
                    </a:moveTo>
                    <a:lnTo>
                      <a:pt x="40" y="329"/>
                    </a:lnTo>
                    <a:lnTo>
                      <a:pt x="137" y="280"/>
                    </a:lnTo>
                    <a:lnTo>
                      <a:pt x="59" y="464"/>
                    </a:lnTo>
                    <a:lnTo>
                      <a:pt x="47" y="673"/>
                    </a:lnTo>
                    <a:lnTo>
                      <a:pt x="89" y="859"/>
                    </a:lnTo>
                    <a:lnTo>
                      <a:pt x="137" y="673"/>
                    </a:lnTo>
                    <a:lnTo>
                      <a:pt x="218" y="749"/>
                    </a:lnTo>
                    <a:lnTo>
                      <a:pt x="218" y="612"/>
                    </a:lnTo>
                    <a:lnTo>
                      <a:pt x="256" y="475"/>
                    </a:lnTo>
                    <a:lnTo>
                      <a:pt x="296" y="415"/>
                    </a:lnTo>
                    <a:lnTo>
                      <a:pt x="357" y="504"/>
                    </a:lnTo>
                    <a:lnTo>
                      <a:pt x="395" y="624"/>
                    </a:lnTo>
                    <a:lnTo>
                      <a:pt x="494" y="704"/>
                    </a:lnTo>
                    <a:lnTo>
                      <a:pt x="374" y="704"/>
                    </a:lnTo>
                    <a:lnTo>
                      <a:pt x="412" y="761"/>
                    </a:lnTo>
                    <a:lnTo>
                      <a:pt x="483" y="810"/>
                    </a:lnTo>
                    <a:lnTo>
                      <a:pt x="424" y="829"/>
                    </a:lnTo>
                    <a:lnTo>
                      <a:pt x="454" y="899"/>
                    </a:lnTo>
                    <a:lnTo>
                      <a:pt x="365" y="928"/>
                    </a:lnTo>
                    <a:lnTo>
                      <a:pt x="386" y="987"/>
                    </a:lnTo>
                    <a:lnTo>
                      <a:pt x="266" y="956"/>
                    </a:lnTo>
                    <a:lnTo>
                      <a:pt x="266" y="1008"/>
                    </a:lnTo>
                    <a:lnTo>
                      <a:pt x="119" y="949"/>
                    </a:lnTo>
                    <a:lnTo>
                      <a:pt x="146" y="1086"/>
                    </a:lnTo>
                    <a:lnTo>
                      <a:pt x="0" y="918"/>
                    </a:lnTo>
                    <a:lnTo>
                      <a:pt x="47" y="1107"/>
                    </a:lnTo>
                    <a:lnTo>
                      <a:pt x="127" y="1222"/>
                    </a:lnTo>
                    <a:lnTo>
                      <a:pt x="70" y="1243"/>
                    </a:lnTo>
                    <a:lnTo>
                      <a:pt x="188" y="1335"/>
                    </a:lnTo>
                    <a:lnTo>
                      <a:pt x="89" y="1411"/>
                    </a:lnTo>
                    <a:lnTo>
                      <a:pt x="226" y="1470"/>
                    </a:lnTo>
                    <a:lnTo>
                      <a:pt x="313" y="1530"/>
                    </a:lnTo>
                    <a:lnTo>
                      <a:pt x="287" y="1568"/>
                    </a:lnTo>
                    <a:lnTo>
                      <a:pt x="357" y="1648"/>
                    </a:lnTo>
                    <a:lnTo>
                      <a:pt x="365" y="1825"/>
                    </a:lnTo>
                    <a:lnTo>
                      <a:pt x="395" y="1985"/>
                    </a:lnTo>
                    <a:lnTo>
                      <a:pt x="365" y="2082"/>
                    </a:lnTo>
                    <a:lnTo>
                      <a:pt x="296" y="2228"/>
                    </a:lnTo>
                    <a:lnTo>
                      <a:pt x="395" y="2386"/>
                    </a:lnTo>
                    <a:lnTo>
                      <a:pt x="454" y="2576"/>
                    </a:lnTo>
                    <a:lnTo>
                      <a:pt x="464" y="2734"/>
                    </a:lnTo>
                    <a:lnTo>
                      <a:pt x="511" y="2840"/>
                    </a:lnTo>
                    <a:lnTo>
                      <a:pt x="464" y="2948"/>
                    </a:lnTo>
                    <a:lnTo>
                      <a:pt x="424" y="3017"/>
                    </a:lnTo>
                    <a:lnTo>
                      <a:pt x="503" y="3045"/>
                    </a:lnTo>
                    <a:lnTo>
                      <a:pt x="572" y="3017"/>
                    </a:lnTo>
                    <a:lnTo>
                      <a:pt x="600" y="3017"/>
                    </a:lnTo>
                    <a:lnTo>
                      <a:pt x="572" y="2859"/>
                    </a:lnTo>
                    <a:lnTo>
                      <a:pt x="511" y="2631"/>
                    </a:lnTo>
                    <a:lnTo>
                      <a:pt x="464" y="2397"/>
                    </a:lnTo>
                    <a:lnTo>
                      <a:pt x="443" y="2268"/>
                    </a:lnTo>
                    <a:lnTo>
                      <a:pt x="473" y="2042"/>
                    </a:lnTo>
                    <a:lnTo>
                      <a:pt x="412" y="1865"/>
                    </a:lnTo>
                    <a:lnTo>
                      <a:pt x="395" y="1698"/>
                    </a:lnTo>
                    <a:lnTo>
                      <a:pt x="403" y="1578"/>
                    </a:lnTo>
                    <a:lnTo>
                      <a:pt x="543" y="1530"/>
                    </a:lnTo>
                    <a:lnTo>
                      <a:pt x="661" y="1785"/>
                    </a:lnTo>
                    <a:lnTo>
                      <a:pt x="652" y="1973"/>
                    </a:lnTo>
                    <a:lnTo>
                      <a:pt x="730" y="1774"/>
                    </a:lnTo>
                    <a:lnTo>
                      <a:pt x="749" y="1715"/>
                    </a:lnTo>
                    <a:lnTo>
                      <a:pt x="760" y="1627"/>
                    </a:lnTo>
                    <a:lnTo>
                      <a:pt x="800" y="1616"/>
                    </a:lnTo>
                    <a:lnTo>
                      <a:pt x="840" y="1698"/>
                    </a:lnTo>
                    <a:lnTo>
                      <a:pt x="847" y="1774"/>
                    </a:lnTo>
                    <a:lnTo>
                      <a:pt x="887" y="1816"/>
                    </a:lnTo>
                    <a:lnTo>
                      <a:pt x="946" y="1985"/>
                    </a:lnTo>
                    <a:lnTo>
                      <a:pt x="927" y="1724"/>
                    </a:lnTo>
                    <a:lnTo>
                      <a:pt x="906" y="1589"/>
                    </a:lnTo>
                    <a:lnTo>
                      <a:pt x="916" y="1411"/>
                    </a:lnTo>
                    <a:lnTo>
                      <a:pt x="937" y="1173"/>
                    </a:lnTo>
                    <a:lnTo>
                      <a:pt x="868" y="436"/>
                    </a:lnTo>
                    <a:lnTo>
                      <a:pt x="730" y="456"/>
                    </a:lnTo>
                    <a:lnTo>
                      <a:pt x="711" y="515"/>
                    </a:lnTo>
                    <a:lnTo>
                      <a:pt x="623" y="515"/>
                    </a:lnTo>
                    <a:lnTo>
                      <a:pt x="553" y="475"/>
                    </a:lnTo>
                    <a:lnTo>
                      <a:pt x="483" y="405"/>
                    </a:lnTo>
                    <a:lnTo>
                      <a:pt x="454" y="485"/>
                    </a:lnTo>
                    <a:lnTo>
                      <a:pt x="365" y="405"/>
                    </a:lnTo>
                    <a:lnTo>
                      <a:pt x="296" y="268"/>
                    </a:lnTo>
                    <a:lnTo>
                      <a:pt x="235" y="183"/>
                    </a:lnTo>
                    <a:lnTo>
                      <a:pt x="218" y="91"/>
                    </a:lnTo>
                    <a:lnTo>
                      <a:pt x="207" y="0"/>
                    </a:lnTo>
                    <a:lnTo>
                      <a:pt x="197" y="139"/>
                    </a:lnTo>
                    <a:lnTo>
                      <a:pt x="218" y="238"/>
                    </a:lnTo>
                    <a:lnTo>
                      <a:pt x="108" y="219"/>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1" name="Freeform 139"/>
              <p:cNvSpPr>
                <a:spLocks/>
              </p:cNvSpPr>
              <p:nvPr/>
            </p:nvSpPr>
            <p:spPr bwMode="auto">
              <a:xfrm>
                <a:off x="3295" y="3216"/>
                <a:ext cx="222" cy="723"/>
              </a:xfrm>
              <a:custGeom>
                <a:avLst/>
                <a:gdLst>
                  <a:gd name="T0" fmla="*/ 7 w 445"/>
                  <a:gd name="T1" fmla="*/ 0 h 1447"/>
                  <a:gd name="T2" fmla="*/ 13 w 445"/>
                  <a:gd name="T3" fmla="*/ 15 h 1447"/>
                  <a:gd name="T4" fmla="*/ 27 w 445"/>
                  <a:gd name="T5" fmla="*/ 24 h 1447"/>
                  <a:gd name="T6" fmla="*/ 25 w 445"/>
                  <a:gd name="T7" fmla="*/ 34 h 1447"/>
                  <a:gd name="T8" fmla="*/ 31 w 445"/>
                  <a:gd name="T9" fmla="*/ 41 h 1447"/>
                  <a:gd name="T10" fmla="*/ 35 w 445"/>
                  <a:gd name="T11" fmla="*/ 56 h 1447"/>
                  <a:gd name="T12" fmla="*/ 34 w 445"/>
                  <a:gd name="T13" fmla="*/ 68 h 1447"/>
                  <a:gd name="T14" fmla="*/ 38 w 445"/>
                  <a:gd name="T15" fmla="*/ 83 h 1447"/>
                  <a:gd name="T16" fmla="*/ 46 w 445"/>
                  <a:gd name="T17" fmla="*/ 94 h 1447"/>
                  <a:gd name="T18" fmla="*/ 48 w 445"/>
                  <a:gd name="T19" fmla="*/ 104 h 1447"/>
                  <a:gd name="T20" fmla="*/ 55 w 445"/>
                  <a:gd name="T21" fmla="*/ 111 h 1447"/>
                  <a:gd name="T22" fmla="*/ 54 w 445"/>
                  <a:gd name="T23" fmla="*/ 125 h 1447"/>
                  <a:gd name="T24" fmla="*/ 49 w 445"/>
                  <a:gd name="T25" fmla="*/ 140 h 1447"/>
                  <a:gd name="T26" fmla="*/ 51 w 445"/>
                  <a:gd name="T27" fmla="*/ 155 h 1447"/>
                  <a:gd name="T28" fmla="*/ 48 w 445"/>
                  <a:gd name="T29" fmla="*/ 167 h 1447"/>
                  <a:gd name="T30" fmla="*/ 48 w 445"/>
                  <a:gd name="T31" fmla="*/ 180 h 1447"/>
                  <a:gd name="T32" fmla="*/ 44 w 445"/>
                  <a:gd name="T33" fmla="*/ 163 h 1447"/>
                  <a:gd name="T34" fmla="*/ 44 w 445"/>
                  <a:gd name="T35" fmla="*/ 145 h 1447"/>
                  <a:gd name="T36" fmla="*/ 44 w 445"/>
                  <a:gd name="T37" fmla="*/ 130 h 1447"/>
                  <a:gd name="T38" fmla="*/ 44 w 445"/>
                  <a:gd name="T39" fmla="*/ 116 h 1447"/>
                  <a:gd name="T40" fmla="*/ 29 w 445"/>
                  <a:gd name="T41" fmla="*/ 87 h 1447"/>
                  <a:gd name="T42" fmla="*/ 27 w 445"/>
                  <a:gd name="T43" fmla="*/ 66 h 1447"/>
                  <a:gd name="T44" fmla="*/ 22 w 445"/>
                  <a:gd name="T45" fmla="*/ 40 h 1447"/>
                  <a:gd name="T46" fmla="*/ 7 w 445"/>
                  <a:gd name="T47" fmla="*/ 18 h 1447"/>
                  <a:gd name="T48" fmla="*/ 0 w 445"/>
                  <a:gd name="T49" fmla="*/ 1 h 1447"/>
                  <a:gd name="T50" fmla="*/ 7 w 445"/>
                  <a:gd name="T51" fmla="*/ 0 h 1447"/>
                  <a:gd name="T52" fmla="*/ 7 w 445"/>
                  <a:gd name="T53" fmla="*/ 0 h 14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5"/>
                  <a:gd name="T82" fmla="*/ 0 h 1447"/>
                  <a:gd name="T83" fmla="*/ 445 w 445"/>
                  <a:gd name="T84" fmla="*/ 1447 h 144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5" h="1447">
                    <a:moveTo>
                      <a:pt x="59" y="0"/>
                    </a:moveTo>
                    <a:lnTo>
                      <a:pt x="109" y="127"/>
                    </a:lnTo>
                    <a:lnTo>
                      <a:pt x="217" y="196"/>
                    </a:lnTo>
                    <a:lnTo>
                      <a:pt x="206" y="274"/>
                    </a:lnTo>
                    <a:lnTo>
                      <a:pt x="255" y="333"/>
                    </a:lnTo>
                    <a:lnTo>
                      <a:pt x="286" y="452"/>
                    </a:lnTo>
                    <a:lnTo>
                      <a:pt x="278" y="551"/>
                    </a:lnTo>
                    <a:lnTo>
                      <a:pt x="306" y="667"/>
                    </a:lnTo>
                    <a:lnTo>
                      <a:pt x="375" y="758"/>
                    </a:lnTo>
                    <a:lnTo>
                      <a:pt x="384" y="838"/>
                    </a:lnTo>
                    <a:lnTo>
                      <a:pt x="445" y="895"/>
                    </a:lnTo>
                    <a:lnTo>
                      <a:pt x="436" y="1004"/>
                    </a:lnTo>
                    <a:lnTo>
                      <a:pt x="396" y="1122"/>
                    </a:lnTo>
                    <a:lnTo>
                      <a:pt x="415" y="1241"/>
                    </a:lnTo>
                    <a:lnTo>
                      <a:pt x="384" y="1338"/>
                    </a:lnTo>
                    <a:lnTo>
                      <a:pt x="384" y="1447"/>
                    </a:lnTo>
                    <a:lnTo>
                      <a:pt x="356" y="1310"/>
                    </a:lnTo>
                    <a:lnTo>
                      <a:pt x="356" y="1161"/>
                    </a:lnTo>
                    <a:lnTo>
                      <a:pt x="356" y="1046"/>
                    </a:lnTo>
                    <a:lnTo>
                      <a:pt x="356" y="935"/>
                    </a:lnTo>
                    <a:lnTo>
                      <a:pt x="236" y="698"/>
                    </a:lnTo>
                    <a:lnTo>
                      <a:pt x="217" y="532"/>
                    </a:lnTo>
                    <a:lnTo>
                      <a:pt x="179" y="325"/>
                    </a:lnTo>
                    <a:lnTo>
                      <a:pt x="59" y="148"/>
                    </a:lnTo>
                    <a:lnTo>
                      <a:pt x="0" y="8"/>
                    </a:lnTo>
                    <a:lnTo>
                      <a:pt x="59"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2" name="Freeform 140"/>
              <p:cNvSpPr>
                <a:spLocks/>
              </p:cNvSpPr>
              <p:nvPr/>
            </p:nvSpPr>
            <p:spPr bwMode="auto">
              <a:xfrm>
                <a:off x="3729" y="3448"/>
                <a:ext cx="221" cy="531"/>
              </a:xfrm>
              <a:custGeom>
                <a:avLst/>
                <a:gdLst>
                  <a:gd name="T0" fmla="*/ 20 w 443"/>
                  <a:gd name="T1" fmla="*/ 0 h 1062"/>
                  <a:gd name="T2" fmla="*/ 20 w 443"/>
                  <a:gd name="T3" fmla="*/ 14 h 1062"/>
                  <a:gd name="T4" fmla="*/ 15 w 443"/>
                  <a:gd name="T5" fmla="*/ 11 h 1062"/>
                  <a:gd name="T6" fmla="*/ 8 w 443"/>
                  <a:gd name="T7" fmla="*/ 26 h 1062"/>
                  <a:gd name="T8" fmla="*/ 8 w 443"/>
                  <a:gd name="T9" fmla="*/ 35 h 1062"/>
                  <a:gd name="T10" fmla="*/ 20 w 443"/>
                  <a:gd name="T11" fmla="*/ 51 h 1062"/>
                  <a:gd name="T12" fmla="*/ 28 w 443"/>
                  <a:gd name="T13" fmla="*/ 73 h 1062"/>
                  <a:gd name="T14" fmla="*/ 40 w 443"/>
                  <a:gd name="T15" fmla="*/ 95 h 1062"/>
                  <a:gd name="T16" fmla="*/ 44 w 443"/>
                  <a:gd name="T17" fmla="*/ 115 h 1062"/>
                  <a:gd name="T18" fmla="*/ 39 w 443"/>
                  <a:gd name="T19" fmla="*/ 122 h 1062"/>
                  <a:gd name="T20" fmla="*/ 28 w 443"/>
                  <a:gd name="T21" fmla="*/ 115 h 1062"/>
                  <a:gd name="T22" fmla="*/ 20 w 443"/>
                  <a:gd name="T23" fmla="*/ 111 h 1062"/>
                  <a:gd name="T24" fmla="*/ 17 w 443"/>
                  <a:gd name="T25" fmla="*/ 94 h 1062"/>
                  <a:gd name="T26" fmla="*/ 13 w 443"/>
                  <a:gd name="T27" fmla="*/ 75 h 1062"/>
                  <a:gd name="T28" fmla="*/ 7 w 443"/>
                  <a:gd name="T29" fmla="*/ 46 h 1062"/>
                  <a:gd name="T30" fmla="*/ 0 w 443"/>
                  <a:gd name="T31" fmla="*/ 29 h 1062"/>
                  <a:gd name="T32" fmla="*/ 6 w 443"/>
                  <a:gd name="T33" fmla="*/ 51 h 1062"/>
                  <a:gd name="T34" fmla="*/ 6 w 443"/>
                  <a:gd name="T35" fmla="*/ 75 h 1062"/>
                  <a:gd name="T36" fmla="*/ 12 w 443"/>
                  <a:gd name="T37" fmla="*/ 87 h 1062"/>
                  <a:gd name="T38" fmla="*/ 12 w 443"/>
                  <a:gd name="T39" fmla="*/ 104 h 1062"/>
                  <a:gd name="T40" fmla="*/ 22 w 443"/>
                  <a:gd name="T41" fmla="*/ 126 h 1062"/>
                  <a:gd name="T42" fmla="*/ 30 w 443"/>
                  <a:gd name="T43" fmla="*/ 128 h 1062"/>
                  <a:gd name="T44" fmla="*/ 34 w 443"/>
                  <a:gd name="T45" fmla="*/ 133 h 1062"/>
                  <a:gd name="T46" fmla="*/ 50 w 443"/>
                  <a:gd name="T47" fmla="*/ 128 h 1062"/>
                  <a:gd name="T48" fmla="*/ 55 w 443"/>
                  <a:gd name="T49" fmla="*/ 127 h 1062"/>
                  <a:gd name="T50" fmla="*/ 54 w 443"/>
                  <a:gd name="T51" fmla="*/ 111 h 1062"/>
                  <a:gd name="T52" fmla="*/ 46 w 443"/>
                  <a:gd name="T53" fmla="*/ 90 h 1062"/>
                  <a:gd name="T54" fmla="*/ 34 w 443"/>
                  <a:gd name="T55" fmla="*/ 74 h 1062"/>
                  <a:gd name="T56" fmla="*/ 29 w 443"/>
                  <a:gd name="T57" fmla="*/ 56 h 1062"/>
                  <a:gd name="T58" fmla="*/ 27 w 443"/>
                  <a:gd name="T59" fmla="*/ 29 h 1062"/>
                  <a:gd name="T60" fmla="*/ 20 w 443"/>
                  <a:gd name="T61" fmla="*/ 0 h 1062"/>
                  <a:gd name="T62" fmla="*/ 20 w 443"/>
                  <a:gd name="T63" fmla="*/ 0 h 10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3"/>
                  <a:gd name="T97" fmla="*/ 0 h 1062"/>
                  <a:gd name="T98" fmla="*/ 443 w 443"/>
                  <a:gd name="T99" fmla="*/ 1062 h 10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3" h="1062">
                    <a:moveTo>
                      <a:pt x="167" y="0"/>
                    </a:moveTo>
                    <a:lnTo>
                      <a:pt x="167" y="108"/>
                    </a:lnTo>
                    <a:lnTo>
                      <a:pt x="127" y="87"/>
                    </a:lnTo>
                    <a:lnTo>
                      <a:pt x="70" y="203"/>
                    </a:lnTo>
                    <a:lnTo>
                      <a:pt x="70" y="274"/>
                    </a:lnTo>
                    <a:lnTo>
                      <a:pt x="167" y="405"/>
                    </a:lnTo>
                    <a:lnTo>
                      <a:pt x="228" y="582"/>
                    </a:lnTo>
                    <a:lnTo>
                      <a:pt x="325" y="754"/>
                    </a:lnTo>
                    <a:lnTo>
                      <a:pt x="357" y="914"/>
                    </a:lnTo>
                    <a:lnTo>
                      <a:pt x="316" y="975"/>
                    </a:lnTo>
                    <a:lnTo>
                      <a:pt x="228" y="914"/>
                    </a:lnTo>
                    <a:lnTo>
                      <a:pt x="167" y="884"/>
                    </a:lnTo>
                    <a:lnTo>
                      <a:pt x="137" y="747"/>
                    </a:lnTo>
                    <a:lnTo>
                      <a:pt x="108" y="601"/>
                    </a:lnTo>
                    <a:lnTo>
                      <a:pt x="59" y="363"/>
                    </a:lnTo>
                    <a:lnTo>
                      <a:pt x="0" y="226"/>
                    </a:lnTo>
                    <a:lnTo>
                      <a:pt x="49" y="405"/>
                    </a:lnTo>
                    <a:lnTo>
                      <a:pt x="49" y="601"/>
                    </a:lnTo>
                    <a:lnTo>
                      <a:pt x="101" y="697"/>
                    </a:lnTo>
                    <a:lnTo>
                      <a:pt x="101" y="829"/>
                    </a:lnTo>
                    <a:lnTo>
                      <a:pt x="177" y="1005"/>
                    </a:lnTo>
                    <a:lnTo>
                      <a:pt x="247" y="1021"/>
                    </a:lnTo>
                    <a:lnTo>
                      <a:pt x="276" y="1062"/>
                    </a:lnTo>
                    <a:lnTo>
                      <a:pt x="405" y="1021"/>
                    </a:lnTo>
                    <a:lnTo>
                      <a:pt x="443" y="1013"/>
                    </a:lnTo>
                    <a:lnTo>
                      <a:pt x="433" y="884"/>
                    </a:lnTo>
                    <a:lnTo>
                      <a:pt x="374" y="716"/>
                    </a:lnTo>
                    <a:lnTo>
                      <a:pt x="276" y="589"/>
                    </a:lnTo>
                    <a:lnTo>
                      <a:pt x="238" y="443"/>
                    </a:lnTo>
                    <a:lnTo>
                      <a:pt x="217" y="226"/>
                    </a:lnTo>
                    <a:lnTo>
                      <a:pt x="167"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3" name="Freeform 141"/>
              <p:cNvSpPr>
                <a:spLocks/>
              </p:cNvSpPr>
              <p:nvPr/>
            </p:nvSpPr>
            <p:spPr bwMode="auto">
              <a:xfrm>
                <a:off x="3689" y="2172"/>
                <a:ext cx="231" cy="448"/>
              </a:xfrm>
              <a:custGeom>
                <a:avLst/>
                <a:gdLst>
                  <a:gd name="T0" fmla="*/ 58 w 462"/>
                  <a:gd name="T1" fmla="*/ 0 h 897"/>
                  <a:gd name="T2" fmla="*/ 44 w 462"/>
                  <a:gd name="T3" fmla="*/ 29 h 897"/>
                  <a:gd name="T4" fmla="*/ 47 w 462"/>
                  <a:gd name="T5" fmla="*/ 30 h 897"/>
                  <a:gd name="T6" fmla="*/ 47 w 462"/>
                  <a:gd name="T7" fmla="*/ 44 h 897"/>
                  <a:gd name="T8" fmla="*/ 41 w 462"/>
                  <a:gd name="T9" fmla="*/ 56 h 897"/>
                  <a:gd name="T10" fmla="*/ 38 w 462"/>
                  <a:gd name="T11" fmla="*/ 92 h 897"/>
                  <a:gd name="T12" fmla="*/ 34 w 462"/>
                  <a:gd name="T13" fmla="*/ 109 h 897"/>
                  <a:gd name="T14" fmla="*/ 25 w 462"/>
                  <a:gd name="T15" fmla="*/ 112 h 897"/>
                  <a:gd name="T16" fmla="*/ 19 w 462"/>
                  <a:gd name="T17" fmla="*/ 98 h 897"/>
                  <a:gd name="T18" fmla="*/ 17 w 462"/>
                  <a:gd name="T19" fmla="*/ 86 h 897"/>
                  <a:gd name="T20" fmla="*/ 20 w 462"/>
                  <a:gd name="T21" fmla="*/ 70 h 897"/>
                  <a:gd name="T22" fmla="*/ 25 w 462"/>
                  <a:gd name="T23" fmla="*/ 60 h 897"/>
                  <a:gd name="T24" fmla="*/ 28 w 462"/>
                  <a:gd name="T25" fmla="*/ 73 h 897"/>
                  <a:gd name="T26" fmla="*/ 34 w 462"/>
                  <a:gd name="T27" fmla="*/ 56 h 897"/>
                  <a:gd name="T28" fmla="*/ 31 w 462"/>
                  <a:gd name="T29" fmla="*/ 47 h 897"/>
                  <a:gd name="T30" fmla="*/ 26 w 462"/>
                  <a:gd name="T31" fmla="*/ 36 h 897"/>
                  <a:gd name="T32" fmla="*/ 15 w 462"/>
                  <a:gd name="T33" fmla="*/ 24 h 897"/>
                  <a:gd name="T34" fmla="*/ 0 w 462"/>
                  <a:gd name="T35" fmla="*/ 17 h 897"/>
                  <a:gd name="T36" fmla="*/ 15 w 462"/>
                  <a:gd name="T37" fmla="*/ 22 h 897"/>
                  <a:gd name="T38" fmla="*/ 31 w 462"/>
                  <a:gd name="T39" fmla="*/ 30 h 897"/>
                  <a:gd name="T40" fmla="*/ 41 w 462"/>
                  <a:gd name="T41" fmla="*/ 20 h 897"/>
                  <a:gd name="T42" fmla="*/ 52 w 462"/>
                  <a:gd name="T43" fmla="*/ 10 h 897"/>
                  <a:gd name="T44" fmla="*/ 58 w 462"/>
                  <a:gd name="T45" fmla="*/ 0 h 897"/>
                  <a:gd name="T46" fmla="*/ 58 w 462"/>
                  <a:gd name="T47" fmla="*/ 0 h 8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62"/>
                  <a:gd name="T73" fmla="*/ 0 h 897"/>
                  <a:gd name="T74" fmla="*/ 462 w 462"/>
                  <a:gd name="T75" fmla="*/ 897 h 8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62" h="897">
                    <a:moveTo>
                      <a:pt x="462" y="0"/>
                    </a:moveTo>
                    <a:lnTo>
                      <a:pt x="346" y="238"/>
                    </a:lnTo>
                    <a:lnTo>
                      <a:pt x="375" y="245"/>
                    </a:lnTo>
                    <a:lnTo>
                      <a:pt x="375" y="354"/>
                    </a:lnTo>
                    <a:lnTo>
                      <a:pt x="327" y="452"/>
                    </a:lnTo>
                    <a:lnTo>
                      <a:pt x="297" y="739"/>
                    </a:lnTo>
                    <a:lnTo>
                      <a:pt x="266" y="876"/>
                    </a:lnTo>
                    <a:lnTo>
                      <a:pt x="198" y="897"/>
                    </a:lnTo>
                    <a:lnTo>
                      <a:pt x="150" y="787"/>
                    </a:lnTo>
                    <a:lnTo>
                      <a:pt x="129" y="688"/>
                    </a:lnTo>
                    <a:lnTo>
                      <a:pt x="160" y="561"/>
                    </a:lnTo>
                    <a:lnTo>
                      <a:pt x="198" y="483"/>
                    </a:lnTo>
                    <a:lnTo>
                      <a:pt x="217" y="591"/>
                    </a:lnTo>
                    <a:lnTo>
                      <a:pt x="266" y="452"/>
                    </a:lnTo>
                    <a:lnTo>
                      <a:pt x="247" y="376"/>
                    </a:lnTo>
                    <a:lnTo>
                      <a:pt x="207" y="295"/>
                    </a:lnTo>
                    <a:lnTo>
                      <a:pt x="120" y="198"/>
                    </a:lnTo>
                    <a:lnTo>
                      <a:pt x="0" y="139"/>
                    </a:lnTo>
                    <a:lnTo>
                      <a:pt x="120" y="179"/>
                    </a:lnTo>
                    <a:lnTo>
                      <a:pt x="247" y="245"/>
                    </a:lnTo>
                    <a:lnTo>
                      <a:pt x="327" y="167"/>
                    </a:lnTo>
                    <a:lnTo>
                      <a:pt x="416" y="80"/>
                    </a:lnTo>
                    <a:lnTo>
                      <a:pt x="462"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4" name="Freeform 142"/>
              <p:cNvSpPr>
                <a:spLocks/>
              </p:cNvSpPr>
              <p:nvPr/>
            </p:nvSpPr>
            <p:spPr bwMode="auto">
              <a:xfrm>
                <a:off x="3561" y="2408"/>
                <a:ext cx="69" cy="70"/>
              </a:xfrm>
              <a:custGeom>
                <a:avLst/>
                <a:gdLst>
                  <a:gd name="T0" fmla="*/ 0 w 138"/>
                  <a:gd name="T1" fmla="*/ 8 h 139"/>
                  <a:gd name="T2" fmla="*/ 13 w 138"/>
                  <a:gd name="T3" fmla="*/ 18 h 139"/>
                  <a:gd name="T4" fmla="*/ 18 w 138"/>
                  <a:gd name="T5" fmla="*/ 10 h 139"/>
                  <a:gd name="T6" fmla="*/ 10 w 138"/>
                  <a:gd name="T7" fmla="*/ 0 h 139"/>
                  <a:gd name="T8" fmla="*/ 11 w 138"/>
                  <a:gd name="T9" fmla="*/ 9 h 139"/>
                  <a:gd name="T10" fmla="*/ 4 w 138"/>
                  <a:gd name="T11" fmla="*/ 2 h 139"/>
                  <a:gd name="T12" fmla="*/ 8 w 138"/>
                  <a:gd name="T13" fmla="*/ 10 h 139"/>
                  <a:gd name="T14" fmla="*/ 0 w 138"/>
                  <a:gd name="T15" fmla="*/ 8 h 139"/>
                  <a:gd name="T16" fmla="*/ 0 w 138"/>
                  <a:gd name="T17" fmla="*/ 8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39"/>
                  <a:gd name="T29" fmla="*/ 138 w 138"/>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39">
                    <a:moveTo>
                      <a:pt x="0" y="61"/>
                    </a:moveTo>
                    <a:lnTo>
                      <a:pt x="100" y="139"/>
                    </a:lnTo>
                    <a:lnTo>
                      <a:pt x="138" y="78"/>
                    </a:lnTo>
                    <a:lnTo>
                      <a:pt x="79" y="0"/>
                    </a:lnTo>
                    <a:lnTo>
                      <a:pt x="87" y="69"/>
                    </a:lnTo>
                    <a:lnTo>
                      <a:pt x="30" y="10"/>
                    </a:lnTo>
                    <a:lnTo>
                      <a:pt x="59" y="78"/>
                    </a:lnTo>
                    <a:lnTo>
                      <a:pt x="0" y="61"/>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5" name="Freeform 143"/>
              <p:cNvSpPr>
                <a:spLocks/>
              </p:cNvSpPr>
              <p:nvPr/>
            </p:nvSpPr>
            <p:spPr bwMode="auto">
              <a:xfrm>
                <a:off x="3276" y="2148"/>
                <a:ext cx="388" cy="196"/>
              </a:xfrm>
              <a:custGeom>
                <a:avLst/>
                <a:gdLst>
                  <a:gd name="T0" fmla="*/ 0 w 778"/>
                  <a:gd name="T1" fmla="*/ 0 h 393"/>
                  <a:gd name="T2" fmla="*/ 19 w 778"/>
                  <a:gd name="T3" fmla="*/ 13 h 393"/>
                  <a:gd name="T4" fmla="*/ 29 w 778"/>
                  <a:gd name="T5" fmla="*/ 40 h 393"/>
                  <a:gd name="T6" fmla="*/ 40 w 778"/>
                  <a:gd name="T7" fmla="*/ 46 h 393"/>
                  <a:gd name="T8" fmla="*/ 49 w 778"/>
                  <a:gd name="T9" fmla="*/ 49 h 393"/>
                  <a:gd name="T10" fmla="*/ 51 w 778"/>
                  <a:gd name="T11" fmla="*/ 42 h 393"/>
                  <a:gd name="T12" fmla="*/ 61 w 778"/>
                  <a:gd name="T13" fmla="*/ 39 h 393"/>
                  <a:gd name="T14" fmla="*/ 68 w 778"/>
                  <a:gd name="T15" fmla="*/ 31 h 393"/>
                  <a:gd name="T16" fmla="*/ 81 w 778"/>
                  <a:gd name="T17" fmla="*/ 30 h 393"/>
                  <a:gd name="T18" fmla="*/ 97 w 778"/>
                  <a:gd name="T19" fmla="*/ 24 h 393"/>
                  <a:gd name="T20" fmla="*/ 76 w 778"/>
                  <a:gd name="T21" fmla="*/ 23 h 393"/>
                  <a:gd name="T22" fmla="*/ 46 w 778"/>
                  <a:gd name="T23" fmla="*/ 36 h 393"/>
                  <a:gd name="T24" fmla="*/ 34 w 778"/>
                  <a:gd name="T25" fmla="*/ 25 h 393"/>
                  <a:gd name="T26" fmla="*/ 24 w 778"/>
                  <a:gd name="T27" fmla="*/ 13 h 393"/>
                  <a:gd name="T28" fmla="*/ 14 w 778"/>
                  <a:gd name="T29" fmla="*/ 2 h 393"/>
                  <a:gd name="T30" fmla="*/ 0 w 778"/>
                  <a:gd name="T31" fmla="*/ 0 h 393"/>
                  <a:gd name="T32" fmla="*/ 0 w 778"/>
                  <a:gd name="T33" fmla="*/ 0 h 3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8"/>
                  <a:gd name="T52" fmla="*/ 0 h 393"/>
                  <a:gd name="T53" fmla="*/ 778 w 778"/>
                  <a:gd name="T54" fmla="*/ 393 h 3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8" h="393">
                    <a:moveTo>
                      <a:pt x="0" y="0"/>
                    </a:moveTo>
                    <a:lnTo>
                      <a:pt x="156" y="106"/>
                    </a:lnTo>
                    <a:lnTo>
                      <a:pt x="236" y="323"/>
                    </a:lnTo>
                    <a:lnTo>
                      <a:pt x="324" y="372"/>
                    </a:lnTo>
                    <a:lnTo>
                      <a:pt x="394" y="393"/>
                    </a:lnTo>
                    <a:lnTo>
                      <a:pt x="413" y="342"/>
                    </a:lnTo>
                    <a:lnTo>
                      <a:pt x="491" y="313"/>
                    </a:lnTo>
                    <a:lnTo>
                      <a:pt x="550" y="252"/>
                    </a:lnTo>
                    <a:lnTo>
                      <a:pt x="650" y="245"/>
                    </a:lnTo>
                    <a:lnTo>
                      <a:pt x="778" y="195"/>
                    </a:lnTo>
                    <a:lnTo>
                      <a:pt x="611" y="186"/>
                    </a:lnTo>
                    <a:lnTo>
                      <a:pt x="373" y="292"/>
                    </a:lnTo>
                    <a:lnTo>
                      <a:pt x="274" y="205"/>
                    </a:lnTo>
                    <a:lnTo>
                      <a:pt x="194" y="106"/>
                    </a:lnTo>
                    <a:lnTo>
                      <a:pt x="116" y="17"/>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6" name="Freeform 144"/>
              <p:cNvSpPr>
                <a:spLocks/>
              </p:cNvSpPr>
              <p:nvPr/>
            </p:nvSpPr>
            <p:spPr bwMode="auto">
              <a:xfrm>
                <a:off x="3492" y="2532"/>
                <a:ext cx="58" cy="29"/>
              </a:xfrm>
              <a:custGeom>
                <a:avLst/>
                <a:gdLst>
                  <a:gd name="T0" fmla="*/ 0 w 116"/>
                  <a:gd name="T1" fmla="*/ 0 h 59"/>
                  <a:gd name="T2" fmla="*/ 4 w 116"/>
                  <a:gd name="T3" fmla="*/ 2 h 59"/>
                  <a:gd name="T4" fmla="*/ 10 w 116"/>
                  <a:gd name="T5" fmla="*/ 3 h 59"/>
                  <a:gd name="T6" fmla="*/ 15 w 116"/>
                  <a:gd name="T7" fmla="*/ 2 h 59"/>
                  <a:gd name="T8" fmla="*/ 11 w 116"/>
                  <a:gd name="T9" fmla="*/ 7 h 59"/>
                  <a:gd name="T10" fmla="*/ 5 w 116"/>
                  <a:gd name="T11" fmla="*/ 6 h 59"/>
                  <a:gd name="T12" fmla="*/ 2 w 116"/>
                  <a:gd name="T13" fmla="*/ 4 h 59"/>
                  <a:gd name="T14" fmla="*/ 0 w 116"/>
                  <a:gd name="T15" fmla="*/ 0 h 59"/>
                  <a:gd name="T16" fmla="*/ 0 w 116"/>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6"/>
                  <a:gd name="T28" fmla="*/ 0 h 59"/>
                  <a:gd name="T29" fmla="*/ 116 w 116"/>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6" h="59">
                    <a:moveTo>
                      <a:pt x="0" y="0"/>
                    </a:moveTo>
                    <a:lnTo>
                      <a:pt x="26" y="19"/>
                    </a:lnTo>
                    <a:lnTo>
                      <a:pt x="78" y="29"/>
                    </a:lnTo>
                    <a:lnTo>
                      <a:pt x="116" y="19"/>
                    </a:lnTo>
                    <a:lnTo>
                      <a:pt x="87" y="59"/>
                    </a:lnTo>
                    <a:lnTo>
                      <a:pt x="40" y="50"/>
                    </a:lnTo>
                    <a:lnTo>
                      <a:pt x="9" y="38"/>
                    </a:lnTo>
                    <a:lnTo>
                      <a:pt x="0" y="0"/>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7" name="Freeform 145"/>
              <p:cNvSpPr>
                <a:spLocks/>
              </p:cNvSpPr>
              <p:nvPr/>
            </p:nvSpPr>
            <p:spPr bwMode="auto">
              <a:xfrm>
                <a:off x="3566" y="2482"/>
                <a:ext cx="88" cy="153"/>
              </a:xfrm>
              <a:custGeom>
                <a:avLst/>
                <a:gdLst>
                  <a:gd name="T0" fmla="*/ 3 w 177"/>
                  <a:gd name="T1" fmla="*/ 10 h 306"/>
                  <a:gd name="T2" fmla="*/ 6 w 177"/>
                  <a:gd name="T3" fmla="*/ 20 h 306"/>
                  <a:gd name="T4" fmla="*/ 3 w 177"/>
                  <a:gd name="T5" fmla="*/ 39 h 306"/>
                  <a:gd name="T6" fmla="*/ 15 w 177"/>
                  <a:gd name="T7" fmla="*/ 35 h 306"/>
                  <a:gd name="T8" fmla="*/ 22 w 177"/>
                  <a:gd name="T9" fmla="*/ 22 h 306"/>
                  <a:gd name="T10" fmla="*/ 22 w 177"/>
                  <a:gd name="T11" fmla="*/ 11 h 306"/>
                  <a:gd name="T12" fmla="*/ 9 w 177"/>
                  <a:gd name="T13" fmla="*/ 3 h 306"/>
                  <a:gd name="T14" fmla="*/ 9 w 177"/>
                  <a:gd name="T15" fmla="*/ 10 h 306"/>
                  <a:gd name="T16" fmla="*/ 0 w 177"/>
                  <a:gd name="T17" fmla="*/ 0 h 306"/>
                  <a:gd name="T18" fmla="*/ 3 w 177"/>
                  <a:gd name="T19" fmla="*/ 10 h 306"/>
                  <a:gd name="T20" fmla="*/ 3 w 177"/>
                  <a:gd name="T21" fmla="*/ 10 h 3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306"/>
                  <a:gd name="T35" fmla="*/ 177 w 177"/>
                  <a:gd name="T36" fmla="*/ 306 h 3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306">
                    <a:moveTo>
                      <a:pt x="31" y="78"/>
                    </a:moveTo>
                    <a:lnTo>
                      <a:pt x="50" y="157"/>
                    </a:lnTo>
                    <a:lnTo>
                      <a:pt x="31" y="306"/>
                    </a:lnTo>
                    <a:lnTo>
                      <a:pt x="120" y="275"/>
                    </a:lnTo>
                    <a:lnTo>
                      <a:pt x="177" y="176"/>
                    </a:lnTo>
                    <a:lnTo>
                      <a:pt x="177" y="87"/>
                    </a:lnTo>
                    <a:lnTo>
                      <a:pt x="78" y="19"/>
                    </a:lnTo>
                    <a:lnTo>
                      <a:pt x="78" y="78"/>
                    </a:lnTo>
                    <a:lnTo>
                      <a:pt x="0" y="0"/>
                    </a:lnTo>
                    <a:lnTo>
                      <a:pt x="31" y="78"/>
                    </a:lnTo>
                    <a:close/>
                  </a:path>
                </a:pathLst>
              </a:custGeom>
              <a:solidFill>
                <a:srgbClr val="CE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8" name="Freeform 146"/>
              <p:cNvSpPr>
                <a:spLocks/>
              </p:cNvSpPr>
              <p:nvPr/>
            </p:nvSpPr>
            <p:spPr bwMode="auto">
              <a:xfrm>
                <a:off x="3898" y="2140"/>
                <a:ext cx="83" cy="192"/>
              </a:xfrm>
              <a:custGeom>
                <a:avLst/>
                <a:gdLst>
                  <a:gd name="T0" fmla="*/ 14 w 166"/>
                  <a:gd name="T1" fmla="*/ 0 h 384"/>
                  <a:gd name="T2" fmla="*/ 7 w 166"/>
                  <a:gd name="T3" fmla="*/ 24 h 384"/>
                  <a:gd name="T4" fmla="*/ 4 w 166"/>
                  <a:gd name="T5" fmla="*/ 38 h 384"/>
                  <a:gd name="T6" fmla="*/ 0 w 166"/>
                  <a:gd name="T7" fmla="*/ 48 h 384"/>
                  <a:gd name="T8" fmla="*/ 7 w 166"/>
                  <a:gd name="T9" fmla="*/ 46 h 384"/>
                  <a:gd name="T10" fmla="*/ 13 w 166"/>
                  <a:gd name="T11" fmla="*/ 40 h 384"/>
                  <a:gd name="T12" fmla="*/ 19 w 166"/>
                  <a:gd name="T13" fmla="*/ 26 h 384"/>
                  <a:gd name="T14" fmla="*/ 21 w 166"/>
                  <a:gd name="T15" fmla="*/ 14 h 384"/>
                  <a:gd name="T16" fmla="*/ 19 w 166"/>
                  <a:gd name="T17" fmla="*/ 7 h 384"/>
                  <a:gd name="T18" fmla="*/ 14 w 166"/>
                  <a:gd name="T19" fmla="*/ 0 h 384"/>
                  <a:gd name="T20" fmla="*/ 14 w 166"/>
                  <a:gd name="T21" fmla="*/ 0 h 3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384"/>
                  <a:gd name="T35" fmla="*/ 166 w 166"/>
                  <a:gd name="T36" fmla="*/ 384 h 38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384">
                    <a:moveTo>
                      <a:pt x="111" y="0"/>
                    </a:moveTo>
                    <a:lnTo>
                      <a:pt x="54" y="187"/>
                    </a:lnTo>
                    <a:lnTo>
                      <a:pt x="29" y="301"/>
                    </a:lnTo>
                    <a:lnTo>
                      <a:pt x="0" y="384"/>
                    </a:lnTo>
                    <a:lnTo>
                      <a:pt x="54" y="361"/>
                    </a:lnTo>
                    <a:lnTo>
                      <a:pt x="99" y="320"/>
                    </a:lnTo>
                    <a:lnTo>
                      <a:pt x="152" y="202"/>
                    </a:lnTo>
                    <a:lnTo>
                      <a:pt x="166" y="111"/>
                    </a:lnTo>
                    <a:lnTo>
                      <a:pt x="152" y="50"/>
                    </a:lnTo>
                    <a:lnTo>
                      <a:pt x="111"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9" name="Freeform 147"/>
              <p:cNvSpPr>
                <a:spLocks/>
              </p:cNvSpPr>
              <p:nvPr/>
            </p:nvSpPr>
            <p:spPr bwMode="auto">
              <a:xfrm>
                <a:off x="3252" y="2175"/>
                <a:ext cx="153" cy="208"/>
              </a:xfrm>
              <a:custGeom>
                <a:avLst/>
                <a:gdLst>
                  <a:gd name="T0" fmla="*/ 1 w 306"/>
                  <a:gd name="T1" fmla="*/ 8 h 416"/>
                  <a:gd name="T2" fmla="*/ 5 w 306"/>
                  <a:gd name="T3" fmla="*/ 2 h 416"/>
                  <a:gd name="T4" fmla="*/ 9 w 306"/>
                  <a:gd name="T5" fmla="*/ 0 h 416"/>
                  <a:gd name="T6" fmla="*/ 17 w 306"/>
                  <a:gd name="T7" fmla="*/ 5 h 416"/>
                  <a:gd name="T8" fmla="*/ 23 w 306"/>
                  <a:gd name="T9" fmla="*/ 18 h 416"/>
                  <a:gd name="T10" fmla="*/ 30 w 306"/>
                  <a:gd name="T11" fmla="*/ 36 h 416"/>
                  <a:gd name="T12" fmla="*/ 39 w 306"/>
                  <a:gd name="T13" fmla="*/ 52 h 416"/>
                  <a:gd name="T14" fmla="*/ 17 w 306"/>
                  <a:gd name="T15" fmla="*/ 44 h 416"/>
                  <a:gd name="T16" fmla="*/ 9 w 306"/>
                  <a:gd name="T17" fmla="*/ 37 h 416"/>
                  <a:gd name="T18" fmla="*/ 1 w 306"/>
                  <a:gd name="T19" fmla="*/ 22 h 416"/>
                  <a:gd name="T20" fmla="*/ 0 w 306"/>
                  <a:gd name="T21" fmla="*/ 14 h 416"/>
                  <a:gd name="T22" fmla="*/ 1 w 306"/>
                  <a:gd name="T23" fmla="*/ 8 h 416"/>
                  <a:gd name="T24" fmla="*/ 1 w 306"/>
                  <a:gd name="T25" fmla="*/ 8 h 4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06"/>
                  <a:gd name="T40" fmla="*/ 0 h 416"/>
                  <a:gd name="T41" fmla="*/ 306 w 306"/>
                  <a:gd name="T42" fmla="*/ 416 h 4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06" h="416">
                    <a:moveTo>
                      <a:pt x="4" y="62"/>
                    </a:moveTo>
                    <a:lnTo>
                      <a:pt x="34" y="9"/>
                    </a:lnTo>
                    <a:lnTo>
                      <a:pt x="66" y="0"/>
                    </a:lnTo>
                    <a:lnTo>
                      <a:pt x="129" y="40"/>
                    </a:lnTo>
                    <a:lnTo>
                      <a:pt x="182" y="140"/>
                    </a:lnTo>
                    <a:lnTo>
                      <a:pt x="234" y="287"/>
                    </a:lnTo>
                    <a:lnTo>
                      <a:pt x="306" y="416"/>
                    </a:lnTo>
                    <a:lnTo>
                      <a:pt x="133" y="351"/>
                    </a:lnTo>
                    <a:lnTo>
                      <a:pt x="66" y="292"/>
                    </a:lnTo>
                    <a:lnTo>
                      <a:pt x="6" y="176"/>
                    </a:lnTo>
                    <a:lnTo>
                      <a:pt x="0" y="108"/>
                    </a:lnTo>
                    <a:lnTo>
                      <a:pt x="4" y="6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0" name="Freeform 148"/>
              <p:cNvSpPr>
                <a:spLocks/>
              </p:cNvSpPr>
              <p:nvPr/>
            </p:nvSpPr>
            <p:spPr bwMode="auto">
              <a:xfrm>
                <a:off x="3479" y="2457"/>
                <a:ext cx="100" cy="75"/>
              </a:xfrm>
              <a:custGeom>
                <a:avLst/>
                <a:gdLst>
                  <a:gd name="T0" fmla="*/ 0 w 200"/>
                  <a:gd name="T1" fmla="*/ 5 h 150"/>
                  <a:gd name="T2" fmla="*/ 3 w 200"/>
                  <a:gd name="T3" fmla="*/ 5 h 150"/>
                  <a:gd name="T4" fmla="*/ 6 w 200"/>
                  <a:gd name="T5" fmla="*/ 3 h 150"/>
                  <a:gd name="T6" fmla="*/ 7 w 200"/>
                  <a:gd name="T7" fmla="*/ 3 h 150"/>
                  <a:gd name="T8" fmla="*/ 6 w 200"/>
                  <a:gd name="T9" fmla="*/ 6 h 150"/>
                  <a:gd name="T10" fmla="*/ 5 w 200"/>
                  <a:gd name="T11" fmla="*/ 9 h 150"/>
                  <a:gd name="T12" fmla="*/ 5 w 200"/>
                  <a:gd name="T13" fmla="*/ 11 h 150"/>
                  <a:gd name="T14" fmla="*/ 7 w 200"/>
                  <a:gd name="T15" fmla="*/ 16 h 150"/>
                  <a:gd name="T16" fmla="*/ 9 w 200"/>
                  <a:gd name="T17" fmla="*/ 18 h 150"/>
                  <a:gd name="T18" fmla="*/ 13 w 200"/>
                  <a:gd name="T19" fmla="*/ 19 h 150"/>
                  <a:gd name="T20" fmla="*/ 14 w 200"/>
                  <a:gd name="T21" fmla="*/ 19 h 150"/>
                  <a:gd name="T22" fmla="*/ 18 w 200"/>
                  <a:gd name="T23" fmla="*/ 18 h 150"/>
                  <a:gd name="T24" fmla="*/ 19 w 200"/>
                  <a:gd name="T25" fmla="*/ 16 h 150"/>
                  <a:gd name="T26" fmla="*/ 20 w 200"/>
                  <a:gd name="T27" fmla="*/ 11 h 150"/>
                  <a:gd name="T28" fmla="*/ 22 w 200"/>
                  <a:gd name="T29" fmla="*/ 14 h 150"/>
                  <a:gd name="T30" fmla="*/ 25 w 200"/>
                  <a:gd name="T31" fmla="*/ 18 h 150"/>
                  <a:gd name="T32" fmla="*/ 23 w 200"/>
                  <a:gd name="T33" fmla="*/ 13 h 150"/>
                  <a:gd name="T34" fmla="*/ 22 w 200"/>
                  <a:gd name="T35" fmla="*/ 9 h 150"/>
                  <a:gd name="T36" fmla="*/ 17 w 200"/>
                  <a:gd name="T37" fmla="*/ 3 h 150"/>
                  <a:gd name="T38" fmla="*/ 13 w 200"/>
                  <a:gd name="T39" fmla="*/ 1 h 150"/>
                  <a:gd name="T40" fmla="*/ 9 w 200"/>
                  <a:gd name="T41" fmla="*/ 0 h 150"/>
                  <a:gd name="T42" fmla="*/ 5 w 200"/>
                  <a:gd name="T43" fmla="*/ 1 h 150"/>
                  <a:gd name="T44" fmla="*/ 3 w 200"/>
                  <a:gd name="T45" fmla="*/ 2 h 150"/>
                  <a:gd name="T46" fmla="*/ 0 w 200"/>
                  <a:gd name="T47" fmla="*/ 5 h 150"/>
                  <a:gd name="T48" fmla="*/ 0 w 200"/>
                  <a:gd name="T49" fmla="*/ 5 h 1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0"/>
                  <a:gd name="T76" fmla="*/ 0 h 150"/>
                  <a:gd name="T77" fmla="*/ 200 w 200"/>
                  <a:gd name="T78" fmla="*/ 150 h 1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0" h="150">
                    <a:moveTo>
                      <a:pt x="0" y="35"/>
                    </a:moveTo>
                    <a:lnTo>
                      <a:pt x="17" y="35"/>
                    </a:lnTo>
                    <a:lnTo>
                      <a:pt x="42" y="19"/>
                    </a:lnTo>
                    <a:lnTo>
                      <a:pt x="53" y="19"/>
                    </a:lnTo>
                    <a:lnTo>
                      <a:pt x="42" y="44"/>
                    </a:lnTo>
                    <a:lnTo>
                      <a:pt x="40" y="65"/>
                    </a:lnTo>
                    <a:lnTo>
                      <a:pt x="40" y="88"/>
                    </a:lnTo>
                    <a:lnTo>
                      <a:pt x="53" y="122"/>
                    </a:lnTo>
                    <a:lnTo>
                      <a:pt x="72" y="139"/>
                    </a:lnTo>
                    <a:lnTo>
                      <a:pt x="97" y="150"/>
                    </a:lnTo>
                    <a:lnTo>
                      <a:pt x="112" y="150"/>
                    </a:lnTo>
                    <a:lnTo>
                      <a:pt x="137" y="137"/>
                    </a:lnTo>
                    <a:lnTo>
                      <a:pt x="148" y="122"/>
                    </a:lnTo>
                    <a:lnTo>
                      <a:pt x="158" y="88"/>
                    </a:lnTo>
                    <a:lnTo>
                      <a:pt x="175" y="107"/>
                    </a:lnTo>
                    <a:lnTo>
                      <a:pt x="200" y="139"/>
                    </a:lnTo>
                    <a:lnTo>
                      <a:pt x="183" y="103"/>
                    </a:lnTo>
                    <a:lnTo>
                      <a:pt x="169" y="65"/>
                    </a:lnTo>
                    <a:lnTo>
                      <a:pt x="135" y="19"/>
                    </a:lnTo>
                    <a:lnTo>
                      <a:pt x="101" y="6"/>
                    </a:lnTo>
                    <a:lnTo>
                      <a:pt x="70" y="0"/>
                    </a:lnTo>
                    <a:lnTo>
                      <a:pt x="40" y="6"/>
                    </a:lnTo>
                    <a:lnTo>
                      <a:pt x="17" y="1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1" name="Freeform 149"/>
              <p:cNvSpPr>
                <a:spLocks/>
              </p:cNvSpPr>
              <p:nvPr/>
            </p:nvSpPr>
            <p:spPr bwMode="auto">
              <a:xfrm>
                <a:off x="3739" y="2437"/>
                <a:ext cx="38" cy="164"/>
              </a:xfrm>
              <a:custGeom>
                <a:avLst/>
                <a:gdLst>
                  <a:gd name="T0" fmla="*/ 0 w 74"/>
                  <a:gd name="T1" fmla="*/ 17 h 329"/>
                  <a:gd name="T2" fmla="*/ 0 w 74"/>
                  <a:gd name="T3" fmla="*/ 14 h 329"/>
                  <a:gd name="T4" fmla="*/ 5 w 74"/>
                  <a:gd name="T5" fmla="*/ 0 h 329"/>
                  <a:gd name="T6" fmla="*/ 5 w 74"/>
                  <a:gd name="T7" fmla="*/ 8 h 329"/>
                  <a:gd name="T8" fmla="*/ 7 w 74"/>
                  <a:gd name="T9" fmla="*/ 1 h 329"/>
                  <a:gd name="T10" fmla="*/ 7 w 74"/>
                  <a:gd name="T11" fmla="*/ 11 h 329"/>
                  <a:gd name="T12" fmla="*/ 10 w 74"/>
                  <a:gd name="T13" fmla="*/ 3 h 329"/>
                  <a:gd name="T14" fmla="*/ 10 w 74"/>
                  <a:gd name="T15" fmla="*/ 10 h 329"/>
                  <a:gd name="T16" fmla="*/ 5 w 74"/>
                  <a:gd name="T17" fmla="*/ 24 h 329"/>
                  <a:gd name="T18" fmla="*/ 10 w 74"/>
                  <a:gd name="T19" fmla="*/ 41 h 329"/>
                  <a:gd name="T20" fmla="*/ 2 w 74"/>
                  <a:gd name="T21" fmla="*/ 23 h 329"/>
                  <a:gd name="T22" fmla="*/ 0 w 74"/>
                  <a:gd name="T23" fmla="*/ 17 h 329"/>
                  <a:gd name="T24" fmla="*/ 0 w 74"/>
                  <a:gd name="T25" fmla="*/ 17 h 3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329"/>
                  <a:gd name="T41" fmla="*/ 74 w 74"/>
                  <a:gd name="T42" fmla="*/ 329 h 3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329">
                    <a:moveTo>
                      <a:pt x="0" y="139"/>
                    </a:moveTo>
                    <a:lnTo>
                      <a:pt x="0" y="113"/>
                    </a:lnTo>
                    <a:lnTo>
                      <a:pt x="38" y="0"/>
                    </a:lnTo>
                    <a:lnTo>
                      <a:pt x="38" y="71"/>
                    </a:lnTo>
                    <a:lnTo>
                      <a:pt x="55" y="12"/>
                    </a:lnTo>
                    <a:lnTo>
                      <a:pt x="55" y="88"/>
                    </a:lnTo>
                    <a:lnTo>
                      <a:pt x="74" y="27"/>
                    </a:lnTo>
                    <a:lnTo>
                      <a:pt x="74" y="84"/>
                    </a:lnTo>
                    <a:lnTo>
                      <a:pt x="38" y="194"/>
                    </a:lnTo>
                    <a:lnTo>
                      <a:pt x="72" y="329"/>
                    </a:lnTo>
                    <a:lnTo>
                      <a:pt x="15" y="190"/>
                    </a:lnTo>
                    <a:lnTo>
                      <a:pt x="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2" name="Freeform 150"/>
              <p:cNvSpPr>
                <a:spLocks/>
              </p:cNvSpPr>
              <p:nvPr/>
            </p:nvSpPr>
            <p:spPr bwMode="auto">
              <a:xfrm>
                <a:off x="3796" y="2460"/>
                <a:ext cx="71" cy="66"/>
              </a:xfrm>
              <a:custGeom>
                <a:avLst/>
                <a:gdLst>
                  <a:gd name="T0" fmla="*/ 1 w 141"/>
                  <a:gd name="T1" fmla="*/ 13 h 131"/>
                  <a:gd name="T2" fmla="*/ 3 w 141"/>
                  <a:gd name="T3" fmla="*/ 6 h 131"/>
                  <a:gd name="T4" fmla="*/ 5 w 141"/>
                  <a:gd name="T5" fmla="*/ 3 h 131"/>
                  <a:gd name="T6" fmla="*/ 7 w 141"/>
                  <a:gd name="T7" fmla="*/ 1 h 131"/>
                  <a:gd name="T8" fmla="*/ 9 w 141"/>
                  <a:gd name="T9" fmla="*/ 0 h 131"/>
                  <a:gd name="T10" fmla="*/ 11 w 141"/>
                  <a:gd name="T11" fmla="*/ 0 h 131"/>
                  <a:gd name="T12" fmla="*/ 14 w 141"/>
                  <a:gd name="T13" fmla="*/ 1 h 131"/>
                  <a:gd name="T14" fmla="*/ 16 w 141"/>
                  <a:gd name="T15" fmla="*/ 3 h 131"/>
                  <a:gd name="T16" fmla="*/ 18 w 141"/>
                  <a:gd name="T17" fmla="*/ 7 h 131"/>
                  <a:gd name="T18" fmla="*/ 14 w 141"/>
                  <a:gd name="T19" fmla="*/ 8 h 131"/>
                  <a:gd name="T20" fmla="*/ 13 w 141"/>
                  <a:gd name="T21" fmla="*/ 11 h 131"/>
                  <a:gd name="T22" fmla="*/ 12 w 141"/>
                  <a:gd name="T23" fmla="*/ 15 h 131"/>
                  <a:gd name="T24" fmla="*/ 10 w 141"/>
                  <a:gd name="T25" fmla="*/ 15 h 131"/>
                  <a:gd name="T26" fmla="*/ 7 w 141"/>
                  <a:gd name="T27" fmla="*/ 16 h 131"/>
                  <a:gd name="T28" fmla="*/ 4 w 141"/>
                  <a:gd name="T29" fmla="*/ 15 h 131"/>
                  <a:gd name="T30" fmla="*/ 0 w 141"/>
                  <a:gd name="T31" fmla="*/ 17 h 131"/>
                  <a:gd name="T32" fmla="*/ 1 w 141"/>
                  <a:gd name="T33" fmla="*/ 13 h 131"/>
                  <a:gd name="T34" fmla="*/ 1 w 141"/>
                  <a:gd name="T35" fmla="*/ 13 h 1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31"/>
                  <a:gd name="T56" fmla="*/ 141 w 141"/>
                  <a:gd name="T57" fmla="*/ 131 h 1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31">
                    <a:moveTo>
                      <a:pt x="2" y="99"/>
                    </a:moveTo>
                    <a:lnTo>
                      <a:pt x="17" y="46"/>
                    </a:lnTo>
                    <a:lnTo>
                      <a:pt x="38" y="23"/>
                    </a:lnTo>
                    <a:lnTo>
                      <a:pt x="55" y="4"/>
                    </a:lnTo>
                    <a:lnTo>
                      <a:pt x="70" y="0"/>
                    </a:lnTo>
                    <a:lnTo>
                      <a:pt x="87" y="0"/>
                    </a:lnTo>
                    <a:lnTo>
                      <a:pt x="112" y="7"/>
                    </a:lnTo>
                    <a:lnTo>
                      <a:pt x="125" y="23"/>
                    </a:lnTo>
                    <a:lnTo>
                      <a:pt x="141" y="53"/>
                    </a:lnTo>
                    <a:lnTo>
                      <a:pt x="106" y="63"/>
                    </a:lnTo>
                    <a:lnTo>
                      <a:pt x="103" y="87"/>
                    </a:lnTo>
                    <a:lnTo>
                      <a:pt x="93" y="114"/>
                    </a:lnTo>
                    <a:lnTo>
                      <a:pt x="78" y="118"/>
                    </a:lnTo>
                    <a:lnTo>
                      <a:pt x="55" y="123"/>
                    </a:lnTo>
                    <a:lnTo>
                      <a:pt x="30" y="118"/>
                    </a:lnTo>
                    <a:lnTo>
                      <a:pt x="0" y="131"/>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3" name="Freeform 151"/>
              <p:cNvSpPr>
                <a:spLocks/>
              </p:cNvSpPr>
              <p:nvPr/>
            </p:nvSpPr>
            <p:spPr bwMode="auto">
              <a:xfrm>
                <a:off x="3633" y="2489"/>
                <a:ext cx="221" cy="282"/>
              </a:xfrm>
              <a:custGeom>
                <a:avLst/>
                <a:gdLst>
                  <a:gd name="T0" fmla="*/ 49 w 443"/>
                  <a:gd name="T1" fmla="*/ 8 h 564"/>
                  <a:gd name="T2" fmla="*/ 50 w 443"/>
                  <a:gd name="T3" fmla="*/ 12 h 564"/>
                  <a:gd name="T4" fmla="*/ 45 w 443"/>
                  <a:gd name="T5" fmla="*/ 27 h 564"/>
                  <a:gd name="T6" fmla="*/ 37 w 443"/>
                  <a:gd name="T7" fmla="*/ 32 h 564"/>
                  <a:gd name="T8" fmla="*/ 39 w 443"/>
                  <a:gd name="T9" fmla="*/ 37 h 564"/>
                  <a:gd name="T10" fmla="*/ 40 w 443"/>
                  <a:gd name="T11" fmla="*/ 43 h 564"/>
                  <a:gd name="T12" fmla="*/ 39 w 443"/>
                  <a:gd name="T13" fmla="*/ 51 h 564"/>
                  <a:gd name="T14" fmla="*/ 37 w 443"/>
                  <a:gd name="T15" fmla="*/ 55 h 564"/>
                  <a:gd name="T16" fmla="*/ 30 w 443"/>
                  <a:gd name="T17" fmla="*/ 55 h 564"/>
                  <a:gd name="T18" fmla="*/ 27 w 443"/>
                  <a:gd name="T19" fmla="*/ 51 h 564"/>
                  <a:gd name="T20" fmla="*/ 27 w 443"/>
                  <a:gd name="T21" fmla="*/ 48 h 564"/>
                  <a:gd name="T22" fmla="*/ 29 w 443"/>
                  <a:gd name="T23" fmla="*/ 47 h 564"/>
                  <a:gd name="T24" fmla="*/ 32 w 443"/>
                  <a:gd name="T25" fmla="*/ 44 h 564"/>
                  <a:gd name="T26" fmla="*/ 35 w 443"/>
                  <a:gd name="T27" fmla="*/ 40 h 564"/>
                  <a:gd name="T28" fmla="*/ 36 w 443"/>
                  <a:gd name="T29" fmla="*/ 37 h 564"/>
                  <a:gd name="T30" fmla="*/ 36 w 443"/>
                  <a:gd name="T31" fmla="*/ 36 h 564"/>
                  <a:gd name="T32" fmla="*/ 34 w 443"/>
                  <a:gd name="T33" fmla="*/ 35 h 564"/>
                  <a:gd name="T34" fmla="*/ 32 w 443"/>
                  <a:gd name="T35" fmla="*/ 35 h 564"/>
                  <a:gd name="T36" fmla="*/ 29 w 443"/>
                  <a:gd name="T37" fmla="*/ 37 h 564"/>
                  <a:gd name="T38" fmla="*/ 25 w 443"/>
                  <a:gd name="T39" fmla="*/ 40 h 564"/>
                  <a:gd name="T40" fmla="*/ 23 w 443"/>
                  <a:gd name="T41" fmla="*/ 42 h 564"/>
                  <a:gd name="T42" fmla="*/ 22 w 443"/>
                  <a:gd name="T43" fmla="*/ 41 h 564"/>
                  <a:gd name="T44" fmla="*/ 20 w 443"/>
                  <a:gd name="T45" fmla="*/ 39 h 564"/>
                  <a:gd name="T46" fmla="*/ 17 w 443"/>
                  <a:gd name="T47" fmla="*/ 39 h 564"/>
                  <a:gd name="T48" fmla="*/ 14 w 443"/>
                  <a:gd name="T49" fmla="*/ 41 h 564"/>
                  <a:gd name="T50" fmla="*/ 11 w 443"/>
                  <a:gd name="T51" fmla="*/ 44 h 564"/>
                  <a:gd name="T52" fmla="*/ 11 w 443"/>
                  <a:gd name="T53" fmla="*/ 46 h 564"/>
                  <a:gd name="T54" fmla="*/ 13 w 443"/>
                  <a:gd name="T55" fmla="*/ 47 h 564"/>
                  <a:gd name="T56" fmla="*/ 20 w 443"/>
                  <a:gd name="T57" fmla="*/ 50 h 564"/>
                  <a:gd name="T58" fmla="*/ 21 w 443"/>
                  <a:gd name="T59" fmla="*/ 51 h 564"/>
                  <a:gd name="T60" fmla="*/ 21 w 443"/>
                  <a:gd name="T61" fmla="*/ 53 h 564"/>
                  <a:gd name="T62" fmla="*/ 20 w 443"/>
                  <a:gd name="T63" fmla="*/ 55 h 564"/>
                  <a:gd name="T64" fmla="*/ 11 w 443"/>
                  <a:gd name="T65" fmla="*/ 57 h 564"/>
                  <a:gd name="T66" fmla="*/ 6 w 443"/>
                  <a:gd name="T67" fmla="*/ 57 h 564"/>
                  <a:gd name="T68" fmla="*/ 0 w 443"/>
                  <a:gd name="T69" fmla="*/ 55 h 564"/>
                  <a:gd name="T70" fmla="*/ 0 w 443"/>
                  <a:gd name="T71" fmla="*/ 56 h 564"/>
                  <a:gd name="T72" fmla="*/ 7 w 443"/>
                  <a:gd name="T73" fmla="*/ 59 h 564"/>
                  <a:gd name="T74" fmla="*/ 12 w 443"/>
                  <a:gd name="T75" fmla="*/ 60 h 564"/>
                  <a:gd name="T76" fmla="*/ 17 w 443"/>
                  <a:gd name="T77" fmla="*/ 61 h 564"/>
                  <a:gd name="T78" fmla="*/ 33 w 443"/>
                  <a:gd name="T79" fmla="*/ 59 h 564"/>
                  <a:gd name="T80" fmla="*/ 35 w 443"/>
                  <a:gd name="T81" fmla="*/ 58 h 564"/>
                  <a:gd name="T82" fmla="*/ 30 w 443"/>
                  <a:gd name="T83" fmla="*/ 66 h 564"/>
                  <a:gd name="T84" fmla="*/ 24 w 443"/>
                  <a:gd name="T85" fmla="*/ 69 h 564"/>
                  <a:gd name="T86" fmla="*/ 18 w 443"/>
                  <a:gd name="T87" fmla="*/ 71 h 564"/>
                  <a:gd name="T88" fmla="*/ 29 w 443"/>
                  <a:gd name="T89" fmla="*/ 69 h 564"/>
                  <a:gd name="T90" fmla="*/ 35 w 443"/>
                  <a:gd name="T91" fmla="*/ 64 h 564"/>
                  <a:gd name="T92" fmla="*/ 40 w 443"/>
                  <a:gd name="T93" fmla="*/ 57 h 564"/>
                  <a:gd name="T94" fmla="*/ 42 w 443"/>
                  <a:gd name="T95" fmla="*/ 48 h 564"/>
                  <a:gd name="T96" fmla="*/ 43 w 443"/>
                  <a:gd name="T97" fmla="*/ 42 h 564"/>
                  <a:gd name="T98" fmla="*/ 47 w 443"/>
                  <a:gd name="T99" fmla="*/ 36 h 564"/>
                  <a:gd name="T100" fmla="*/ 50 w 443"/>
                  <a:gd name="T101" fmla="*/ 26 h 564"/>
                  <a:gd name="T102" fmla="*/ 53 w 443"/>
                  <a:gd name="T103" fmla="*/ 12 h 564"/>
                  <a:gd name="T104" fmla="*/ 54 w 443"/>
                  <a:gd name="T105" fmla="*/ 4 h 564"/>
                  <a:gd name="T106" fmla="*/ 55 w 443"/>
                  <a:gd name="T107" fmla="*/ 0 h 564"/>
                  <a:gd name="T108" fmla="*/ 51 w 443"/>
                  <a:gd name="T109" fmla="*/ 1 h 564"/>
                  <a:gd name="T110" fmla="*/ 49 w 443"/>
                  <a:gd name="T111" fmla="*/ 8 h 564"/>
                  <a:gd name="T112" fmla="*/ 49 w 443"/>
                  <a:gd name="T113" fmla="*/ 8 h 5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43"/>
                  <a:gd name="T172" fmla="*/ 0 h 564"/>
                  <a:gd name="T173" fmla="*/ 443 w 443"/>
                  <a:gd name="T174" fmla="*/ 564 h 56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43" h="564">
                    <a:moveTo>
                      <a:pt x="395" y="61"/>
                    </a:moveTo>
                    <a:lnTo>
                      <a:pt x="405" y="93"/>
                    </a:lnTo>
                    <a:lnTo>
                      <a:pt x="367" y="211"/>
                    </a:lnTo>
                    <a:lnTo>
                      <a:pt x="300" y="251"/>
                    </a:lnTo>
                    <a:lnTo>
                      <a:pt x="319" y="293"/>
                    </a:lnTo>
                    <a:lnTo>
                      <a:pt x="323" y="342"/>
                    </a:lnTo>
                    <a:lnTo>
                      <a:pt x="319" y="407"/>
                    </a:lnTo>
                    <a:lnTo>
                      <a:pt x="298" y="437"/>
                    </a:lnTo>
                    <a:lnTo>
                      <a:pt x="240" y="439"/>
                    </a:lnTo>
                    <a:lnTo>
                      <a:pt x="222" y="403"/>
                    </a:lnTo>
                    <a:lnTo>
                      <a:pt x="222" y="384"/>
                    </a:lnTo>
                    <a:lnTo>
                      <a:pt x="232" y="374"/>
                    </a:lnTo>
                    <a:lnTo>
                      <a:pt x="262" y="352"/>
                    </a:lnTo>
                    <a:lnTo>
                      <a:pt x="287" y="319"/>
                    </a:lnTo>
                    <a:lnTo>
                      <a:pt x="295" y="293"/>
                    </a:lnTo>
                    <a:lnTo>
                      <a:pt x="293" y="281"/>
                    </a:lnTo>
                    <a:lnTo>
                      <a:pt x="279" y="276"/>
                    </a:lnTo>
                    <a:lnTo>
                      <a:pt x="262" y="276"/>
                    </a:lnTo>
                    <a:lnTo>
                      <a:pt x="232" y="291"/>
                    </a:lnTo>
                    <a:lnTo>
                      <a:pt x="202" y="315"/>
                    </a:lnTo>
                    <a:lnTo>
                      <a:pt x="188" y="331"/>
                    </a:lnTo>
                    <a:lnTo>
                      <a:pt x="177" y="327"/>
                    </a:lnTo>
                    <a:lnTo>
                      <a:pt x="160" y="312"/>
                    </a:lnTo>
                    <a:lnTo>
                      <a:pt x="137" y="312"/>
                    </a:lnTo>
                    <a:lnTo>
                      <a:pt x="114" y="327"/>
                    </a:lnTo>
                    <a:lnTo>
                      <a:pt x="93" y="348"/>
                    </a:lnTo>
                    <a:lnTo>
                      <a:pt x="93" y="363"/>
                    </a:lnTo>
                    <a:lnTo>
                      <a:pt x="108" y="374"/>
                    </a:lnTo>
                    <a:lnTo>
                      <a:pt x="165" y="399"/>
                    </a:lnTo>
                    <a:lnTo>
                      <a:pt x="173" y="409"/>
                    </a:lnTo>
                    <a:lnTo>
                      <a:pt x="173" y="424"/>
                    </a:lnTo>
                    <a:lnTo>
                      <a:pt x="162" y="439"/>
                    </a:lnTo>
                    <a:lnTo>
                      <a:pt x="93" y="450"/>
                    </a:lnTo>
                    <a:lnTo>
                      <a:pt x="51" y="450"/>
                    </a:lnTo>
                    <a:lnTo>
                      <a:pt x="6" y="437"/>
                    </a:lnTo>
                    <a:lnTo>
                      <a:pt x="0" y="445"/>
                    </a:lnTo>
                    <a:lnTo>
                      <a:pt x="57" y="469"/>
                    </a:lnTo>
                    <a:lnTo>
                      <a:pt x="97" y="475"/>
                    </a:lnTo>
                    <a:lnTo>
                      <a:pt x="143" y="483"/>
                    </a:lnTo>
                    <a:lnTo>
                      <a:pt x="264" y="469"/>
                    </a:lnTo>
                    <a:lnTo>
                      <a:pt x="287" y="464"/>
                    </a:lnTo>
                    <a:lnTo>
                      <a:pt x="240" y="528"/>
                    </a:lnTo>
                    <a:lnTo>
                      <a:pt x="196" y="549"/>
                    </a:lnTo>
                    <a:lnTo>
                      <a:pt x="150" y="564"/>
                    </a:lnTo>
                    <a:lnTo>
                      <a:pt x="236" y="549"/>
                    </a:lnTo>
                    <a:lnTo>
                      <a:pt x="287" y="509"/>
                    </a:lnTo>
                    <a:lnTo>
                      <a:pt x="327" y="450"/>
                    </a:lnTo>
                    <a:lnTo>
                      <a:pt x="342" y="382"/>
                    </a:lnTo>
                    <a:lnTo>
                      <a:pt x="348" y="331"/>
                    </a:lnTo>
                    <a:lnTo>
                      <a:pt x="378" y="281"/>
                    </a:lnTo>
                    <a:lnTo>
                      <a:pt x="405" y="205"/>
                    </a:lnTo>
                    <a:lnTo>
                      <a:pt x="426" y="93"/>
                    </a:lnTo>
                    <a:lnTo>
                      <a:pt x="433" y="30"/>
                    </a:lnTo>
                    <a:lnTo>
                      <a:pt x="443" y="0"/>
                    </a:lnTo>
                    <a:lnTo>
                      <a:pt x="414" y="8"/>
                    </a:lnTo>
                    <a:lnTo>
                      <a:pt x="39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4" name="Freeform 152"/>
              <p:cNvSpPr>
                <a:spLocks/>
              </p:cNvSpPr>
              <p:nvPr/>
            </p:nvSpPr>
            <p:spPr bwMode="auto">
              <a:xfrm>
                <a:off x="3276" y="2146"/>
                <a:ext cx="587" cy="333"/>
              </a:xfrm>
              <a:custGeom>
                <a:avLst/>
                <a:gdLst>
                  <a:gd name="T0" fmla="*/ 139 w 1175"/>
                  <a:gd name="T1" fmla="*/ 80 h 665"/>
                  <a:gd name="T2" fmla="*/ 140 w 1175"/>
                  <a:gd name="T3" fmla="*/ 65 h 665"/>
                  <a:gd name="T4" fmla="*/ 140 w 1175"/>
                  <a:gd name="T5" fmla="*/ 57 h 665"/>
                  <a:gd name="T6" fmla="*/ 133 w 1175"/>
                  <a:gd name="T7" fmla="*/ 52 h 665"/>
                  <a:gd name="T8" fmla="*/ 131 w 1175"/>
                  <a:gd name="T9" fmla="*/ 46 h 665"/>
                  <a:gd name="T10" fmla="*/ 130 w 1175"/>
                  <a:gd name="T11" fmla="*/ 39 h 665"/>
                  <a:gd name="T12" fmla="*/ 129 w 1175"/>
                  <a:gd name="T13" fmla="*/ 35 h 665"/>
                  <a:gd name="T14" fmla="*/ 122 w 1175"/>
                  <a:gd name="T15" fmla="*/ 34 h 665"/>
                  <a:gd name="T16" fmla="*/ 118 w 1175"/>
                  <a:gd name="T17" fmla="*/ 29 h 665"/>
                  <a:gd name="T18" fmla="*/ 105 w 1175"/>
                  <a:gd name="T19" fmla="*/ 26 h 665"/>
                  <a:gd name="T20" fmla="*/ 90 w 1175"/>
                  <a:gd name="T21" fmla="*/ 26 h 665"/>
                  <a:gd name="T22" fmla="*/ 73 w 1175"/>
                  <a:gd name="T23" fmla="*/ 28 h 665"/>
                  <a:gd name="T24" fmla="*/ 60 w 1175"/>
                  <a:gd name="T25" fmla="*/ 34 h 665"/>
                  <a:gd name="T26" fmla="*/ 55 w 1175"/>
                  <a:gd name="T27" fmla="*/ 33 h 665"/>
                  <a:gd name="T28" fmla="*/ 56 w 1175"/>
                  <a:gd name="T29" fmla="*/ 37 h 665"/>
                  <a:gd name="T30" fmla="*/ 47 w 1175"/>
                  <a:gd name="T31" fmla="*/ 36 h 665"/>
                  <a:gd name="T32" fmla="*/ 50 w 1175"/>
                  <a:gd name="T33" fmla="*/ 40 h 665"/>
                  <a:gd name="T34" fmla="*/ 46 w 1175"/>
                  <a:gd name="T35" fmla="*/ 50 h 665"/>
                  <a:gd name="T36" fmla="*/ 40 w 1175"/>
                  <a:gd name="T37" fmla="*/ 48 h 665"/>
                  <a:gd name="T38" fmla="*/ 37 w 1175"/>
                  <a:gd name="T39" fmla="*/ 44 h 665"/>
                  <a:gd name="T40" fmla="*/ 34 w 1175"/>
                  <a:gd name="T41" fmla="*/ 39 h 665"/>
                  <a:gd name="T42" fmla="*/ 30 w 1175"/>
                  <a:gd name="T43" fmla="*/ 28 h 665"/>
                  <a:gd name="T44" fmla="*/ 27 w 1175"/>
                  <a:gd name="T45" fmla="*/ 18 h 665"/>
                  <a:gd name="T46" fmla="*/ 23 w 1175"/>
                  <a:gd name="T47" fmla="*/ 14 h 665"/>
                  <a:gd name="T48" fmla="*/ 14 w 1175"/>
                  <a:gd name="T49" fmla="*/ 5 h 665"/>
                  <a:gd name="T50" fmla="*/ 6 w 1175"/>
                  <a:gd name="T51" fmla="*/ 1 h 665"/>
                  <a:gd name="T52" fmla="*/ 0 w 1175"/>
                  <a:gd name="T53" fmla="*/ 1 h 665"/>
                  <a:gd name="T54" fmla="*/ 5 w 1175"/>
                  <a:gd name="T55" fmla="*/ 0 h 665"/>
                  <a:gd name="T56" fmla="*/ 13 w 1175"/>
                  <a:gd name="T57" fmla="*/ 2 h 665"/>
                  <a:gd name="T58" fmla="*/ 22 w 1175"/>
                  <a:gd name="T59" fmla="*/ 9 h 665"/>
                  <a:gd name="T60" fmla="*/ 31 w 1175"/>
                  <a:gd name="T61" fmla="*/ 18 h 665"/>
                  <a:gd name="T62" fmla="*/ 39 w 1175"/>
                  <a:gd name="T63" fmla="*/ 27 h 665"/>
                  <a:gd name="T64" fmla="*/ 44 w 1175"/>
                  <a:gd name="T65" fmla="*/ 32 h 665"/>
                  <a:gd name="T66" fmla="*/ 46 w 1175"/>
                  <a:gd name="T67" fmla="*/ 34 h 665"/>
                  <a:gd name="T68" fmla="*/ 56 w 1175"/>
                  <a:gd name="T69" fmla="*/ 29 h 665"/>
                  <a:gd name="T70" fmla="*/ 69 w 1175"/>
                  <a:gd name="T71" fmla="*/ 24 h 665"/>
                  <a:gd name="T72" fmla="*/ 83 w 1175"/>
                  <a:gd name="T73" fmla="*/ 22 h 665"/>
                  <a:gd name="T74" fmla="*/ 97 w 1175"/>
                  <a:gd name="T75" fmla="*/ 22 h 665"/>
                  <a:gd name="T76" fmla="*/ 111 w 1175"/>
                  <a:gd name="T77" fmla="*/ 23 h 665"/>
                  <a:gd name="T78" fmla="*/ 122 w 1175"/>
                  <a:gd name="T79" fmla="*/ 27 h 665"/>
                  <a:gd name="T80" fmla="*/ 134 w 1175"/>
                  <a:gd name="T81" fmla="*/ 34 h 665"/>
                  <a:gd name="T82" fmla="*/ 140 w 1175"/>
                  <a:gd name="T83" fmla="*/ 33 h 665"/>
                  <a:gd name="T84" fmla="*/ 144 w 1175"/>
                  <a:gd name="T85" fmla="*/ 29 h 665"/>
                  <a:gd name="T86" fmla="*/ 140 w 1175"/>
                  <a:gd name="T87" fmla="*/ 36 h 665"/>
                  <a:gd name="T88" fmla="*/ 138 w 1175"/>
                  <a:gd name="T89" fmla="*/ 39 h 665"/>
                  <a:gd name="T90" fmla="*/ 146 w 1175"/>
                  <a:gd name="T91" fmla="*/ 61 h 665"/>
                  <a:gd name="T92" fmla="*/ 146 w 1175"/>
                  <a:gd name="T93" fmla="*/ 72 h 665"/>
                  <a:gd name="T94" fmla="*/ 146 w 1175"/>
                  <a:gd name="T95" fmla="*/ 84 h 665"/>
                  <a:gd name="T96" fmla="*/ 139 w 1175"/>
                  <a:gd name="T97" fmla="*/ 80 h 665"/>
                  <a:gd name="T98" fmla="*/ 139 w 1175"/>
                  <a:gd name="T99" fmla="*/ 80 h 6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5"/>
                  <a:gd name="T151" fmla="*/ 0 h 665"/>
                  <a:gd name="T152" fmla="*/ 1175 w 1175"/>
                  <a:gd name="T153" fmla="*/ 665 h 6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5" h="665">
                    <a:moveTo>
                      <a:pt x="1112" y="636"/>
                    </a:moveTo>
                    <a:lnTo>
                      <a:pt x="1126" y="513"/>
                    </a:lnTo>
                    <a:lnTo>
                      <a:pt x="1120" y="456"/>
                    </a:lnTo>
                    <a:lnTo>
                      <a:pt x="1069" y="416"/>
                    </a:lnTo>
                    <a:lnTo>
                      <a:pt x="1050" y="367"/>
                    </a:lnTo>
                    <a:lnTo>
                      <a:pt x="1044" y="306"/>
                    </a:lnTo>
                    <a:lnTo>
                      <a:pt x="1034" y="275"/>
                    </a:lnTo>
                    <a:lnTo>
                      <a:pt x="983" y="268"/>
                    </a:lnTo>
                    <a:lnTo>
                      <a:pt x="951" y="228"/>
                    </a:lnTo>
                    <a:lnTo>
                      <a:pt x="841" y="205"/>
                    </a:lnTo>
                    <a:lnTo>
                      <a:pt x="725" y="205"/>
                    </a:lnTo>
                    <a:lnTo>
                      <a:pt x="586" y="220"/>
                    </a:lnTo>
                    <a:lnTo>
                      <a:pt x="483" y="266"/>
                    </a:lnTo>
                    <a:lnTo>
                      <a:pt x="447" y="262"/>
                    </a:lnTo>
                    <a:lnTo>
                      <a:pt x="449" y="291"/>
                    </a:lnTo>
                    <a:lnTo>
                      <a:pt x="381" y="285"/>
                    </a:lnTo>
                    <a:lnTo>
                      <a:pt x="407" y="313"/>
                    </a:lnTo>
                    <a:lnTo>
                      <a:pt x="371" y="399"/>
                    </a:lnTo>
                    <a:lnTo>
                      <a:pt x="320" y="378"/>
                    </a:lnTo>
                    <a:lnTo>
                      <a:pt x="297" y="348"/>
                    </a:lnTo>
                    <a:lnTo>
                      <a:pt x="274" y="306"/>
                    </a:lnTo>
                    <a:lnTo>
                      <a:pt x="247" y="220"/>
                    </a:lnTo>
                    <a:lnTo>
                      <a:pt x="217" y="140"/>
                    </a:lnTo>
                    <a:lnTo>
                      <a:pt x="190" y="110"/>
                    </a:lnTo>
                    <a:lnTo>
                      <a:pt x="113" y="34"/>
                    </a:lnTo>
                    <a:lnTo>
                      <a:pt x="48" y="7"/>
                    </a:lnTo>
                    <a:lnTo>
                      <a:pt x="0" y="7"/>
                    </a:lnTo>
                    <a:lnTo>
                      <a:pt x="40" y="0"/>
                    </a:lnTo>
                    <a:lnTo>
                      <a:pt x="111" y="11"/>
                    </a:lnTo>
                    <a:lnTo>
                      <a:pt x="183" y="68"/>
                    </a:lnTo>
                    <a:lnTo>
                      <a:pt x="253" y="140"/>
                    </a:lnTo>
                    <a:lnTo>
                      <a:pt x="318" y="209"/>
                    </a:lnTo>
                    <a:lnTo>
                      <a:pt x="358" y="253"/>
                    </a:lnTo>
                    <a:lnTo>
                      <a:pt x="373" y="266"/>
                    </a:lnTo>
                    <a:lnTo>
                      <a:pt x="449" y="228"/>
                    </a:lnTo>
                    <a:lnTo>
                      <a:pt x="559" y="190"/>
                    </a:lnTo>
                    <a:lnTo>
                      <a:pt x="671" y="173"/>
                    </a:lnTo>
                    <a:lnTo>
                      <a:pt x="783" y="173"/>
                    </a:lnTo>
                    <a:lnTo>
                      <a:pt x="888" y="182"/>
                    </a:lnTo>
                    <a:lnTo>
                      <a:pt x="979" y="209"/>
                    </a:lnTo>
                    <a:lnTo>
                      <a:pt x="1074" y="268"/>
                    </a:lnTo>
                    <a:lnTo>
                      <a:pt x="1120" y="262"/>
                    </a:lnTo>
                    <a:lnTo>
                      <a:pt x="1156" y="232"/>
                    </a:lnTo>
                    <a:lnTo>
                      <a:pt x="1120" y="283"/>
                    </a:lnTo>
                    <a:lnTo>
                      <a:pt x="1105" y="306"/>
                    </a:lnTo>
                    <a:lnTo>
                      <a:pt x="1171" y="483"/>
                    </a:lnTo>
                    <a:lnTo>
                      <a:pt x="1175" y="572"/>
                    </a:lnTo>
                    <a:lnTo>
                      <a:pt x="1171" y="665"/>
                    </a:lnTo>
                    <a:lnTo>
                      <a:pt x="1112" y="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5" name="Freeform 153"/>
              <p:cNvSpPr>
                <a:spLocks/>
              </p:cNvSpPr>
              <p:nvPr/>
            </p:nvSpPr>
            <p:spPr bwMode="auto">
              <a:xfrm>
                <a:off x="3598" y="2513"/>
                <a:ext cx="40" cy="90"/>
              </a:xfrm>
              <a:custGeom>
                <a:avLst/>
                <a:gdLst>
                  <a:gd name="T0" fmla="*/ 0 w 80"/>
                  <a:gd name="T1" fmla="*/ 0 h 181"/>
                  <a:gd name="T2" fmla="*/ 3 w 80"/>
                  <a:gd name="T3" fmla="*/ 10 h 181"/>
                  <a:gd name="T4" fmla="*/ 3 w 80"/>
                  <a:gd name="T5" fmla="*/ 15 h 181"/>
                  <a:gd name="T6" fmla="*/ 2 w 80"/>
                  <a:gd name="T7" fmla="*/ 22 h 181"/>
                  <a:gd name="T8" fmla="*/ 6 w 80"/>
                  <a:gd name="T9" fmla="*/ 21 h 181"/>
                  <a:gd name="T10" fmla="*/ 10 w 80"/>
                  <a:gd name="T11" fmla="*/ 17 h 181"/>
                  <a:gd name="T12" fmla="*/ 10 w 80"/>
                  <a:gd name="T13" fmla="*/ 10 h 181"/>
                  <a:gd name="T14" fmla="*/ 10 w 80"/>
                  <a:gd name="T15" fmla="*/ 5 h 181"/>
                  <a:gd name="T16" fmla="*/ 8 w 80"/>
                  <a:gd name="T17" fmla="*/ 14 h 181"/>
                  <a:gd name="T18" fmla="*/ 7 w 80"/>
                  <a:gd name="T19" fmla="*/ 3 h 181"/>
                  <a:gd name="T20" fmla="*/ 6 w 80"/>
                  <a:gd name="T21" fmla="*/ 12 h 181"/>
                  <a:gd name="T22" fmla="*/ 4 w 80"/>
                  <a:gd name="T23" fmla="*/ 0 h 181"/>
                  <a:gd name="T24" fmla="*/ 4 w 80"/>
                  <a:gd name="T25" fmla="*/ 10 h 181"/>
                  <a:gd name="T26" fmla="*/ 0 w 80"/>
                  <a:gd name="T27" fmla="*/ 0 h 181"/>
                  <a:gd name="T28" fmla="*/ 0 w 80"/>
                  <a:gd name="T29" fmla="*/ 0 h 1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181"/>
                  <a:gd name="T47" fmla="*/ 80 w 80"/>
                  <a:gd name="T48" fmla="*/ 181 h 18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181">
                    <a:moveTo>
                      <a:pt x="0" y="0"/>
                    </a:moveTo>
                    <a:lnTo>
                      <a:pt x="19" y="84"/>
                    </a:lnTo>
                    <a:lnTo>
                      <a:pt x="19" y="126"/>
                    </a:lnTo>
                    <a:lnTo>
                      <a:pt x="9" y="181"/>
                    </a:lnTo>
                    <a:lnTo>
                      <a:pt x="47" y="173"/>
                    </a:lnTo>
                    <a:lnTo>
                      <a:pt x="76" y="139"/>
                    </a:lnTo>
                    <a:lnTo>
                      <a:pt x="80" y="84"/>
                    </a:lnTo>
                    <a:lnTo>
                      <a:pt x="76" y="46"/>
                    </a:lnTo>
                    <a:lnTo>
                      <a:pt x="64" y="116"/>
                    </a:lnTo>
                    <a:lnTo>
                      <a:pt x="55" y="25"/>
                    </a:lnTo>
                    <a:lnTo>
                      <a:pt x="47" y="101"/>
                    </a:lnTo>
                    <a:lnTo>
                      <a:pt x="32" y="0"/>
                    </a:lnTo>
                    <a:lnTo>
                      <a:pt x="32" y="8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6" name="Freeform 154"/>
              <p:cNvSpPr>
                <a:spLocks/>
              </p:cNvSpPr>
              <p:nvPr/>
            </p:nvSpPr>
            <p:spPr bwMode="auto">
              <a:xfrm>
                <a:off x="3250" y="2159"/>
                <a:ext cx="246" cy="528"/>
              </a:xfrm>
              <a:custGeom>
                <a:avLst/>
                <a:gdLst>
                  <a:gd name="T0" fmla="*/ 4 w 492"/>
                  <a:gd name="T1" fmla="*/ 0 h 1055"/>
                  <a:gd name="T2" fmla="*/ 0 w 492"/>
                  <a:gd name="T3" fmla="*/ 11 h 1055"/>
                  <a:gd name="T4" fmla="*/ 0 w 492"/>
                  <a:gd name="T5" fmla="*/ 27 h 1055"/>
                  <a:gd name="T6" fmla="*/ 9 w 492"/>
                  <a:gd name="T7" fmla="*/ 44 h 1055"/>
                  <a:gd name="T8" fmla="*/ 24 w 492"/>
                  <a:gd name="T9" fmla="*/ 55 h 1055"/>
                  <a:gd name="T10" fmla="*/ 44 w 492"/>
                  <a:gd name="T11" fmla="*/ 65 h 1055"/>
                  <a:gd name="T12" fmla="*/ 49 w 492"/>
                  <a:gd name="T13" fmla="*/ 69 h 1055"/>
                  <a:gd name="T14" fmla="*/ 49 w 492"/>
                  <a:gd name="T15" fmla="*/ 71 h 1055"/>
                  <a:gd name="T16" fmla="*/ 49 w 492"/>
                  <a:gd name="T17" fmla="*/ 89 h 1055"/>
                  <a:gd name="T18" fmla="*/ 47 w 492"/>
                  <a:gd name="T19" fmla="*/ 99 h 1055"/>
                  <a:gd name="T20" fmla="*/ 49 w 492"/>
                  <a:gd name="T21" fmla="*/ 108 h 1055"/>
                  <a:gd name="T22" fmla="*/ 52 w 492"/>
                  <a:gd name="T23" fmla="*/ 117 h 1055"/>
                  <a:gd name="T24" fmla="*/ 60 w 492"/>
                  <a:gd name="T25" fmla="*/ 128 h 1055"/>
                  <a:gd name="T26" fmla="*/ 62 w 492"/>
                  <a:gd name="T27" fmla="*/ 132 h 1055"/>
                  <a:gd name="T28" fmla="*/ 60 w 492"/>
                  <a:gd name="T29" fmla="*/ 127 h 1055"/>
                  <a:gd name="T30" fmla="*/ 57 w 492"/>
                  <a:gd name="T31" fmla="*/ 121 h 1055"/>
                  <a:gd name="T32" fmla="*/ 53 w 492"/>
                  <a:gd name="T33" fmla="*/ 114 h 1055"/>
                  <a:gd name="T34" fmla="*/ 50 w 492"/>
                  <a:gd name="T35" fmla="*/ 105 h 1055"/>
                  <a:gd name="T36" fmla="*/ 49 w 492"/>
                  <a:gd name="T37" fmla="*/ 96 h 1055"/>
                  <a:gd name="T38" fmla="*/ 51 w 492"/>
                  <a:gd name="T39" fmla="*/ 84 h 1055"/>
                  <a:gd name="T40" fmla="*/ 55 w 492"/>
                  <a:gd name="T41" fmla="*/ 80 h 1055"/>
                  <a:gd name="T42" fmla="*/ 53 w 492"/>
                  <a:gd name="T43" fmla="*/ 78 h 1055"/>
                  <a:gd name="T44" fmla="*/ 55 w 492"/>
                  <a:gd name="T45" fmla="*/ 75 h 1055"/>
                  <a:gd name="T46" fmla="*/ 52 w 492"/>
                  <a:gd name="T47" fmla="*/ 73 h 1055"/>
                  <a:gd name="T48" fmla="*/ 54 w 492"/>
                  <a:gd name="T49" fmla="*/ 70 h 1055"/>
                  <a:gd name="T50" fmla="*/ 52 w 492"/>
                  <a:gd name="T51" fmla="*/ 70 h 1055"/>
                  <a:gd name="T52" fmla="*/ 53 w 492"/>
                  <a:gd name="T53" fmla="*/ 65 h 1055"/>
                  <a:gd name="T54" fmla="*/ 50 w 492"/>
                  <a:gd name="T55" fmla="*/ 65 h 1055"/>
                  <a:gd name="T56" fmla="*/ 52 w 492"/>
                  <a:gd name="T57" fmla="*/ 60 h 1055"/>
                  <a:gd name="T58" fmla="*/ 49 w 492"/>
                  <a:gd name="T59" fmla="*/ 61 h 1055"/>
                  <a:gd name="T60" fmla="*/ 51 w 492"/>
                  <a:gd name="T61" fmla="*/ 53 h 1055"/>
                  <a:gd name="T62" fmla="*/ 45 w 492"/>
                  <a:gd name="T63" fmla="*/ 53 h 1055"/>
                  <a:gd name="T64" fmla="*/ 40 w 492"/>
                  <a:gd name="T65" fmla="*/ 50 h 1055"/>
                  <a:gd name="T66" fmla="*/ 36 w 492"/>
                  <a:gd name="T67" fmla="*/ 46 h 1055"/>
                  <a:gd name="T68" fmla="*/ 32 w 492"/>
                  <a:gd name="T69" fmla="*/ 38 h 1055"/>
                  <a:gd name="T70" fmla="*/ 27 w 492"/>
                  <a:gd name="T71" fmla="*/ 27 h 1055"/>
                  <a:gd name="T72" fmla="*/ 23 w 492"/>
                  <a:gd name="T73" fmla="*/ 18 h 1055"/>
                  <a:gd name="T74" fmla="*/ 17 w 492"/>
                  <a:gd name="T75" fmla="*/ 9 h 1055"/>
                  <a:gd name="T76" fmla="*/ 13 w 492"/>
                  <a:gd name="T77" fmla="*/ 5 h 1055"/>
                  <a:gd name="T78" fmla="*/ 8 w 492"/>
                  <a:gd name="T79" fmla="*/ 4 h 1055"/>
                  <a:gd name="T80" fmla="*/ 14 w 492"/>
                  <a:gd name="T81" fmla="*/ 7 h 1055"/>
                  <a:gd name="T82" fmla="*/ 18 w 492"/>
                  <a:gd name="T83" fmla="*/ 12 h 1055"/>
                  <a:gd name="T84" fmla="*/ 23 w 492"/>
                  <a:gd name="T85" fmla="*/ 20 h 1055"/>
                  <a:gd name="T86" fmla="*/ 25 w 492"/>
                  <a:gd name="T87" fmla="*/ 28 h 1055"/>
                  <a:gd name="T88" fmla="*/ 14 w 492"/>
                  <a:gd name="T89" fmla="*/ 28 h 1055"/>
                  <a:gd name="T90" fmla="*/ 28 w 492"/>
                  <a:gd name="T91" fmla="*/ 35 h 1055"/>
                  <a:gd name="T92" fmla="*/ 18 w 492"/>
                  <a:gd name="T93" fmla="*/ 37 h 1055"/>
                  <a:gd name="T94" fmla="*/ 31 w 492"/>
                  <a:gd name="T95" fmla="*/ 43 h 1055"/>
                  <a:gd name="T96" fmla="*/ 20 w 492"/>
                  <a:gd name="T97" fmla="*/ 46 h 1055"/>
                  <a:gd name="T98" fmla="*/ 12 w 492"/>
                  <a:gd name="T99" fmla="*/ 40 h 1055"/>
                  <a:gd name="T100" fmla="*/ 6 w 492"/>
                  <a:gd name="T101" fmla="*/ 34 h 1055"/>
                  <a:gd name="T102" fmla="*/ 3 w 492"/>
                  <a:gd name="T103" fmla="*/ 26 h 1055"/>
                  <a:gd name="T104" fmla="*/ 1 w 492"/>
                  <a:gd name="T105" fmla="*/ 18 h 1055"/>
                  <a:gd name="T106" fmla="*/ 1 w 492"/>
                  <a:gd name="T107" fmla="*/ 12 h 1055"/>
                  <a:gd name="T108" fmla="*/ 4 w 492"/>
                  <a:gd name="T109" fmla="*/ 0 h 1055"/>
                  <a:gd name="T110" fmla="*/ 4 w 492"/>
                  <a:gd name="T111" fmla="*/ 0 h 105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2"/>
                  <a:gd name="T169" fmla="*/ 0 h 1055"/>
                  <a:gd name="T170" fmla="*/ 492 w 492"/>
                  <a:gd name="T171" fmla="*/ 1055 h 105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2" h="1055">
                    <a:moveTo>
                      <a:pt x="25" y="0"/>
                    </a:moveTo>
                    <a:lnTo>
                      <a:pt x="0" y="88"/>
                    </a:lnTo>
                    <a:lnTo>
                      <a:pt x="0" y="209"/>
                    </a:lnTo>
                    <a:lnTo>
                      <a:pt x="70" y="352"/>
                    </a:lnTo>
                    <a:lnTo>
                      <a:pt x="192" y="439"/>
                    </a:lnTo>
                    <a:lnTo>
                      <a:pt x="348" y="517"/>
                    </a:lnTo>
                    <a:lnTo>
                      <a:pt x="386" y="548"/>
                    </a:lnTo>
                    <a:lnTo>
                      <a:pt x="390" y="567"/>
                    </a:lnTo>
                    <a:lnTo>
                      <a:pt x="386" y="707"/>
                    </a:lnTo>
                    <a:lnTo>
                      <a:pt x="375" y="791"/>
                    </a:lnTo>
                    <a:lnTo>
                      <a:pt x="392" y="858"/>
                    </a:lnTo>
                    <a:lnTo>
                      <a:pt x="416" y="936"/>
                    </a:lnTo>
                    <a:lnTo>
                      <a:pt x="477" y="1021"/>
                    </a:lnTo>
                    <a:lnTo>
                      <a:pt x="492" y="1055"/>
                    </a:lnTo>
                    <a:lnTo>
                      <a:pt x="477" y="1012"/>
                    </a:lnTo>
                    <a:lnTo>
                      <a:pt x="449" y="966"/>
                    </a:lnTo>
                    <a:lnTo>
                      <a:pt x="422" y="907"/>
                    </a:lnTo>
                    <a:lnTo>
                      <a:pt x="395" y="833"/>
                    </a:lnTo>
                    <a:lnTo>
                      <a:pt x="392" y="764"/>
                    </a:lnTo>
                    <a:lnTo>
                      <a:pt x="401" y="666"/>
                    </a:lnTo>
                    <a:lnTo>
                      <a:pt x="437" y="633"/>
                    </a:lnTo>
                    <a:lnTo>
                      <a:pt x="422" y="624"/>
                    </a:lnTo>
                    <a:lnTo>
                      <a:pt x="437" y="595"/>
                    </a:lnTo>
                    <a:lnTo>
                      <a:pt x="416" y="584"/>
                    </a:lnTo>
                    <a:lnTo>
                      <a:pt x="428" y="559"/>
                    </a:lnTo>
                    <a:lnTo>
                      <a:pt x="409" y="555"/>
                    </a:lnTo>
                    <a:lnTo>
                      <a:pt x="422" y="517"/>
                    </a:lnTo>
                    <a:lnTo>
                      <a:pt x="399" y="517"/>
                    </a:lnTo>
                    <a:lnTo>
                      <a:pt x="409" y="474"/>
                    </a:lnTo>
                    <a:lnTo>
                      <a:pt x="390" y="483"/>
                    </a:lnTo>
                    <a:lnTo>
                      <a:pt x="401" y="420"/>
                    </a:lnTo>
                    <a:lnTo>
                      <a:pt x="359" y="417"/>
                    </a:lnTo>
                    <a:lnTo>
                      <a:pt x="314" y="396"/>
                    </a:lnTo>
                    <a:lnTo>
                      <a:pt x="281" y="361"/>
                    </a:lnTo>
                    <a:lnTo>
                      <a:pt x="251" y="301"/>
                    </a:lnTo>
                    <a:lnTo>
                      <a:pt x="211" y="209"/>
                    </a:lnTo>
                    <a:lnTo>
                      <a:pt x="179" y="139"/>
                    </a:lnTo>
                    <a:lnTo>
                      <a:pt x="133" y="69"/>
                    </a:lnTo>
                    <a:lnTo>
                      <a:pt x="99" y="36"/>
                    </a:lnTo>
                    <a:lnTo>
                      <a:pt x="59" y="25"/>
                    </a:lnTo>
                    <a:lnTo>
                      <a:pt x="105" y="52"/>
                    </a:lnTo>
                    <a:lnTo>
                      <a:pt x="141" y="92"/>
                    </a:lnTo>
                    <a:lnTo>
                      <a:pt x="179" y="156"/>
                    </a:lnTo>
                    <a:lnTo>
                      <a:pt x="196" y="221"/>
                    </a:lnTo>
                    <a:lnTo>
                      <a:pt x="105" y="221"/>
                    </a:lnTo>
                    <a:lnTo>
                      <a:pt x="217" y="276"/>
                    </a:lnTo>
                    <a:lnTo>
                      <a:pt x="141" y="295"/>
                    </a:lnTo>
                    <a:lnTo>
                      <a:pt x="245" y="342"/>
                    </a:lnTo>
                    <a:lnTo>
                      <a:pt x="158" y="361"/>
                    </a:lnTo>
                    <a:lnTo>
                      <a:pt x="89" y="318"/>
                    </a:lnTo>
                    <a:lnTo>
                      <a:pt x="42" y="265"/>
                    </a:lnTo>
                    <a:lnTo>
                      <a:pt x="19" y="202"/>
                    </a:lnTo>
                    <a:lnTo>
                      <a:pt x="8" y="139"/>
                    </a:lnTo>
                    <a:lnTo>
                      <a:pt x="8" y="9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7" name="Freeform 155"/>
              <p:cNvSpPr>
                <a:spLocks/>
              </p:cNvSpPr>
              <p:nvPr/>
            </p:nvSpPr>
            <p:spPr bwMode="auto">
              <a:xfrm>
                <a:off x="3838" y="2131"/>
                <a:ext cx="148" cy="290"/>
              </a:xfrm>
              <a:custGeom>
                <a:avLst/>
                <a:gdLst>
                  <a:gd name="T0" fmla="*/ 9 w 294"/>
                  <a:gd name="T1" fmla="*/ 26 h 582"/>
                  <a:gd name="T2" fmla="*/ 16 w 294"/>
                  <a:gd name="T3" fmla="*/ 14 h 582"/>
                  <a:gd name="T4" fmla="*/ 22 w 294"/>
                  <a:gd name="T5" fmla="*/ 4 h 582"/>
                  <a:gd name="T6" fmla="*/ 26 w 294"/>
                  <a:gd name="T7" fmla="*/ 0 h 582"/>
                  <a:gd name="T8" fmla="*/ 31 w 294"/>
                  <a:gd name="T9" fmla="*/ 1 h 582"/>
                  <a:gd name="T10" fmla="*/ 36 w 294"/>
                  <a:gd name="T11" fmla="*/ 7 h 582"/>
                  <a:gd name="T12" fmla="*/ 38 w 294"/>
                  <a:gd name="T13" fmla="*/ 17 h 582"/>
                  <a:gd name="T14" fmla="*/ 35 w 294"/>
                  <a:gd name="T15" fmla="*/ 27 h 582"/>
                  <a:gd name="T16" fmla="*/ 29 w 294"/>
                  <a:gd name="T17" fmla="*/ 39 h 582"/>
                  <a:gd name="T18" fmla="*/ 34 w 294"/>
                  <a:gd name="T19" fmla="*/ 27 h 582"/>
                  <a:gd name="T20" fmla="*/ 34 w 294"/>
                  <a:gd name="T21" fmla="*/ 18 h 582"/>
                  <a:gd name="T22" fmla="*/ 34 w 294"/>
                  <a:gd name="T23" fmla="*/ 12 h 582"/>
                  <a:gd name="T24" fmla="*/ 31 w 294"/>
                  <a:gd name="T25" fmla="*/ 9 h 582"/>
                  <a:gd name="T26" fmla="*/ 25 w 294"/>
                  <a:gd name="T27" fmla="*/ 21 h 582"/>
                  <a:gd name="T28" fmla="*/ 22 w 294"/>
                  <a:gd name="T29" fmla="*/ 30 h 582"/>
                  <a:gd name="T30" fmla="*/ 21 w 294"/>
                  <a:gd name="T31" fmla="*/ 42 h 582"/>
                  <a:gd name="T32" fmla="*/ 24 w 294"/>
                  <a:gd name="T33" fmla="*/ 39 h 582"/>
                  <a:gd name="T34" fmla="*/ 23 w 294"/>
                  <a:gd name="T35" fmla="*/ 47 h 582"/>
                  <a:gd name="T36" fmla="*/ 28 w 294"/>
                  <a:gd name="T37" fmla="*/ 42 h 582"/>
                  <a:gd name="T38" fmla="*/ 23 w 294"/>
                  <a:gd name="T39" fmla="*/ 50 h 582"/>
                  <a:gd name="T40" fmla="*/ 22 w 294"/>
                  <a:gd name="T41" fmla="*/ 52 h 582"/>
                  <a:gd name="T42" fmla="*/ 9 w 294"/>
                  <a:gd name="T43" fmla="*/ 63 h 582"/>
                  <a:gd name="T44" fmla="*/ 7 w 294"/>
                  <a:gd name="T45" fmla="*/ 67 h 582"/>
                  <a:gd name="T46" fmla="*/ 6 w 294"/>
                  <a:gd name="T47" fmla="*/ 72 h 582"/>
                  <a:gd name="T48" fmla="*/ 0 w 294"/>
                  <a:gd name="T49" fmla="*/ 50 h 582"/>
                  <a:gd name="T50" fmla="*/ 5 w 294"/>
                  <a:gd name="T51" fmla="*/ 49 h 582"/>
                  <a:gd name="T52" fmla="*/ 4 w 294"/>
                  <a:gd name="T53" fmla="*/ 52 h 582"/>
                  <a:gd name="T54" fmla="*/ 10 w 294"/>
                  <a:gd name="T55" fmla="*/ 50 h 582"/>
                  <a:gd name="T56" fmla="*/ 15 w 294"/>
                  <a:gd name="T57" fmla="*/ 46 h 582"/>
                  <a:gd name="T58" fmla="*/ 18 w 294"/>
                  <a:gd name="T59" fmla="*/ 44 h 582"/>
                  <a:gd name="T60" fmla="*/ 19 w 294"/>
                  <a:gd name="T61" fmla="*/ 35 h 582"/>
                  <a:gd name="T62" fmla="*/ 20 w 294"/>
                  <a:gd name="T63" fmla="*/ 26 h 582"/>
                  <a:gd name="T64" fmla="*/ 22 w 294"/>
                  <a:gd name="T65" fmla="*/ 16 h 582"/>
                  <a:gd name="T66" fmla="*/ 24 w 294"/>
                  <a:gd name="T67" fmla="*/ 6 h 582"/>
                  <a:gd name="T68" fmla="*/ 17 w 294"/>
                  <a:gd name="T69" fmla="*/ 15 h 582"/>
                  <a:gd name="T70" fmla="*/ 9 w 294"/>
                  <a:gd name="T71" fmla="*/ 26 h 582"/>
                  <a:gd name="T72" fmla="*/ 9 w 294"/>
                  <a:gd name="T73" fmla="*/ 26 h 5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4"/>
                  <a:gd name="T112" fmla="*/ 0 h 582"/>
                  <a:gd name="T113" fmla="*/ 294 w 294"/>
                  <a:gd name="T114" fmla="*/ 582 h 58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4" h="582">
                    <a:moveTo>
                      <a:pt x="66" y="209"/>
                    </a:moveTo>
                    <a:lnTo>
                      <a:pt x="125" y="118"/>
                    </a:lnTo>
                    <a:lnTo>
                      <a:pt x="173" y="35"/>
                    </a:lnTo>
                    <a:lnTo>
                      <a:pt x="207" y="0"/>
                    </a:lnTo>
                    <a:lnTo>
                      <a:pt x="245" y="14"/>
                    </a:lnTo>
                    <a:lnTo>
                      <a:pt x="281" y="63"/>
                    </a:lnTo>
                    <a:lnTo>
                      <a:pt x="294" y="141"/>
                    </a:lnTo>
                    <a:lnTo>
                      <a:pt x="275" y="221"/>
                    </a:lnTo>
                    <a:lnTo>
                      <a:pt x="226" y="316"/>
                    </a:lnTo>
                    <a:lnTo>
                      <a:pt x="264" y="221"/>
                    </a:lnTo>
                    <a:lnTo>
                      <a:pt x="271" y="149"/>
                    </a:lnTo>
                    <a:lnTo>
                      <a:pt x="264" y="103"/>
                    </a:lnTo>
                    <a:lnTo>
                      <a:pt x="241" y="73"/>
                    </a:lnTo>
                    <a:lnTo>
                      <a:pt x="197" y="168"/>
                    </a:lnTo>
                    <a:lnTo>
                      <a:pt x="173" y="244"/>
                    </a:lnTo>
                    <a:lnTo>
                      <a:pt x="161" y="344"/>
                    </a:lnTo>
                    <a:lnTo>
                      <a:pt x="190" y="316"/>
                    </a:lnTo>
                    <a:lnTo>
                      <a:pt x="178" y="379"/>
                    </a:lnTo>
                    <a:lnTo>
                      <a:pt x="216" y="337"/>
                    </a:lnTo>
                    <a:lnTo>
                      <a:pt x="178" y="403"/>
                    </a:lnTo>
                    <a:lnTo>
                      <a:pt x="169" y="418"/>
                    </a:lnTo>
                    <a:lnTo>
                      <a:pt x="70" y="510"/>
                    </a:lnTo>
                    <a:lnTo>
                      <a:pt x="51" y="544"/>
                    </a:lnTo>
                    <a:lnTo>
                      <a:pt x="45" y="582"/>
                    </a:lnTo>
                    <a:lnTo>
                      <a:pt x="0" y="403"/>
                    </a:lnTo>
                    <a:lnTo>
                      <a:pt x="36" y="398"/>
                    </a:lnTo>
                    <a:lnTo>
                      <a:pt x="30" y="422"/>
                    </a:lnTo>
                    <a:lnTo>
                      <a:pt x="78" y="403"/>
                    </a:lnTo>
                    <a:lnTo>
                      <a:pt x="119" y="375"/>
                    </a:lnTo>
                    <a:lnTo>
                      <a:pt x="144" y="354"/>
                    </a:lnTo>
                    <a:lnTo>
                      <a:pt x="148" y="284"/>
                    </a:lnTo>
                    <a:lnTo>
                      <a:pt x="157" y="213"/>
                    </a:lnTo>
                    <a:lnTo>
                      <a:pt x="173" y="135"/>
                    </a:lnTo>
                    <a:lnTo>
                      <a:pt x="190" y="48"/>
                    </a:lnTo>
                    <a:lnTo>
                      <a:pt x="131" y="126"/>
                    </a:lnTo>
                    <a:lnTo>
                      <a:pt x="66"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8" name="Freeform 156"/>
              <p:cNvSpPr>
                <a:spLocks/>
              </p:cNvSpPr>
              <p:nvPr/>
            </p:nvSpPr>
            <p:spPr bwMode="auto">
              <a:xfrm>
                <a:off x="3888" y="2241"/>
                <a:ext cx="29" cy="68"/>
              </a:xfrm>
              <a:custGeom>
                <a:avLst/>
                <a:gdLst>
                  <a:gd name="T0" fmla="*/ 7 w 59"/>
                  <a:gd name="T1" fmla="*/ 0 h 137"/>
                  <a:gd name="T2" fmla="*/ 0 w 59"/>
                  <a:gd name="T3" fmla="*/ 17 h 137"/>
                  <a:gd name="T4" fmla="*/ 6 w 59"/>
                  <a:gd name="T5" fmla="*/ 10 h 137"/>
                  <a:gd name="T6" fmla="*/ 7 w 59"/>
                  <a:gd name="T7" fmla="*/ 0 h 137"/>
                  <a:gd name="T8" fmla="*/ 7 w 59"/>
                  <a:gd name="T9" fmla="*/ 0 h 137"/>
                  <a:gd name="T10" fmla="*/ 0 60000 65536"/>
                  <a:gd name="T11" fmla="*/ 0 60000 65536"/>
                  <a:gd name="T12" fmla="*/ 0 60000 65536"/>
                  <a:gd name="T13" fmla="*/ 0 60000 65536"/>
                  <a:gd name="T14" fmla="*/ 0 60000 65536"/>
                  <a:gd name="T15" fmla="*/ 0 w 59"/>
                  <a:gd name="T16" fmla="*/ 0 h 137"/>
                  <a:gd name="T17" fmla="*/ 59 w 59"/>
                  <a:gd name="T18" fmla="*/ 137 h 137"/>
                </a:gdLst>
                <a:ahLst/>
                <a:cxnLst>
                  <a:cxn ang="T10">
                    <a:pos x="T0" y="T1"/>
                  </a:cxn>
                  <a:cxn ang="T11">
                    <a:pos x="T2" y="T3"/>
                  </a:cxn>
                  <a:cxn ang="T12">
                    <a:pos x="T4" y="T5"/>
                  </a:cxn>
                  <a:cxn ang="T13">
                    <a:pos x="T6" y="T7"/>
                  </a:cxn>
                  <a:cxn ang="T14">
                    <a:pos x="T8" y="T9"/>
                  </a:cxn>
                </a:cxnLst>
                <a:rect l="T15" t="T16" r="T17" b="T18"/>
                <a:pathLst>
                  <a:path w="59" h="137">
                    <a:moveTo>
                      <a:pt x="59" y="0"/>
                    </a:moveTo>
                    <a:lnTo>
                      <a:pt x="0" y="137"/>
                    </a:lnTo>
                    <a:lnTo>
                      <a:pt x="50" y="8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9" name="Freeform 157"/>
              <p:cNvSpPr>
                <a:spLocks/>
              </p:cNvSpPr>
              <p:nvPr/>
            </p:nvSpPr>
            <p:spPr bwMode="auto">
              <a:xfrm>
                <a:off x="3369" y="2685"/>
                <a:ext cx="504" cy="799"/>
              </a:xfrm>
              <a:custGeom>
                <a:avLst/>
                <a:gdLst>
                  <a:gd name="T0" fmla="*/ 67 w 1009"/>
                  <a:gd name="T1" fmla="*/ 16 h 1599"/>
                  <a:gd name="T2" fmla="*/ 89 w 1009"/>
                  <a:gd name="T3" fmla="*/ 21 h 1599"/>
                  <a:gd name="T4" fmla="*/ 112 w 1009"/>
                  <a:gd name="T5" fmla="*/ 17 h 1599"/>
                  <a:gd name="T6" fmla="*/ 124 w 1009"/>
                  <a:gd name="T7" fmla="*/ 47 h 1599"/>
                  <a:gd name="T8" fmla="*/ 123 w 1009"/>
                  <a:gd name="T9" fmla="*/ 83 h 1599"/>
                  <a:gd name="T10" fmla="*/ 111 w 1009"/>
                  <a:gd name="T11" fmla="*/ 129 h 1599"/>
                  <a:gd name="T12" fmla="*/ 110 w 1009"/>
                  <a:gd name="T13" fmla="*/ 156 h 1599"/>
                  <a:gd name="T14" fmla="*/ 100 w 1009"/>
                  <a:gd name="T15" fmla="*/ 161 h 1599"/>
                  <a:gd name="T16" fmla="*/ 103 w 1009"/>
                  <a:gd name="T17" fmla="*/ 149 h 1599"/>
                  <a:gd name="T18" fmla="*/ 95 w 1009"/>
                  <a:gd name="T19" fmla="*/ 132 h 1599"/>
                  <a:gd name="T20" fmla="*/ 80 w 1009"/>
                  <a:gd name="T21" fmla="*/ 153 h 1599"/>
                  <a:gd name="T22" fmla="*/ 88 w 1009"/>
                  <a:gd name="T23" fmla="*/ 162 h 1599"/>
                  <a:gd name="T24" fmla="*/ 77 w 1009"/>
                  <a:gd name="T25" fmla="*/ 192 h 1599"/>
                  <a:gd name="T26" fmla="*/ 72 w 1009"/>
                  <a:gd name="T27" fmla="*/ 181 h 1599"/>
                  <a:gd name="T28" fmla="*/ 61 w 1009"/>
                  <a:gd name="T29" fmla="*/ 148 h 1599"/>
                  <a:gd name="T30" fmla="*/ 51 w 1009"/>
                  <a:gd name="T31" fmla="*/ 139 h 1599"/>
                  <a:gd name="T32" fmla="*/ 57 w 1009"/>
                  <a:gd name="T33" fmla="*/ 143 h 1599"/>
                  <a:gd name="T34" fmla="*/ 58 w 1009"/>
                  <a:gd name="T35" fmla="*/ 123 h 1599"/>
                  <a:gd name="T36" fmla="*/ 32 w 1009"/>
                  <a:gd name="T37" fmla="*/ 115 h 1599"/>
                  <a:gd name="T38" fmla="*/ 27 w 1009"/>
                  <a:gd name="T39" fmla="*/ 109 h 1599"/>
                  <a:gd name="T40" fmla="*/ 15 w 1009"/>
                  <a:gd name="T41" fmla="*/ 99 h 1599"/>
                  <a:gd name="T42" fmla="*/ 4 w 1009"/>
                  <a:gd name="T43" fmla="*/ 78 h 1599"/>
                  <a:gd name="T44" fmla="*/ 12 w 1009"/>
                  <a:gd name="T45" fmla="*/ 91 h 1599"/>
                  <a:gd name="T46" fmla="*/ 28 w 1009"/>
                  <a:gd name="T47" fmla="*/ 96 h 1599"/>
                  <a:gd name="T48" fmla="*/ 7 w 1009"/>
                  <a:gd name="T49" fmla="*/ 63 h 1599"/>
                  <a:gd name="T50" fmla="*/ 16 w 1009"/>
                  <a:gd name="T51" fmla="*/ 74 h 1599"/>
                  <a:gd name="T52" fmla="*/ 27 w 1009"/>
                  <a:gd name="T53" fmla="*/ 88 h 1599"/>
                  <a:gd name="T54" fmla="*/ 48 w 1009"/>
                  <a:gd name="T55" fmla="*/ 90 h 1599"/>
                  <a:gd name="T56" fmla="*/ 44 w 1009"/>
                  <a:gd name="T57" fmla="*/ 86 h 1599"/>
                  <a:gd name="T58" fmla="*/ 48 w 1009"/>
                  <a:gd name="T59" fmla="*/ 86 h 1599"/>
                  <a:gd name="T60" fmla="*/ 65 w 1009"/>
                  <a:gd name="T61" fmla="*/ 86 h 1599"/>
                  <a:gd name="T62" fmla="*/ 63 w 1009"/>
                  <a:gd name="T63" fmla="*/ 82 h 1599"/>
                  <a:gd name="T64" fmla="*/ 62 w 1009"/>
                  <a:gd name="T65" fmla="*/ 78 h 1599"/>
                  <a:gd name="T66" fmla="*/ 77 w 1009"/>
                  <a:gd name="T67" fmla="*/ 73 h 1599"/>
                  <a:gd name="T68" fmla="*/ 73 w 1009"/>
                  <a:gd name="T69" fmla="*/ 69 h 1599"/>
                  <a:gd name="T70" fmla="*/ 72 w 1009"/>
                  <a:gd name="T71" fmla="*/ 60 h 1599"/>
                  <a:gd name="T72" fmla="*/ 69 w 1009"/>
                  <a:gd name="T73" fmla="*/ 57 h 1599"/>
                  <a:gd name="T74" fmla="*/ 70 w 1009"/>
                  <a:gd name="T75" fmla="*/ 54 h 1599"/>
                  <a:gd name="T76" fmla="*/ 87 w 1009"/>
                  <a:gd name="T77" fmla="*/ 51 h 1599"/>
                  <a:gd name="T78" fmla="*/ 53 w 1009"/>
                  <a:gd name="T79" fmla="*/ 43 h 1599"/>
                  <a:gd name="T80" fmla="*/ 71 w 1009"/>
                  <a:gd name="T81" fmla="*/ 44 h 1599"/>
                  <a:gd name="T82" fmla="*/ 66 w 1009"/>
                  <a:gd name="T83" fmla="*/ 40 h 1599"/>
                  <a:gd name="T84" fmla="*/ 65 w 1009"/>
                  <a:gd name="T85" fmla="*/ 35 h 1599"/>
                  <a:gd name="T86" fmla="*/ 56 w 1009"/>
                  <a:gd name="T87" fmla="*/ 24 h 1599"/>
                  <a:gd name="T88" fmla="*/ 39 w 1009"/>
                  <a:gd name="T89" fmla="*/ 0 h 1599"/>
                  <a:gd name="T90" fmla="*/ 53 w 1009"/>
                  <a:gd name="T91" fmla="*/ 5 h 1599"/>
                  <a:gd name="T92" fmla="*/ 57 w 1009"/>
                  <a:gd name="T93" fmla="*/ 3 h 15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09"/>
                  <a:gd name="T142" fmla="*/ 0 h 1599"/>
                  <a:gd name="T143" fmla="*/ 1009 w 1009"/>
                  <a:gd name="T144" fmla="*/ 1599 h 15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09" h="1599">
                    <a:moveTo>
                      <a:pt x="463" y="27"/>
                    </a:moveTo>
                    <a:lnTo>
                      <a:pt x="494" y="92"/>
                    </a:lnTo>
                    <a:lnTo>
                      <a:pt x="543" y="130"/>
                    </a:lnTo>
                    <a:lnTo>
                      <a:pt x="606" y="154"/>
                    </a:lnTo>
                    <a:lnTo>
                      <a:pt x="659" y="170"/>
                    </a:lnTo>
                    <a:lnTo>
                      <a:pt x="714" y="170"/>
                    </a:lnTo>
                    <a:lnTo>
                      <a:pt x="796" y="130"/>
                    </a:lnTo>
                    <a:lnTo>
                      <a:pt x="853" y="73"/>
                    </a:lnTo>
                    <a:lnTo>
                      <a:pt x="903" y="137"/>
                    </a:lnTo>
                    <a:lnTo>
                      <a:pt x="942" y="211"/>
                    </a:lnTo>
                    <a:lnTo>
                      <a:pt x="979" y="276"/>
                    </a:lnTo>
                    <a:lnTo>
                      <a:pt x="999" y="377"/>
                    </a:lnTo>
                    <a:lnTo>
                      <a:pt x="1009" y="470"/>
                    </a:lnTo>
                    <a:lnTo>
                      <a:pt x="1003" y="563"/>
                    </a:lnTo>
                    <a:lnTo>
                      <a:pt x="990" y="666"/>
                    </a:lnTo>
                    <a:lnTo>
                      <a:pt x="958" y="801"/>
                    </a:lnTo>
                    <a:lnTo>
                      <a:pt x="906" y="953"/>
                    </a:lnTo>
                    <a:lnTo>
                      <a:pt x="893" y="1038"/>
                    </a:lnTo>
                    <a:lnTo>
                      <a:pt x="885" y="1107"/>
                    </a:lnTo>
                    <a:lnTo>
                      <a:pt x="880" y="1183"/>
                    </a:lnTo>
                    <a:lnTo>
                      <a:pt x="880" y="1251"/>
                    </a:lnTo>
                    <a:lnTo>
                      <a:pt x="903" y="1424"/>
                    </a:lnTo>
                    <a:lnTo>
                      <a:pt x="866" y="1312"/>
                    </a:lnTo>
                    <a:lnTo>
                      <a:pt x="800" y="1293"/>
                    </a:lnTo>
                    <a:lnTo>
                      <a:pt x="842" y="1265"/>
                    </a:lnTo>
                    <a:lnTo>
                      <a:pt x="769" y="1211"/>
                    </a:lnTo>
                    <a:lnTo>
                      <a:pt x="828" y="1196"/>
                    </a:lnTo>
                    <a:lnTo>
                      <a:pt x="714" y="1128"/>
                    </a:lnTo>
                    <a:lnTo>
                      <a:pt x="832" y="1118"/>
                    </a:lnTo>
                    <a:lnTo>
                      <a:pt x="766" y="1063"/>
                    </a:lnTo>
                    <a:lnTo>
                      <a:pt x="705" y="1063"/>
                    </a:lnTo>
                    <a:lnTo>
                      <a:pt x="680" y="1164"/>
                    </a:lnTo>
                    <a:lnTo>
                      <a:pt x="646" y="1225"/>
                    </a:lnTo>
                    <a:lnTo>
                      <a:pt x="699" y="1225"/>
                    </a:lnTo>
                    <a:lnTo>
                      <a:pt x="646" y="1293"/>
                    </a:lnTo>
                    <a:lnTo>
                      <a:pt x="709" y="1297"/>
                    </a:lnTo>
                    <a:lnTo>
                      <a:pt x="636" y="1358"/>
                    </a:lnTo>
                    <a:lnTo>
                      <a:pt x="671" y="1377"/>
                    </a:lnTo>
                    <a:lnTo>
                      <a:pt x="617" y="1538"/>
                    </a:lnTo>
                    <a:lnTo>
                      <a:pt x="602" y="1599"/>
                    </a:lnTo>
                    <a:lnTo>
                      <a:pt x="606" y="1519"/>
                    </a:lnTo>
                    <a:lnTo>
                      <a:pt x="581" y="1453"/>
                    </a:lnTo>
                    <a:lnTo>
                      <a:pt x="560" y="1346"/>
                    </a:lnTo>
                    <a:lnTo>
                      <a:pt x="534" y="1270"/>
                    </a:lnTo>
                    <a:lnTo>
                      <a:pt x="494" y="1189"/>
                    </a:lnTo>
                    <a:lnTo>
                      <a:pt x="378" y="1196"/>
                    </a:lnTo>
                    <a:lnTo>
                      <a:pt x="414" y="1164"/>
                    </a:lnTo>
                    <a:lnTo>
                      <a:pt x="414" y="1114"/>
                    </a:lnTo>
                    <a:lnTo>
                      <a:pt x="387" y="1038"/>
                    </a:lnTo>
                    <a:lnTo>
                      <a:pt x="448" y="1114"/>
                    </a:lnTo>
                    <a:lnTo>
                      <a:pt x="460" y="1145"/>
                    </a:lnTo>
                    <a:lnTo>
                      <a:pt x="469" y="1097"/>
                    </a:lnTo>
                    <a:lnTo>
                      <a:pt x="433" y="987"/>
                    </a:lnTo>
                    <a:lnTo>
                      <a:pt x="469" y="989"/>
                    </a:lnTo>
                    <a:lnTo>
                      <a:pt x="433" y="934"/>
                    </a:lnTo>
                    <a:lnTo>
                      <a:pt x="372" y="926"/>
                    </a:lnTo>
                    <a:lnTo>
                      <a:pt x="262" y="920"/>
                    </a:lnTo>
                    <a:lnTo>
                      <a:pt x="169" y="882"/>
                    </a:lnTo>
                    <a:lnTo>
                      <a:pt x="129" y="856"/>
                    </a:lnTo>
                    <a:lnTo>
                      <a:pt x="216" y="879"/>
                    </a:lnTo>
                    <a:lnTo>
                      <a:pt x="336" y="888"/>
                    </a:lnTo>
                    <a:lnTo>
                      <a:pt x="224" y="833"/>
                    </a:lnTo>
                    <a:lnTo>
                      <a:pt x="123" y="795"/>
                    </a:lnTo>
                    <a:lnTo>
                      <a:pt x="40" y="711"/>
                    </a:lnTo>
                    <a:lnTo>
                      <a:pt x="0" y="605"/>
                    </a:lnTo>
                    <a:lnTo>
                      <a:pt x="36" y="626"/>
                    </a:lnTo>
                    <a:lnTo>
                      <a:pt x="45" y="677"/>
                    </a:lnTo>
                    <a:lnTo>
                      <a:pt x="83" y="690"/>
                    </a:lnTo>
                    <a:lnTo>
                      <a:pt x="97" y="734"/>
                    </a:lnTo>
                    <a:lnTo>
                      <a:pt x="148" y="740"/>
                    </a:lnTo>
                    <a:lnTo>
                      <a:pt x="176" y="778"/>
                    </a:lnTo>
                    <a:lnTo>
                      <a:pt x="230" y="768"/>
                    </a:lnTo>
                    <a:lnTo>
                      <a:pt x="152" y="694"/>
                    </a:lnTo>
                    <a:lnTo>
                      <a:pt x="91" y="611"/>
                    </a:lnTo>
                    <a:lnTo>
                      <a:pt x="59" y="506"/>
                    </a:lnTo>
                    <a:lnTo>
                      <a:pt x="97" y="546"/>
                    </a:lnTo>
                    <a:lnTo>
                      <a:pt x="97" y="586"/>
                    </a:lnTo>
                    <a:lnTo>
                      <a:pt x="133" y="597"/>
                    </a:lnTo>
                    <a:lnTo>
                      <a:pt x="148" y="647"/>
                    </a:lnTo>
                    <a:lnTo>
                      <a:pt x="197" y="652"/>
                    </a:lnTo>
                    <a:lnTo>
                      <a:pt x="220" y="708"/>
                    </a:lnTo>
                    <a:lnTo>
                      <a:pt x="287" y="700"/>
                    </a:lnTo>
                    <a:lnTo>
                      <a:pt x="323" y="755"/>
                    </a:lnTo>
                    <a:lnTo>
                      <a:pt x="387" y="727"/>
                    </a:lnTo>
                    <a:lnTo>
                      <a:pt x="437" y="784"/>
                    </a:lnTo>
                    <a:lnTo>
                      <a:pt x="513" y="748"/>
                    </a:lnTo>
                    <a:lnTo>
                      <a:pt x="359" y="690"/>
                    </a:lnTo>
                    <a:lnTo>
                      <a:pt x="287" y="643"/>
                    </a:lnTo>
                    <a:lnTo>
                      <a:pt x="359" y="658"/>
                    </a:lnTo>
                    <a:lnTo>
                      <a:pt x="387" y="690"/>
                    </a:lnTo>
                    <a:lnTo>
                      <a:pt x="443" y="687"/>
                    </a:lnTo>
                    <a:lnTo>
                      <a:pt x="469" y="704"/>
                    </a:lnTo>
                    <a:lnTo>
                      <a:pt x="526" y="694"/>
                    </a:lnTo>
                    <a:lnTo>
                      <a:pt x="557" y="711"/>
                    </a:lnTo>
                    <a:lnTo>
                      <a:pt x="585" y="671"/>
                    </a:lnTo>
                    <a:lnTo>
                      <a:pt x="505" y="658"/>
                    </a:lnTo>
                    <a:lnTo>
                      <a:pt x="389" y="626"/>
                    </a:lnTo>
                    <a:lnTo>
                      <a:pt x="473" y="605"/>
                    </a:lnTo>
                    <a:lnTo>
                      <a:pt x="503" y="630"/>
                    </a:lnTo>
                    <a:lnTo>
                      <a:pt x="553" y="611"/>
                    </a:lnTo>
                    <a:lnTo>
                      <a:pt x="581" y="616"/>
                    </a:lnTo>
                    <a:lnTo>
                      <a:pt x="617" y="588"/>
                    </a:lnTo>
                    <a:lnTo>
                      <a:pt x="484" y="567"/>
                    </a:lnTo>
                    <a:lnTo>
                      <a:pt x="557" y="542"/>
                    </a:lnTo>
                    <a:lnTo>
                      <a:pt x="585" y="557"/>
                    </a:lnTo>
                    <a:lnTo>
                      <a:pt x="636" y="531"/>
                    </a:lnTo>
                    <a:lnTo>
                      <a:pt x="503" y="506"/>
                    </a:lnTo>
                    <a:lnTo>
                      <a:pt x="576" y="481"/>
                    </a:lnTo>
                    <a:lnTo>
                      <a:pt x="602" y="499"/>
                    </a:lnTo>
                    <a:lnTo>
                      <a:pt x="652" y="474"/>
                    </a:lnTo>
                    <a:lnTo>
                      <a:pt x="553" y="457"/>
                    </a:lnTo>
                    <a:lnTo>
                      <a:pt x="481" y="426"/>
                    </a:lnTo>
                    <a:lnTo>
                      <a:pt x="534" y="426"/>
                    </a:lnTo>
                    <a:lnTo>
                      <a:pt x="560" y="432"/>
                    </a:lnTo>
                    <a:lnTo>
                      <a:pt x="602" y="417"/>
                    </a:lnTo>
                    <a:lnTo>
                      <a:pt x="646" y="426"/>
                    </a:lnTo>
                    <a:lnTo>
                      <a:pt x="699" y="415"/>
                    </a:lnTo>
                    <a:lnTo>
                      <a:pt x="598" y="402"/>
                    </a:lnTo>
                    <a:lnTo>
                      <a:pt x="494" y="377"/>
                    </a:lnTo>
                    <a:lnTo>
                      <a:pt x="424" y="345"/>
                    </a:lnTo>
                    <a:lnTo>
                      <a:pt x="494" y="348"/>
                    </a:lnTo>
                    <a:lnTo>
                      <a:pt x="517" y="364"/>
                    </a:lnTo>
                    <a:lnTo>
                      <a:pt x="570" y="354"/>
                    </a:lnTo>
                    <a:lnTo>
                      <a:pt x="602" y="371"/>
                    </a:lnTo>
                    <a:lnTo>
                      <a:pt x="699" y="345"/>
                    </a:lnTo>
                    <a:lnTo>
                      <a:pt x="534" y="322"/>
                    </a:lnTo>
                    <a:lnTo>
                      <a:pt x="395" y="263"/>
                    </a:lnTo>
                    <a:lnTo>
                      <a:pt x="496" y="276"/>
                    </a:lnTo>
                    <a:lnTo>
                      <a:pt x="520" y="284"/>
                    </a:lnTo>
                    <a:lnTo>
                      <a:pt x="581" y="289"/>
                    </a:lnTo>
                    <a:lnTo>
                      <a:pt x="488" y="244"/>
                    </a:lnTo>
                    <a:lnTo>
                      <a:pt x="448" y="198"/>
                    </a:lnTo>
                    <a:lnTo>
                      <a:pt x="420" y="143"/>
                    </a:lnTo>
                    <a:lnTo>
                      <a:pt x="378" y="86"/>
                    </a:lnTo>
                    <a:lnTo>
                      <a:pt x="313" y="0"/>
                    </a:lnTo>
                    <a:lnTo>
                      <a:pt x="395" y="69"/>
                    </a:lnTo>
                    <a:lnTo>
                      <a:pt x="427" y="101"/>
                    </a:lnTo>
                    <a:lnTo>
                      <a:pt x="424" y="42"/>
                    </a:lnTo>
                    <a:lnTo>
                      <a:pt x="452" y="69"/>
                    </a:lnTo>
                    <a:lnTo>
                      <a:pt x="481" y="118"/>
                    </a:lnTo>
                    <a:lnTo>
                      <a:pt x="4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0" name="Freeform 158"/>
              <p:cNvSpPr>
                <a:spLocks/>
              </p:cNvSpPr>
              <p:nvPr/>
            </p:nvSpPr>
            <p:spPr bwMode="auto">
              <a:xfrm>
                <a:off x="3387" y="2631"/>
                <a:ext cx="90" cy="262"/>
              </a:xfrm>
              <a:custGeom>
                <a:avLst/>
                <a:gdLst>
                  <a:gd name="T0" fmla="*/ 1 w 180"/>
                  <a:gd name="T1" fmla="*/ 65 h 525"/>
                  <a:gd name="T2" fmla="*/ 0 w 180"/>
                  <a:gd name="T3" fmla="*/ 50 h 525"/>
                  <a:gd name="T4" fmla="*/ 2 w 180"/>
                  <a:gd name="T5" fmla="*/ 39 h 525"/>
                  <a:gd name="T6" fmla="*/ 4 w 180"/>
                  <a:gd name="T7" fmla="*/ 28 h 525"/>
                  <a:gd name="T8" fmla="*/ 8 w 180"/>
                  <a:gd name="T9" fmla="*/ 18 h 525"/>
                  <a:gd name="T10" fmla="*/ 14 w 180"/>
                  <a:gd name="T11" fmla="*/ 6 h 525"/>
                  <a:gd name="T12" fmla="*/ 19 w 180"/>
                  <a:gd name="T13" fmla="*/ 0 h 525"/>
                  <a:gd name="T14" fmla="*/ 23 w 180"/>
                  <a:gd name="T15" fmla="*/ 5 h 525"/>
                  <a:gd name="T16" fmla="*/ 23 w 180"/>
                  <a:gd name="T17" fmla="*/ 11 h 525"/>
                  <a:gd name="T18" fmla="*/ 21 w 180"/>
                  <a:gd name="T19" fmla="*/ 11 h 525"/>
                  <a:gd name="T20" fmla="*/ 21 w 180"/>
                  <a:gd name="T21" fmla="*/ 14 h 525"/>
                  <a:gd name="T22" fmla="*/ 19 w 180"/>
                  <a:gd name="T23" fmla="*/ 18 h 525"/>
                  <a:gd name="T24" fmla="*/ 20 w 180"/>
                  <a:gd name="T25" fmla="*/ 20 h 525"/>
                  <a:gd name="T26" fmla="*/ 17 w 180"/>
                  <a:gd name="T27" fmla="*/ 23 h 525"/>
                  <a:gd name="T28" fmla="*/ 18 w 180"/>
                  <a:gd name="T29" fmla="*/ 27 h 525"/>
                  <a:gd name="T30" fmla="*/ 15 w 180"/>
                  <a:gd name="T31" fmla="*/ 30 h 525"/>
                  <a:gd name="T32" fmla="*/ 16 w 180"/>
                  <a:gd name="T33" fmla="*/ 35 h 525"/>
                  <a:gd name="T34" fmla="*/ 14 w 180"/>
                  <a:gd name="T35" fmla="*/ 38 h 525"/>
                  <a:gd name="T36" fmla="*/ 15 w 180"/>
                  <a:gd name="T37" fmla="*/ 42 h 525"/>
                  <a:gd name="T38" fmla="*/ 13 w 180"/>
                  <a:gd name="T39" fmla="*/ 44 h 525"/>
                  <a:gd name="T40" fmla="*/ 15 w 180"/>
                  <a:gd name="T41" fmla="*/ 51 h 525"/>
                  <a:gd name="T42" fmla="*/ 13 w 180"/>
                  <a:gd name="T43" fmla="*/ 54 h 525"/>
                  <a:gd name="T44" fmla="*/ 12 w 180"/>
                  <a:gd name="T45" fmla="*/ 44 h 525"/>
                  <a:gd name="T46" fmla="*/ 12 w 180"/>
                  <a:gd name="T47" fmla="*/ 37 h 525"/>
                  <a:gd name="T48" fmla="*/ 12 w 180"/>
                  <a:gd name="T49" fmla="*/ 25 h 525"/>
                  <a:gd name="T50" fmla="*/ 14 w 180"/>
                  <a:gd name="T51" fmla="*/ 16 h 525"/>
                  <a:gd name="T52" fmla="*/ 11 w 180"/>
                  <a:gd name="T53" fmla="*/ 19 h 525"/>
                  <a:gd name="T54" fmla="*/ 11 w 180"/>
                  <a:gd name="T55" fmla="*/ 25 h 525"/>
                  <a:gd name="T56" fmla="*/ 8 w 180"/>
                  <a:gd name="T57" fmla="*/ 27 h 525"/>
                  <a:gd name="T58" fmla="*/ 7 w 180"/>
                  <a:gd name="T59" fmla="*/ 34 h 525"/>
                  <a:gd name="T60" fmla="*/ 5 w 180"/>
                  <a:gd name="T61" fmla="*/ 38 h 525"/>
                  <a:gd name="T62" fmla="*/ 6 w 180"/>
                  <a:gd name="T63" fmla="*/ 42 h 525"/>
                  <a:gd name="T64" fmla="*/ 4 w 180"/>
                  <a:gd name="T65" fmla="*/ 46 h 525"/>
                  <a:gd name="T66" fmla="*/ 5 w 180"/>
                  <a:gd name="T67" fmla="*/ 50 h 525"/>
                  <a:gd name="T68" fmla="*/ 3 w 180"/>
                  <a:gd name="T69" fmla="*/ 52 h 525"/>
                  <a:gd name="T70" fmla="*/ 4 w 180"/>
                  <a:gd name="T71" fmla="*/ 55 h 525"/>
                  <a:gd name="T72" fmla="*/ 3 w 180"/>
                  <a:gd name="T73" fmla="*/ 59 h 525"/>
                  <a:gd name="T74" fmla="*/ 1 w 180"/>
                  <a:gd name="T75" fmla="*/ 65 h 525"/>
                  <a:gd name="T76" fmla="*/ 1 w 180"/>
                  <a:gd name="T77" fmla="*/ 65 h 5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0"/>
                  <a:gd name="T118" fmla="*/ 0 h 525"/>
                  <a:gd name="T119" fmla="*/ 180 w 180"/>
                  <a:gd name="T120" fmla="*/ 525 h 5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0" h="525">
                    <a:moveTo>
                      <a:pt x="4" y="525"/>
                    </a:moveTo>
                    <a:lnTo>
                      <a:pt x="0" y="407"/>
                    </a:lnTo>
                    <a:lnTo>
                      <a:pt x="9" y="319"/>
                    </a:lnTo>
                    <a:lnTo>
                      <a:pt x="32" y="226"/>
                    </a:lnTo>
                    <a:lnTo>
                      <a:pt x="61" y="150"/>
                    </a:lnTo>
                    <a:lnTo>
                      <a:pt x="112" y="48"/>
                    </a:lnTo>
                    <a:lnTo>
                      <a:pt x="148" y="0"/>
                    </a:lnTo>
                    <a:lnTo>
                      <a:pt x="180" y="44"/>
                    </a:lnTo>
                    <a:lnTo>
                      <a:pt x="180" y="89"/>
                    </a:lnTo>
                    <a:lnTo>
                      <a:pt x="161" y="95"/>
                    </a:lnTo>
                    <a:lnTo>
                      <a:pt x="165" y="118"/>
                    </a:lnTo>
                    <a:lnTo>
                      <a:pt x="148" y="145"/>
                    </a:lnTo>
                    <a:lnTo>
                      <a:pt x="158" y="162"/>
                    </a:lnTo>
                    <a:lnTo>
                      <a:pt x="133" y="186"/>
                    </a:lnTo>
                    <a:lnTo>
                      <a:pt x="140" y="223"/>
                    </a:lnTo>
                    <a:lnTo>
                      <a:pt x="120" y="245"/>
                    </a:lnTo>
                    <a:lnTo>
                      <a:pt x="125" y="287"/>
                    </a:lnTo>
                    <a:lnTo>
                      <a:pt x="112" y="306"/>
                    </a:lnTo>
                    <a:lnTo>
                      <a:pt x="116" y="338"/>
                    </a:lnTo>
                    <a:lnTo>
                      <a:pt x="104" y="356"/>
                    </a:lnTo>
                    <a:lnTo>
                      <a:pt x="116" y="413"/>
                    </a:lnTo>
                    <a:lnTo>
                      <a:pt x="104" y="434"/>
                    </a:lnTo>
                    <a:lnTo>
                      <a:pt x="93" y="356"/>
                    </a:lnTo>
                    <a:lnTo>
                      <a:pt x="93" y="302"/>
                    </a:lnTo>
                    <a:lnTo>
                      <a:pt x="97" y="204"/>
                    </a:lnTo>
                    <a:lnTo>
                      <a:pt x="112" y="135"/>
                    </a:lnTo>
                    <a:lnTo>
                      <a:pt x="87" y="154"/>
                    </a:lnTo>
                    <a:lnTo>
                      <a:pt x="85" y="204"/>
                    </a:lnTo>
                    <a:lnTo>
                      <a:pt x="61" y="223"/>
                    </a:lnTo>
                    <a:lnTo>
                      <a:pt x="55" y="272"/>
                    </a:lnTo>
                    <a:lnTo>
                      <a:pt x="36" y="306"/>
                    </a:lnTo>
                    <a:lnTo>
                      <a:pt x="47" y="338"/>
                    </a:lnTo>
                    <a:lnTo>
                      <a:pt x="28" y="375"/>
                    </a:lnTo>
                    <a:lnTo>
                      <a:pt x="36" y="403"/>
                    </a:lnTo>
                    <a:lnTo>
                      <a:pt x="19" y="422"/>
                    </a:lnTo>
                    <a:lnTo>
                      <a:pt x="28" y="445"/>
                    </a:lnTo>
                    <a:lnTo>
                      <a:pt x="19" y="472"/>
                    </a:lnTo>
                    <a:lnTo>
                      <a:pt x="4" y="5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1" name="Freeform 159"/>
              <p:cNvSpPr>
                <a:spLocks/>
              </p:cNvSpPr>
              <p:nvPr/>
            </p:nvSpPr>
            <p:spPr bwMode="auto">
              <a:xfrm>
                <a:off x="3437" y="3183"/>
                <a:ext cx="100" cy="81"/>
              </a:xfrm>
              <a:custGeom>
                <a:avLst/>
                <a:gdLst>
                  <a:gd name="T0" fmla="*/ 0 w 199"/>
                  <a:gd name="T1" fmla="*/ 0 h 161"/>
                  <a:gd name="T2" fmla="*/ 5 w 199"/>
                  <a:gd name="T3" fmla="*/ 4 h 161"/>
                  <a:gd name="T4" fmla="*/ 11 w 199"/>
                  <a:gd name="T5" fmla="*/ 4 h 161"/>
                  <a:gd name="T6" fmla="*/ 10 w 199"/>
                  <a:gd name="T7" fmla="*/ 7 h 161"/>
                  <a:gd name="T8" fmla="*/ 16 w 199"/>
                  <a:gd name="T9" fmla="*/ 7 h 161"/>
                  <a:gd name="T10" fmla="*/ 15 w 199"/>
                  <a:gd name="T11" fmla="*/ 11 h 161"/>
                  <a:gd name="T12" fmla="*/ 20 w 199"/>
                  <a:gd name="T13" fmla="*/ 11 h 161"/>
                  <a:gd name="T14" fmla="*/ 19 w 199"/>
                  <a:gd name="T15" fmla="*/ 15 h 161"/>
                  <a:gd name="T16" fmla="*/ 25 w 199"/>
                  <a:gd name="T17" fmla="*/ 21 h 161"/>
                  <a:gd name="T18" fmla="*/ 23 w 199"/>
                  <a:gd name="T19" fmla="*/ 12 h 161"/>
                  <a:gd name="T20" fmla="*/ 17 w 199"/>
                  <a:gd name="T21" fmla="*/ 5 h 161"/>
                  <a:gd name="T22" fmla="*/ 11 w 199"/>
                  <a:gd name="T23" fmla="*/ 1 h 161"/>
                  <a:gd name="T24" fmla="*/ 0 w 199"/>
                  <a:gd name="T25" fmla="*/ 0 h 161"/>
                  <a:gd name="T26" fmla="*/ 0 w 199"/>
                  <a:gd name="T27" fmla="*/ 0 h 16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9"/>
                  <a:gd name="T43" fmla="*/ 0 h 161"/>
                  <a:gd name="T44" fmla="*/ 199 w 199"/>
                  <a:gd name="T45" fmla="*/ 161 h 16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9" h="161">
                    <a:moveTo>
                      <a:pt x="0" y="0"/>
                    </a:moveTo>
                    <a:lnTo>
                      <a:pt x="34" y="32"/>
                    </a:lnTo>
                    <a:lnTo>
                      <a:pt x="83" y="26"/>
                    </a:lnTo>
                    <a:lnTo>
                      <a:pt x="79" y="53"/>
                    </a:lnTo>
                    <a:lnTo>
                      <a:pt x="123" y="53"/>
                    </a:lnTo>
                    <a:lnTo>
                      <a:pt x="117" y="85"/>
                    </a:lnTo>
                    <a:lnTo>
                      <a:pt x="155" y="85"/>
                    </a:lnTo>
                    <a:lnTo>
                      <a:pt x="150" y="117"/>
                    </a:lnTo>
                    <a:lnTo>
                      <a:pt x="199" y="161"/>
                    </a:lnTo>
                    <a:lnTo>
                      <a:pt x="184" y="91"/>
                    </a:lnTo>
                    <a:lnTo>
                      <a:pt x="134" y="39"/>
                    </a:lnTo>
                    <a:lnTo>
                      <a:pt x="8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2" name="Freeform 160"/>
              <p:cNvSpPr>
                <a:spLocks/>
              </p:cNvSpPr>
              <p:nvPr/>
            </p:nvSpPr>
            <p:spPr bwMode="auto">
              <a:xfrm>
                <a:off x="3672" y="3504"/>
                <a:ext cx="289" cy="486"/>
              </a:xfrm>
              <a:custGeom>
                <a:avLst/>
                <a:gdLst>
                  <a:gd name="T0" fmla="*/ 0 w 578"/>
                  <a:gd name="T1" fmla="*/ 0 h 971"/>
                  <a:gd name="T2" fmla="*/ 2 w 578"/>
                  <a:gd name="T3" fmla="*/ 7 h 971"/>
                  <a:gd name="T4" fmla="*/ 17 w 578"/>
                  <a:gd name="T5" fmla="*/ 27 h 971"/>
                  <a:gd name="T6" fmla="*/ 19 w 578"/>
                  <a:gd name="T7" fmla="*/ 40 h 971"/>
                  <a:gd name="T8" fmla="*/ 19 w 578"/>
                  <a:gd name="T9" fmla="*/ 63 h 971"/>
                  <a:gd name="T10" fmla="*/ 25 w 578"/>
                  <a:gd name="T11" fmla="*/ 74 h 971"/>
                  <a:gd name="T12" fmla="*/ 25 w 578"/>
                  <a:gd name="T13" fmla="*/ 83 h 971"/>
                  <a:gd name="T14" fmla="*/ 24 w 578"/>
                  <a:gd name="T15" fmla="*/ 90 h 971"/>
                  <a:gd name="T16" fmla="*/ 28 w 578"/>
                  <a:gd name="T17" fmla="*/ 97 h 971"/>
                  <a:gd name="T18" fmla="*/ 32 w 578"/>
                  <a:gd name="T19" fmla="*/ 115 h 971"/>
                  <a:gd name="T20" fmla="*/ 47 w 578"/>
                  <a:gd name="T21" fmla="*/ 122 h 971"/>
                  <a:gd name="T22" fmla="*/ 67 w 578"/>
                  <a:gd name="T23" fmla="*/ 122 h 971"/>
                  <a:gd name="T24" fmla="*/ 66 w 578"/>
                  <a:gd name="T25" fmla="*/ 116 h 971"/>
                  <a:gd name="T26" fmla="*/ 73 w 578"/>
                  <a:gd name="T27" fmla="*/ 118 h 971"/>
                  <a:gd name="T28" fmla="*/ 70 w 578"/>
                  <a:gd name="T29" fmla="*/ 107 h 971"/>
                  <a:gd name="T30" fmla="*/ 66 w 578"/>
                  <a:gd name="T31" fmla="*/ 111 h 971"/>
                  <a:gd name="T32" fmla="*/ 63 w 578"/>
                  <a:gd name="T33" fmla="*/ 103 h 971"/>
                  <a:gd name="T34" fmla="*/ 63 w 578"/>
                  <a:gd name="T35" fmla="*/ 112 h 971"/>
                  <a:gd name="T36" fmla="*/ 52 w 578"/>
                  <a:gd name="T37" fmla="*/ 112 h 971"/>
                  <a:gd name="T38" fmla="*/ 41 w 578"/>
                  <a:gd name="T39" fmla="*/ 112 h 971"/>
                  <a:gd name="T40" fmla="*/ 35 w 578"/>
                  <a:gd name="T41" fmla="*/ 106 h 971"/>
                  <a:gd name="T42" fmla="*/ 28 w 578"/>
                  <a:gd name="T43" fmla="*/ 87 h 971"/>
                  <a:gd name="T44" fmla="*/ 27 w 578"/>
                  <a:gd name="T45" fmla="*/ 76 h 971"/>
                  <a:gd name="T46" fmla="*/ 22 w 578"/>
                  <a:gd name="T47" fmla="*/ 60 h 971"/>
                  <a:gd name="T48" fmla="*/ 21 w 578"/>
                  <a:gd name="T49" fmla="*/ 33 h 971"/>
                  <a:gd name="T50" fmla="*/ 15 w 578"/>
                  <a:gd name="T51" fmla="*/ 15 h 971"/>
                  <a:gd name="T52" fmla="*/ 4 w 578"/>
                  <a:gd name="T53" fmla="*/ 7 h 971"/>
                  <a:gd name="T54" fmla="*/ 0 w 578"/>
                  <a:gd name="T55" fmla="*/ 0 h 971"/>
                  <a:gd name="T56" fmla="*/ 0 w 578"/>
                  <a:gd name="T57" fmla="*/ 0 h 97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8"/>
                  <a:gd name="T88" fmla="*/ 0 h 971"/>
                  <a:gd name="T89" fmla="*/ 578 w 578"/>
                  <a:gd name="T90" fmla="*/ 971 h 97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8" h="971">
                    <a:moveTo>
                      <a:pt x="0" y="0"/>
                    </a:moveTo>
                    <a:lnTo>
                      <a:pt x="10" y="55"/>
                    </a:lnTo>
                    <a:lnTo>
                      <a:pt x="129" y="215"/>
                    </a:lnTo>
                    <a:lnTo>
                      <a:pt x="148" y="319"/>
                    </a:lnTo>
                    <a:lnTo>
                      <a:pt x="148" y="504"/>
                    </a:lnTo>
                    <a:lnTo>
                      <a:pt x="198" y="589"/>
                    </a:lnTo>
                    <a:lnTo>
                      <a:pt x="198" y="658"/>
                    </a:lnTo>
                    <a:lnTo>
                      <a:pt x="186" y="717"/>
                    </a:lnTo>
                    <a:lnTo>
                      <a:pt x="224" y="772"/>
                    </a:lnTo>
                    <a:lnTo>
                      <a:pt x="251" y="914"/>
                    </a:lnTo>
                    <a:lnTo>
                      <a:pt x="374" y="971"/>
                    </a:lnTo>
                    <a:lnTo>
                      <a:pt x="532" y="971"/>
                    </a:lnTo>
                    <a:lnTo>
                      <a:pt x="527" y="926"/>
                    </a:lnTo>
                    <a:lnTo>
                      <a:pt x="578" y="937"/>
                    </a:lnTo>
                    <a:lnTo>
                      <a:pt x="559" y="850"/>
                    </a:lnTo>
                    <a:lnTo>
                      <a:pt x="521" y="882"/>
                    </a:lnTo>
                    <a:lnTo>
                      <a:pt x="500" y="817"/>
                    </a:lnTo>
                    <a:lnTo>
                      <a:pt x="500" y="893"/>
                    </a:lnTo>
                    <a:lnTo>
                      <a:pt x="411" y="893"/>
                    </a:lnTo>
                    <a:lnTo>
                      <a:pt x="327" y="893"/>
                    </a:lnTo>
                    <a:lnTo>
                      <a:pt x="278" y="842"/>
                    </a:lnTo>
                    <a:lnTo>
                      <a:pt x="219" y="690"/>
                    </a:lnTo>
                    <a:lnTo>
                      <a:pt x="215" y="601"/>
                    </a:lnTo>
                    <a:lnTo>
                      <a:pt x="175" y="479"/>
                    </a:lnTo>
                    <a:lnTo>
                      <a:pt x="167" y="262"/>
                    </a:lnTo>
                    <a:lnTo>
                      <a:pt x="114" y="120"/>
                    </a:lnTo>
                    <a:lnTo>
                      <a:pt x="32" y="5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3" name="Freeform 161"/>
              <p:cNvSpPr>
                <a:spLocks/>
              </p:cNvSpPr>
              <p:nvPr/>
            </p:nvSpPr>
            <p:spPr bwMode="auto">
              <a:xfrm>
                <a:off x="3771" y="3304"/>
                <a:ext cx="177" cy="596"/>
              </a:xfrm>
              <a:custGeom>
                <a:avLst/>
                <a:gdLst>
                  <a:gd name="T0" fmla="*/ 14 w 353"/>
                  <a:gd name="T1" fmla="*/ 28 h 1192"/>
                  <a:gd name="T2" fmla="*/ 17 w 353"/>
                  <a:gd name="T3" fmla="*/ 43 h 1192"/>
                  <a:gd name="T4" fmla="*/ 18 w 353"/>
                  <a:gd name="T5" fmla="*/ 62 h 1192"/>
                  <a:gd name="T6" fmla="*/ 19 w 353"/>
                  <a:gd name="T7" fmla="*/ 77 h 1192"/>
                  <a:gd name="T8" fmla="*/ 21 w 353"/>
                  <a:gd name="T9" fmla="*/ 93 h 1192"/>
                  <a:gd name="T10" fmla="*/ 27 w 353"/>
                  <a:gd name="T11" fmla="*/ 109 h 1192"/>
                  <a:gd name="T12" fmla="*/ 37 w 353"/>
                  <a:gd name="T13" fmla="*/ 125 h 1192"/>
                  <a:gd name="T14" fmla="*/ 45 w 353"/>
                  <a:gd name="T15" fmla="*/ 149 h 1192"/>
                  <a:gd name="T16" fmla="*/ 37 w 353"/>
                  <a:gd name="T17" fmla="*/ 133 h 1192"/>
                  <a:gd name="T18" fmla="*/ 24 w 353"/>
                  <a:gd name="T19" fmla="*/ 111 h 1192"/>
                  <a:gd name="T20" fmla="*/ 20 w 353"/>
                  <a:gd name="T21" fmla="*/ 95 h 1192"/>
                  <a:gd name="T22" fmla="*/ 16 w 353"/>
                  <a:gd name="T23" fmla="*/ 76 h 1192"/>
                  <a:gd name="T24" fmla="*/ 11 w 353"/>
                  <a:gd name="T25" fmla="*/ 77 h 1192"/>
                  <a:gd name="T26" fmla="*/ 8 w 353"/>
                  <a:gd name="T27" fmla="*/ 77 h 1192"/>
                  <a:gd name="T28" fmla="*/ 0 w 353"/>
                  <a:gd name="T29" fmla="*/ 70 h 1192"/>
                  <a:gd name="T30" fmla="*/ 2 w 353"/>
                  <a:gd name="T31" fmla="*/ 62 h 1192"/>
                  <a:gd name="T32" fmla="*/ 4 w 353"/>
                  <a:gd name="T33" fmla="*/ 71 h 1192"/>
                  <a:gd name="T34" fmla="*/ 6 w 353"/>
                  <a:gd name="T35" fmla="*/ 57 h 1192"/>
                  <a:gd name="T36" fmla="*/ 9 w 353"/>
                  <a:gd name="T37" fmla="*/ 70 h 1192"/>
                  <a:gd name="T38" fmla="*/ 10 w 353"/>
                  <a:gd name="T39" fmla="*/ 52 h 1192"/>
                  <a:gd name="T40" fmla="*/ 14 w 353"/>
                  <a:gd name="T41" fmla="*/ 62 h 1192"/>
                  <a:gd name="T42" fmla="*/ 14 w 353"/>
                  <a:gd name="T43" fmla="*/ 45 h 1192"/>
                  <a:gd name="T44" fmla="*/ 8 w 353"/>
                  <a:gd name="T45" fmla="*/ 0 h 1192"/>
                  <a:gd name="T46" fmla="*/ 14 w 353"/>
                  <a:gd name="T47" fmla="*/ 28 h 1192"/>
                  <a:gd name="T48" fmla="*/ 14 w 353"/>
                  <a:gd name="T49" fmla="*/ 28 h 1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3"/>
                  <a:gd name="T76" fmla="*/ 0 h 1192"/>
                  <a:gd name="T77" fmla="*/ 353 w 353"/>
                  <a:gd name="T78" fmla="*/ 1192 h 1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3" h="1192">
                    <a:moveTo>
                      <a:pt x="112" y="218"/>
                    </a:moveTo>
                    <a:lnTo>
                      <a:pt x="129" y="340"/>
                    </a:lnTo>
                    <a:lnTo>
                      <a:pt x="144" y="494"/>
                    </a:lnTo>
                    <a:lnTo>
                      <a:pt x="150" y="614"/>
                    </a:lnTo>
                    <a:lnTo>
                      <a:pt x="167" y="743"/>
                    </a:lnTo>
                    <a:lnTo>
                      <a:pt x="213" y="870"/>
                    </a:lnTo>
                    <a:lnTo>
                      <a:pt x="296" y="994"/>
                    </a:lnTo>
                    <a:lnTo>
                      <a:pt x="353" y="1192"/>
                    </a:lnTo>
                    <a:lnTo>
                      <a:pt x="296" y="1057"/>
                    </a:lnTo>
                    <a:lnTo>
                      <a:pt x="192" y="884"/>
                    </a:lnTo>
                    <a:lnTo>
                      <a:pt x="156" y="756"/>
                    </a:lnTo>
                    <a:lnTo>
                      <a:pt x="123" y="608"/>
                    </a:lnTo>
                    <a:lnTo>
                      <a:pt x="85" y="614"/>
                    </a:lnTo>
                    <a:lnTo>
                      <a:pt x="59" y="614"/>
                    </a:lnTo>
                    <a:lnTo>
                      <a:pt x="0" y="559"/>
                    </a:lnTo>
                    <a:lnTo>
                      <a:pt x="9" y="494"/>
                    </a:lnTo>
                    <a:lnTo>
                      <a:pt x="26" y="564"/>
                    </a:lnTo>
                    <a:lnTo>
                      <a:pt x="45" y="454"/>
                    </a:lnTo>
                    <a:lnTo>
                      <a:pt x="72" y="559"/>
                    </a:lnTo>
                    <a:lnTo>
                      <a:pt x="80" y="416"/>
                    </a:lnTo>
                    <a:lnTo>
                      <a:pt x="112" y="494"/>
                    </a:lnTo>
                    <a:lnTo>
                      <a:pt x="112" y="357"/>
                    </a:lnTo>
                    <a:lnTo>
                      <a:pt x="64" y="0"/>
                    </a:lnTo>
                    <a:lnTo>
                      <a:pt x="112" y="2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4" name="Freeform 162"/>
              <p:cNvSpPr>
                <a:spLocks/>
              </p:cNvSpPr>
              <p:nvPr/>
            </p:nvSpPr>
            <p:spPr bwMode="auto">
              <a:xfrm>
                <a:off x="3479" y="3293"/>
                <a:ext cx="181" cy="767"/>
              </a:xfrm>
              <a:custGeom>
                <a:avLst/>
                <a:gdLst>
                  <a:gd name="T0" fmla="*/ 17 w 361"/>
                  <a:gd name="T1" fmla="*/ 0 h 1534"/>
                  <a:gd name="T2" fmla="*/ 18 w 361"/>
                  <a:gd name="T3" fmla="*/ 16 h 1534"/>
                  <a:gd name="T4" fmla="*/ 19 w 361"/>
                  <a:gd name="T5" fmla="*/ 34 h 1534"/>
                  <a:gd name="T6" fmla="*/ 22 w 361"/>
                  <a:gd name="T7" fmla="*/ 47 h 1534"/>
                  <a:gd name="T8" fmla="*/ 24 w 361"/>
                  <a:gd name="T9" fmla="*/ 54 h 1534"/>
                  <a:gd name="T10" fmla="*/ 24 w 361"/>
                  <a:gd name="T11" fmla="*/ 58 h 1534"/>
                  <a:gd name="T12" fmla="*/ 21 w 361"/>
                  <a:gd name="T13" fmla="*/ 69 h 1534"/>
                  <a:gd name="T14" fmla="*/ 19 w 361"/>
                  <a:gd name="T15" fmla="*/ 59 h 1534"/>
                  <a:gd name="T16" fmla="*/ 14 w 361"/>
                  <a:gd name="T17" fmla="*/ 74 h 1534"/>
                  <a:gd name="T18" fmla="*/ 14 w 361"/>
                  <a:gd name="T19" fmla="*/ 64 h 1534"/>
                  <a:gd name="T20" fmla="*/ 9 w 361"/>
                  <a:gd name="T21" fmla="*/ 77 h 1534"/>
                  <a:gd name="T22" fmla="*/ 9 w 361"/>
                  <a:gd name="T23" fmla="*/ 71 h 1534"/>
                  <a:gd name="T24" fmla="*/ 5 w 361"/>
                  <a:gd name="T25" fmla="*/ 80 h 1534"/>
                  <a:gd name="T26" fmla="*/ 12 w 361"/>
                  <a:gd name="T27" fmla="*/ 87 h 1534"/>
                  <a:gd name="T28" fmla="*/ 18 w 361"/>
                  <a:gd name="T29" fmla="*/ 91 h 1534"/>
                  <a:gd name="T30" fmla="*/ 25 w 361"/>
                  <a:gd name="T31" fmla="*/ 105 h 1534"/>
                  <a:gd name="T32" fmla="*/ 29 w 361"/>
                  <a:gd name="T33" fmla="*/ 116 h 1534"/>
                  <a:gd name="T34" fmla="*/ 32 w 361"/>
                  <a:gd name="T35" fmla="*/ 137 h 1534"/>
                  <a:gd name="T36" fmla="*/ 36 w 361"/>
                  <a:gd name="T37" fmla="*/ 143 h 1534"/>
                  <a:gd name="T38" fmla="*/ 41 w 361"/>
                  <a:gd name="T39" fmla="*/ 166 h 1534"/>
                  <a:gd name="T40" fmla="*/ 43 w 361"/>
                  <a:gd name="T41" fmla="*/ 176 h 1534"/>
                  <a:gd name="T42" fmla="*/ 35 w 361"/>
                  <a:gd name="T43" fmla="*/ 175 h 1534"/>
                  <a:gd name="T44" fmla="*/ 30 w 361"/>
                  <a:gd name="T45" fmla="*/ 164 h 1534"/>
                  <a:gd name="T46" fmla="*/ 27 w 361"/>
                  <a:gd name="T47" fmla="*/ 180 h 1534"/>
                  <a:gd name="T48" fmla="*/ 21 w 361"/>
                  <a:gd name="T49" fmla="*/ 176 h 1534"/>
                  <a:gd name="T50" fmla="*/ 10 w 361"/>
                  <a:gd name="T51" fmla="*/ 176 h 1534"/>
                  <a:gd name="T52" fmla="*/ 5 w 361"/>
                  <a:gd name="T53" fmla="*/ 172 h 1534"/>
                  <a:gd name="T54" fmla="*/ 0 w 361"/>
                  <a:gd name="T55" fmla="*/ 158 h 1534"/>
                  <a:gd name="T56" fmla="*/ 5 w 361"/>
                  <a:gd name="T57" fmla="*/ 181 h 1534"/>
                  <a:gd name="T58" fmla="*/ 10 w 361"/>
                  <a:gd name="T59" fmla="*/ 184 h 1534"/>
                  <a:gd name="T60" fmla="*/ 32 w 361"/>
                  <a:gd name="T61" fmla="*/ 192 h 1534"/>
                  <a:gd name="T62" fmla="*/ 35 w 361"/>
                  <a:gd name="T63" fmla="*/ 183 h 1534"/>
                  <a:gd name="T64" fmla="*/ 44 w 361"/>
                  <a:gd name="T65" fmla="*/ 190 h 1534"/>
                  <a:gd name="T66" fmla="*/ 46 w 361"/>
                  <a:gd name="T67" fmla="*/ 177 h 1534"/>
                  <a:gd name="T68" fmla="*/ 38 w 361"/>
                  <a:gd name="T69" fmla="*/ 141 h 1534"/>
                  <a:gd name="T70" fmla="*/ 34 w 361"/>
                  <a:gd name="T71" fmla="*/ 133 h 1534"/>
                  <a:gd name="T72" fmla="*/ 30 w 361"/>
                  <a:gd name="T73" fmla="*/ 114 h 1534"/>
                  <a:gd name="T74" fmla="*/ 27 w 361"/>
                  <a:gd name="T75" fmla="*/ 97 h 1534"/>
                  <a:gd name="T76" fmla="*/ 27 w 361"/>
                  <a:gd name="T77" fmla="*/ 87 h 1534"/>
                  <a:gd name="T78" fmla="*/ 30 w 361"/>
                  <a:gd name="T79" fmla="*/ 69 h 1534"/>
                  <a:gd name="T80" fmla="*/ 31 w 361"/>
                  <a:gd name="T81" fmla="*/ 62 h 1534"/>
                  <a:gd name="T82" fmla="*/ 30 w 361"/>
                  <a:gd name="T83" fmla="*/ 54 h 1534"/>
                  <a:gd name="T84" fmla="*/ 28 w 361"/>
                  <a:gd name="T85" fmla="*/ 48 h 1534"/>
                  <a:gd name="T86" fmla="*/ 24 w 361"/>
                  <a:gd name="T87" fmla="*/ 40 h 1534"/>
                  <a:gd name="T88" fmla="*/ 21 w 361"/>
                  <a:gd name="T89" fmla="*/ 33 h 1534"/>
                  <a:gd name="T90" fmla="*/ 20 w 361"/>
                  <a:gd name="T91" fmla="*/ 23 h 1534"/>
                  <a:gd name="T92" fmla="*/ 17 w 361"/>
                  <a:gd name="T93" fmla="*/ 0 h 1534"/>
                  <a:gd name="T94" fmla="*/ 17 w 361"/>
                  <a:gd name="T95" fmla="*/ 0 h 15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1"/>
                  <a:gd name="T145" fmla="*/ 0 h 1534"/>
                  <a:gd name="T146" fmla="*/ 361 w 361"/>
                  <a:gd name="T147" fmla="*/ 1534 h 15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1" h="1534">
                    <a:moveTo>
                      <a:pt x="131" y="0"/>
                    </a:moveTo>
                    <a:lnTo>
                      <a:pt x="137" y="127"/>
                    </a:lnTo>
                    <a:lnTo>
                      <a:pt x="148" y="266"/>
                    </a:lnTo>
                    <a:lnTo>
                      <a:pt x="175" y="369"/>
                    </a:lnTo>
                    <a:lnTo>
                      <a:pt x="186" y="428"/>
                    </a:lnTo>
                    <a:lnTo>
                      <a:pt x="186" y="460"/>
                    </a:lnTo>
                    <a:lnTo>
                      <a:pt x="162" y="549"/>
                    </a:lnTo>
                    <a:lnTo>
                      <a:pt x="148" y="471"/>
                    </a:lnTo>
                    <a:lnTo>
                      <a:pt x="110" y="587"/>
                    </a:lnTo>
                    <a:lnTo>
                      <a:pt x="110" y="511"/>
                    </a:lnTo>
                    <a:lnTo>
                      <a:pt x="72" y="614"/>
                    </a:lnTo>
                    <a:lnTo>
                      <a:pt x="67" y="561"/>
                    </a:lnTo>
                    <a:lnTo>
                      <a:pt x="34" y="637"/>
                    </a:lnTo>
                    <a:lnTo>
                      <a:pt x="93" y="696"/>
                    </a:lnTo>
                    <a:lnTo>
                      <a:pt x="143" y="722"/>
                    </a:lnTo>
                    <a:lnTo>
                      <a:pt x="194" y="834"/>
                    </a:lnTo>
                    <a:lnTo>
                      <a:pt x="226" y="922"/>
                    </a:lnTo>
                    <a:lnTo>
                      <a:pt x="251" y="1093"/>
                    </a:lnTo>
                    <a:lnTo>
                      <a:pt x="283" y="1139"/>
                    </a:lnTo>
                    <a:lnTo>
                      <a:pt x="323" y="1323"/>
                    </a:lnTo>
                    <a:lnTo>
                      <a:pt x="340" y="1401"/>
                    </a:lnTo>
                    <a:lnTo>
                      <a:pt x="280" y="1393"/>
                    </a:lnTo>
                    <a:lnTo>
                      <a:pt x="240" y="1312"/>
                    </a:lnTo>
                    <a:lnTo>
                      <a:pt x="213" y="1433"/>
                    </a:lnTo>
                    <a:lnTo>
                      <a:pt x="162" y="1401"/>
                    </a:lnTo>
                    <a:lnTo>
                      <a:pt x="78" y="1401"/>
                    </a:lnTo>
                    <a:lnTo>
                      <a:pt x="40" y="1376"/>
                    </a:lnTo>
                    <a:lnTo>
                      <a:pt x="0" y="1264"/>
                    </a:lnTo>
                    <a:lnTo>
                      <a:pt x="40" y="1445"/>
                    </a:lnTo>
                    <a:lnTo>
                      <a:pt x="78" y="1471"/>
                    </a:lnTo>
                    <a:lnTo>
                      <a:pt x="251" y="1534"/>
                    </a:lnTo>
                    <a:lnTo>
                      <a:pt x="280" y="1462"/>
                    </a:lnTo>
                    <a:lnTo>
                      <a:pt x="348" y="1515"/>
                    </a:lnTo>
                    <a:lnTo>
                      <a:pt x="361" y="1414"/>
                    </a:lnTo>
                    <a:lnTo>
                      <a:pt x="297" y="1123"/>
                    </a:lnTo>
                    <a:lnTo>
                      <a:pt x="272" y="1064"/>
                    </a:lnTo>
                    <a:lnTo>
                      <a:pt x="240" y="907"/>
                    </a:lnTo>
                    <a:lnTo>
                      <a:pt x="213" y="772"/>
                    </a:lnTo>
                    <a:lnTo>
                      <a:pt x="213" y="696"/>
                    </a:lnTo>
                    <a:lnTo>
                      <a:pt x="240" y="549"/>
                    </a:lnTo>
                    <a:lnTo>
                      <a:pt x="247" y="492"/>
                    </a:lnTo>
                    <a:lnTo>
                      <a:pt x="240" y="432"/>
                    </a:lnTo>
                    <a:lnTo>
                      <a:pt x="219" y="380"/>
                    </a:lnTo>
                    <a:lnTo>
                      <a:pt x="186" y="319"/>
                    </a:lnTo>
                    <a:lnTo>
                      <a:pt x="167" y="260"/>
                    </a:lnTo>
                    <a:lnTo>
                      <a:pt x="158" y="177"/>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5" name="Freeform 163"/>
              <p:cNvSpPr>
                <a:spLocks/>
              </p:cNvSpPr>
              <p:nvPr/>
            </p:nvSpPr>
            <p:spPr bwMode="auto">
              <a:xfrm>
                <a:off x="3076" y="2854"/>
                <a:ext cx="411" cy="1046"/>
              </a:xfrm>
              <a:custGeom>
                <a:avLst/>
                <a:gdLst>
                  <a:gd name="T0" fmla="*/ 61 w 821"/>
                  <a:gd name="T1" fmla="*/ 94 h 2093"/>
                  <a:gd name="T2" fmla="*/ 66 w 821"/>
                  <a:gd name="T3" fmla="*/ 110 h 2093"/>
                  <a:gd name="T4" fmla="*/ 78 w 821"/>
                  <a:gd name="T5" fmla="*/ 133 h 2093"/>
                  <a:gd name="T6" fmla="*/ 85 w 821"/>
                  <a:gd name="T7" fmla="*/ 167 h 2093"/>
                  <a:gd name="T8" fmla="*/ 89 w 821"/>
                  <a:gd name="T9" fmla="*/ 183 h 2093"/>
                  <a:gd name="T10" fmla="*/ 103 w 821"/>
                  <a:gd name="T11" fmla="*/ 212 h 2093"/>
                  <a:gd name="T12" fmla="*/ 100 w 821"/>
                  <a:gd name="T13" fmla="*/ 245 h 2093"/>
                  <a:gd name="T14" fmla="*/ 98 w 821"/>
                  <a:gd name="T15" fmla="*/ 240 h 2093"/>
                  <a:gd name="T16" fmla="*/ 99 w 821"/>
                  <a:gd name="T17" fmla="*/ 211 h 2093"/>
                  <a:gd name="T18" fmla="*/ 85 w 821"/>
                  <a:gd name="T19" fmla="*/ 179 h 2093"/>
                  <a:gd name="T20" fmla="*/ 80 w 821"/>
                  <a:gd name="T21" fmla="*/ 155 h 2093"/>
                  <a:gd name="T22" fmla="*/ 64 w 821"/>
                  <a:gd name="T23" fmla="*/ 115 h 2093"/>
                  <a:gd name="T24" fmla="*/ 53 w 821"/>
                  <a:gd name="T25" fmla="*/ 162 h 2093"/>
                  <a:gd name="T26" fmla="*/ 84 w 821"/>
                  <a:gd name="T27" fmla="*/ 211 h 2093"/>
                  <a:gd name="T28" fmla="*/ 85 w 821"/>
                  <a:gd name="T29" fmla="*/ 244 h 2093"/>
                  <a:gd name="T30" fmla="*/ 61 w 821"/>
                  <a:gd name="T31" fmla="*/ 241 h 2093"/>
                  <a:gd name="T32" fmla="*/ 48 w 821"/>
                  <a:gd name="T33" fmla="*/ 225 h 2093"/>
                  <a:gd name="T34" fmla="*/ 39 w 821"/>
                  <a:gd name="T35" fmla="*/ 208 h 2093"/>
                  <a:gd name="T36" fmla="*/ 22 w 821"/>
                  <a:gd name="T37" fmla="*/ 173 h 2093"/>
                  <a:gd name="T38" fmla="*/ 6 w 821"/>
                  <a:gd name="T39" fmla="*/ 144 h 2093"/>
                  <a:gd name="T40" fmla="*/ 12 w 821"/>
                  <a:gd name="T41" fmla="*/ 105 h 2093"/>
                  <a:gd name="T42" fmla="*/ 11 w 821"/>
                  <a:gd name="T43" fmla="*/ 69 h 2093"/>
                  <a:gd name="T44" fmla="*/ 9 w 821"/>
                  <a:gd name="T45" fmla="*/ 75 h 2093"/>
                  <a:gd name="T46" fmla="*/ 13 w 821"/>
                  <a:gd name="T47" fmla="*/ 89 h 2093"/>
                  <a:gd name="T48" fmla="*/ 22 w 821"/>
                  <a:gd name="T49" fmla="*/ 78 h 2093"/>
                  <a:gd name="T50" fmla="*/ 19 w 821"/>
                  <a:gd name="T51" fmla="*/ 91 h 2093"/>
                  <a:gd name="T52" fmla="*/ 27 w 821"/>
                  <a:gd name="T53" fmla="*/ 78 h 2093"/>
                  <a:gd name="T54" fmla="*/ 30 w 821"/>
                  <a:gd name="T55" fmla="*/ 81 h 2093"/>
                  <a:gd name="T56" fmla="*/ 40 w 821"/>
                  <a:gd name="T57" fmla="*/ 95 h 2093"/>
                  <a:gd name="T58" fmla="*/ 34 w 821"/>
                  <a:gd name="T59" fmla="*/ 63 h 2093"/>
                  <a:gd name="T60" fmla="*/ 39 w 821"/>
                  <a:gd name="T61" fmla="*/ 45 h 2093"/>
                  <a:gd name="T62" fmla="*/ 34 w 821"/>
                  <a:gd name="T63" fmla="*/ 31 h 2093"/>
                  <a:gd name="T64" fmla="*/ 37 w 821"/>
                  <a:gd name="T65" fmla="*/ 13 h 2093"/>
                  <a:gd name="T66" fmla="*/ 38 w 821"/>
                  <a:gd name="T67" fmla="*/ 24 h 2093"/>
                  <a:gd name="T68" fmla="*/ 40 w 821"/>
                  <a:gd name="T69" fmla="*/ 31 h 2093"/>
                  <a:gd name="T70" fmla="*/ 41 w 821"/>
                  <a:gd name="T71" fmla="*/ 36 h 2093"/>
                  <a:gd name="T72" fmla="*/ 44 w 821"/>
                  <a:gd name="T73" fmla="*/ 44 h 2093"/>
                  <a:gd name="T74" fmla="*/ 42 w 821"/>
                  <a:gd name="T75" fmla="*/ 52 h 2093"/>
                  <a:gd name="T76" fmla="*/ 40 w 821"/>
                  <a:gd name="T77" fmla="*/ 61 h 2093"/>
                  <a:gd name="T78" fmla="*/ 39 w 821"/>
                  <a:gd name="T79" fmla="*/ 68 h 2093"/>
                  <a:gd name="T80" fmla="*/ 41 w 821"/>
                  <a:gd name="T81" fmla="*/ 76 h 2093"/>
                  <a:gd name="T82" fmla="*/ 45 w 821"/>
                  <a:gd name="T83" fmla="*/ 87 h 2093"/>
                  <a:gd name="T84" fmla="*/ 49 w 821"/>
                  <a:gd name="T85" fmla="*/ 96 h 2093"/>
                  <a:gd name="T86" fmla="*/ 44 w 821"/>
                  <a:gd name="T87" fmla="*/ 70 h 2093"/>
                  <a:gd name="T88" fmla="*/ 48 w 821"/>
                  <a:gd name="T89" fmla="*/ 50 h 2093"/>
                  <a:gd name="T90" fmla="*/ 48 w 821"/>
                  <a:gd name="T91" fmla="*/ 38 h 2093"/>
                  <a:gd name="T92" fmla="*/ 43 w 821"/>
                  <a:gd name="T93" fmla="*/ 19 h 2093"/>
                  <a:gd name="T94" fmla="*/ 48 w 821"/>
                  <a:gd name="T95" fmla="*/ 0 h 2093"/>
                  <a:gd name="T96" fmla="*/ 46 w 821"/>
                  <a:gd name="T97" fmla="*/ 10 h 2093"/>
                  <a:gd name="T98" fmla="*/ 46 w 821"/>
                  <a:gd name="T99" fmla="*/ 16 h 2093"/>
                  <a:gd name="T100" fmla="*/ 47 w 821"/>
                  <a:gd name="T101" fmla="*/ 24 h 2093"/>
                  <a:gd name="T102" fmla="*/ 49 w 821"/>
                  <a:gd name="T103" fmla="*/ 31 h 2093"/>
                  <a:gd name="T104" fmla="*/ 51 w 821"/>
                  <a:gd name="T105" fmla="*/ 39 h 2093"/>
                  <a:gd name="T106" fmla="*/ 51 w 821"/>
                  <a:gd name="T107" fmla="*/ 47 h 2093"/>
                  <a:gd name="T108" fmla="*/ 49 w 821"/>
                  <a:gd name="T109" fmla="*/ 56 h 2093"/>
                  <a:gd name="T110" fmla="*/ 48 w 821"/>
                  <a:gd name="T111" fmla="*/ 64 h 2093"/>
                  <a:gd name="T112" fmla="*/ 48 w 821"/>
                  <a:gd name="T113" fmla="*/ 72 h 2093"/>
                  <a:gd name="T114" fmla="*/ 49 w 821"/>
                  <a:gd name="T115" fmla="*/ 79 h 2093"/>
                  <a:gd name="T116" fmla="*/ 53 w 821"/>
                  <a:gd name="T117" fmla="*/ 88 h 2093"/>
                  <a:gd name="T118" fmla="*/ 62 w 821"/>
                  <a:gd name="T119" fmla="*/ 86 h 20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1"/>
                  <a:gd name="T181" fmla="*/ 0 h 2093"/>
                  <a:gd name="T182" fmla="*/ 821 w 821"/>
                  <a:gd name="T183" fmla="*/ 2093 h 20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1" h="2093">
                    <a:moveTo>
                      <a:pt x="493" y="690"/>
                    </a:moveTo>
                    <a:lnTo>
                      <a:pt x="487" y="754"/>
                    </a:lnTo>
                    <a:lnTo>
                      <a:pt x="493" y="819"/>
                    </a:lnTo>
                    <a:lnTo>
                      <a:pt x="527" y="882"/>
                    </a:lnTo>
                    <a:lnTo>
                      <a:pt x="584" y="977"/>
                    </a:lnTo>
                    <a:lnTo>
                      <a:pt x="622" y="1068"/>
                    </a:lnTo>
                    <a:lnTo>
                      <a:pt x="646" y="1182"/>
                    </a:lnTo>
                    <a:lnTo>
                      <a:pt x="679" y="1338"/>
                    </a:lnTo>
                    <a:lnTo>
                      <a:pt x="679" y="1414"/>
                    </a:lnTo>
                    <a:lnTo>
                      <a:pt x="711" y="1465"/>
                    </a:lnTo>
                    <a:lnTo>
                      <a:pt x="757" y="1536"/>
                    </a:lnTo>
                    <a:lnTo>
                      <a:pt x="821" y="1701"/>
                    </a:lnTo>
                    <a:lnTo>
                      <a:pt x="806" y="1830"/>
                    </a:lnTo>
                    <a:lnTo>
                      <a:pt x="797" y="1963"/>
                    </a:lnTo>
                    <a:lnTo>
                      <a:pt x="797" y="2093"/>
                    </a:lnTo>
                    <a:lnTo>
                      <a:pt x="781" y="1925"/>
                    </a:lnTo>
                    <a:lnTo>
                      <a:pt x="789" y="1760"/>
                    </a:lnTo>
                    <a:lnTo>
                      <a:pt x="789" y="1690"/>
                    </a:lnTo>
                    <a:lnTo>
                      <a:pt x="757" y="1581"/>
                    </a:lnTo>
                    <a:lnTo>
                      <a:pt x="673" y="1439"/>
                    </a:lnTo>
                    <a:lnTo>
                      <a:pt x="654" y="1370"/>
                    </a:lnTo>
                    <a:lnTo>
                      <a:pt x="635" y="1241"/>
                    </a:lnTo>
                    <a:lnTo>
                      <a:pt x="603" y="1068"/>
                    </a:lnTo>
                    <a:lnTo>
                      <a:pt x="506" y="927"/>
                    </a:lnTo>
                    <a:lnTo>
                      <a:pt x="367" y="1152"/>
                    </a:lnTo>
                    <a:lnTo>
                      <a:pt x="422" y="1300"/>
                    </a:lnTo>
                    <a:lnTo>
                      <a:pt x="455" y="1498"/>
                    </a:lnTo>
                    <a:lnTo>
                      <a:pt x="667" y="1695"/>
                    </a:lnTo>
                    <a:lnTo>
                      <a:pt x="723" y="1952"/>
                    </a:lnTo>
                    <a:lnTo>
                      <a:pt x="679" y="1952"/>
                    </a:lnTo>
                    <a:lnTo>
                      <a:pt x="643" y="1990"/>
                    </a:lnTo>
                    <a:lnTo>
                      <a:pt x="481" y="1931"/>
                    </a:lnTo>
                    <a:lnTo>
                      <a:pt x="437" y="1868"/>
                    </a:lnTo>
                    <a:lnTo>
                      <a:pt x="378" y="1804"/>
                    </a:lnTo>
                    <a:lnTo>
                      <a:pt x="301" y="1771"/>
                    </a:lnTo>
                    <a:lnTo>
                      <a:pt x="308" y="1669"/>
                    </a:lnTo>
                    <a:lnTo>
                      <a:pt x="264" y="1541"/>
                    </a:lnTo>
                    <a:lnTo>
                      <a:pt x="173" y="1389"/>
                    </a:lnTo>
                    <a:lnTo>
                      <a:pt x="84" y="1306"/>
                    </a:lnTo>
                    <a:lnTo>
                      <a:pt x="46" y="1152"/>
                    </a:lnTo>
                    <a:lnTo>
                      <a:pt x="0" y="1041"/>
                    </a:lnTo>
                    <a:lnTo>
                      <a:pt x="90" y="840"/>
                    </a:lnTo>
                    <a:lnTo>
                      <a:pt x="0" y="671"/>
                    </a:lnTo>
                    <a:lnTo>
                      <a:pt x="84" y="557"/>
                    </a:lnTo>
                    <a:lnTo>
                      <a:pt x="90" y="595"/>
                    </a:lnTo>
                    <a:lnTo>
                      <a:pt x="71" y="600"/>
                    </a:lnTo>
                    <a:lnTo>
                      <a:pt x="71" y="684"/>
                    </a:lnTo>
                    <a:lnTo>
                      <a:pt x="103" y="715"/>
                    </a:lnTo>
                    <a:lnTo>
                      <a:pt x="137" y="600"/>
                    </a:lnTo>
                    <a:lnTo>
                      <a:pt x="173" y="627"/>
                    </a:lnTo>
                    <a:lnTo>
                      <a:pt x="147" y="627"/>
                    </a:lnTo>
                    <a:lnTo>
                      <a:pt x="152" y="734"/>
                    </a:lnTo>
                    <a:lnTo>
                      <a:pt x="192" y="754"/>
                    </a:lnTo>
                    <a:lnTo>
                      <a:pt x="211" y="627"/>
                    </a:lnTo>
                    <a:lnTo>
                      <a:pt x="244" y="627"/>
                    </a:lnTo>
                    <a:lnTo>
                      <a:pt x="238" y="648"/>
                    </a:lnTo>
                    <a:lnTo>
                      <a:pt x="270" y="754"/>
                    </a:lnTo>
                    <a:lnTo>
                      <a:pt x="314" y="766"/>
                    </a:lnTo>
                    <a:lnTo>
                      <a:pt x="276" y="608"/>
                    </a:lnTo>
                    <a:lnTo>
                      <a:pt x="270" y="504"/>
                    </a:lnTo>
                    <a:lnTo>
                      <a:pt x="301" y="403"/>
                    </a:lnTo>
                    <a:lnTo>
                      <a:pt x="308" y="365"/>
                    </a:lnTo>
                    <a:lnTo>
                      <a:pt x="295" y="325"/>
                    </a:lnTo>
                    <a:lnTo>
                      <a:pt x="270" y="255"/>
                    </a:lnTo>
                    <a:lnTo>
                      <a:pt x="270" y="177"/>
                    </a:lnTo>
                    <a:lnTo>
                      <a:pt x="295" y="106"/>
                    </a:lnTo>
                    <a:lnTo>
                      <a:pt x="287" y="165"/>
                    </a:lnTo>
                    <a:lnTo>
                      <a:pt x="301" y="198"/>
                    </a:lnTo>
                    <a:lnTo>
                      <a:pt x="287" y="230"/>
                    </a:lnTo>
                    <a:lnTo>
                      <a:pt x="314" y="249"/>
                    </a:lnTo>
                    <a:lnTo>
                      <a:pt x="301" y="274"/>
                    </a:lnTo>
                    <a:lnTo>
                      <a:pt x="325" y="294"/>
                    </a:lnTo>
                    <a:lnTo>
                      <a:pt x="320" y="319"/>
                    </a:lnTo>
                    <a:lnTo>
                      <a:pt x="346" y="357"/>
                    </a:lnTo>
                    <a:lnTo>
                      <a:pt x="325" y="386"/>
                    </a:lnTo>
                    <a:lnTo>
                      <a:pt x="335" y="416"/>
                    </a:lnTo>
                    <a:lnTo>
                      <a:pt x="308" y="448"/>
                    </a:lnTo>
                    <a:lnTo>
                      <a:pt x="314" y="492"/>
                    </a:lnTo>
                    <a:lnTo>
                      <a:pt x="295" y="517"/>
                    </a:lnTo>
                    <a:lnTo>
                      <a:pt x="308" y="549"/>
                    </a:lnTo>
                    <a:lnTo>
                      <a:pt x="295" y="581"/>
                    </a:lnTo>
                    <a:lnTo>
                      <a:pt x="325" y="608"/>
                    </a:lnTo>
                    <a:lnTo>
                      <a:pt x="308" y="658"/>
                    </a:lnTo>
                    <a:lnTo>
                      <a:pt x="354" y="697"/>
                    </a:lnTo>
                    <a:lnTo>
                      <a:pt x="346" y="734"/>
                    </a:lnTo>
                    <a:lnTo>
                      <a:pt x="390" y="775"/>
                    </a:lnTo>
                    <a:lnTo>
                      <a:pt x="358" y="658"/>
                    </a:lnTo>
                    <a:lnTo>
                      <a:pt x="346" y="566"/>
                    </a:lnTo>
                    <a:lnTo>
                      <a:pt x="358" y="471"/>
                    </a:lnTo>
                    <a:lnTo>
                      <a:pt x="378" y="403"/>
                    </a:lnTo>
                    <a:lnTo>
                      <a:pt x="384" y="357"/>
                    </a:lnTo>
                    <a:lnTo>
                      <a:pt x="378" y="304"/>
                    </a:lnTo>
                    <a:lnTo>
                      <a:pt x="354" y="237"/>
                    </a:lnTo>
                    <a:lnTo>
                      <a:pt x="340" y="154"/>
                    </a:lnTo>
                    <a:lnTo>
                      <a:pt x="346" y="83"/>
                    </a:lnTo>
                    <a:lnTo>
                      <a:pt x="378" y="0"/>
                    </a:lnTo>
                    <a:lnTo>
                      <a:pt x="378" y="44"/>
                    </a:lnTo>
                    <a:lnTo>
                      <a:pt x="367" y="83"/>
                    </a:lnTo>
                    <a:lnTo>
                      <a:pt x="378" y="101"/>
                    </a:lnTo>
                    <a:lnTo>
                      <a:pt x="367" y="133"/>
                    </a:lnTo>
                    <a:lnTo>
                      <a:pt x="384" y="165"/>
                    </a:lnTo>
                    <a:lnTo>
                      <a:pt x="373" y="198"/>
                    </a:lnTo>
                    <a:lnTo>
                      <a:pt x="399" y="224"/>
                    </a:lnTo>
                    <a:lnTo>
                      <a:pt x="390" y="255"/>
                    </a:lnTo>
                    <a:lnTo>
                      <a:pt x="417" y="266"/>
                    </a:lnTo>
                    <a:lnTo>
                      <a:pt x="403" y="319"/>
                    </a:lnTo>
                    <a:lnTo>
                      <a:pt x="428" y="331"/>
                    </a:lnTo>
                    <a:lnTo>
                      <a:pt x="403" y="378"/>
                    </a:lnTo>
                    <a:lnTo>
                      <a:pt x="417" y="416"/>
                    </a:lnTo>
                    <a:lnTo>
                      <a:pt x="390" y="448"/>
                    </a:lnTo>
                    <a:lnTo>
                      <a:pt x="411" y="485"/>
                    </a:lnTo>
                    <a:lnTo>
                      <a:pt x="378" y="513"/>
                    </a:lnTo>
                    <a:lnTo>
                      <a:pt x="403" y="557"/>
                    </a:lnTo>
                    <a:lnTo>
                      <a:pt x="378" y="581"/>
                    </a:lnTo>
                    <a:lnTo>
                      <a:pt x="417" y="608"/>
                    </a:lnTo>
                    <a:lnTo>
                      <a:pt x="390" y="633"/>
                    </a:lnTo>
                    <a:lnTo>
                      <a:pt x="437" y="665"/>
                    </a:lnTo>
                    <a:lnTo>
                      <a:pt x="417" y="711"/>
                    </a:lnTo>
                    <a:lnTo>
                      <a:pt x="470" y="749"/>
                    </a:lnTo>
                    <a:lnTo>
                      <a:pt x="493" y="6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6" name="Freeform 164"/>
              <p:cNvSpPr>
                <a:spLocks/>
              </p:cNvSpPr>
              <p:nvPr/>
            </p:nvSpPr>
            <p:spPr bwMode="auto">
              <a:xfrm>
                <a:off x="3182" y="3052"/>
                <a:ext cx="26" cy="99"/>
              </a:xfrm>
              <a:custGeom>
                <a:avLst/>
                <a:gdLst>
                  <a:gd name="T0" fmla="*/ 3 w 53"/>
                  <a:gd name="T1" fmla="*/ 24 h 200"/>
                  <a:gd name="T2" fmla="*/ 0 w 53"/>
                  <a:gd name="T3" fmla="*/ 24 h 200"/>
                  <a:gd name="T4" fmla="*/ 0 w 53"/>
                  <a:gd name="T5" fmla="*/ 17 h 200"/>
                  <a:gd name="T6" fmla="*/ 1 w 53"/>
                  <a:gd name="T7" fmla="*/ 11 h 200"/>
                  <a:gd name="T8" fmla="*/ 4 w 53"/>
                  <a:gd name="T9" fmla="*/ 4 h 200"/>
                  <a:gd name="T10" fmla="*/ 6 w 53"/>
                  <a:gd name="T11" fmla="*/ 0 h 200"/>
                  <a:gd name="T12" fmla="*/ 4 w 53"/>
                  <a:gd name="T13" fmla="*/ 12 h 200"/>
                  <a:gd name="T14" fmla="*/ 3 w 53"/>
                  <a:gd name="T15" fmla="*/ 19 h 200"/>
                  <a:gd name="T16" fmla="*/ 3 w 53"/>
                  <a:gd name="T17" fmla="*/ 24 h 200"/>
                  <a:gd name="T18" fmla="*/ 3 w 53"/>
                  <a:gd name="T19" fmla="*/ 24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200"/>
                  <a:gd name="T32" fmla="*/ 53 w 53"/>
                  <a:gd name="T33" fmla="*/ 200 h 2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200">
                    <a:moveTo>
                      <a:pt x="27" y="200"/>
                    </a:moveTo>
                    <a:lnTo>
                      <a:pt x="0" y="200"/>
                    </a:lnTo>
                    <a:lnTo>
                      <a:pt x="0" y="141"/>
                    </a:lnTo>
                    <a:lnTo>
                      <a:pt x="12" y="90"/>
                    </a:lnTo>
                    <a:lnTo>
                      <a:pt x="38" y="34"/>
                    </a:lnTo>
                    <a:lnTo>
                      <a:pt x="53" y="0"/>
                    </a:lnTo>
                    <a:lnTo>
                      <a:pt x="33" y="97"/>
                    </a:lnTo>
                    <a:lnTo>
                      <a:pt x="27" y="154"/>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7" name="Freeform 165"/>
              <p:cNvSpPr>
                <a:spLocks/>
              </p:cNvSpPr>
              <p:nvPr/>
            </p:nvSpPr>
            <p:spPr bwMode="auto">
              <a:xfrm>
                <a:off x="3149" y="3094"/>
                <a:ext cx="23" cy="51"/>
              </a:xfrm>
              <a:custGeom>
                <a:avLst/>
                <a:gdLst>
                  <a:gd name="T0" fmla="*/ 3 w 45"/>
                  <a:gd name="T1" fmla="*/ 13 h 100"/>
                  <a:gd name="T2" fmla="*/ 0 w 45"/>
                  <a:gd name="T3" fmla="*/ 11 h 100"/>
                  <a:gd name="T4" fmla="*/ 2 w 45"/>
                  <a:gd name="T5" fmla="*/ 6 h 100"/>
                  <a:gd name="T6" fmla="*/ 6 w 45"/>
                  <a:gd name="T7" fmla="*/ 0 h 100"/>
                  <a:gd name="T8" fmla="*/ 4 w 45"/>
                  <a:gd name="T9" fmla="*/ 6 h 100"/>
                  <a:gd name="T10" fmla="*/ 3 w 45"/>
                  <a:gd name="T11" fmla="*/ 13 h 100"/>
                  <a:gd name="T12" fmla="*/ 3 w 45"/>
                  <a:gd name="T13" fmla="*/ 13 h 100"/>
                  <a:gd name="T14" fmla="*/ 0 60000 65536"/>
                  <a:gd name="T15" fmla="*/ 0 60000 65536"/>
                  <a:gd name="T16" fmla="*/ 0 60000 65536"/>
                  <a:gd name="T17" fmla="*/ 0 60000 65536"/>
                  <a:gd name="T18" fmla="*/ 0 60000 65536"/>
                  <a:gd name="T19" fmla="*/ 0 60000 65536"/>
                  <a:gd name="T20" fmla="*/ 0 60000 65536"/>
                  <a:gd name="T21" fmla="*/ 0 w 45"/>
                  <a:gd name="T22" fmla="*/ 0 h 100"/>
                  <a:gd name="T23" fmla="*/ 45 w 45"/>
                  <a:gd name="T24" fmla="*/ 100 h 1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00">
                    <a:moveTo>
                      <a:pt x="21" y="100"/>
                    </a:moveTo>
                    <a:lnTo>
                      <a:pt x="0" y="85"/>
                    </a:lnTo>
                    <a:lnTo>
                      <a:pt x="11" y="43"/>
                    </a:lnTo>
                    <a:lnTo>
                      <a:pt x="45" y="0"/>
                    </a:lnTo>
                    <a:lnTo>
                      <a:pt x="32" y="47"/>
                    </a:lnTo>
                    <a:lnTo>
                      <a:pt x="21"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8" name="Freeform 166"/>
              <p:cNvSpPr>
                <a:spLocks/>
              </p:cNvSpPr>
              <p:nvPr/>
            </p:nvSpPr>
            <p:spPr bwMode="auto">
              <a:xfrm>
                <a:off x="2640" y="3183"/>
                <a:ext cx="463" cy="809"/>
              </a:xfrm>
              <a:custGeom>
                <a:avLst/>
                <a:gdLst>
                  <a:gd name="T0" fmla="*/ 110 w 925"/>
                  <a:gd name="T1" fmla="*/ 0 h 1617"/>
                  <a:gd name="T2" fmla="*/ 97 w 925"/>
                  <a:gd name="T3" fmla="*/ 20 h 1617"/>
                  <a:gd name="T4" fmla="*/ 90 w 925"/>
                  <a:gd name="T5" fmla="*/ 33 h 1617"/>
                  <a:gd name="T6" fmla="*/ 80 w 925"/>
                  <a:gd name="T7" fmla="*/ 29 h 1617"/>
                  <a:gd name="T8" fmla="*/ 85 w 925"/>
                  <a:gd name="T9" fmla="*/ 37 h 1617"/>
                  <a:gd name="T10" fmla="*/ 80 w 925"/>
                  <a:gd name="T11" fmla="*/ 44 h 1617"/>
                  <a:gd name="T12" fmla="*/ 74 w 925"/>
                  <a:gd name="T13" fmla="*/ 34 h 1617"/>
                  <a:gd name="T14" fmla="*/ 66 w 925"/>
                  <a:gd name="T15" fmla="*/ 25 h 1617"/>
                  <a:gd name="T16" fmla="*/ 73 w 925"/>
                  <a:gd name="T17" fmla="*/ 37 h 1617"/>
                  <a:gd name="T18" fmla="*/ 73 w 925"/>
                  <a:gd name="T19" fmla="*/ 53 h 1617"/>
                  <a:gd name="T20" fmla="*/ 66 w 925"/>
                  <a:gd name="T21" fmla="*/ 44 h 1617"/>
                  <a:gd name="T22" fmla="*/ 56 w 925"/>
                  <a:gd name="T23" fmla="*/ 36 h 1617"/>
                  <a:gd name="T24" fmla="*/ 64 w 925"/>
                  <a:gd name="T25" fmla="*/ 45 h 1617"/>
                  <a:gd name="T26" fmla="*/ 65 w 925"/>
                  <a:gd name="T27" fmla="*/ 56 h 1617"/>
                  <a:gd name="T28" fmla="*/ 56 w 925"/>
                  <a:gd name="T29" fmla="*/ 49 h 1617"/>
                  <a:gd name="T30" fmla="*/ 48 w 925"/>
                  <a:gd name="T31" fmla="*/ 46 h 1617"/>
                  <a:gd name="T32" fmla="*/ 56 w 925"/>
                  <a:gd name="T33" fmla="*/ 55 h 1617"/>
                  <a:gd name="T34" fmla="*/ 58 w 925"/>
                  <a:gd name="T35" fmla="*/ 68 h 1617"/>
                  <a:gd name="T36" fmla="*/ 52 w 925"/>
                  <a:gd name="T37" fmla="*/ 68 h 1617"/>
                  <a:gd name="T38" fmla="*/ 51 w 925"/>
                  <a:gd name="T39" fmla="*/ 75 h 1617"/>
                  <a:gd name="T40" fmla="*/ 42 w 925"/>
                  <a:gd name="T41" fmla="*/ 72 h 1617"/>
                  <a:gd name="T42" fmla="*/ 39 w 925"/>
                  <a:gd name="T43" fmla="*/ 81 h 1617"/>
                  <a:gd name="T44" fmla="*/ 29 w 925"/>
                  <a:gd name="T45" fmla="*/ 80 h 1617"/>
                  <a:gd name="T46" fmla="*/ 41 w 925"/>
                  <a:gd name="T47" fmla="*/ 95 h 1617"/>
                  <a:gd name="T48" fmla="*/ 36 w 925"/>
                  <a:gd name="T49" fmla="*/ 98 h 1617"/>
                  <a:gd name="T50" fmla="*/ 37 w 925"/>
                  <a:gd name="T51" fmla="*/ 105 h 1617"/>
                  <a:gd name="T52" fmla="*/ 31 w 925"/>
                  <a:gd name="T53" fmla="*/ 107 h 1617"/>
                  <a:gd name="T54" fmla="*/ 37 w 925"/>
                  <a:gd name="T55" fmla="*/ 118 h 1617"/>
                  <a:gd name="T56" fmla="*/ 37 w 925"/>
                  <a:gd name="T57" fmla="*/ 129 h 1617"/>
                  <a:gd name="T58" fmla="*/ 33 w 925"/>
                  <a:gd name="T59" fmla="*/ 136 h 1617"/>
                  <a:gd name="T60" fmla="*/ 37 w 925"/>
                  <a:gd name="T61" fmla="*/ 150 h 1617"/>
                  <a:gd name="T62" fmla="*/ 37 w 925"/>
                  <a:gd name="T63" fmla="*/ 161 h 1617"/>
                  <a:gd name="T64" fmla="*/ 37 w 925"/>
                  <a:gd name="T65" fmla="*/ 190 h 1617"/>
                  <a:gd name="T66" fmla="*/ 27 w 925"/>
                  <a:gd name="T67" fmla="*/ 185 h 1617"/>
                  <a:gd name="T68" fmla="*/ 22 w 925"/>
                  <a:gd name="T69" fmla="*/ 175 h 1617"/>
                  <a:gd name="T70" fmla="*/ 15 w 925"/>
                  <a:gd name="T71" fmla="*/ 194 h 1617"/>
                  <a:gd name="T72" fmla="*/ 10 w 925"/>
                  <a:gd name="T73" fmla="*/ 189 h 1617"/>
                  <a:gd name="T74" fmla="*/ 2 w 925"/>
                  <a:gd name="T75" fmla="*/ 194 h 1617"/>
                  <a:gd name="T76" fmla="*/ 0 w 925"/>
                  <a:gd name="T77" fmla="*/ 148 h 1617"/>
                  <a:gd name="T78" fmla="*/ 0 w 925"/>
                  <a:gd name="T79" fmla="*/ 199 h 1617"/>
                  <a:gd name="T80" fmla="*/ 18 w 925"/>
                  <a:gd name="T81" fmla="*/ 203 h 1617"/>
                  <a:gd name="T82" fmla="*/ 24 w 925"/>
                  <a:gd name="T83" fmla="*/ 198 h 1617"/>
                  <a:gd name="T84" fmla="*/ 40 w 925"/>
                  <a:gd name="T85" fmla="*/ 200 h 1617"/>
                  <a:gd name="T86" fmla="*/ 42 w 925"/>
                  <a:gd name="T87" fmla="*/ 184 h 1617"/>
                  <a:gd name="T88" fmla="*/ 41 w 925"/>
                  <a:gd name="T89" fmla="*/ 150 h 1617"/>
                  <a:gd name="T90" fmla="*/ 40 w 925"/>
                  <a:gd name="T91" fmla="*/ 137 h 1617"/>
                  <a:gd name="T92" fmla="*/ 42 w 925"/>
                  <a:gd name="T93" fmla="*/ 119 h 1617"/>
                  <a:gd name="T94" fmla="*/ 47 w 925"/>
                  <a:gd name="T95" fmla="*/ 96 h 1617"/>
                  <a:gd name="T96" fmla="*/ 53 w 925"/>
                  <a:gd name="T97" fmla="*/ 82 h 1617"/>
                  <a:gd name="T98" fmla="*/ 61 w 925"/>
                  <a:gd name="T99" fmla="*/ 70 h 1617"/>
                  <a:gd name="T100" fmla="*/ 81 w 925"/>
                  <a:gd name="T101" fmla="*/ 56 h 1617"/>
                  <a:gd name="T102" fmla="*/ 96 w 925"/>
                  <a:gd name="T103" fmla="*/ 40 h 1617"/>
                  <a:gd name="T104" fmla="*/ 106 w 925"/>
                  <a:gd name="T105" fmla="*/ 20 h 1617"/>
                  <a:gd name="T106" fmla="*/ 116 w 925"/>
                  <a:gd name="T107" fmla="*/ 0 h 1617"/>
                  <a:gd name="T108" fmla="*/ 110 w 925"/>
                  <a:gd name="T109" fmla="*/ 0 h 1617"/>
                  <a:gd name="T110" fmla="*/ 110 w 925"/>
                  <a:gd name="T111" fmla="*/ 0 h 16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5"/>
                  <a:gd name="T169" fmla="*/ 0 h 1617"/>
                  <a:gd name="T170" fmla="*/ 925 w 925"/>
                  <a:gd name="T171" fmla="*/ 1617 h 16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5" h="1617">
                    <a:moveTo>
                      <a:pt x="880" y="0"/>
                    </a:moveTo>
                    <a:lnTo>
                      <a:pt x="775" y="155"/>
                    </a:lnTo>
                    <a:lnTo>
                      <a:pt x="714" y="258"/>
                    </a:lnTo>
                    <a:lnTo>
                      <a:pt x="635" y="230"/>
                    </a:lnTo>
                    <a:lnTo>
                      <a:pt x="678" y="296"/>
                    </a:lnTo>
                    <a:lnTo>
                      <a:pt x="635" y="349"/>
                    </a:lnTo>
                    <a:lnTo>
                      <a:pt x="587" y="266"/>
                    </a:lnTo>
                    <a:lnTo>
                      <a:pt x="523" y="199"/>
                    </a:lnTo>
                    <a:lnTo>
                      <a:pt x="580" y="296"/>
                    </a:lnTo>
                    <a:lnTo>
                      <a:pt x="580" y="422"/>
                    </a:lnTo>
                    <a:lnTo>
                      <a:pt x="528" y="349"/>
                    </a:lnTo>
                    <a:lnTo>
                      <a:pt x="446" y="283"/>
                    </a:lnTo>
                    <a:lnTo>
                      <a:pt x="509" y="355"/>
                    </a:lnTo>
                    <a:lnTo>
                      <a:pt x="515" y="446"/>
                    </a:lnTo>
                    <a:lnTo>
                      <a:pt x="441" y="387"/>
                    </a:lnTo>
                    <a:lnTo>
                      <a:pt x="380" y="363"/>
                    </a:lnTo>
                    <a:lnTo>
                      <a:pt x="441" y="435"/>
                    </a:lnTo>
                    <a:lnTo>
                      <a:pt x="462" y="541"/>
                    </a:lnTo>
                    <a:lnTo>
                      <a:pt x="416" y="541"/>
                    </a:lnTo>
                    <a:lnTo>
                      <a:pt x="403" y="600"/>
                    </a:lnTo>
                    <a:lnTo>
                      <a:pt x="336" y="572"/>
                    </a:lnTo>
                    <a:lnTo>
                      <a:pt x="306" y="646"/>
                    </a:lnTo>
                    <a:lnTo>
                      <a:pt x="232" y="638"/>
                    </a:lnTo>
                    <a:lnTo>
                      <a:pt x="327" y="758"/>
                    </a:lnTo>
                    <a:lnTo>
                      <a:pt x="283" y="781"/>
                    </a:lnTo>
                    <a:lnTo>
                      <a:pt x="289" y="840"/>
                    </a:lnTo>
                    <a:lnTo>
                      <a:pt x="247" y="855"/>
                    </a:lnTo>
                    <a:lnTo>
                      <a:pt x="289" y="939"/>
                    </a:lnTo>
                    <a:lnTo>
                      <a:pt x="289" y="1026"/>
                    </a:lnTo>
                    <a:lnTo>
                      <a:pt x="258" y="1087"/>
                    </a:lnTo>
                    <a:lnTo>
                      <a:pt x="296" y="1197"/>
                    </a:lnTo>
                    <a:lnTo>
                      <a:pt x="289" y="1281"/>
                    </a:lnTo>
                    <a:lnTo>
                      <a:pt x="296" y="1518"/>
                    </a:lnTo>
                    <a:lnTo>
                      <a:pt x="216" y="1480"/>
                    </a:lnTo>
                    <a:lnTo>
                      <a:pt x="171" y="1393"/>
                    </a:lnTo>
                    <a:lnTo>
                      <a:pt x="118" y="1549"/>
                    </a:lnTo>
                    <a:lnTo>
                      <a:pt x="74" y="1511"/>
                    </a:lnTo>
                    <a:lnTo>
                      <a:pt x="13" y="1549"/>
                    </a:lnTo>
                    <a:lnTo>
                      <a:pt x="0" y="1182"/>
                    </a:lnTo>
                    <a:lnTo>
                      <a:pt x="0" y="1585"/>
                    </a:lnTo>
                    <a:lnTo>
                      <a:pt x="142" y="1617"/>
                    </a:lnTo>
                    <a:lnTo>
                      <a:pt x="192" y="1579"/>
                    </a:lnTo>
                    <a:lnTo>
                      <a:pt x="319" y="1600"/>
                    </a:lnTo>
                    <a:lnTo>
                      <a:pt x="336" y="1467"/>
                    </a:lnTo>
                    <a:lnTo>
                      <a:pt x="327" y="1197"/>
                    </a:lnTo>
                    <a:lnTo>
                      <a:pt x="319" y="1091"/>
                    </a:lnTo>
                    <a:lnTo>
                      <a:pt x="336" y="950"/>
                    </a:lnTo>
                    <a:lnTo>
                      <a:pt x="372" y="766"/>
                    </a:lnTo>
                    <a:lnTo>
                      <a:pt x="422" y="652"/>
                    </a:lnTo>
                    <a:lnTo>
                      <a:pt x="484" y="556"/>
                    </a:lnTo>
                    <a:lnTo>
                      <a:pt x="642" y="446"/>
                    </a:lnTo>
                    <a:lnTo>
                      <a:pt x="768" y="319"/>
                    </a:lnTo>
                    <a:lnTo>
                      <a:pt x="842" y="155"/>
                    </a:lnTo>
                    <a:lnTo>
                      <a:pt x="925" y="0"/>
                    </a:lnTo>
                    <a:lnTo>
                      <a:pt x="8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9" name="Freeform 167"/>
              <p:cNvSpPr>
                <a:spLocks/>
              </p:cNvSpPr>
              <p:nvPr/>
            </p:nvSpPr>
            <p:spPr bwMode="auto">
              <a:xfrm>
                <a:off x="2979" y="2687"/>
                <a:ext cx="55" cy="179"/>
              </a:xfrm>
              <a:custGeom>
                <a:avLst/>
                <a:gdLst>
                  <a:gd name="T0" fmla="*/ 7 w 111"/>
                  <a:gd name="T1" fmla="*/ 0 h 360"/>
                  <a:gd name="T2" fmla="*/ 4 w 111"/>
                  <a:gd name="T3" fmla="*/ 3 h 360"/>
                  <a:gd name="T4" fmla="*/ 6 w 111"/>
                  <a:gd name="T5" fmla="*/ 7 h 360"/>
                  <a:gd name="T6" fmla="*/ 2 w 111"/>
                  <a:gd name="T7" fmla="*/ 13 h 360"/>
                  <a:gd name="T8" fmla="*/ 5 w 111"/>
                  <a:gd name="T9" fmla="*/ 16 h 360"/>
                  <a:gd name="T10" fmla="*/ 2 w 111"/>
                  <a:gd name="T11" fmla="*/ 21 h 360"/>
                  <a:gd name="T12" fmla="*/ 7 w 111"/>
                  <a:gd name="T13" fmla="*/ 24 h 360"/>
                  <a:gd name="T14" fmla="*/ 4 w 111"/>
                  <a:gd name="T15" fmla="*/ 28 h 360"/>
                  <a:gd name="T16" fmla="*/ 8 w 111"/>
                  <a:gd name="T17" fmla="*/ 30 h 360"/>
                  <a:gd name="T18" fmla="*/ 8 w 111"/>
                  <a:gd name="T19" fmla="*/ 36 h 360"/>
                  <a:gd name="T20" fmla="*/ 13 w 111"/>
                  <a:gd name="T21" fmla="*/ 44 h 360"/>
                  <a:gd name="T22" fmla="*/ 3 w 111"/>
                  <a:gd name="T23" fmla="*/ 34 h 360"/>
                  <a:gd name="T24" fmla="*/ 0 w 111"/>
                  <a:gd name="T25" fmla="*/ 23 h 360"/>
                  <a:gd name="T26" fmla="*/ 0 w 111"/>
                  <a:gd name="T27" fmla="*/ 13 h 360"/>
                  <a:gd name="T28" fmla="*/ 2 w 111"/>
                  <a:gd name="T29" fmla="*/ 4 h 360"/>
                  <a:gd name="T30" fmla="*/ 7 w 111"/>
                  <a:gd name="T31" fmla="*/ 0 h 360"/>
                  <a:gd name="T32" fmla="*/ 7 w 111"/>
                  <a:gd name="T33" fmla="*/ 0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1"/>
                  <a:gd name="T52" fmla="*/ 0 h 360"/>
                  <a:gd name="T53" fmla="*/ 111 w 111"/>
                  <a:gd name="T54" fmla="*/ 360 h 3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1" h="360">
                    <a:moveTo>
                      <a:pt x="61" y="0"/>
                    </a:moveTo>
                    <a:lnTo>
                      <a:pt x="36" y="29"/>
                    </a:lnTo>
                    <a:lnTo>
                      <a:pt x="52" y="59"/>
                    </a:lnTo>
                    <a:lnTo>
                      <a:pt x="16" y="105"/>
                    </a:lnTo>
                    <a:lnTo>
                      <a:pt x="44" y="128"/>
                    </a:lnTo>
                    <a:lnTo>
                      <a:pt x="19" y="173"/>
                    </a:lnTo>
                    <a:lnTo>
                      <a:pt x="61" y="194"/>
                    </a:lnTo>
                    <a:lnTo>
                      <a:pt x="36" y="230"/>
                    </a:lnTo>
                    <a:lnTo>
                      <a:pt x="67" y="245"/>
                    </a:lnTo>
                    <a:lnTo>
                      <a:pt x="67" y="291"/>
                    </a:lnTo>
                    <a:lnTo>
                      <a:pt x="111" y="360"/>
                    </a:lnTo>
                    <a:lnTo>
                      <a:pt x="31" y="276"/>
                    </a:lnTo>
                    <a:lnTo>
                      <a:pt x="0" y="187"/>
                    </a:lnTo>
                    <a:lnTo>
                      <a:pt x="0" y="105"/>
                    </a:lnTo>
                    <a:lnTo>
                      <a:pt x="19" y="38"/>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0" name="Freeform 168"/>
              <p:cNvSpPr>
                <a:spLocks/>
              </p:cNvSpPr>
              <p:nvPr/>
            </p:nvSpPr>
            <p:spPr bwMode="auto">
              <a:xfrm>
                <a:off x="2930" y="2768"/>
                <a:ext cx="71" cy="113"/>
              </a:xfrm>
              <a:custGeom>
                <a:avLst/>
                <a:gdLst>
                  <a:gd name="T0" fmla="*/ 13 w 142"/>
                  <a:gd name="T1" fmla="*/ 28 h 224"/>
                  <a:gd name="T2" fmla="*/ 5 w 142"/>
                  <a:gd name="T3" fmla="*/ 23 h 224"/>
                  <a:gd name="T4" fmla="*/ 1 w 142"/>
                  <a:gd name="T5" fmla="*/ 16 h 224"/>
                  <a:gd name="T6" fmla="*/ 0 w 142"/>
                  <a:gd name="T7" fmla="*/ 7 h 224"/>
                  <a:gd name="T8" fmla="*/ 3 w 142"/>
                  <a:gd name="T9" fmla="*/ 0 h 224"/>
                  <a:gd name="T10" fmla="*/ 2 w 142"/>
                  <a:gd name="T11" fmla="*/ 7 h 224"/>
                  <a:gd name="T12" fmla="*/ 5 w 142"/>
                  <a:gd name="T13" fmla="*/ 10 h 224"/>
                  <a:gd name="T14" fmla="*/ 4 w 142"/>
                  <a:gd name="T15" fmla="*/ 15 h 224"/>
                  <a:gd name="T16" fmla="*/ 8 w 142"/>
                  <a:gd name="T17" fmla="*/ 16 h 224"/>
                  <a:gd name="T18" fmla="*/ 8 w 142"/>
                  <a:gd name="T19" fmla="*/ 20 h 224"/>
                  <a:gd name="T20" fmla="*/ 12 w 142"/>
                  <a:gd name="T21" fmla="*/ 21 h 224"/>
                  <a:gd name="T22" fmla="*/ 13 w 142"/>
                  <a:gd name="T23" fmla="*/ 26 h 224"/>
                  <a:gd name="T24" fmla="*/ 17 w 142"/>
                  <a:gd name="T25" fmla="*/ 27 h 224"/>
                  <a:gd name="T26" fmla="*/ 18 w 142"/>
                  <a:gd name="T27" fmla="*/ 29 h 224"/>
                  <a:gd name="T28" fmla="*/ 13 w 142"/>
                  <a:gd name="T29" fmla="*/ 28 h 224"/>
                  <a:gd name="T30" fmla="*/ 13 w 142"/>
                  <a:gd name="T31" fmla="*/ 28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2"/>
                  <a:gd name="T49" fmla="*/ 0 h 224"/>
                  <a:gd name="T50" fmla="*/ 142 w 142"/>
                  <a:gd name="T51" fmla="*/ 224 h 2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2" h="224">
                    <a:moveTo>
                      <a:pt x="98" y="216"/>
                    </a:moveTo>
                    <a:lnTo>
                      <a:pt x="39" y="178"/>
                    </a:lnTo>
                    <a:lnTo>
                      <a:pt x="7" y="127"/>
                    </a:lnTo>
                    <a:lnTo>
                      <a:pt x="0" y="51"/>
                    </a:lnTo>
                    <a:lnTo>
                      <a:pt x="24" y="0"/>
                    </a:lnTo>
                    <a:lnTo>
                      <a:pt x="15" y="51"/>
                    </a:lnTo>
                    <a:lnTo>
                      <a:pt x="39" y="74"/>
                    </a:lnTo>
                    <a:lnTo>
                      <a:pt x="30" y="118"/>
                    </a:lnTo>
                    <a:lnTo>
                      <a:pt x="62" y="127"/>
                    </a:lnTo>
                    <a:lnTo>
                      <a:pt x="62" y="158"/>
                    </a:lnTo>
                    <a:lnTo>
                      <a:pt x="93" y="163"/>
                    </a:lnTo>
                    <a:lnTo>
                      <a:pt x="98" y="203"/>
                    </a:lnTo>
                    <a:lnTo>
                      <a:pt x="129" y="209"/>
                    </a:lnTo>
                    <a:lnTo>
                      <a:pt x="142" y="224"/>
                    </a:lnTo>
                    <a:lnTo>
                      <a:pt x="98"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1" name="Freeform 169"/>
              <p:cNvSpPr>
                <a:spLocks/>
              </p:cNvSpPr>
              <p:nvPr/>
            </p:nvSpPr>
            <p:spPr bwMode="auto">
              <a:xfrm>
                <a:off x="2643" y="2549"/>
                <a:ext cx="815" cy="1185"/>
              </a:xfrm>
              <a:custGeom>
                <a:avLst/>
                <a:gdLst>
                  <a:gd name="T0" fmla="*/ 0 w 1630"/>
                  <a:gd name="T1" fmla="*/ 297 h 2370"/>
                  <a:gd name="T2" fmla="*/ 11 w 1630"/>
                  <a:gd name="T3" fmla="*/ 259 h 2370"/>
                  <a:gd name="T4" fmla="*/ 11 w 1630"/>
                  <a:gd name="T5" fmla="*/ 223 h 2370"/>
                  <a:gd name="T6" fmla="*/ 14 w 1630"/>
                  <a:gd name="T7" fmla="*/ 211 h 2370"/>
                  <a:gd name="T8" fmla="*/ 27 w 1630"/>
                  <a:gd name="T9" fmla="*/ 195 h 2370"/>
                  <a:gd name="T10" fmla="*/ 38 w 1630"/>
                  <a:gd name="T11" fmla="*/ 174 h 2370"/>
                  <a:gd name="T12" fmla="*/ 40 w 1630"/>
                  <a:gd name="T13" fmla="*/ 141 h 2370"/>
                  <a:gd name="T14" fmla="*/ 43 w 1630"/>
                  <a:gd name="T15" fmla="*/ 114 h 2370"/>
                  <a:gd name="T16" fmla="*/ 45 w 1630"/>
                  <a:gd name="T17" fmla="*/ 81 h 2370"/>
                  <a:gd name="T18" fmla="*/ 53 w 1630"/>
                  <a:gd name="T19" fmla="*/ 51 h 2370"/>
                  <a:gd name="T20" fmla="*/ 69 w 1630"/>
                  <a:gd name="T21" fmla="*/ 27 h 2370"/>
                  <a:gd name="T22" fmla="*/ 86 w 1630"/>
                  <a:gd name="T23" fmla="*/ 12 h 2370"/>
                  <a:gd name="T24" fmla="*/ 109 w 1630"/>
                  <a:gd name="T25" fmla="*/ 5 h 2370"/>
                  <a:gd name="T26" fmla="*/ 132 w 1630"/>
                  <a:gd name="T27" fmla="*/ 0 h 2370"/>
                  <a:gd name="T28" fmla="*/ 158 w 1630"/>
                  <a:gd name="T29" fmla="*/ 2 h 2370"/>
                  <a:gd name="T30" fmla="*/ 181 w 1630"/>
                  <a:gd name="T31" fmla="*/ 8 h 2370"/>
                  <a:gd name="T32" fmla="*/ 203 w 1630"/>
                  <a:gd name="T33" fmla="*/ 15 h 2370"/>
                  <a:gd name="T34" fmla="*/ 204 w 1630"/>
                  <a:gd name="T35" fmla="*/ 17 h 2370"/>
                  <a:gd name="T36" fmla="*/ 169 w 1630"/>
                  <a:gd name="T37" fmla="*/ 6 h 2370"/>
                  <a:gd name="T38" fmla="*/ 132 w 1630"/>
                  <a:gd name="T39" fmla="*/ 5 h 2370"/>
                  <a:gd name="T40" fmla="*/ 100 w 1630"/>
                  <a:gd name="T41" fmla="*/ 11 h 2370"/>
                  <a:gd name="T42" fmla="*/ 76 w 1630"/>
                  <a:gd name="T43" fmla="*/ 25 h 2370"/>
                  <a:gd name="T44" fmla="*/ 57 w 1630"/>
                  <a:gd name="T45" fmla="*/ 51 h 2370"/>
                  <a:gd name="T46" fmla="*/ 49 w 1630"/>
                  <a:gd name="T47" fmla="*/ 90 h 2370"/>
                  <a:gd name="T48" fmla="*/ 46 w 1630"/>
                  <a:gd name="T49" fmla="*/ 124 h 2370"/>
                  <a:gd name="T50" fmla="*/ 43 w 1630"/>
                  <a:gd name="T51" fmla="*/ 149 h 2370"/>
                  <a:gd name="T52" fmla="*/ 44 w 1630"/>
                  <a:gd name="T53" fmla="*/ 171 h 2370"/>
                  <a:gd name="T54" fmla="*/ 41 w 1630"/>
                  <a:gd name="T55" fmla="*/ 184 h 2370"/>
                  <a:gd name="T56" fmla="*/ 27 w 1630"/>
                  <a:gd name="T57" fmla="*/ 204 h 2370"/>
                  <a:gd name="T58" fmla="*/ 20 w 1630"/>
                  <a:gd name="T59" fmla="*/ 216 h 2370"/>
                  <a:gd name="T60" fmla="*/ 15 w 1630"/>
                  <a:gd name="T61" fmla="*/ 215 h 2370"/>
                  <a:gd name="T62" fmla="*/ 13 w 1630"/>
                  <a:gd name="T63" fmla="*/ 226 h 2370"/>
                  <a:gd name="T64" fmla="*/ 16 w 1630"/>
                  <a:gd name="T65" fmla="*/ 254 h 2370"/>
                  <a:gd name="T66" fmla="*/ 13 w 1630"/>
                  <a:gd name="T67" fmla="*/ 264 h 2370"/>
                  <a:gd name="T68" fmla="*/ 0 w 1630"/>
                  <a:gd name="T69" fmla="*/ 297 h 2370"/>
                  <a:gd name="T70" fmla="*/ 0 w 1630"/>
                  <a:gd name="T71" fmla="*/ 297 h 23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30"/>
                  <a:gd name="T109" fmla="*/ 0 h 2370"/>
                  <a:gd name="T110" fmla="*/ 1630 w 1630"/>
                  <a:gd name="T111" fmla="*/ 2370 h 237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30" h="2370">
                    <a:moveTo>
                      <a:pt x="0" y="2370"/>
                    </a:moveTo>
                    <a:lnTo>
                      <a:pt x="83" y="2070"/>
                    </a:lnTo>
                    <a:lnTo>
                      <a:pt x="83" y="1781"/>
                    </a:lnTo>
                    <a:lnTo>
                      <a:pt x="112" y="1684"/>
                    </a:lnTo>
                    <a:lnTo>
                      <a:pt x="216" y="1556"/>
                    </a:lnTo>
                    <a:lnTo>
                      <a:pt x="300" y="1393"/>
                    </a:lnTo>
                    <a:lnTo>
                      <a:pt x="313" y="1125"/>
                    </a:lnTo>
                    <a:lnTo>
                      <a:pt x="344" y="908"/>
                    </a:lnTo>
                    <a:lnTo>
                      <a:pt x="359" y="648"/>
                    </a:lnTo>
                    <a:lnTo>
                      <a:pt x="425" y="403"/>
                    </a:lnTo>
                    <a:lnTo>
                      <a:pt x="547" y="216"/>
                    </a:lnTo>
                    <a:lnTo>
                      <a:pt x="688" y="95"/>
                    </a:lnTo>
                    <a:lnTo>
                      <a:pt x="868" y="36"/>
                    </a:lnTo>
                    <a:lnTo>
                      <a:pt x="1053" y="0"/>
                    </a:lnTo>
                    <a:lnTo>
                      <a:pt x="1263" y="15"/>
                    </a:lnTo>
                    <a:lnTo>
                      <a:pt x="1442" y="60"/>
                    </a:lnTo>
                    <a:lnTo>
                      <a:pt x="1619" y="118"/>
                    </a:lnTo>
                    <a:lnTo>
                      <a:pt x="1630" y="133"/>
                    </a:lnTo>
                    <a:lnTo>
                      <a:pt x="1345" y="45"/>
                    </a:lnTo>
                    <a:lnTo>
                      <a:pt x="1053" y="36"/>
                    </a:lnTo>
                    <a:lnTo>
                      <a:pt x="800" y="83"/>
                    </a:lnTo>
                    <a:lnTo>
                      <a:pt x="604" y="199"/>
                    </a:lnTo>
                    <a:lnTo>
                      <a:pt x="456" y="408"/>
                    </a:lnTo>
                    <a:lnTo>
                      <a:pt x="389" y="714"/>
                    </a:lnTo>
                    <a:lnTo>
                      <a:pt x="366" y="990"/>
                    </a:lnTo>
                    <a:lnTo>
                      <a:pt x="338" y="1186"/>
                    </a:lnTo>
                    <a:lnTo>
                      <a:pt x="349" y="1363"/>
                    </a:lnTo>
                    <a:lnTo>
                      <a:pt x="321" y="1467"/>
                    </a:lnTo>
                    <a:lnTo>
                      <a:pt x="210" y="1631"/>
                    </a:lnTo>
                    <a:lnTo>
                      <a:pt x="159" y="1728"/>
                    </a:lnTo>
                    <a:lnTo>
                      <a:pt x="119" y="1714"/>
                    </a:lnTo>
                    <a:lnTo>
                      <a:pt x="104" y="1809"/>
                    </a:lnTo>
                    <a:lnTo>
                      <a:pt x="127" y="2026"/>
                    </a:lnTo>
                    <a:lnTo>
                      <a:pt x="98" y="2108"/>
                    </a:lnTo>
                    <a:lnTo>
                      <a:pt x="0" y="2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3064" name="Text Box 170"/>
            <p:cNvSpPr txBox="1">
              <a:spLocks noChangeArrowheads="1"/>
            </p:cNvSpPr>
            <p:nvPr/>
          </p:nvSpPr>
          <p:spPr bwMode="auto">
            <a:xfrm>
              <a:off x="3689" y="1908"/>
              <a:ext cx="597" cy="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lnSpc>
                  <a:spcPct val="75000"/>
                </a:lnSpc>
                <a:spcBef>
                  <a:spcPct val="50000"/>
                </a:spcBef>
                <a:buFontTx/>
                <a:buNone/>
              </a:pPr>
              <a:r>
                <a:rPr lang="en-US" altLang="en-US" sz="1100" b="1"/>
                <a:t>Substitute for sin</a:t>
              </a:r>
            </a:p>
          </p:txBody>
        </p:sp>
      </p:grpSp>
      <p:sp>
        <p:nvSpPr>
          <p:cNvPr id="43057" name="AutoShape 171"/>
          <p:cNvSpPr>
            <a:spLocks noChangeArrowheads="1"/>
          </p:cNvSpPr>
          <p:nvPr/>
        </p:nvSpPr>
        <p:spPr bwMode="auto">
          <a:xfrm>
            <a:off x="5789614" y="2781301"/>
            <a:ext cx="1476375" cy="225425"/>
          </a:xfrm>
          <a:prstGeom prst="rightArrow">
            <a:avLst>
              <a:gd name="adj1" fmla="val 50000"/>
              <a:gd name="adj2" fmla="val 163732"/>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sp>
        <p:nvSpPr>
          <p:cNvPr id="71854" name="Line 174"/>
          <p:cNvSpPr>
            <a:spLocks noChangeShapeType="1"/>
          </p:cNvSpPr>
          <p:nvPr/>
        </p:nvSpPr>
        <p:spPr bwMode="auto">
          <a:xfrm flipH="1">
            <a:off x="9444038" y="944563"/>
            <a:ext cx="0" cy="2413000"/>
          </a:xfrm>
          <a:prstGeom prst="line">
            <a:avLst/>
          </a:prstGeom>
          <a:noFill/>
          <a:ln w="47625">
            <a:solidFill>
              <a:schemeClr val="hlink"/>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1856" name="Text Box 176"/>
          <p:cNvSpPr txBox="1">
            <a:spLocks noChangeArrowheads="1"/>
          </p:cNvSpPr>
          <p:nvPr/>
        </p:nvSpPr>
        <p:spPr bwMode="auto">
          <a:xfrm>
            <a:off x="9517063" y="3092450"/>
            <a:ext cx="14017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1600" b="1">
                <a:solidFill>
                  <a:schemeClr val="hlink"/>
                </a:solidFill>
              </a:rPr>
              <a:t>1000 Yrs</a:t>
            </a:r>
          </a:p>
        </p:txBody>
      </p:sp>
      <p:sp>
        <p:nvSpPr>
          <p:cNvPr id="71857" name="AutoShape 177"/>
          <p:cNvSpPr>
            <a:spLocks noChangeArrowheads="1"/>
          </p:cNvSpPr>
          <p:nvPr/>
        </p:nvSpPr>
        <p:spPr bwMode="auto">
          <a:xfrm>
            <a:off x="9480551" y="2781301"/>
            <a:ext cx="1152525" cy="225425"/>
          </a:xfrm>
          <a:prstGeom prst="rightArrow">
            <a:avLst>
              <a:gd name="adj1" fmla="val 50000"/>
              <a:gd name="adj2" fmla="val 127817"/>
            </a:avLst>
          </a:prstGeom>
          <a:solidFill>
            <a:schemeClr val="hlink"/>
          </a:solidFill>
          <a:ln w="19050">
            <a:solidFill>
              <a:schemeClr val="tx1"/>
            </a:solidFill>
            <a:miter lim="800000"/>
            <a:headEnd/>
            <a:tailEnd/>
          </a:ln>
        </p:spPr>
        <p:txBody>
          <a:bodyPr wrap="none" anchor="ct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0"/>
              </a:spcBef>
              <a:buFontTx/>
              <a:buNone/>
            </a:pPr>
            <a:endParaRPr lang="en-US" altLang="en-US" sz="1800"/>
          </a:p>
        </p:txBody>
      </p:sp>
      <p:pic>
        <p:nvPicPr>
          <p:cNvPr id="2" name="Picture 175">
            <a:extLst>
              <a:ext uri="{FF2B5EF4-FFF2-40B4-BE49-F238E27FC236}">
                <a16:creationId xmlns:a16="http://schemas.microsoft.com/office/drawing/2014/main" id="{B0877DB7-A2F4-FF78-E940-9AF8A1445629}"/>
              </a:ext>
            </a:extLst>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9517064" y="1592263"/>
            <a:ext cx="1027119" cy="1367429"/>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178" descr="Flames">
            <a:extLst>
              <a:ext uri="{FF2B5EF4-FFF2-40B4-BE49-F238E27FC236}">
                <a16:creationId xmlns:a16="http://schemas.microsoft.com/office/drawing/2014/main" id="{15B6D1C7-FD0D-9DA7-218F-AC440C1EF089}"/>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9085772" y="5640388"/>
            <a:ext cx="1582737" cy="121761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Box 107">
            <a:extLst>
              <a:ext uri="{FF2B5EF4-FFF2-40B4-BE49-F238E27FC236}">
                <a16:creationId xmlns:a16="http://schemas.microsoft.com/office/drawing/2014/main" id="{6FA93FD8-C28C-D43B-530A-F9831982B8E1}"/>
              </a:ext>
            </a:extLst>
          </p:cNvPr>
          <p:cNvSpPr txBox="1">
            <a:spLocks noChangeArrowheads="1"/>
          </p:cNvSpPr>
          <p:nvPr/>
        </p:nvSpPr>
        <p:spPr bwMode="auto">
          <a:xfrm>
            <a:off x="4476749" y="1"/>
            <a:ext cx="29838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1" hangingPunct="1">
              <a:spcBef>
                <a:spcPct val="50000"/>
              </a:spcBef>
              <a:buFontTx/>
              <a:buNone/>
            </a:pPr>
            <a:r>
              <a:rPr lang="en-US" altLang="en-US" sz="2800" b="1" dirty="0">
                <a:solidFill>
                  <a:srgbClr val="560056"/>
                </a:solidFill>
                <a:latin typeface="+mn-lt"/>
              </a:rPr>
              <a:t>Kingdom of God</a:t>
            </a:r>
          </a:p>
        </p:txBody>
      </p:sp>
      <p:sp>
        <p:nvSpPr>
          <p:cNvPr id="5" name="Text Box 9">
            <a:extLst>
              <a:ext uri="{FF2B5EF4-FFF2-40B4-BE49-F238E27FC236}">
                <a16:creationId xmlns:a16="http://schemas.microsoft.com/office/drawing/2014/main" id="{A9D60EBF-407C-B69D-8086-37CCA74415A8}"/>
              </a:ext>
            </a:extLst>
          </p:cNvPr>
          <p:cNvSpPr txBox="1">
            <a:spLocks noChangeArrowheads="1"/>
          </p:cNvSpPr>
          <p:nvPr/>
        </p:nvSpPr>
        <p:spPr bwMode="auto">
          <a:xfrm>
            <a:off x="1863316" y="1840116"/>
            <a:ext cx="1676400" cy="400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lIns="92075" tIns="46038" rIns="92075" bIns="46038">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800">
                <a:solidFill>
                  <a:schemeClr val="tx1"/>
                </a:solidFill>
                <a:latin typeface="Arial" charset="0"/>
              </a:defRPr>
            </a:lvl2pPr>
            <a:lvl3pPr marL="1143000" indent="-228600" eaLnBrk="0" hangingPunct="0">
              <a:spcBef>
                <a:spcPct val="20000"/>
              </a:spcBef>
              <a:buChar char="•"/>
              <a:defRPr sz="24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spcBef>
                <a:spcPct val="50000"/>
              </a:spcBef>
              <a:buFontTx/>
              <a:buNone/>
            </a:pPr>
            <a:r>
              <a:rPr lang="en-US" altLang="en-US" sz="2000" dirty="0">
                <a:latin typeface="+mn-lt"/>
              </a:rPr>
              <a:t>Holy</a:t>
            </a:r>
          </a:p>
        </p:txBody>
      </p:sp>
      <p:pic>
        <p:nvPicPr>
          <p:cNvPr id="6" name="Picture 5">
            <a:extLst>
              <a:ext uri="{FF2B5EF4-FFF2-40B4-BE49-F238E27FC236}">
                <a16:creationId xmlns:a16="http://schemas.microsoft.com/office/drawing/2014/main" id="{6F3B1282-845B-CBB0-BAC2-7C6AE3B7B31C}"/>
              </a:ext>
            </a:extLst>
          </p:cNvPr>
          <p:cNvPicPr>
            <a:picLocks noChangeAspect="1"/>
          </p:cNvPicPr>
          <p:nvPr/>
        </p:nvPicPr>
        <p:blipFill>
          <a:blip r:embed="rId12"/>
          <a:stretch>
            <a:fillRect/>
          </a:stretch>
        </p:blipFill>
        <p:spPr>
          <a:xfrm>
            <a:off x="3611724" y="2557464"/>
            <a:ext cx="794018" cy="758826"/>
          </a:xfrm>
          <a:prstGeom prst="rect">
            <a:avLst/>
          </a:prstGeom>
        </p:spPr>
      </p:pic>
      <p:grpSp>
        <p:nvGrpSpPr>
          <p:cNvPr id="43021" name="Group 30"/>
          <p:cNvGrpSpPr>
            <a:grpSpLocks/>
          </p:cNvGrpSpPr>
          <p:nvPr/>
        </p:nvGrpSpPr>
        <p:grpSpPr bwMode="auto">
          <a:xfrm>
            <a:off x="3952876" y="2673351"/>
            <a:ext cx="1152525" cy="460375"/>
            <a:chOff x="2759" y="1652"/>
            <a:chExt cx="726" cy="290"/>
          </a:xfrm>
        </p:grpSpPr>
        <p:sp>
          <p:nvSpPr>
            <p:cNvPr id="43165" name="Line 31"/>
            <p:cNvSpPr>
              <a:spLocks noChangeShapeType="1"/>
            </p:cNvSpPr>
            <p:nvPr/>
          </p:nvSpPr>
          <p:spPr bwMode="auto">
            <a:xfrm>
              <a:off x="275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66" name="Line 32"/>
            <p:cNvSpPr>
              <a:spLocks noChangeShapeType="1"/>
            </p:cNvSpPr>
            <p:nvPr/>
          </p:nvSpPr>
          <p:spPr bwMode="auto">
            <a:xfrm flipH="1">
              <a:off x="3219" y="1942"/>
              <a:ext cx="266" cy="0"/>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167" name="Line 33"/>
            <p:cNvSpPr>
              <a:spLocks noChangeShapeType="1"/>
            </p:cNvSpPr>
            <p:nvPr/>
          </p:nvSpPr>
          <p:spPr bwMode="auto">
            <a:xfrm flipH="1">
              <a:off x="3122" y="1652"/>
              <a:ext cx="0" cy="242"/>
            </a:xfrm>
            <a:prstGeom prst="line">
              <a:avLst/>
            </a:prstGeom>
            <a:noFill/>
            <a:ln w="47625">
              <a:solidFill>
                <a:schemeClr val="accent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36094077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CA094D-BD7D-D689-B682-011A63D351B8}"/>
            </a:ext>
          </a:extLst>
        </p:cNvPr>
        <p:cNvGrpSpPr/>
        <p:nvPr/>
      </p:nvGrpSpPr>
      <p:grpSpPr>
        <a:xfrm>
          <a:off x="0" y="0"/>
          <a:ext cx="0" cy="0"/>
          <a:chOff x="0" y="0"/>
          <a:chExt cx="0" cy="0"/>
        </a:xfrm>
      </p:grpSpPr>
      <p:sp>
        <p:nvSpPr>
          <p:cNvPr id="20" name="Flowchart: Alternate Process 19">
            <a:extLst>
              <a:ext uri="{FF2B5EF4-FFF2-40B4-BE49-F238E27FC236}">
                <a16:creationId xmlns:a16="http://schemas.microsoft.com/office/drawing/2014/main" id="{42F0DEF0-337A-BD77-C590-46FD815F3E82}"/>
              </a:ext>
            </a:extLst>
          </p:cNvPr>
          <p:cNvSpPr/>
          <p:nvPr/>
        </p:nvSpPr>
        <p:spPr>
          <a:xfrm>
            <a:off x="2819637" y="3320988"/>
            <a:ext cx="6404652" cy="2148129"/>
          </a:xfrm>
          <a:prstGeom prst="flowChartAlternateProcess">
            <a:avLst/>
          </a:prstGeom>
          <a:solidFill>
            <a:schemeClr val="accent2">
              <a:lumMod val="20000"/>
              <a:lumOff val="80000"/>
              <a:alpha val="33000"/>
            </a:schemeClr>
          </a:solidFill>
          <a:ln w="38100">
            <a:solidFill>
              <a:schemeClr val="tx2">
                <a:lumMod val="90000"/>
                <a:lumOff val="1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6000" b="0" i="0" u="none" strike="noStrike" dirty="0">
                <a:solidFill>
                  <a:srgbClr val="063656"/>
                </a:solidFill>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rPr>
              <a:t>His Story 101</a:t>
            </a:r>
          </a:p>
          <a:p>
            <a:pPr algn="ctr"/>
            <a:r>
              <a:rPr lang="en-US" sz="4400" b="0" i="0" u="none" strike="noStrike" dirty="0">
                <a:solidFill>
                  <a:srgbClr val="063656"/>
                </a:solidFill>
                <a:effectLst/>
                <a:latin typeface="Calibri" panose="020F0502020204030204" pitchFamily="34" charset="0"/>
                <a:ea typeface="Calibri" panose="020F0502020204030204" pitchFamily="34" charset="0"/>
                <a:cs typeface="Calibri" panose="020F0502020204030204" pitchFamily="34" charset="0"/>
              </a:rPr>
              <a:t>(Chronological Gospel)</a:t>
            </a:r>
            <a:endParaRPr lang="en-US" sz="4400" dirty="0">
              <a:solidFill>
                <a:srgbClr val="063656"/>
              </a:solidFill>
              <a:latin typeface="Calibri" panose="020F0502020204030204" pitchFamily="34" charset="0"/>
              <a:ea typeface="Calibri" panose="020F0502020204030204" pitchFamily="34" charset="0"/>
              <a:cs typeface="Calibri" panose="020F0502020204030204" pitchFamily="34" charset="0"/>
            </a:endParaRPr>
          </a:p>
        </p:txBody>
      </p:sp>
      <p:pic>
        <p:nvPicPr>
          <p:cNvPr id="1032" name="Picture 8" descr="The World - YouTube">
            <a:extLst>
              <a:ext uri="{FF2B5EF4-FFF2-40B4-BE49-F238E27FC236}">
                <a16:creationId xmlns:a16="http://schemas.microsoft.com/office/drawing/2014/main" id="{2CF9776C-984F-0382-5B3A-2BA889B792AF}"/>
              </a:ext>
            </a:extLst>
          </p:cNvPr>
          <p:cNvPicPr>
            <a:picLocks noChangeAspect="1" noChangeArrowheads="1"/>
          </p:cNvPicPr>
          <p:nvPr/>
        </p:nvPicPr>
        <p:blipFill>
          <a:blip r:embed="rId3" cstate="screen">
            <a:alphaModFix amt="34000"/>
            <a:extLst>
              <a:ext uri="{28A0092B-C50C-407E-A947-70E740481C1C}">
                <a14:useLocalDpi xmlns:a14="http://schemas.microsoft.com/office/drawing/2010/main"/>
              </a:ext>
            </a:extLst>
          </a:blip>
          <a:srcRect/>
          <a:stretch>
            <a:fillRect/>
          </a:stretch>
        </p:blipFill>
        <p:spPr bwMode="auto">
          <a:xfrm>
            <a:off x="-1" y="0"/>
            <a:ext cx="3122047" cy="3126658"/>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B4163B35-30C1-9F97-F039-733D8352F483}"/>
              </a:ext>
            </a:extLst>
          </p:cNvPr>
          <p:cNvSpPr txBox="1"/>
          <p:nvPr/>
        </p:nvSpPr>
        <p:spPr>
          <a:xfrm>
            <a:off x="717756" y="274021"/>
            <a:ext cx="1553497" cy="646331"/>
          </a:xfrm>
          <a:prstGeom prst="rect">
            <a:avLst/>
          </a:prstGeom>
          <a:noFill/>
        </p:spPr>
        <p:txBody>
          <a:bodyPr wrap="square">
            <a:spAutoFit/>
          </a:bodyPr>
          <a:lstStyle/>
          <a:p>
            <a:pPr algn="ctr"/>
            <a:r>
              <a:rPr lang="en-US" sz="3600" b="1" dirty="0">
                <a:solidFill>
                  <a:srgbClr val="990000">
                    <a:alpha val="34000"/>
                  </a:srgbClr>
                </a:solidFill>
              </a:rPr>
              <a:t>SIN</a:t>
            </a:r>
          </a:p>
        </p:txBody>
      </p:sp>
      <p:pic>
        <p:nvPicPr>
          <p:cNvPr id="1034" name="Picture 10" descr="🔥 [172+] Jesus Christ Cross Wallpapers | WallpaperSafari">
            <a:extLst>
              <a:ext uri="{FF2B5EF4-FFF2-40B4-BE49-F238E27FC236}">
                <a16:creationId xmlns:a16="http://schemas.microsoft.com/office/drawing/2014/main" id="{E5C3583A-1140-3A5D-CC8E-C89C8537C431}"/>
              </a:ext>
            </a:extLst>
          </p:cNvPr>
          <p:cNvPicPr>
            <a:picLocks noChangeAspect="1" noChangeArrowheads="1"/>
          </p:cNvPicPr>
          <p:nvPr/>
        </p:nvPicPr>
        <p:blipFill>
          <a:blip r:embed="rId4" cstate="screen">
            <a:alphaModFix amt="34000"/>
            <a:extLst>
              <a:ext uri="{28A0092B-C50C-407E-A947-70E740481C1C}">
                <a14:useLocalDpi xmlns:a14="http://schemas.microsoft.com/office/drawing/2010/main"/>
              </a:ext>
            </a:extLst>
          </a:blip>
          <a:srcRect/>
          <a:stretch>
            <a:fillRect/>
          </a:stretch>
        </p:blipFill>
        <p:spPr bwMode="auto">
          <a:xfrm>
            <a:off x="3122048" y="9832"/>
            <a:ext cx="2747808" cy="3116826"/>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1038" name="Picture 14" descr="What Really Happened on the Cross? | Effectual Grace">
            <a:extLst>
              <a:ext uri="{FF2B5EF4-FFF2-40B4-BE49-F238E27FC236}">
                <a16:creationId xmlns:a16="http://schemas.microsoft.com/office/drawing/2014/main" id="{28770A75-1A56-53E1-3409-E8868B5C274D}"/>
              </a:ext>
            </a:extLst>
          </p:cNvPr>
          <p:cNvPicPr>
            <a:picLocks noChangeAspect="1" noChangeArrowheads="1"/>
          </p:cNvPicPr>
          <p:nvPr/>
        </p:nvPicPr>
        <p:blipFill>
          <a:blip r:embed="rId5" cstate="screen">
            <a:alphaModFix amt="34000"/>
            <a:extLst>
              <a:ext uri="{28A0092B-C50C-407E-A947-70E740481C1C}">
                <a14:useLocalDpi xmlns:a14="http://schemas.microsoft.com/office/drawing/2010/main"/>
              </a:ext>
            </a:extLst>
          </a:blip>
          <a:srcRect/>
          <a:stretch>
            <a:fillRect/>
          </a:stretch>
        </p:blipFill>
        <p:spPr bwMode="auto">
          <a:xfrm>
            <a:off x="5888523" y="0"/>
            <a:ext cx="2979174" cy="3116826"/>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1040" name="Picture 16" descr="Heaven In My Heart: A Hug From Jesus">
            <a:extLst>
              <a:ext uri="{FF2B5EF4-FFF2-40B4-BE49-F238E27FC236}">
                <a16:creationId xmlns:a16="http://schemas.microsoft.com/office/drawing/2014/main" id="{8CF2622E-C433-C411-0A1F-CBE0F7DC8BCA}"/>
              </a:ext>
            </a:extLst>
          </p:cNvPr>
          <p:cNvPicPr>
            <a:picLocks noChangeAspect="1" noChangeArrowheads="1"/>
          </p:cNvPicPr>
          <p:nvPr/>
        </p:nvPicPr>
        <p:blipFill>
          <a:blip r:embed="rId6">
            <a:alphaModFix amt="34000"/>
            <a:extLst>
              <a:ext uri="{28A0092B-C50C-407E-A947-70E740481C1C}">
                <a14:useLocalDpi xmlns:a14="http://schemas.microsoft.com/office/drawing/2010/main"/>
              </a:ext>
            </a:extLst>
          </a:blip>
          <a:srcRect/>
          <a:stretch>
            <a:fillRect/>
          </a:stretch>
        </p:blipFill>
        <p:spPr bwMode="auto">
          <a:xfrm>
            <a:off x="8849032" y="9832"/>
            <a:ext cx="3342967" cy="3116826"/>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D17C3DDA-C43C-3481-64E2-4F2540531685}"/>
              </a:ext>
            </a:extLst>
          </p:cNvPr>
          <p:cNvSpPr txBox="1"/>
          <p:nvPr/>
        </p:nvSpPr>
        <p:spPr>
          <a:xfrm>
            <a:off x="3306248" y="274022"/>
            <a:ext cx="2379407" cy="646331"/>
          </a:xfrm>
          <a:prstGeom prst="rect">
            <a:avLst/>
          </a:prstGeom>
          <a:noFill/>
        </p:spPr>
        <p:txBody>
          <a:bodyPr wrap="square" rtlCol="0">
            <a:spAutoFit/>
          </a:bodyPr>
          <a:lstStyle/>
          <a:p>
            <a:pPr algn="ctr"/>
            <a:r>
              <a:rPr lang="en-US" sz="3600" b="1" dirty="0">
                <a:solidFill>
                  <a:schemeClr val="tx1">
                    <a:alpha val="34000"/>
                  </a:schemeClr>
                </a:solidFill>
              </a:rPr>
              <a:t>SAVIOR</a:t>
            </a:r>
          </a:p>
        </p:txBody>
      </p:sp>
      <p:sp>
        <p:nvSpPr>
          <p:cNvPr id="6" name="TextBox 5">
            <a:extLst>
              <a:ext uri="{FF2B5EF4-FFF2-40B4-BE49-F238E27FC236}">
                <a16:creationId xmlns:a16="http://schemas.microsoft.com/office/drawing/2014/main" id="{38BA020C-E4A7-056C-D553-BAE05FDB578C}"/>
              </a:ext>
            </a:extLst>
          </p:cNvPr>
          <p:cNvSpPr txBox="1"/>
          <p:nvPr/>
        </p:nvSpPr>
        <p:spPr>
          <a:xfrm>
            <a:off x="5987988" y="274020"/>
            <a:ext cx="2776309" cy="646331"/>
          </a:xfrm>
          <a:prstGeom prst="rect">
            <a:avLst/>
          </a:prstGeom>
          <a:noFill/>
        </p:spPr>
        <p:txBody>
          <a:bodyPr wrap="square" rtlCol="0">
            <a:spAutoFit/>
          </a:bodyPr>
          <a:lstStyle/>
          <a:p>
            <a:pPr algn="ctr"/>
            <a:r>
              <a:rPr lang="en-US" sz="3600" b="1" dirty="0">
                <a:solidFill>
                  <a:schemeClr val="bg2">
                    <a:alpha val="70000"/>
                  </a:schemeClr>
                </a:solidFill>
              </a:rPr>
              <a:t>SALVATION</a:t>
            </a:r>
          </a:p>
        </p:txBody>
      </p:sp>
      <p:sp>
        <p:nvSpPr>
          <p:cNvPr id="7" name="TextBox 6">
            <a:extLst>
              <a:ext uri="{FF2B5EF4-FFF2-40B4-BE49-F238E27FC236}">
                <a16:creationId xmlns:a16="http://schemas.microsoft.com/office/drawing/2014/main" id="{48DE446E-D7E7-5097-2ED5-1565C5982736}"/>
              </a:ext>
            </a:extLst>
          </p:cNvPr>
          <p:cNvSpPr txBox="1"/>
          <p:nvPr/>
        </p:nvSpPr>
        <p:spPr>
          <a:xfrm>
            <a:off x="9566786" y="274020"/>
            <a:ext cx="1907458" cy="646331"/>
          </a:xfrm>
          <a:prstGeom prst="rect">
            <a:avLst/>
          </a:prstGeom>
          <a:noFill/>
          <a:effectLst>
            <a:outerShdw blurRad="152400" dist="317500" dir="5400000" sx="90000" sy="-19000" rotWithShape="0">
              <a:prstClr val="black">
                <a:alpha val="15000"/>
              </a:prstClr>
            </a:outerShdw>
            <a:softEdge rad="0"/>
          </a:effectLst>
        </p:spPr>
        <p:txBody>
          <a:bodyPr wrap="square" rtlCol="0">
            <a:spAutoFit/>
          </a:bodyPr>
          <a:lstStyle/>
          <a:p>
            <a:pPr algn="ctr"/>
            <a:r>
              <a:rPr lang="en-US" sz="3600" b="1" dirty="0">
                <a:solidFill>
                  <a:srgbClr val="002060">
                    <a:alpha val="34000"/>
                  </a:srgbClr>
                </a:solidFill>
              </a:rPr>
              <a:t>SAVED</a:t>
            </a:r>
          </a:p>
        </p:txBody>
      </p:sp>
      <p:pic>
        <p:nvPicPr>
          <p:cNvPr id="1042" name="Picture 18">
            <a:extLst>
              <a:ext uri="{FF2B5EF4-FFF2-40B4-BE49-F238E27FC236}">
                <a16:creationId xmlns:a16="http://schemas.microsoft.com/office/drawing/2014/main" id="{61C3CA07-B488-AD27-5B7E-EF4EB9C80770}"/>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0209540" y="5661248"/>
            <a:ext cx="1692022" cy="988844"/>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8C1EC4AA-E91D-4650-D82C-DE52BC23F456}"/>
              </a:ext>
            </a:extLst>
          </p:cNvPr>
          <p:cNvSpPr txBox="1"/>
          <p:nvPr/>
        </p:nvSpPr>
        <p:spPr>
          <a:xfrm>
            <a:off x="117988" y="5718036"/>
            <a:ext cx="3349719" cy="954107"/>
          </a:xfrm>
          <a:prstGeom prst="rect">
            <a:avLst/>
          </a:prstGeom>
          <a:noFill/>
        </p:spPr>
        <p:txBody>
          <a:bodyPr wrap="square" rtlCol="0">
            <a:spAutoFit/>
          </a:bodyPr>
          <a:lstStyle/>
          <a:p>
            <a:r>
              <a:rPr lang="en-US" sz="2800" b="0" i="0" u="none" strike="noStrike" dirty="0">
                <a:solidFill>
                  <a:srgbClr val="F1975D"/>
                </a:solidFill>
                <a:effectLst/>
                <a:latin typeface="Arial" panose="020B0604020202020204" pitchFamily="34" charset="0"/>
              </a:rPr>
              <a:t>October 17, 2024</a:t>
            </a:r>
            <a:br>
              <a:rPr lang="en-US" sz="2800" b="0" i="0" u="none" strike="noStrike" dirty="0">
                <a:solidFill>
                  <a:srgbClr val="F1975D"/>
                </a:solidFill>
                <a:effectLst/>
                <a:latin typeface="Arial" panose="020B0604020202020204" pitchFamily="34" charset="0"/>
              </a:rPr>
            </a:br>
            <a:r>
              <a:rPr lang="en-US" sz="2800" b="0" i="0" u="none" strike="noStrike" dirty="0">
                <a:solidFill>
                  <a:srgbClr val="F1975D"/>
                </a:solidFill>
                <a:effectLst/>
                <a:latin typeface="Arial" panose="020B0604020202020204" pitchFamily="34" charset="0"/>
              </a:rPr>
              <a:t>Dale Pearson</a:t>
            </a:r>
            <a:endParaRPr lang="en-US" sz="2800" dirty="0"/>
          </a:p>
        </p:txBody>
      </p:sp>
      <p:sp>
        <p:nvSpPr>
          <p:cNvPr id="22" name="Arrow: Right 21">
            <a:extLst>
              <a:ext uri="{FF2B5EF4-FFF2-40B4-BE49-F238E27FC236}">
                <a16:creationId xmlns:a16="http://schemas.microsoft.com/office/drawing/2014/main" id="{A80C6E8D-21B3-6C38-6AFE-57F3ACBADD9F}"/>
              </a:ext>
            </a:extLst>
          </p:cNvPr>
          <p:cNvSpPr/>
          <p:nvPr/>
        </p:nvSpPr>
        <p:spPr>
          <a:xfrm>
            <a:off x="2909348" y="1474832"/>
            <a:ext cx="425396" cy="196646"/>
          </a:xfrm>
          <a:prstGeom prst="rightArrow">
            <a:avLst/>
          </a:prstGeom>
          <a:solidFill>
            <a:schemeClr val="accent2">
              <a:alpha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Arrow: Right 22">
            <a:extLst>
              <a:ext uri="{FF2B5EF4-FFF2-40B4-BE49-F238E27FC236}">
                <a16:creationId xmlns:a16="http://schemas.microsoft.com/office/drawing/2014/main" id="{0CD1DD4C-D87B-5E0A-1000-C2F4DB6E5F6C}"/>
              </a:ext>
            </a:extLst>
          </p:cNvPr>
          <p:cNvSpPr/>
          <p:nvPr/>
        </p:nvSpPr>
        <p:spPr>
          <a:xfrm>
            <a:off x="5645932" y="1474832"/>
            <a:ext cx="425396" cy="196646"/>
          </a:xfrm>
          <a:prstGeom prst="rightArrow">
            <a:avLst/>
          </a:prstGeom>
          <a:solidFill>
            <a:schemeClr val="accent2">
              <a:alpha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Arrow: Right 23">
            <a:extLst>
              <a:ext uri="{FF2B5EF4-FFF2-40B4-BE49-F238E27FC236}">
                <a16:creationId xmlns:a16="http://schemas.microsoft.com/office/drawing/2014/main" id="{FA2BEE96-0FD1-00E1-6694-021556EFC5E9}"/>
              </a:ext>
            </a:extLst>
          </p:cNvPr>
          <p:cNvSpPr/>
          <p:nvPr/>
        </p:nvSpPr>
        <p:spPr>
          <a:xfrm>
            <a:off x="8673666" y="1474832"/>
            <a:ext cx="425396" cy="196646"/>
          </a:xfrm>
          <a:prstGeom prst="rightArrow">
            <a:avLst/>
          </a:prstGeom>
          <a:solidFill>
            <a:schemeClr val="accent2">
              <a:alpha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297504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9236</TotalTime>
  <Words>15501</Words>
  <Application>Microsoft Office PowerPoint</Application>
  <PresentationFormat>Widescreen</PresentationFormat>
  <Paragraphs>4155</Paragraphs>
  <Slides>99</Slides>
  <Notes>99</Notes>
  <HiddenSlides>0</HiddenSlides>
  <MMClips>0</MMClips>
  <ScaleCrop>false</ScaleCrop>
  <HeadingPairs>
    <vt:vector size="8" baseType="variant">
      <vt:variant>
        <vt:lpstr>Fonts Used</vt:lpstr>
      </vt:variant>
      <vt:variant>
        <vt:i4>6</vt:i4>
      </vt:variant>
      <vt:variant>
        <vt:lpstr>Theme</vt:lpstr>
      </vt:variant>
      <vt:variant>
        <vt:i4>1</vt:i4>
      </vt:variant>
      <vt:variant>
        <vt:lpstr>Embedded OLE Servers</vt:lpstr>
      </vt:variant>
      <vt:variant>
        <vt:i4>1</vt:i4>
      </vt:variant>
      <vt:variant>
        <vt:lpstr>Slide Titles</vt:lpstr>
      </vt:variant>
      <vt:variant>
        <vt:i4>99</vt:i4>
      </vt:variant>
    </vt:vector>
  </HeadingPairs>
  <TitlesOfParts>
    <vt:vector size="107" baseType="lpstr">
      <vt:lpstr>Antique-Olive</vt:lpstr>
      <vt:lpstr>Arial</vt:lpstr>
      <vt:lpstr>Arial Black</vt:lpstr>
      <vt:lpstr>Arial Rounded MT Bold</vt:lpstr>
      <vt:lpstr>Calibri</vt:lpstr>
      <vt:lpstr>Slack-Lato</vt:lpstr>
      <vt:lpstr>Default Design</vt:lpstr>
      <vt:lpstr>Clip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When Did Satan Fall?</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Sacrificial Lamb</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PRINCIPLES OF THE GOSPEL</dc:title>
  <dc:creator>Kurt Witzig</dc:creator>
  <cp:lastModifiedBy>Dale Pearson</cp:lastModifiedBy>
  <cp:revision>677</cp:revision>
  <dcterms:created xsi:type="dcterms:W3CDTF">2007-09-21T22:20:01Z</dcterms:created>
  <dcterms:modified xsi:type="dcterms:W3CDTF">2024-10-27T20:30:02Z</dcterms:modified>
</cp:coreProperties>
</file>