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13" r:id="rId1"/>
    <p:sldMasterId id="2147483925" r:id="rId2"/>
  </p:sldMasterIdLst>
  <p:notesMasterIdLst>
    <p:notesMasterId r:id="rId22"/>
  </p:notesMasterIdLst>
  <p:handoutMasterIdLst>
    <p:handoutMasterId r:id="rId23"/>
  </p:handoutMasterIdLst>
  <p:sldIdLst>
    <p:sldId id="256" r:id="rId3"/>
    <p:sldId id="345" r:id="rId4"/>
    <p:sldId id="534" r:id="rId5"/>
    <p:sldId id="529" r:id="rId6"/>
    <p:sldId id="353" r:id="rId7"/>
    <p:sldId id="511" r:id="rId8"/>
    <p:sldId id="512" r:id="rId9"/>
    <p:sldId id="581" r:id="rId10"/>
    <p:sldId id="568" r:id="rId11"/>
    <p:sldId id="569" r:id="rId12"/>
    <p:sldId id="520" r:id="rId13"/>
    <p:sldId id="479" r:id="rId14"/>
    <p:sldId id="532" r:id="rId15"/>
    <p:sldId id="624" r:id="rId16"/>
    <p:sldId id="582" r:id="rId17"/>
    <p:sldId id="574" r:id="rId18"/>
    <p:sldId id="257" r:id="rId19"/>
    <p:sldId id="640" r:id="rId20"/>
    <p:sldId id="521" r:id="rId21"/>
  </p:sldIdLst>
  <p:sldSz cx="9144000" cy="6858000" type="screen4x3"/>
  <p:notesSz cx="6858000" cy="93138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D396F1FB-A550-4311-A596-6B7145A4144F}">
          <p14:sldIdLst>
            <p14:sldId id="256"/>
            <p14:sldId id="345"/>
            <p14:sldId id="534"/>
            <p14:sldId id="529"/>
            <p14:sldId id="353"/>
            <p14:sldId id="511"/>
            <p14:sldId id="512"/>
            <p14:sldId id="581"/>
            <p14:sldId id="568"/>
            <p14:sldId id="569"/>
            <p14:sldId id="520"/>
            <p14:sldId id="479"/>
            <p14:sldId id="532"/>
            <p14:sldId id="624"/>
            <p14:sldId id="582"/>
            <p14:sldId id="574"/>
            <p14:sldId id="257"/>
            <p14:sldId id="640"/>
            <p14:sldId id="521"/>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561F5E-35FF-421B-9DF4-3F9058B6523B}" v="1" dt="2025-07-28T14:20:57.5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97" autoAdjust="0"/>
    <p:restoredTop sz="93969" autoAdjust="0"/>
  </p:normalViewPr>
  <p:slideViewPr>
    <p:cSldViewPr snapToGrid="0" snapToObjects="1">
      <p:cViewPr varScale="1">
        <p:scale>
          <a:sx n="74" d="100"/>
          <a:sy n="74" d="100"/>
        </p:scale>
        <p:origin x="1608" y="139"/>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642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vin and Cindy Lee" userId="0b8913260b828a33" providerId="LiveId" clId="{90561F5E-35FF-421B-9DF4-3F9058B6523B}"/>
    <pc:docChg chg="modSld">
      <pc:chgData name="Kevin and Cindy Lee" userId="0b8913260b828a33" providerId="LiveId" clId="{90561F5E-35FF-421B-9DF4-3F9058B6523B}" dt="2025-07-28T14:21:05.830" v="48" actId="1076"/>
      <pc:docMkLst>
        <pc:docMk/>
      </pc:docMkLst>
      <pc:sldChg chg="addSp modSp mod">
        <pc:chgData name="Kevin and Cindy Lee" userId="0b8913260b828a33" providerId="LiveId" clId="{90561F5E-35FF-421B-9DF4-3F9058B6523B}" dt="2025-07-28T14:21:05.830" v="48" actId="1076"/>
        <pc:sldMkLst>
          <pc:docMk/>
          <pc:sldMk cId="831257381" sldId="256"/>
        </pc:sldMkLst>
        <pc:spChg chg="mod">
          <ac:chgData name="Kevin and Cindy Lee" userId="0b8913260b828a33" providerId="LiveId" clId="{90561F5E-35FF-421B-9DF4-3F9058B6523B}" dt="2025-07-28T14:18:40.882" v="46" actId="20577"/>
          <ac:spMkLst>
            <pc:docMk/>
            <pc:sldMk cId="831257381" sldId="256"/>
            <ac:spMk id="2" creationId="{110A0F07-45B8-4187-8E7F-F92C6C17CFA9}"/>
          </ac:spMkLst>
        </pc:spChg>
        <pc:picChg chg="add mod">
          <ac:chgData name="Kevin and Cindy Lee" userId="0b8913260b828a33" providerId="LiveId" clId="{90561F5E-35FF-421B-9DF4-3F9058B6523B}" dt="2025-07-28T14:21:05.830" v="48" actId="1076"/>
          <ac:picMkLst>
            <pc:docMk/>
            <pc:sldMk cId="831257381" sldId="256"/>
            <ac:picMk id="4" creationId="{C93B4450-0FD6-B460-F295-8B5166C4F4C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693"/>
          </a:xfrm>
          <a:prstGeom prst="rect">
            <a:avLst/>
          </a:prstGeom>
        </p:spPr>
        <p:txBody>
          <a:bodyPr vert="horz" lIns="93177" tIns="46589" rIns="93177" bIns="46589" rtlCol="0"/>
          <a:lstStyle>
            <a:lvl1pPr algn="r">
              <a:defRPr sz="1200"/>
            </a:lvl1pPr>
          </a:lstStyle>
          <a:p>
            <a:fld id="{67ADDB84-2A66-AB44-8993-009B269D602C}" type="datetime1">
              <a:rPr lang="en-US" smtClean="0"/>
              <a:pPr/>
              <a:t>7/28/2025</a:t>
            </a:fld>
            <a:endParaRPr lang="en-US"/>
          </a:p>
        </p:txBody>
      </p:sp>
      <p:sp>
        <p:nvSpPr>
          <p:cNvPr id="4" name="Footer Placeholder 3"/>
          <p:cNvSpPr>
            <a:spLocks noGrp="1"/>
          </p:cNvSpPr>
          <p:nvPr>
            <p:ph type="ftr" sz="quarter" idx="2"/>
          </p:nvPr>
        </p:nvSpPr>
        <p:spPr>
          <a:xfrm>
            <a:off x="0" y="8846554"/>
            <a:ext cx="2971800" cy="46569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4"/>
            <a:ext cx="2971800" cy="465693"/>
          </a:xfrm>
          <a:prstGeom prst="rect">
            <a:avLst/>
          </a:prstGeom>
        </p:spPr>
        <p:txBody>
          <a:bodyPr vert="horz" lIns="93177" tIns="46589" rIns="93177" bIns="46589" rtlCol="0" anchor="b"/>
          <a:lstStyle>
            <a:lvl1pPr algn="r">
              <a:defRPr sz="1200"/>
            </a:lvl1pPr>
          </a:lstStyle>
          <a:p>
            <a:fld id="{22A1C3ED-26DD-A647-8B25-E20E10D6F0EC}" type="slidenum">
              <a:rPr lang="en-US" smtClean="0"/>
              <a:pPr/>
              <a:t>‹#›</a:t>
            </a:fld>
            <a:endParaRPr lang="en-US"/>
          </a:p>
        </p:txBody>
      </p:sp>
    </p:spTree>
    <p:extLst>
      <p:ext uri="{BB962C8B-B14F-4D97-AF65-F5344CB8AC3E}">
        <p14:creationId xmlns:p14="http://schemas.microsoft.com/office/powerpoint/2010/main" val="17071403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884613" y="0"/>
            <a:ext cx="2971800" cy="465693"/>
          </a:xfrm>
          <a:prstGeom prst="rect">
            <a:avLst/>
          </a:prstGeom>
        </p:spPr>
        <p:txBody>
          <a:bodyPr vert="horz" lIns="93177" tIns="46589" rIns="93177" bIns="46589" rtlCol="0"/>
          <a:lstStyle>
            <a:lvl1pPr algn="r">
              <a:defRPr sz="1200"/>
            </a:lvl1pPr>
          </a:lstStyle>
          <a:p>
            <a:fld id="{4EFC28B8-E28B-7D4B-8A7B-036A351ECEF6}" type="datetime1">
              <a:rPr lang="en-US" smtClean="0"/>
              <a:pPr/>
              <a:t>7/28/2025</a:t>
            </a:fld>
            <a:endParaRPr lang="en-US"/>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6554"/>
            <a:ext cx="2971800" cy="46569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46554"/>
            <a:ext cx="2971800" cy="465693"/>
          </a:xfrm>
          <a:prstGeom prst="rect">
            <a:avLst/>
          </a:prstGeom>
        </p:spPr>
        <p:txBody>
          <a:bodyPr vert="horz" lIns="93177" tIns="46589" rIns="93177" bIns="46589" rtlCol="0" anchor="b"/>
          <a:lstStyle>
            <a:lvl1pPr algn="r">
              <a:defRPr sz="1200"/>
            </a:lvl1pPr>
          </a:lstStyle>
          <a:p>
            <a:fld id="{CAB60BEA-D7FA-2B4F-A654-625576430BE8}" type="slidenum">
              <a:rPr lang="en-US" smtClean="0"/>
              <a:pPr/>
              <a:t>‹#›</a:t>
            </a:fld>
            <a:endParaRPr lang="en-US"/>
          </a:p>
        </p:txBody>
      </p:sp>
    </p:spTree>
    <p:extLst>
      <p:ext uri="{BB962C8B-B14F-4D97-AF65-F5344CB8AC3E}">
        <p14:creationId xmlns:p14="http://schemas.microsoft.com/office/powerpoint/2010/main" val="93228230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1725" y="698500"/>
            <a:ext cx="4654550"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B60BEA-D7FA-2B4F-A654-625576430BE8}" type="slidenum">
              <a:rPr lang="en-US" smtClean="0"/>
              <a:pPr/>
              <a:t>3</a:t>
            </a:fld>
            <a:endParaRPr lang="en-US"/>
          </a:p>
        </p:txBody>
      </p:sp>
    </p:spTree>
    <p:extLst>
      <p:ext uri="{BB962C8B-B14F-4D97-AF65-F5344CB8AC3E}">
        <p14:creationId xmlns:p14="http://schemas.microsoft.com/office/powerpoint/2010/main" val="2928970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1725" y="698500"/>
            <a:ext cx="4654550"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B60BEA-D7FA-2B4F-A654-625576430BE8}" type="slidenum">
              <a:rPr lang="en-US" smtClean="0"/>
              <a:pPr/>
              <a:t>4</a:t>
            </a:fld>
            <a:endParaRPr lang="en-US"/>
          </a:p>
        </p:txBody>
      </p:sp>
    </p:spTree>
    <p:extLst>
      <p:ext uri="{BB962C8B-B14F-4D97-AF65-F5344CB8AC3E}">
        <p14:creationId xmlns:p14="http://schemas.microsoft.com/office/powerpoint/2010/main" val="1829826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B60BEA-D7FA-2B4F-A654-625576430BE8}" type="slidenum">
              <a:rPr lang="en-US" smtClean="0"/>
              <a:pPr/>
              <a:t>5</a:t>
            </a:fld>
            <a:endParaRPr lang="en-US"/>
          </a:p>
        </p:txBody>
      </p:sp>
    </p:spTree>
    <p:extLst>
      <p:ext uri="{BB962C8B-B14F-4D97-AF65-F5344CB8AC3E}">
        <p14:creationId xmlns:p14="http://schemas.microsoft.com/office/powerpoint/2010/main" val="4082527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B60BEA-D7FA-2B4F-A654-625576430BE8}" type="slidenum">
              <a:rPr lang="en-US" smtClean="0"/>
              <a:pPr/>
              <a:t>6</a:t>
            </a:fld>
            <a:endParaRPr lang="en-US"/>
          </a:p>
        </p:txBody>
      </p:sp>
    </p:spTree>
    <p:extLst>
      <p:ext uri="{BB962C8B-B14F-4D97-AF65-F5344CB8AC3E}">
        <p14:creationId xmlns:p14="http://schemas.microsoft.com/office/powerpoint/2010/main" val="2060015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B60BEA-D7FA-2B4F-A654-625576430BE8}" type="slidenum">
              <a:rPr lang="en-US" smtClean="0"/>
              <a:pPr/>
              <a:t>7</a:t>
            </a:fld>
            <a:endParaRPr lang="en-US"/>
          </a:p>
        </p:txBody>
      </p:sp>
    </p:spTree>
    <p:extLst>
      <p:ext uri="{BB962C8B-B14F-4D97-AF65-F5344CB8AC3E}">
        <p14:creationId xmlns:p14="http://schemas.microsoft.com/office/powerpoint/2010/main" val="40870997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B60BEA-D7FA-2B4F-A654-625576430BE8}" type="slidenum">
              <a:rPr lang="en-US" smtClean="0"/>
              <a:pPr/>
              <a:t>9</a:t>
            </a:fld>
            <a:endParaRPr lang="en-US"/>
          </a:p>
        </p:txBody>
      </p:sp>
    </p:spTree>
    <p:extLst>
      <p:ext uri="{BB962C8B-B14F-4D97-AF65-F5344CB8AC3E}">
        <p14:creationId xmlns:p14="http://schemas.microsoft.com/office/powerpoint/2010/main" val="15000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B60BEA-D7FA-2B4F-A654-625576430BE8}" type="slidenum">
              <a:rPr lang="en-US" smtClean="0"/>
              <a:pPr/>
              <a:t>11</a:t>
            </a:fld>
            <a:endParaRPr lang="en-US"/>
          </a:p>
        </p:txBody>
      </p:sp>
    </p:spTree>
    <p:extLst>
      <p:ext uri="{BB962C8B-B14F-4D97-AF65-F5344CB8AC3E}">
        <p14:creationId xmlns:p14="http://schemas.microsoft.com/office/powerpoint/2010/main" val="36627413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01725" y="698500"/>
            <a:ext cx="4654550" cy="34925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CAB60BEA-D7FA-2B4F-A654-625576430BE8}"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3194763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1"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9" name="Title 8"/>
          <p:cNvSpPr>
            <a:spLocks noGrp="1"/>
          </p:cNvSpPr>
          <p:nvPr>
            <p:ph type="ctrTitle"/>
          </p:nvPr>
        </p:nvSpPr>
        <p:spPr>
          <a:xfrm>
            <a:off x="685800" y="1752602"/>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6" indent="0" algn="r">
              <a:buNone/>
              <a:defRPr>
                <a:solidFill>
                  <a:schemeClr val="tx2"/>
                </a:solidFill>
              </a:defRPr>
            </a:lvl1pPr>
            <a:lvl2pPr marL="457189" indent="0" algn="ctr">
              <a:buNone/>
            </a:lvl2pPr>
            <a:lvl3pPr marL="914377" indent="0" algn="ctr">
              <a:buNone/>
            </a:lvl3pPr>
            <a:lvl4pPr marL="1371566" indent="0" algn="ctr">
              <a:buNone/>
            </a:lvl4pPr>
            <a:lvl5pPr marL="1828754" indent="0" algn="ctr">
              <a:buNone/>
            </a:lvl5pPr>
            <a:lvl6pPr marL="2285943" indent="0" algn="ctr">
              <a:buNone/>
            </a:lvl6pPr>
            <a:lvl7pPr marL="2743131" indent="0" algn="ctr">
              <a:buNone/>
            </a:lvl7pPr>
            <a:lvl8pPr marL="3200320" indent="0" algn="ctr">
              <a:buNone/>
            </a:lvl8pPr>
            <a:lvl9pPr marL="3657509" indent="0" algn="ctr">
              <a:buNone/>
            </a:lvl9pPr>
            <a:extLst/>
          </a:lstStyle>
          <a:p>
            <a:r>
              <a:rPr kumimoji="0" lang="en-US"/>
              <a:t>Click to edit Master subtitle style</a:t>
            </a:r>
          </a:p>
        </p:txBody>
      </p:sp>
      <p:grpSp>
        <p:nvGrpSpPr>
          <p:cNvPr id="2" name="Group 1"/>
          <p:cNvGrpSpPr/>
          <p:nvPr/>
        </p:nvGrpSpPr>
        <p:grpSpPr>
          <a:xfrm>
            <a:off x="-3765" y="4953001"/>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r>
              <a:rPr lang="en-US"/>
              <a:t>Name, Copyright Information</a:t>
            </a: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r>
              <a:rPr lang="en-US"/>
              <a:t>Name, Copyright Information</a:t>
            </a: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AA957AF-53C0-420B-9C2D-77DB1416566C}" type="slidenum">
              <a:rPr kumimoji="0" lang="en-US" smtClean="0"/>
              <a:pPr/>
              <a:t>‹#›</a:t>
            </a:fld>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30"/>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4" y="274641"/>
            <a:ext cx="1777471"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409575" y="-4762"/>
            <a:ext cx="3761184"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196302" y="1380070"/>
            <a:ext cx="6430967" cy="2616199"/>
          </a:xfrm>
        </p:spPr>
        <p:txBody>
          <a:bodyPr anchor="b">
            <a:normAutofit/>
          </a:bodyPr>
          <a:lstStyle>
            <a:lvl1pPr algn="r">
              <a:defRPr sz="4500">
                <a:effectLst/>
              </a:defRPr>
            </a:lvl1pPr>
          </a:lstStyle>
          <a:p>
            <a:r>
              <a:rPr lang="en-US"/>
              <a:t>Click to edit Master title style</a:t>
            </a:r>
            <a:endParaRPr lang="en-US" dirty="0"/>
          </a:p>
        </p:txBody>
      </p:sp>
      <p:sp>
        <p:nvSpPr>
          <p:cNvPr id="3" name="Subtitle 2"/>
          <p:cNvSpPr>
            <a:spLocks noGrp="1"/>
          </p:cNvSpPr>
          <p:nvPr>
            <p:ph type="subTitle" idx="1"/>
          </p:nvPr>
        </p:nvSpPr>
        <p:spPr>
          <a:xfrm>
            <a:off x="3386534" y="3996268"/>
            <a:ext cx="5240735" cy="1388534"/>
          </a:xfrm>
        </p:spPr>
        <p:txBody>
          <a:bodyPr anchor="t">
            <a:normAutofit/>
          </a:bodyPr>
          <a:lstStyle>
            <a:lvl1pPr marL="0" indent="0" algn="r">
              <a:buNone/>
              <a:defRPr sz="1575">
                <a:solidFill>
                  <a:schemeClr val="tx1"/>
                </a:solidFill>
              </a:defRPr>
            </a:lvl1pPr>
            <a:lvl2pPr marL="342891" indent="0" algn="ctr">
              <a:buNone/>
              <a:defRPr>
                <a:solidFill>
                  <a:schemeClr val="tx1">
                    <a:tint val="75000"/>
                  </a:schemeClr>
                </a:solidFill>
              </a:defRPr>
            </a:lvl2pPr>
            <a:lvl3pPr marL="685783" indent="0" algn="ctr">
              <a:buNone/>
              <a:defRPr>
                <a:solidFill>
                  <a:schemeClr val="tx1">
                    <a:tint val="75000"/>
                  </a:schemeClr>
                </a:solidFill>
              </a:defRPr>
            </a:lvl3pPr>
            <a:lvl4pPr marL="1028674"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1"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a:xfrm>
            <a:off x="3999310" y="5883277"/>
            <a:ext cx="3243033" cy="365125"/>
          </a:xfrm>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15" name="Picture 1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57337" y="35664"/>
            <a:ext cx="2009775" cy="685800"/>
          </a:xfrm>
          <a:prstGeom prst="rect">
            <a:avLst/>
          </a:prstGeom>
          <a:noFill/>
          <a:ln>
            <a:noFill/>
          </a:ln>
        </p:spPr>
      </p:pic>
    </p:spTree>
    <p:extLst>
      <p:ext uri="{BB962C8B-B14F-4D97-AF65-F5344CB8AC3E}">
        <p14:creationId xmlns:p14="http://schemas.microsoft.com/office/powerpoint/2010/main" val="2060686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213894" y="5867133"/>
            <a:ext cx="413375"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982468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29210" y="2666999"/>
            <a:ext cx="6698060" cy="2110382"/>
          </a:xfrm>
        </p:spPr>
        <p:txBody>
          <a:bodyPr anchor="b"/>
          <a:lstStyle>
            <a:lvl1pPr algn="r">
              <a:defRPr sz="3000" b="0" cap="none"/>
            </a:lvl1pPr>
          </a:lstStyle>
          <a:p>
            <a:r>
              <a:rPr lang="en-US"/>
              <a:t>Click to edit Master title style</a:t>
            </a:r>
            <a:endParaRPr lang="en-US" dirty="0"/>
          </a:p>
        </p:txBody>
      </p:sp>
      <p:sp>
        <p:nvSpPr>
          <p:cNvPr id="3" name="Text Placeholder 2"/>
          <p:cNvSpPr>
            <a:spLocks noGrp="1"/>
          </p:cNvSpPr>
          <p:nvPr>
            <p:ph type="body" idx="1"/>
          </p:nvPr>
        </p:nvSpPr>
        <p:spPr>
          <a:xfrm>
            <a:off x="1929210" y="4777381"/>
            <a:ext cx="6698061"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pic>
        <p:nvPicPr>
          <p:cNvPr id="7" name="Picture 6" descr="C:\Users\kevin.c.lee\Desktop\untitled.png">
            <a:extLst>
              <a:ext uri="{FF2B5EF4-FFF2-40B4-BE49-F238E27FC236}">
                <a16:creationId xmlns:a16="http://schemas.microsoft.com/office/drawing/2014/main" id="{A976096A-9B56-4A01-B36B-6BAD8B61CC7D}"/>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176609" y="0"/>
            <a:ext cx="2009775" cy="685800"/>
          </a:xfrm>
          <a:prstGeom prst="rect">
            <a:avLst/>
          </a:prstGeom>
          <a:noFill/>
          <a:ln>
            <a:noFill/>
          </a:ln>
        </p:spPr>
      </p:pic>
    </p:spTree>
    <p:extLst>
      <p:ext uri="{BB962C8B-B14F-4D97-AF65-F5344CB8AC3E}">
        <p14:creationId xmlns:p14="http://schemas.microsoft.com/office/powerpoint/2010/main" val="155880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2"/>
            <a:ext cx="7514035"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13236" y="2667001"/>
            <a:ext cx="3671291" cy="3124201"/>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955975" y="2667000"/>
            <a:ext cx="3671292" cy="3124200"/>
          </a:xfrm>
        </p:spPr>
        <p:txBody>
          <a:bodyPr>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151306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329135" y="2658534"/>
            <a:ext cx="3455391"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4" name="Content Placeholder 3"/>
          <p:cNvSpPr>
            <a:spLocks noGrp="1"/>
          </p:cNvSpPr>
          <p:nvPr>
            <p:ph sz="half" idx="2"/>
          </p:nvPr>
        </p:nvSpPr>
        <p:spPr>
          <a:xfrm>
            <a:off x="1113234" y="3335338"/>
            <a:ext cx="3671292"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60367" y="2667000"/>
            <a:ext cx="3466903" cy="576262"/>
          </a:xfrm>
        </p:spPr>
        <p:txBody>
          <a:bodyPr anchor="b">
            <a:noAutofit/>
          </a:bodyPr>
          <a:lstStyle>
            <a:lvl1pPr marL="0" indent="0">
              <a:buNone/>
              <a:defRPr sz="2100" b="0">
                <a:solidFill>
                  <a:schemeClr val="accent1">
                    <a:lumMod val="75000"/>
                  </a:schemeClr>
                </a:solidFill>
              </a:defRPr>
            </a:lvl1pPr>
            <a:lvl2pPr marL="342891" indent="0">
              <a:buNone/>
              <a:defRPr sz="1500" b="1"/>
            </a:lvl2pPr>
            <a:lvl3pPr marL="685783" indent="0">
              <a:buNone/>
              <a:defRPr sz="1351" b="1"/>
            </a:lvl3pPr>
            <a:lvl4pPr marL="1028674" indent="0">
              <a:buNone/>
              <a:defRPr sz="1200" b="1"/>
            </a:lvl4pPr>
            <a:lvl5pPr marL="1371566" indent="0">
              <a:buNone/>
              <a:defRPr sz="1200" b="1"/>
            </a:lvl5pPr>
            <a:lvl6pPr marL="1714457" indent="0">
              <a:buNone/>
              <a:defRPr sz="1200" b="1"/>
            </a:lvl6pPr>
            <a:lvl7pPr marL="2057349" indent="0">
              <a:buNone/>
              <a:defRPr sz="1200" b="1"/>
            </a:lvl7pPr>
            <a:lvl8pPr marL="2400240" indent="0">
              <a:buNone/>
              <a:defRPr sz="1200" b="1"/>
            </a:lvl8pPr>
            <a:lvl9pPr marL="2743131" indent="0">
              <a:buNone/>
              <a:defRPr sz="1200" b="1"/>
            </a:lvl9pPr>
          </a:lstStyle>
          <a:p>
            <a:pPr lvl="0"/>
            <a:r>
              <a:rPr lang="en-US"/>
              <a:t>Edit Master text styles</a:t>
            </a:r>
          </a:p>
        </p:txBody>
      </p:sp>
      <p:sp>
        <p:nvSpPr>
          <p:cNvPr id="6" name="Content Placeholder 5"/>
          <p:cNvSpPr>
            <a:spLocks noGrp="1"/>
          </p:cNvSpPr>
          <p:nvPr>
            <p:ph sz="quarter" idx="4"/>
          </p:nvPr>
        </p:nvSpPr>
        <p:spPr>
          <a:xfrm>
            <a:off x="4955975" y="3335338"/>
            <a:ext cx="3671292" cy="2455862"/>
          </a:xfrm>
        </p:spPr>
        <p:txBody>
          <a:bodyPr anchor="t">
            <a:normAutofit/>
          </a:bodyPr>
          <a:lstStyle>
            <a:lvl1pPr>
              <a:defRPr sz="1351"/>
            </a:lvl1pPr>
            <a:lvl2pPr>
              <a:defRPr sz="1200"/>
            </a:lvl2pPr>
            <a:lvl3pPr>
              <a:defRPr sz="1051"/>
            </a:lvl3pPr>
            <a:lvl4pPr>
              <a:defRPr sz="900"/>
            </a:lvl4pPr>
            <a:lvl5pPr>
              <a:defRPr sz="900"/>
            </a:lvl5pPr>
            <a:lvl6pPr>
              <a:defRPr sz="900"/>
            </a:lvl6pPr>
            <a:lvl7pPr>
              <a:defRPr sz="900"/>
            </a:lvl7pPr>
            <a:lvl8pPr>
              <a:defRPr sz="900"/>
            </a:lvl8pPr>
            <a:lvl9pPr>
              <a:defRPr sz="9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17167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332634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560239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6" y="1600200"/>
            <a:ext cx="2661841" cy="1371600"/>
          </a:xfrm>
        </p:spPr>
        <p:txBody>
          <a:bodyPr anchor="b">
            <a:normAutofit/>
          </a:bodyPr>
          <a:lstStyle>
            <a:lvl1pPr algn="ctr">
              <a:defRPr sz="1800" b="0"/>
            </a:lvl1pPr>
          </a:lstStyle>
          <a:p>
            <a:r>
              <a:rPr lang="en-US"/>
              <a:t>Click to edit Master title style</a:t>
            </a:r>
            <a:endParaRPr lang="en-US" dirty="0"/>
          </a:p>
        </p:txBody>
      </p:sp>
      <p:sp>
        <p:nvSpPr>
          <p:cNvPr id="3" name="Content Placeholder 2"/>
          <p:cNvSpPr>
            <a:spLocks noGrp="1"/>
          </p:cNvSpPr>
          <p:nvPr>
            <p:ph idx="1"/>
          </p:nvPr>
        </p:nvSpPr>
        <p:spPr>
          <a:xfrm>
            <a:off x="3946526" y="685801"/>
            <a:ext cx="4680743" cy="5105401"/>
          </a:xfrm>
        </p:spPr>
        <p:txBody>
          <a:bodyPr anchor="ctr">
            <a:normAutofit/>
          </a:bodyPr>
          <a:lstStyle>
            <a:lvl1pPr>
              <a:defRPr sz="1500"/>
            </a:lvl1pPr>
            <a:lvl2pPr>
              <a:defRPr sz="1351"/>
            </a:lvl2pPr>
            <a:lvl3pPr>
              <a:defRPr sz="1200"/>
            </a:lvl3pPr>
            <a:lvl4pPr>
              <a:defRPr sz="1051"/>
            </a:lvl4pPr>
            <a:lvl5pPr>
              <a:defRPr sz="1051"/>
            </a:lvl5pPr>
            <a:lvl6pPr>
              <a:defRPr sz="1051"/>
            </a:lvl6pPr>
            <a:lvl7pPr>
              <a:defRPr sz="1051"/>
            </a:lvl7pPr>
            <a:lvl8pPr>
              <a:defRPr sz="1051"/>
            </a:lvl8pPr>
            <a:lvl9pPr>
              <a:defRPr sz="1051"/>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3236" y="2971800"/>
            <a:ext cx="2661841" cy="1828800"/>
          </a:xfrm>
        </p:spPr>
        <p:txBody>
          <a:bodyPr>
            <a:normAutofit/>
          </a:bodyPr>
          <a:lstStyle>
            <a:lvl1pPr marL="0" indent="0" algn="ctr">
              <a:buNone/>
              <a:defRPr sz="1200"/>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622320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2044" y="1752599"/>
            <a:ext cx="4069619" cy="1371600"/>
          </a:xfrm>
        </p:spPr>
        <p:txBody>
          <a:bodyPr anchor="b">
            <a:normAutofit/>
          </a:bodyPr>
          <a:lstStyle>
            <a:lvl1pPr algn="ctr">
              <a:defRPr sz="21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5696012" y="914400"/>
            <a:ext cx="246073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112044" y="3124199"/>
            <a:ext cx="4069619" cy="1828800"/>
          </a:xfrm>
        </p:spPr>
        <p:txBody>
          <a:bodyPr>
            <a:normAutofit/>
          </a:bodyPr>
          <a:lstStyle>
            <a:lvl1pPr marL="0" indent="0" algn="ctr">
              <a:buNone/>
              <a:defRPr sz="13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4639731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6" y="4732866"/>
            <a:ext cx="7514033" cy="566738"/>
          </a:xfrm>
        </p:spPr>
        <p:txBody>
          <a:bodyPr anchor="b">
            <a:normAutofit/>
          </a:bodyPr>
          <a:lstStyle>
            <a:lvl1pPr algn="ctr">
              <a:defRPr sz="1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89509" y="932112"/>
            <a:ext cx="6169459"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200"/>
            </a:lvl1pPr>
            <a:lvl2pPr marL="342891" indent="0">
              <a:buNone/>
              <a:defRPr sz="1200"/>
            </a:lvl2pPr>
            <a:lvl3pPr marL="685783" indent="0">
              <a:buNone/>
              <a:defRPr sz="1200"/>
            </a:lvl3pPr>
            <a:lvl4pPr marL="1028674" indent="0">
              <a:buNone/>
              <a:defRPr sz="1200"/>
            </a:lvl4pPr>
            <a:lvl5pPr marL="1371566" indent="0">
              <a:buNone/>
              <a:defRPr sz="1200"/>
            </a:lvl5pPr>
            <a:lvl6pPr marL="1714457" indent="0">
              <a:buNone/>
              <a:defRPr sz="1200"/>
            </a:lvl6pPr>
            <a:lvl7pPr marL="2057349" indent="0">
              <a:buNone/>
              <a:defRPr sz="1200"/>
            </a:lvl7pPr>
            <a:lvl8pPr marL="2400240" indent="0">
              <a:buNone/>
              <a:defRPr sz="1200"/>
            </a:lvl8pPr>
            <a:lvl9pPr marL="2743131"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1113236" y="5299603"/>
            <a:ext cx="7514033" cy="493712"/>
          </a:xfrm>
        </p:spPr>
        <p:txBody>
          <a:bodyPr>
            <a:normAutofit/>
          </a:bodyPr>
          <a:lstStyle>
            <a:lvl1pPr marL="0" indent="0" algn="ctr">
              <a:buNone/>
              <a:defRPr sz="1051"/>
            </a:lvl1pPr>
            <a:lvl2pPr marL="342891" indent="0">
              <a:buNone/>
              <a:defRPr sz="900"/>
            </a:lvl2pPr>
            <a:lvl3pPr marL="685783" indent="0">
              <a:buNone/>
              <a:defRPr sz="751"/>
            </a:lvl3pPr>
            <a:lvl4pPr marL="1028674" indent="0">
              <a:buNone/>
              <a:defRPr sz="675"/>
            </a:lvl4pPr>
            <a:lvl5pPr marL="1371566" indent="0">
              <a:buNone/>
              <a:defRPr sz="675"/>
            </a:lvl5pPr>
            <a:lvl6pPr marL="1714457" indent="0">
              <a:buNone/>
              <a:defRPr sz="675"/>
            </a:lvl6pPr>
            <a:lvl7pPr marL="2057349" indent="0">
              <a:buNone/>
              <a:defRPr sz="675"/>
            </a:lvl7pPr>
            <a:lvl8pPr marL="2400240" indent="0">
              <a:buNone/>
              <a:defRPr sz="675"/>
            </a:lvl8pPr>
            <a:lvl9pPr marL="2743131" indent="0">
              <a:buNone/>
              <a:defRPr sz="675"/>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706687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13237" y="685800"/>
            <a:ext cx="7514033" cy="3048000"/>
          </a:xfrm>
        </p:spPr>
        <p:txBody>
          <a:bodyPr anchor="ctr">
            <a:normAutofit/>
          </a:bodyPr>
          <a:lstStyle>
            <a:lvl1pPr algn="ct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113235" y="4343400"/>
            <a:ext cx="7514035"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5902305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198959" y="863024"/>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8170069" y="2819400"/>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1656159" y="685802"/>
            <a:ext cx="6742509"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827609" y="3428999"/>
            <a:ext cx="6399611" cy="381000"/>
          </a:xfrm>
        </p:spPr>
        <p:txBody>
          <a:bodyPr anchor="ctr">
            <a:normAutofit/>
          </a:bodyPr>
          <a:lstStyle>
            <a:lvl1pPr marL="0" indent="0">
              <a:buFontTx/>
              <a:buNone/>
              <a:defRPr sz="1351"/>
            </a:lvl1pPr>
            <a:lvl2pPr marL="342891" indent="0">
              <a:buFontTx/>
              <a:buNone/>
              <a:defRPr/>
            </a:lvl2pPr>
            <a:lvl3pPr marL="685783" indent="0">
              <a:buFontTx/>
              <a:buNone/>
              <a:defRPr/>
            </a:lvl3pPr>
            <a:lvl4pPr marL="1028674" indent="0">
              <a:buFontTx/>
              <a:buNone/>
              <a:defRPr/>
            </a:lvl4pPr>
            <a:lvl5pPr marL="1371566" indent="0">
              <a:buFontTx/>
              <a:buNone/>
              <a:defRPr/>
            </a:lvl5pPr>
          </a:lstStyle>
          <a:p>
            <a:pPr lvl="0"/>
            <a:r>
              <a:rPr lang="en-US"/>
              <a:t>Edit Master text styles</a:t>
            </a:r>
          </a:p>
        </p:txBody>
      </p:sp>
      <p:sp>
        <p:nvSpPr>
          <p:cNvPr id="3" name="Text Placeholder 2"/>
          <p:cNvSpPr>
            <a:spLocks noGrp="1"/>
          </p:cNvSpPr>
          <p:nvPr>
            <p:ph type="body" idx="1"/>
          </p:nvPr>
        </p:nvSpPr>
        <p:spPr>
          <a:xfrm>
            <a:off x="1113236" y="4343400"/>
            <a:ext cx="7514033" cy="1447800"/>
          </a:xfrm>
        </p:spPr>
        <p:txBody>
          <a:bodyPr anchor="ctr">
            <a:normAutofit/>
          </a:bodyPr>
          <a:lstStyle>
            <a:lvl1pPr marL="0" indent="0" algn="ct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5034242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13235" y="3308581"/>
            <a:ext cx="7514032" cy="1468800"/>
          </a:xfrm>
        </p:spPr>
        <p:txBody>
          <a:bodyPr anchor="b">
            <a:normAutofit/>
          </a:bodyPr>
          <a:lstStyle>
            <a:lvl1pPr algn="r">
              <a:defRPr sz="2400" b="0" cap="none"/>
            </a:lvl1pPr>
          </a:lstStyle>
          <a:p>
            <a:r>
              <a:rPr lang="en-US"/>
              <a:t>Click to edit Master title style</a:t>
            </a:r>
            <a:endParaRPr lang="en-US" dirty="0"/>
          </a:p>
        </p:txBody>
      </p:sp>
      <p:sp>
        <p:nvSpPr>
          <p:cNvPr id="3" name="Text Placeholder 2"/>
          <p:cNvSpPr>
            <a:spLocks noGrp="1"/>
          </p:cNvSpPr>
          <p:nvPr>
            <p:ph type="body" idx="1"/>
          </p:nvPr>
        </p:nvSpPr>
        <p:spPr>
          <a:xfrm>
            <a:off x="1113236" y="4777381"/>
            <a:ext cx="7514033" cy="860400"/>
          </a:xfrm>
        </p:spPr>
        <p:txBody>
          <a:bodyPr anchor="t">
            <a:normAutofit/>
          </a:bodyPr>
          <a:lstStyle>
            <a:lvl1pPr marL="0" indent="0" algn="r">
              <a:buNone/>
              <a:defRPr sz="1500">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0562821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198959" y="863024"/>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5" name="TextBox 14"/>
          <p:cNvSpPr txBox="1"/>
          <p:nvPr/>
        </p:nvSpPr>
        <p:spPr>
          <a:xfrm>
            <a:off x="8170069" y="2819400"/>
            <a:ext cx="457200" cy="584776"/>
          </a:xfrm>
          <a:prstGeom prst="rect">
            <a:avLst/>
          </a:prstGeom>
        </p:spPr>
        <p:txBody>
          <a:bodyPr vert="horz" lIns="68580" tIns="34291" rIns="68580" bIns="34291"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
        <p:nvSpPr>
          <p:cNvPr id="2" name="Title 1"/>
          <p:cNvSpPr>
            <a:spLocks noGrp="1"/>
          </p:cNvSpPr>
          <p:nvPr>
            <p:ph type="title"/>
          </p:nvPr>
        </p:nvSpPr>
        <p:spPr>
          <a:xfrm>
            <a:off x="1656159" y="685802"/>
            <a:ext cx="6742509" cy="2743199"/>
          </a:xfrm>
        </p:spPr>
        <p:txBody>
          <a:bodyPr anchor="ctr">
            <a:normAutofit/>
          </a:bodyPr>
          <a:lstStyle>
            <a:lvl1pPr algn="ctr">
              <a:defRPr sz="24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113237" y="3886200"/>
            <a:ext cx="7514033" cy="889000"/>
          </a:xfrm>
        </p:spPr>
        <p:txBody>
          <a:bodyPr vert="horz" lIns="91440" tIns="45720" rIns="91440" bIns="45720" rtlCol="0" anchor="b">
            <a:normAutofit/>
          </a:bodyPr>
          <a:lstStyle>
            <a:lvl1pPr algn="r">
              <a:buNone/>
              <a:defRPr lang="en-US" sz="1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236" y="4775200"/>
            <a:ext cx="7514033" cy="1016000"/>
          </a:xfrm>
        </p:spPr>
        <p:txBody>
          <a:bodyPr anchor="t">
            <a:normAutofit/>
          </a:bodyPr>
          <a:lstStyle>
            <a:lvl1pPr marL="0" indent="0" algn="r">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068574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13235" y="685802"/>
            <a:ext cx="7514035"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113235" y="3505200"/>
            <a:ext cx="7514035" cy="838200"/>
          </a:xfrm>
        </p:spPr>
        <p:txBody>
          <a:bodyPr vert="horz" lIns="91440" tIns="45720" rIns="91440" bIns="45720" rtlCol="0" anchor="b">
            <a:normAutofit/>
          </a:bodyPr>
          <a:lstStyle>
            <a:lvl1pPr>
              <a:buNone/>
              <a:defRPr lang="en-US" sz="21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1113235" y="4343400"/>
            <a:ext cx="7514035" cy="1447800"/>
          </a:xfrm>
        </p:spPr>
        <p:txBody>
          <a:bodyPr anchor="t">
            <a:normAutofit/>
          </a:bodyPr>
          <a:lstStyle>
            <a:lvl1pPr marL="0" indent="0" algn="l">
              <a:buNone/>
              <a:defRPr sz="1351">
                <a:solidFill>
                  <a:schemeClr val="tx1"/>
                </a:solidFill>
              </a:defRPr>
            </a:lvl1pPr>
            <a:lvl2pPr marL="342891" indent="0">
              <a:buNone/>
              <a:defRPr sz="1351">
                <a:solidFill>
                  <a:schemeClr val="tx1">
                    <a:tint val="75000"/>
                  </a:schemeClr>
                </a:solidFill>
              </a:defRPr>
            </a:lvl2pPr>
            <a:lvl3pPr marL="685783" indent="0">
              <a:buNone/>
              <a:defRPr sz="1200">
                <a:solidFill>
                  <a:schemeClr val="tx1">
                    <a:tint val="75000"/>
                  </a:schemeClr>
                </a:solidFill>
              </a:defRPr>
            </a:lvl3pPr>
            <a:lvl4pPr marL="1028674" indent="0">
              <a:buNone/>
              <a:defRPr sz="1051">
                <a:solidFill>
                  <a:schemeClr val="tx1">
                    <a:tint val="75000"/>
                  </a:schemeClr>
                </a:solidFill>
              </a:defRPr>
            </a:lvl4pPr>
            <a:lvl5pPr marL="1371566" indent="0">
              <a:buNone/>
              <a:defRPr sz="1051">
                <a:solidFill>
                  <a:schemeClr val="tx1">
                    <a:tint val="75000"/>
                  </a:schemeClr>
                </a:solidFill>
              </a:defRPr>
            </a:lvl5pPr>
            <a:lvl6pPr marL="1714457" indent="0">
              <a:buNone/>
              <a:defRPr sz="1051">
                <a:solidFill>
                  <a:schemeClr val="tx1">
                    <a:tint val="75000"/>
                  </a:schemeClr>
                </a:solidFill>
              </a:defRPr>
            </a:lvl6pPr>
            <a:lvl7pPr marL="2057349" indent="0">
              <a:buNone/>
              <a:defRPr sz="1051">
                <a:solidFill>
                  <a:schemeClr val="tx1">
                    <a:tint val="75000"/>
                  </a:schemeClr>
                </a:solidFill>
              </a:defRPr>
            </a:lvl7pPr>
            <a:lvl8pPr marL="2400240" indent="0">
              <a:buNone/>
              <a:defRPr sz="1051">
                <a:solidFill>
                  <a:schemeClr val="tx1">
                    <a:tint val="75000"/>
                  </a:schemeClr>
                </a:solidFill>
              </a:defRPr>
            </a:lvl8pPr>
            <a:lvl9pPr marL="2743131" indent="0">
              <a:buNone/>
              <a:defRPr sz="1051">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167043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583856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99493" y="685800"/>
            <a:ext cx="1327777"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13235" y="685800"/>
            <a:ext cx="6014807" cy="51054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442202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r>
              <a:rPr lang="en-US"/>
              <a:t>Name, Copyright Information</a:t>
            </a:r>
          </a:p>
        </p:txBody>
      </p:sp>
      <p:sp>
        <p:nvSpPr>
          <p:cNvPr id="5" name="Footer Placeholder 4"/>
          <p:cNvSpPr>
            <a:spLocks noGrp="1"/>
          </p:cNvSpPr>
          <p:nvPr>
            <p:ph type="ftr" sz="quarter" idx="11"/>
          </p:nvPr>
        </p:nvSpPr>
        <p:spPr/>
        <p:txBody>
          <a:bodyPr/>
          <a:lstStyle/>
          <a:p>
            <a:r>
              <a:rPr lang="en-US"/>
              <a:t>Name, Copyright Information</a:t>
            </a:r>
          </a:p>
        </p:txBody>
      </p:sp>
      <p:sp>
        <p:nvSpPr>
          <p:cNvPr id="6" name="Slide Number Placeholder 5"/>
          <p:cNvSpPr>
            <a:spLocks noGrp="1"/>
          </p:cNvSpPr>
          <p:nvPr>
            <p:ph type="sldNum" sz="quarter" idx="12"/>
          </p:nvPr>
        </p:nvSpPr>
        <p:spPr/>
        <p:txBody>
          <a:bodyPr/>
          <a:lstStyle/>
          <a:p>
            <a:fld id="{81DF819C-353F-A348-9CD5-312D288A3529}"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9"/>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1"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7"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1" y="1444295"/>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1444295"/>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r>
              <a:rPr lang="en-US" dirty="0"/>
              <a:t>Name, Copyright Information</a:t>
            </a:r>
          </a:p>
        </p:txBody>
      </p:sp>
      <p:sp>
        <p:nvSpPr>
          <p:cNvPr id="8" name="Footer Placeholder 7"/>
          <p:cNvSpPr>
            <a:spLocks noGrp="1"/>
          </p:cNvSpPr>
          <p:nvPr>
            <p:ph type="ftr" sz="quarter" idx="11"/>
          </p:nvPr>
        </p:nvSpPr>
        <p:spPr/>
        <p:txBody>
          <a:bodyPr/>
          <a:lstStyle/>
          <a:p>
            <a:r>
              <a:rPr lang="en-US"/>
              <a:t>Name, Copyright Information</a:t>
            </a:r>
          </a:p>
        </p:txBody>
      </p:sp>
      <p:sp>
        <p:nvSpPr>
          <p:cNvPr id="9" name="Slide Number Placeholder 8"/>
          <p:cNvSpPr>
            <a:spLocks noGrp="1"/>
          </p:cNvSpPr>
          <p:nvPr>
            <p:ph type="sldNum" sz="quarter" idx="12"/>
          </p:nvPr>
        </p:nvSpPr>
        <p:spPr/>
        <p:txBody>
          <a:bodyPr/>
          <a:lstStyle/>
          <a:p>
            <a:fld id="{81DF819C-353F-A348-9CD5-312D288A35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r>
              <a:rPr lang="en-US"/>
              <a:t>Name, Copyright Information</a:t>
            </a:r>
          </a:p>
        </p:txBody>
      </p:sp>
      <p:sp>
        <p:nvSpPr>
          <p:cNvPr id="4" name="Footer Placeholder 3"/>
          <p:cNvSpPr>
            <a:spLocks noGrp="1"/>
          </p:cNvSpPr>
          <p:nvPr>
            <p:ph type="ftr" sz="quarter" idx="11"/>
          </p:nvPr>
        </p:nvSpPr>
        <p:spPr/>
        <p:txBody>
          <a:bodyPr/>
          <a:lstStyle/>
          <a:p>
            <a:r>
              <a:rPr lang="en-US"/>
              <a:t>Name, Copyright Information</a:t>
            </a:r>
          </a:p>
        </p:txBody>
      </p:sp>
      <p:sp>
        <p:nvSpPr>
          <p:cNvPr id="5" name="Slide Number Placeholder 4"/>
          <p:cNvSpPr>
            <a:spLocks noGrp="1"/>
          </p:cNvSpPr>
          <p:nvPr>
            <p:ph type="sldNum" sz="quarter" idx="12"/>
          </p:nvPr>
        </p:nvSpPr>
        <p:spPr/>
        <p:txBody>
          <a:bodyPr/>
          <a:lstStyle/>
          <a:p>
            <a:fld id="{81DF819C-353F-A348-9CD5-312D288A3529}"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Name, Copyright Information</a:t>
            </a:r>
          </a:p>
        </p:txBody>
      </p:sp>
      <p:sp>
        <p:nvSpPr>
          <p:cNvPr id="3" name="Footer Placeholder 2"/>
          <p:cNvSpPr>
            <a:spLocks noGrp="1"/>
          </p:cNvSpPr>
          <p:nvPr>
            <p:ph type="ftr" sz="quarter" idx="11"/>
          </p:nvPr>
        </p:nvSpPr>
        <p:spPr/>
        <p:txBody>
          <a:bodyPr/>
          <a:lstStyle/>
          <a:p>
            <a:r>
              <a:rPr lang="en-US"/>
              <a:t>Name, Copyright Information</a:t>
            </a:r>
          </a:p>
        </p:txBody>
      </p:sp>
      <p:sp>
        <p:nvSpPr>
          <p:cNvPr id="4" name="Slide Number Placeholder 3"/>
          <p:cNvSpPr>
            <a:spLocks noGrp="1"/>
          </p:cNvSpPr>
          <p:nvPr>
            <p:ph type="sldNum" sz="quarter" idx="12"/>
          </p:nvPr>
        </p:nvSpPr>
        <p:spPr/>
        <p:txBody>
          <a:bodyPr/>
          <a:lstStyle/>
          <a:p>
            <a:fld id="{81DF819C-353F-A348-9CD5-312D288A3529}" type="slidenum">
              <a:rPr lang="en-US" smtClean="0"/>
              <a:pPr/>
              <a:t>‹#›</a:t>
            </a:fld>
            <a:endParaRPr lang="en-US"/>
          </a:p>
        </p:txBody>
      </p:sp>
      <p:pic>
        <p:nvPicPr>
          <p:cNvPr id="5" name="Picture 4" descr="C:\Users\kevin.c.lee\Desktop\untitled.png">
            <a:extLst>
              <a:ext uri="{FF2B5EF4-FFF2-40B4-BE49-F238E27FC236}">
                <a16:creationId xmlns:a16="http://schemas.microsoft.com/office/drawing/2014/main" id="{A68B9F67-8150-4C4E-9C95-B2D857600552}"/>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r>
              <a:rPr lang="en-US"/>
              <a:t>Name, Copyright Information</a:t>
            </a:r>
          </a:p>
        </p:txBody>
      </p:sp>
      <p:sp>
        <p:nvSpPr>
          <p:cNvPr id="6" name="Footer Placeholder 5"/>
          <p:cNvSpPr>
            <a:spLocks noGrp="1"/>
          </p:cNvSpPr>
          <p:nvPr>
            <p:ph type="ftr" sz="quarter" idx="11"/>
          </p:nvPr>
        </p:nvSpPr>
        <p:spPr/>
        <p:txBody>
          <a:bodyPr/>
          <a:lstStyle/>
          <a:p>
            <a:r>
              <a:rPr lang="en-US"/>
              <a:t>Name, Copyright Information</a:t>
            </a:r>
          </a:p>
        </p:txBody>
      </p:sp>
      <p:sp>
        <p:nvSpPr>
          <p:cNvPr id="7" name="Slide Number Placeholder 6"/>
          <p:cNvSpPr>
            <a:spLocks noGrp="1"/>
          </p:cNvSpPr>
          <p:nvPr>
            <p:ph type="sldNum" sz="quarter" idx="12"/>
          </p:nvPr>
        </p:nvSpPr>
        <p:spPr/>
        <p:txBody>
          <a:bodyPr/>
          <a:lstStyle/>
          <a:p>
            <a:fld id="{81DF819C-353F-A348-9CD5-312D288A352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3"/>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r>
              <a:rPr lang="en-US"/>
              <a:t>Name, Copyright Information</a:t>
            </a:r>
          </a:p>
        </p:txBody>
      </p:sp>
      <p:sp>
        <p:nvSpPr>
          <p:cNvPr id="6" name="Footer Placeholder 5"/>
          <p:cNvSpPr>
            <a:spLocks noGrp="1"/>
          </p:cNvSpPr>
          <p:nvPr>
            <p:ph type="ftr" sz="quarter" idx="11"/>
          </p:nvPr>
        </p:nvSpPr>
        <p:spPr>
          <a:xfrm>
            <a:off x="4380073" y="6407945"/>
            <a:ext cx="2350681" cy="365125"/>
          </a:xfrm>
        </p:spPr>
        <p:txBody>
          <a:bodyPr/>
          <a:lstStyle>
            <a:lvl1pPr>
              <a:defRPr>
                <a:solidFill>
                  <a:schemeClr val="tx1"/>
                </a:solidFill>
              </a:defRPr>
            </a:lvl1pPr>
            <a:extLst/>
          </a:lstStyle>
          <a:p>
            <a:r>
              <a:rPr lang="en-US"/>
              <a:t>Name, Copyright Information</a:t>
            </a: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1DF819C-353F-A348-9CD5-312D288A3529}" type="slidenum">
              <a:rPr lang="en-US" smtClean="0"/>
              <a:pPr/>
              <a:t>‹#›</a:t>
            </a:fld>
            <a:endParaRPr lang="en-US"/>
          </a:p>
        </p:txBody>
      </p:sp>
      <p:sp>
        <p:nvSpPr>
          <p:cNvPr id="2" name="Title 1"/>
          <p:cNvSpPr>
            <a:spLocks noGrp="1"/>
          </p:cNvSpPr>
          <p:nvPr>
            <p:ph type="title"/>
          </p:nvPr>
        </p:nvSpPr>
        <p:spPr>
          <a:xfrm>
            <a:off x="228600" y="4865123"/>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ight Triangle 9"/>
          <p:cNvSpPr>
            <a:spLocks/>
          </p:cNvSpPr>
          <p:nvPr/>
        </p:nvSpPr>
        <p:spPr bwMode="auto">
          <a:xfrm>
            <a:off x="-6043" y="5791254"/>
            <a:ext cx="3402315"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1" name="Straight Connector 10"/>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sz="180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7"/>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Right Triangle 13"/>
          <p:cNvSpPr>
            <a:spLocks/>
          </p:cNvSpPr>
          <p:nvPr/>
        </p:nvSpPr>
        <p:spPr bwMode="auto">
          <a:xfrm>
            <a:off x="-6043" y="5791254"/>
            <a:ext cx="3402315"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sz="1800"/>
          </a:p>
        </p:txBody>
      </p:sp>
      <p:cxnSp>
        <p:nvCxnSpPr>
          <p:cNvPr id="15" name="Straight Connector 14"/>
          <p:cNvCxnSpPr/>
          <p:nvPr/>
        </p:nvCxnSpPr>
        <p:spPr>
          <a:xfrm>
            <a:off x="-9237" y="5787739"/>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9"/>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r>
              <a:rPr lang="en-US"/>
              <a:t>Name, Copyright Information</a:t>
            </a:r>
          </a:p>
        </p:txBody>
      </p:sp>
      <p:sp>
        <p:nvSpPr>
          <p:cNvPr id="22" name="Footer Placeholder 21"/>
          <p:cNvSpPr>
            <a:spLocks noGrp="1"/>
          </p:cNvSpPr>
          <p:nvPr>
            <p:ph type="ftr" sz="quarter" idx="3"/>
          </p:nvPr>
        </p:nvSpPr>
        <p:spPr>
          <a:xfrm>
            <a:off x="4380073" y="6407945"/>
            <a:ext cx="2350681" cy="365125"/>
          </a:xfrm>
          <a:prstGeom prst="rect">
            <a:avLst/>
          </a:prstGeom>
        </p:spPr>
        <p:txBody>
          <a:bodyPr vert="horz" anchor="b"/>
          <a:lstStyle>
            <a:lvl1pPr algn="r" eaLnBrk="1" latinLnBrk="0" hangingPunct="1">
              <a:defRPr kumimoji="0" sz="1000">
                <a:solidFill>
                  <a:schemeClr val="tx1"/>
                </a:solidFill>
              </a:defRPr>
            </a:lvl1pPr>
            <a:extLst/>
          </a:lstStyle>
          <a:p>
            <a:r>
              <a:rPr lang="en-US"/>
              <a:t>Name, Copyright Information</a:t>
            </a:r>
            <a:endParaRPr lang="en-US" dirty="0"/>
          </a:p>
        </p:txBody>
      </p:sp>
      <p:sp>
        <p:nvSpPr>
          <p:cNvPr id="18" name="Slide Number Placeholder 17"/>
          <p:cNvSpPr>
            <a:spLocks noGrp="1"/>
          </p:cNvSpPr>
          <p:nvPr>
            <p:ph type="sldNum" sz="quarter" idx="4"/>
          </p:nvPr>
        </p:nvSpPr>
        <p:spPr>
          <a:xfrm>
            <a:off x="8647272" y="6407945"/>
            <a:ext cx="365760" cy="365125"/>
          </a:xfrm>
          <a:prstGeom prst="rect">
            <a:avLst/>
          </a:prstGeom>
        </p:spPr>
        <p:txBody>
          <a:bodyPr vert="horz" anchor="b"/>
          <a:lstStyle>
            <a:lvl1pPr algn="r" eaLnBrk="1" latinLnBrk="0" hangingPunct="1">
              <a:defRPr kumimoji="0" sz="1000" b="0">
                <a:solidFill>
                  <a:schemeClr val="tx1"/>
                </a:solidFill>
              </a:defRPr>
            </a:lvl1pPr>
            <a:extLst/>
          </a:lstStyle>
          <a:p>
            <a:fld id="{81DF819C-353F-A348-9CD5-312D288A352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14" r:id="rId1"/>
    <p:sldLayoutId id="2147483915" r:id="rId2"/>
    <p:sldLayoutId id="2147483916" r:id="rId3"/>
    <p:sldLayoutId id="2147483917" r:id="rId4"/>
    <p:sldLayoutId id="2147483918" r:id="rId5"/>
    <p:sldLayoutId id="2147483919" r:id="rId6"/>
    <p:sldLayoutId id="2147483920" r:id="rId7"/>
    <p:sldLayoutId id="2147483921" r:id="rId8"/>
    <p:sldLayoutId id="2147483922" r:id="rId9"/>
    <p:sldLayoutId id="2147483923" r:id="rId10"/>
    <p:sldLayoutId id="2147483924" r:id="rId11"/>
  </p:sldLayoutIdLst>
  <p:hf sldNum="0" hdr="0" ftr="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51" indent="-256026"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76" indent="-228594"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15" indent="-228594" algn="l" rtl="0" eaLnBrk="1" latinLnBrk="0" hangingPunct="1">
        <a:spcBef>
          <a:spcPts val="351"/>
        </a:spcBef>
        <a:buClr>
          <a:schemeClr val="accent2"/>
        </a:buClr>
        <a:buSzPct val="100000"/>
        <a:buFont typeface="Wingdings 2"/>
        <a:buChar char=""/>
        <a:defRPr kumimoji="0" sz="2100" kern="1200">
          <a:solidFill>
            <a:schemeClr val="tx1"/>
          </a:solidFill>
          <a:latin typeface="+mn-lt"/>
          <a:ea typeface="+mn-ea"/>
          <a:cs typeface="+mn-cs"/>
        </a:defRPr>
      </a:lvl3pPr>
      <a:lvl4pPr marL="1142971" indent="-228594" algn="l" rtl="0" eaLnBrk="1" latinLnBrk="0" hangingPunct="1">
        <a:spcBef>
          <a:spcPts val="351"/>
        </a:spcBef>
        <a:buClr>
          <a:schemeClr val="accent2"/>
        </a:buClr>
        <a:buFont typeface="Wingdings 2"/>
        <a:buChar char=""/>
        <a:defRPr kumimoji="0" sz="1900" kern="1200">
          <a:solidFill>
            <a:schemeClr val="tx1"/>
          </a:solidFill>
          <a:latin typeface="+mn-lt"/>
          <a:ea typeface="+mn-ea"/>
          <a:cs typeface="+mn-cs"/>
        </a:defRPr>
      </a:lvl4pPr>
      <a:lvl5pPr marL="1371566" indent="-228594" algn="l" rtl="0" eaLnBrk="1" latinLnBrk="0" hangingPunct="1">
        <a:spcBef>
          <a:spcPts val="351"/>
        </a:spcBef>
        <a:buClr>
          <a:schemeClr val="accent2"/>
        </a:buClr>
        <a:buFont typeface="Wingdings 2"/>
        <a:buChar char=""/>
        <a:defRPr kumimoji="0" sz="1800" kern="1200">
          <a:solidFill>
            <a:schemeClr val="tx1"/>
          </a:solidFill>
          <a:latin typeface="+mn-lt"/>
          <a:ea typeface="+mn-ea"/>
          <a:cs typeface="+mn-cs"/>
        </a:defRPr>
      </a:lvl5pPr>
      <a:lvl6pPr marL="1600160" indent="-228594" algn="l" rtl="0" eaLnBrk="1" latinLnBrk="0" hangingPunct="1">
        <a:spcBef>
          <a:spcPts val="351"/>
        </a:spcBef>
        <a:buClr>
          <a:schemeClr val="accent3"/>
        </a:buClr>
        <a:buFont typeface="Wingdings 2"/>
        <a:buChar char=""/>
        <a:defRPr kumimoji="0" sz="1800" kern="1200">
          <a:solidFill>
            <a:schemeClr val="tx1"/>
          </a:solidFill>
          <a:latin typeface="+mn-lt"/>
          <a:ea typeface="+mn-ea"/>
          <a:cs typeface="+mn-cs"/>
        </a:defRPr>
      </a:lvl6pPr>
      <a:lvl7pPr marL="1828754"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7pPr>
      <a:lvl8pPr marL="2057349" indent="-228594" algn="l" rtl="0" eaLnBrk="1" latinLnBrk="0" hangingPunct="1">
        <a:spcBef>
          <a:spcPts val="351"/>
        </a:spcBef>
        <a:buClr>
          <a:schemeClr val="accent3"/>
        </a:buClr>
        <a:buFont typeface="Wingdings 2"/>
        <a:buChar char=""/>
        <a:defRPr kumimoji="0" sz="1600" kern="1200">
          <a:solidFill>
            <a:schemeClr val="tx1"/>
          </a:solidFill>
          <a:latin typeface="+mn-lt"/>
          <a:ea typeface="+mn-ea"/>
          <a:cs typeface="+mn-cs"/>
        </a:defRPr>
      </a:lvl8pPr>
      <a:lvl9pPr marL="2285943" indent="-228594" algn="l" rtl="0" eaLnBrk="1" latinLnBrk="0" hangingPunct="1">
        <a:spcBef>
          <a:spcPts val="351"/>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189" algn="l" rtl="0" eaLnBrk="1" latinLnBrk="0" hangingPunct="1">
        <a:defRPr kumimoji="0" kern="1200">
          <a:solidFill>
            <a:schemeClr val="tx1"/>
          </a:solidFill>
          <a:latin typeface="+mn-lt"/>
          <a:ea typeface="+mn-ea"/>
          <a:cs typeface="+mn-cs"/>
        </a:defRPr>
      </a:lvl2pPr>
      <a:lvl3pPr marL="914377" algn="l" rtl="0" eaLnBrk="1" latinLnBrk="0" hangingPunct="1">
        <a:defRPr kumimoji="0" kern="1200">
          <a:solidFill>
            <a:schemeClr val="tx1"/>
          </a:solidFill>
          <a:latin typeface="+mn-lt"/>
          <a:ea typeface="+mn-ea"/>
          <a:cs typeface="+mn-cs"/>
        </a:defRPr>
      </a:lvl3pPr>
      <a:lvl4pPr marL="1371566" algn="l" rtl="0" eaLnBrk="1" latinLnBrk="0" hangingPunct="1">
        <a:defRPr kumimoji="0" kern="1200">
          <a:solidFill>
            <a:schemeClr val="tx1"/>
          </a:solidFill>
          <a:latin typeface="+mn-lt"/>
          <a:ea typeface="+mn-ea"/>
          <a:cs typeface="+mn-cs"/>
        </a:defRPr>
      </a:lvl4pPr>
      <a:lvl5pPr marL="1828754" algn="l" rtl="0" eaLnBrk="1" latinLnBrk="0" hangingPunct="1">
        <a:defRPr kumimoji="0" kern="1200">
          <a:solidFill>
            <a:schemeClr val="tx1"/>
          </a:solidFill>
          <a:latin typeface="+mn-lt"/>
          <a:ea typeface="+mn-ea"/>
          <a:cs typeface="+mn-cs"/>
        </a:defRPr>
      </a:lvl5pPr>
      <a:lvl6pPr marL="2285943" algn="l" rtl="0" eaLnBrk="1" latinLnBrk="0" hangingPunct="1">
        <a:defRPr kumimoji="0" kern="1200">
          <a:solidFill>
            <a:schemeClr val="tx1"/>
          </a:solidFill>
          <a:latin typeface="+mn-lt"/>
          <a:ea typeface="+mn-ea"/>
          <a:cs typeface="+mn-cs"/>
        </a:defRPr>
      </a:lvl6pPr>
      <a:lvl7pPr marL="2743131" algn="l" rtl="0" eaLnBrk="1" latinLnBrk="0" hangingPunct="1">
        <a:defRPr kumimoji="0" kern="1200">
          <a:solidFill>
            <a:schemeClr val="tx1"/>
          </a:solidFill>
          <a:latin typeface="+mn-lt"/>
          <a:ea typeface="+mn-ea"/>
          <a:cs typeface="+mn-cs"/>
        </a:defRPr>
      </a:lvl7pPr>
      <a:lvl8pPr marL="3200320" algn="l" rtl="0" eaLnBrk="1" latinLnBrk="0" hangingPunct="1">
        <a:defRPr kumimoji="0" kern="1200">
          <a:solidFill>
            <a:schemeClr val="tx1"/>
          </a:solidFill>
          <a:latin typeface="+mn-lt"/>
          <a:ea typeface="+mn-ea"/>
          <a:cs typeface="+mn-cs"/>
        </a:defRPr>
      </a:lvl8pPr>
      <a:lvl9pPr marL="3657509"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13109" y="2"/>
            <a:ext cx="1827611"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113235" y="685802"/>
            <a:ext cx="7514035"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13233" y="2667001"/>
            <a:ext cx="7514035" cy="3124201"/>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99492" y="5883277"/>
            <a:ext cx="857251"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B61BEF0D-F0BB-DE4B-95CE-6DB70DBA9567}" type="datetimeFigureOut">
              <a:rPr lang="en-US" dirty="0"/>
              <a:pPr/>
              <a:t>7/28/2025</a:t>
            </a:fld>
            <a:endParaRPr lang="en-US" dirty="0"/>
          </a:p>
        </p:txBody>
      </p:sp>
      <p:sp>
        <p:nvSpPr>
          <p:cNvPr id="5" name="Footer Placeholder 4"/>
          <p:cNvSpPr>
            <a:spLocks noGrp="1"/>
          </p:cNvSpPr>
          <p:nvPr>
            <p:ph type="ftr" sz="quarter" idx="3"/>
          </p:nvPr>
        </p:nvSpPr>
        <p:spPr>
          <a:xfrm>
            <a:off x="1929211" y="5883277"/>
            <a:ext cx="5313133" cy="365125"/>
          </a:xfrm>
          <a:prstGeom prst="rect">
            <a:avLst/>
          </a:prstGeom>
        </p:spPr>
        <p:txBody>
          <a:bodyPr vert="horz" lIns="91440" tIns="45720" rIns="91440" bIns="45720" rtlCol="0" anchor="ctr"/>
          <a:lstStyle>
            <a:lvl1pPr algn="l">
              <a:defRPr sz="751"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8213894" y="5883277"/>
            <a:ext cx="413375" cy="365125"/>
          </a:xfrm>
          <a:prstGeom prst="rect">
            <a:avLst/>
          </a:prstGeom>
        </p:spPr>
        <p:txBody>
          <a:bodyPr vert="horz" lIns="91440" tIns="45720" rIns="91440" bIns="45720" rtlCol="0" anchor="ctr"/>
          <a:lstStyle>
            <a:lvl1pPr algn="r">
              <a:defRPr sz="751" b="0" i="0">
                <a:solidFill>
                  <a:schemeClr val="tx1"/>
                </a:solidFill>
                <a:effectLst/>
                <a:latin typeface="+mn-lt"/>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736932902"/>
      </p:ext>
    </p:extLst>
  </p:cSld>
  <p:clrMap bg1="lt1" tx1="dk1" bg2="lt2" tx2="dk2" accent1="accent1" accent2="accent2" accent3="accent3" accent4="accent4" accent5="accent5" accent6="accent6" hlink="hlink" folHlink="folHlink"/>
  <p:sldLayoutIdLst>
    <p:sldLayoutId id="2147483926" r:id="rId1"/>
    <p:sldLayoutId id="2147483927" r:id="rId2"/>
    <p:sldLayoutId id="2147483928" r:id="rId3"/>
    <p:sldLayoutId id="2147483929" r:id="rId4"/>
    <p:sldLayoutId id="2147483930" r:id="rId5"/>
    <p:sldLayoutId id="2147483931" r:id="rId6"/>
    <p:sldLayoutId id="2147483932" r:id="rId7"/>
    <p:sldLayoutId id="2147483933" r:id="rId8"/>
    <p:sldLayoutId id="2147483934" r:id="rId9"/>
    <p:sldLayoutId id="2147483935" r:id="rId10"/>
    <p:sldLayoutId id="2147483936" r:id="rId11"/>
    <p:sldLayoutId id="2147483937" r:id="rId12"/>
    <p:sldLayoutId id="2147483938" r:id="rId13"/>
    <p:sldLayoutId id="2147483939" r:id="rId14"/>
    <p:sldLayoutId id="2147483940" r:id="rId15"/>
    <p:sldLayoutId id="2147483941" r:id="rId16"/>
    <p:sldLayoutId id="2147483942" r:id="rId17"/>
  </p:sldLayoutIdLst>
  <p:txStyles>
    <p:titleStyle>
      <a:lvl1pPr algn="ctr" defTabSz="342891" rtl="0" eaLnBrk="1" latinLnBrk="0" hangingPunct="1">
        <a:spcBef>
          <a:spcPct val="0"/>
        </a:spcBef>
        <a:buNone/>
        <a:defRPr sz="3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14308" indent="-214308" algn="l" defTabSz="342891" rtl="0" eaLnBrk="1" latinLnBrk="0" hangingPunct="1">
        <a:spcBef>
          <a:spcPct val="20000"/>
        </a:spcBef>
        <a:spcAft>
          <a:spcPts val="451"/>
        </a:spcAft>
        <a:buClr>
          <a:schemeClr val="accent1">
            <a:lumMod val="75000"/>
          </a:schemeClr>
        </a:buClr>
        <a:buSzPct val="145000"/>
        <a:buFont typeface="Arial"/>
        <a:buChar char="•"/>
        <a:defRPr sz="1800" kern="1200" cap="none">
          <a:solidFill>
            <a:schemeClr val="tx1"/>
          </a:solidFill>
          <a:effectLst/>
          <a:latin typeface="+mn-lt"/>
          <a:ea typeface="+mn-ea"/>
          <a:cs typeface="+mn-cs"/>
        </a:defRPr>
      </a:lvl1pPr>
      <a:lvl2pPr marL="557199" indent="-214308" algn="l" defTabSz="342891" rtl="0" eaLnBrk="1" latinLnBrk="0" hangingPunct="1">
        <a:spcBef>
          <a:spcPct val="20000"/>
        </a:spcBef>
        <a:spcAft>
          <a:spcPts val="451"/>
        </a:spcAft>
        <a:buClr>
          <a:schemeClr val="accent1">
            <a:lumMod val="75000"/>
          </a:schemeClr>
        </a:buClr>
        <a:buSzPct val="145000"/>
        <a:buFont typeface="Arial"/>
        <a:buChar char="•"/>
        <a:defRPr sz="1500" kern="1200" cap="none">
          <a:solidFill>
            <a:schemeClr val="tx1"/>
          </a:solidFill>
          <a:effectLst/>
          <a:latin typeface="+mn-lt"/>
          <a:ea typeface="+mn-ea"/>
          <a:cs typeface="+mn-cs"/>
        </a:defRPr>
      </a:lvl2pPr>
      <a:lvl3pPr marL="900091" indent="-214308" algn="l" defTabSz="342891" rtl="0" eaLnBrk="1" latinLnBrk="0" hangingPunct="1">
        <a:spcBef>
          <a:spcPct val="20000"/>
        </a:spcBef>
        <a:spcAft>
          <a:spcPts val="451"/>
        </a:spcAft>
        <a:buClr>
          <a:schemeClr val="accent1">
            <a:lumMod val="75000"/>
          </a:schemeClr>
        </a:buClr>
        <a:buSzPct val="145000"/>
        <a:buFont typeface="Arial"/>
        <a:buChar char="•"/>
        <a:defRPr sz="1351" kern="1200" cap="none">
          <a:solidFill>
            <a:schemeClr val="tx1"/>
          </a:solidFill>
          <a:effectLst/>
          <a:latin typeface="+mn-lt"/>
          <a:ea typeface="+mn-ea"/>
          <a:cs typeface="+mn-cs"/>
        </a:defRPr>
      </a:lvl3pPr>
      <a:lvl4pPr marL="1157259" indent="-128585" algn="l" defTabSz="342891" rtl="0" eaLnBrk="1" latinLnBrk="0" hangingPunct="1">
        <a:spcBef>
          <a:spcPct val="20000"/>
        </a:spcBef>
        <a:spcAft>
          <a:spcPts val="451"/>
        </a:spcAft>
        <a:buClr>
          <a:schemeClr val="accent1">
            <a:lumMod val="75000"/>
          </a:schemeClr>
        </a:buClr>
        <a:buSzPct val="145000"/>
        <a:buFont typeface="Arial"/>
        <a:buChar char="•"/>
        <a:defRPr sz="1200" kern="1200" cap="none">
          <a:solidFill>
            <a:schemeClr val="tx1"/>
          </a:solidFill>
          <a:effectLst/>
          <a:latin typeface="+mn-lt"/>
          <a:ea typeface="+mn-ea"/>
          <a:cs typeface="+mn-cs"/>
        </a:defRPr>
      </a:lvl4pPr>
      <a:lvl5pPr marL="1500150" indent="-128585"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5pPr>
      <a:lvl6pPr marL="1885904"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6pPr>
      <a:lvl7pPr marL="2228795"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7pPr>
      <a:lvl8pPr marL="2571686"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8pPr>
      <a:lvl9pPr marL="2914578" indent="-171446" algn="l" defTabSz="342891" rtl="0" eaLnBrk="1" latinLnBrk="0" hangingPunct="1">
        <a:spcBef>
          <a:spcPct val="20000"/>
        </a:spcBef>
        <a:spcAft>
          <a:spcPts val="451"/>
        </a:spcAft>
        <a:buClr>
          <a:schemeClr val="accent1">
            <a:lumMod val="75000"/>
          </a:schemeClr>
        </a:buClr>
        <a:buSzPct val="145000"/>
        <a:buFont typeface="Arial"/>
        <a:buChar char="•"/>
        <a:defRPr sz="1051" kern="1200" cap="none">
          <a:solidFill>
            <a:schemeClr val="tx1"/>
          </a:solidFill>
          <a:effectLst/>
          <a:latin typeface="+mn-lt"/>
          <a:ea typeface="+mn-ea"/>
          <a:cs typeface="+mn-cs"/>
        </a:defRPr>
      </a:lvl9pPr>
    </p:bodyStyle>
    <p:otherStyle>
      <a:defPPr>
        <a:defRPr lang="en-US"/>
      </a:defPPr>
      <a:lvl1pPr marL="0" algn="l" defTabSz="342891" rtl="0" eaLnBrk="1" latinLnBrk="0" hangingPunct="1">
        <a:defRPr sz="1351" kern="1200">
          <a:solidFill>
            <a:schemeClr val="tx1"/>
          </a:solidFill>
          <a:latin typeface="+mn-lt"/>
          <a:ea typeface="+mn-ea"/>
          <a:cs typeface="+mn-cs"/>
        </a:defRPr>
      </a:lvl1pPr>
      <a:lvl2pPr marL="342891" algn="l" defTabSz="342891" rtl="0" eaLnBrk="1" latinLnBrk="0" hangingPunct="1">
        <a:defRPr sz="1351" kern="1200">
          <a:solidFill>
            <a:schemeClr val="tx1"/>
          </a:solidFill>
          <a:latin typeface="+mn-lt"/>
          <a:ea typeface="+mn-ea"/>
          <a:cs typeface="+mn-cs"/>
        </a:defRPr>
      </a:lvl2pPr>
      <a:lvl3pPr marL="685783" algn="l" defTabSz="342891" rtl="0" eaLnBrk="1" latinLnBrk="0" hangingPunct="1">
        <a:defRPr sz="1351" kern="1200">
          <a:solidFill>
            <a:schemeClr val="tx1"/>
          </a:solidFill>
          <a:latin typeface="+mn-lt"/>
          <a:ea typeface="+mn-ea"/>
          <a:cs typeface="+mn-cs"/>
        </a:defRPr>
      </a:lvl3pPr>
      <a:lvl4pPr marL="1028674" algn="l" defTabSz="342891" rtl="0" eaLnBrk="1" latinLnBrk="0" hangingPunct="1">
        <a:defRPr sz="1351" kern="1200">
          <a:solidFill>
            <a:schemeClr val="tx1"/>
          </a:solidFill>
          <a:latin typeface="+mn-lt"/>
          <a:ea typeface="+mn-ea"/>
          <a:cs typeface="+mn-cs"/>
        </a:defRPr>
      </a:lvl4pPr>
      <a:lvl5pPr marL="1371566" algn="l" defTabSz="342891" rtl="0" eaLnBrk="1" latinLnBrk="0" hangingPunct="1">
        <a:defRPr sz="1351" kern="1200">
          <a:solidFill>
            <a:schemeClr val="tx1"/>
          </a:solidFill>
          <a:latin typeface="+mn-lt"/>
          <a:ea typeface="+mn-ea"/>
          <a:cs typeface="+mn-cs"/>
        </a:defRPr>
      </a:lvl5pPr>
      <a:lvl6pPr marL="1714457" algn="l" defTabSz="342891" rtl="0" eaLnBrk="1" latinLnBrk="0" hangingPunct="1">
        <a:defRPr sz="1351" kern="1200">
          <a:solidFill>
            <a:schemeClr val="tx1"/>
          </a:solidFill>
          <a:latin typeface="+mn-lt"/>
          <a:ea typeface="+mn-ea"/>
          <a:cs typeface="+mn-cs"/>
        </a:defRPr>
      </a:lvl6pPr>
      <a:lvl7pPr marL="2057349" algn="l" defTabSz="342891" rtl="0" eaLnBrk="1" latinLnBrk="0" hangingPunct="1">
        <a:defRPr sz="1351" kern="1200">
          <a:solidFill>
            <a:schemeClr val="tx1"/>
          </a:solidFill>
          <a:latin typeface="+mn-lt"/>
          <a:ea typeface="+mn-ea"/>
          <a:cs typeface="+mn-cs"/>
        </a:defRPr>
      </a:lvl7pPr>
      <a:lvl8pPr marL="2400240" algn="l" defTabSz="342891" rtl="0" eaLnBrk="1" latinLnBrk="0" hangingPunct="1">
        <a:defRPr sz="1351" kern="1200">
          <a:solidFill>
            <a:schemeClr val="tx1"/>
          </a:solidFill>
          <a:latin typeface="+mn-lt"/>
          <a:ea typeface="+mn-ea"/>
          <a:cs typeface="+mn-cs"/>
        </a:defRPr>
      </a:lvl8pPr>
      <a:lvl9pPr marL="2743131" algn="l" defTabSz="342891" rtl="0" eaLnBrk="1" latinLnBrk="0" hangingPunct="1">
        <a:defRPr sz="135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lum bright="70000" contrast="-70000"/>
          </a:blip>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0F07-45B8-4187-8E7F-F92C6C17CFA9}"/>
              </a:ext>
            </a:extLst>
          </p:cNvPr>
          <p:cNvSpPr>
            <a:spLocks noGrp="1"/>
          </p:cNvSpPr>
          <p:nvPr>
            <p:ph type="ctrTitle"/>
          </p:nvPr>
        </p:nvSpPr>
        <p:spPr>
          <a:xfrm>
            <a:off x="1270660" y="1486916"/>
            <a:ext cx="7873340" cy="2616199"/>
          </a:xfrm>
        </p:spPr>
        <p:txBody>
          <a:bodyPr>
            <a:normAutofit/>
          </a:bodyPr>
          <a:lstStyle/>
          <a:p>
            <a:pPr algn="ctr"/>
            <a:r>
              <a:rPr lang="en-US" sz="4800" dirty="0">
                <a:latin typeface="Arial" panose="020B0604020202020204" pitchFamily="34" charset="0"/>
                <a:cs typeface="Arial" panose="020B0604020202020204" pitchFamily="34" charset="0"/>
              </a:rPr>
              <a:t>Biblical Counseling </a:t>
            </a:r>
            <a:r>
              <a:rPr lang="en-US" sz="4800">
                <a:latin typeface="Arial" panose="020B0604020202020204" pitchFamily="34" charset="0"/>
                <a:cs typeface="Arial" panose="020B0604020202020204" pitchFamily="34" charset="0"/>
              </a:rPr>
              <a:t>Fundamentals Summary</a:t>
            </a:r>
            <a:br>
              <a:rPr lang="en-US" sz="4800" dirty="0">
                <a:latin typeface="Arial" panose="020B0604020202020204" pitchFamily="34" charset="0"/>
                <a:cs typeface="Arial" panose="020B0604020202020204" pitchFamily="34" charset="0"/>
              </a:rPr>
            </a:br>
            <a:endParaRPr lang="en-US" sz="4800"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A4E76B93-63A5-4B4B-811F-72C9E1782F1B}"/>
              </a:ext>
            </a:extLst>
          </p:cNvPr>
          <p:cNvSpPr txBox="1"/>
          <p:nvPr/>
        </p:nvSpPr>
        <p:spPr>
          <a:xfrm>
            <a:off x="5234770" y="6469352"/>
            <a:ext cx="1505861" cy="369332"/>
          </a:xfrm>
          <a:prstGeom prst="rect">
            <a:avLst/>
          </a:prstGeom>
          <a:noFill/>
        </p:spPr>
        <p:txBody>
          <a:bodyPr wrap="none" rtlCol="0">
            <a:spAutoFit/>
          </a:bodyPr>
          <a:lstStyle/>
          <a:p>
            <a:r>
              <a:rPr lang="en-US" b="1" dirty="0"/>
              <a:t>April 30, 2025</a:t>
            </a:r>
          </a:p>
        </p:txBody>
      </p:sp>
      <p:pic>
        <p:nvPicPr>
          <p:cNvPr id="4" name="Picture 3">
            <a:extLst>
              <a:ext uri="{FF2B5EF4-FFF2-40B4-BE49-F238E27FC236}">
                <a16:creationId xmlns:a16="http://schemas.microsoft.com/office/drawing/2014/main" id="{C93B4450-0FD6-B460-F295-8B5166C4F4CA}"/>
              </a:ext>
            </a:extLst>
          </p:cNvPr>
          <p:cNvPicPr>
            <a:picLocks noChangeAspect="1"/>
          </p:cNvPicPr>
          <p:nvPr/>
        </p:nvPicPr>
        <p:blipFill>
          <a:blip r:embed="rId3"/>
          <a:stretch>
            <a:fillRect/>
          </a:stretch>
        </p:blipFill>
        <p:spPr>
          <a:xfrm>
            <a:off x="3632405" y="3429000"/>
            <a:ext cx="2731245" cy="2609314"/>
          </a:xfrm>
          <a:prstGeom prst="rect">
            <a:avLst/>
          </a:prstGeom>
        </p:spPr>
      </p:pic>
    </p:spTree>
    <p:extLst>
      <p:ext uri="{BB962C8B-B14F-4D97-AF65-F5344CB8AC3E}">
        <p14:creationId xmlns:p14="http://schemas.microsoft.com/office/powerpoint/2010/main" val="831257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31648" y="1645550"/>
            <a:ext cx="8912352" cy="5170646"/>
          </a:xfrm>
          <a:prstGeom prst="rect">
            <a:avLst/>
          </a:prstGeom>
        </p:spPr>
        <p:txBody>
          <a:bodyPr wrap="square">
            <a:spAutoFit/>
          </a:bodyPr>
          <a:lstStyle/>
          <a:p>
            <a:endParaRPr lang="en-US" sz="1400" b="1" u="sng" dirty="0">
              <a:latin typeface="Arial" panose="020B0604020202020204" pitchFamily="34" charset="0"/>
              <a:cs typeface="Arial" panose="020B0604020202020204" pitchFamily="34" charset="0"/>
            </a:endParaRPr>
          </a:p>
          <a:p>
            <a:r>
              <a:rPr lang="en-US" sz="1400" b="1" u="sng" dirty="0">
                <a:latin typeface="Arial" panose="020B0604020202020204" pitchFamily="34" charset="0"/>
                <a:cs typeface="Arial" panose="020B0604020202020204" pitchFamily="34" charset="0"/>
              </a:rPr>
              <a:t>2 Timothy 3:16-17</a:t>
            </a:r>
            <a:r>
              <a:rPr lang="en-US" sz="1400" b="1" dirty="0">
                <a:latin typeface="Arial" panose="020B0604020202020204" pitchFamily="34" charset="0"/>
                <a:cs typeface="Arial" panose="020B0604020202020204" pitchFamily="34" charset="0"/>
              </a:rPr>
              <a:t> - </a:t>
            </a:r>
            <a:r>
              <a:rPr lang="en-US" sz="1400" i="1" dirty="0">
                <a:latin typeface="Arial" panose="020B0604020202020204" pitchFamily="34" charset="0"/>
                <a:cs typeface="Arial" panose="020B0604020202020204" pitchFamily="34" charset="0"/>
              </a:rPr>
              <a:t>All Scripture is inspired by God and profitable for teaching, for reproof, for correction, for training in righteousness; so that the man of God may be adequate, equipped for every good work. </a:t>
            </a:r>
          </a:p>
          <a:p>
            <a:endParaRPr lang="en-US" sz="1400" b="1" i="1" u="sng"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   </a:t>
            </a:r>
            <a:r>
              <a:rPr lang="en-US" sz="1600" b="1" dirty="0">
                <a:latin typeface="Arial" panose="020B0604020202020204" pitchFamily="34" charset="0"/>
                <a:cs typeface="Arial" panose="020B0604020202020204" pitchFamily="34" charset="0"/>
              </a:rPr>
              <a:t>Teach</a:t>
            </a:r>
          </a:p>
          <a:p>
            <a:r>
              <a:rPr lang="en-US" sz="1600" b="1" dirty="0">
                <a:latin typeface="Arial" panose="020B0604020202020204" pitchFamily="34" charset="0"/>
                <a:cs typeface="Arial" panose="020B0604020202020204" pitchFamily="34" charset="0"/>
              </a:rPr>
              <a:t>-   Reproof</a:t>
            </a:r>
          </a:p>
          <a:p>
            <a:r>
              <a:rPr lang="en-US" sz="1600" b="1" dirty="0">
                <a:latin typeface="Arial" panose="020B0604020202020204" pitchFamily="34" charset="0"/>
                <a:cs typeface="Arial" panose="020B0604020202020204" pitchFamily="34" charset="0"/>
              </a:rPr>
              <a:t>-   Correction</a:t>
            </a:r>
          </a:p>
          <a:p>
            <a:r>
              <a:rPr lang="en-US" sz="1600" b="1" dirty="0">
                <a:latin typeface="Arial" panose="020B0604020202020204" pitchFamily="34" charset="0"/>
                <a:cs typeface="Arial" panose="020B0604020202020204" pitchFamily="34" charset="0"/>
              </a:rPr>
              <a:t>-   Training in Righteousness</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These four purposes of Scripture combine to produce one intended result: </a:t>
            </a:r>
          </a:p>
          <a:p>
            <a:r>
              <a:rPr lang="en-US" sz="1400" b="1" i="1" dirty="0">
                <a:latin typeface="Arial" panose="020B0604020202020204" pitchFamily="34" charset="0"/>
                <a:cs typeface="Arial" panose="020B0604020202020204" pitchFamily="34" charset="0"/>
              </a:rPr>
              <a:t>that the man of God may be complete</a:t>
            </a:r>
            <a:r>
              <a:rPr lang="en-US" sz="1400" b="1" dirty="0">
                <a:latin typeface="Arial" panose="020B0604020202020204" pitchFamily="34" charset="0"/>
                <a:cs typeface="Arial" panose="020B0604020202020204" pitchFamily="34" charset="0"/>
              </a:rPr>
              <a:t>, </a:t>
            </a:r>
            <a:r>
              <a:rPr lang="en-US" sz="1400" b="1" i="1" dirty="0">
                <a:latin typeface="Arial" panose="020B0604020202020204" pitchFamily="34" charset="0"/>
                <a:cs typeface="Arial" panose="020B0604020202020204" pitchFamily="34" charset="0"/>
              </a:rPr>
              <a:t>equipped for every good work</a:t>
            </a:r>
            <a:r>
              <a:rPr lang="en-US" sz="1400" b="1" dirty="0">
                <a:latin typeface="Arial" panose="020B0604020202020204" pitchFamily="34" charset="0"/>
                <a:cs typeface="Arial" panose="020B0604020202020204" pitchFamily="34" charset="0"/>
              </a:rPr>
              <a:t>” (2 Tim. 3:17</a:t>
            </a: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The usefulness of God’s Word is meant to </a:t>
            </a:r>
            <a:r>
              <a:rPr lang="en-US" sz="1400" b="1" i="1" dirty="0">
                <a:latin typeface="Arial" panose="020B0604020202020204" pitchFamily="34" charset="0"/>
                <a:cs typeface="Arial" panose="020B0604020202020204" pitchFamily="34" charset="0"/>
              </a:rPr>
              <a:t>produce maturity and godliness </a:t>
            </a:r>
            <a:r>
              <a:rPr lang="en-US" sz="1400" dirty="0">
                <a:latin typeface="Arial" panose="020B0604020202020204" pitchFamily="34" charset="0"/>
                <a:cs typeface="Arial" panose="020B0604020202020204" pitchFamily="34" charset="0"/>
              </a:rPr>
              <a:t>in the lives of those we counsel, but also a </a:t>
            </a:r>
            <a:r>
              <a:rPr lang="en-US" sz="1400" b="1" i="1" dirty="0">
                <a:latin typeface="Arial" panose="020B0604020202020204" pitchFamily="34" charset="0"/>
                <a:cs typeface="Arial" panose="020B0604020202020204" pitchFamily="34" charset="0"/>
              </a:rPr>
              <a:t>growing capacity for ministry in the lives of other people</a:t>
            </a:r>
            <a:r>
              <a:rPr lang="en-US" sz="1400" dirty="0">
                <a:latin typeface="Arial" panose="020B0604020202020204" pitchFamily="34" charset="0"/>
                <a:cs typeface="Arial" panose="020B0604020202020204" pitchFamily="34" charset="0"/>
              </a:rPr>
              <a:t>. </a:t>
            </a:r>
            <a:endParaRPr lang="en-US" sz="1400" b="1"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r>
              <a:rPr lang="en-US" sz="1400" dirty="0">
                <a:latin typeface="Arial" panose="020B0604020202020204" pitchFamily="34" charset="0"/>
                <a:cs typeface="Arial" panose="020B0604020202020204" pitchFamily="34" charset="0"/>
              </a:rPr>
              <a:t>God speaks in His Word to instruct, to reprove, to confront, and to train </a:t>
            </a:r>
            <a:r>
              <a:rPr lang="en-US" sz="1400" i="1" dirty="0">
                <a:latin typeface="Arial" panose="020B0604020202020204" pitchFamily="34" charset="0"/>
                <a:cs typeface="Arial" panose="020B0604020202020204" pitchFamily="34" charset="0"/>
              </a:rPr>
              <a:t>so that</a:t>
            </a:r>
            <a:r>
              <a:rPr lang="en-US" sz="1400" dirty="0">
                <a:latin typeface="Arial" panose="020B0604020202020204" pitchFamily="34" charset="0"/>
                <a:cs typeface="Arial" panose="020B0604020202020204" pitchFamily="34" charset="0"/>
              </a:rPr>
              <a:t> those we counsel would </a:t>
            </a:r>
            <a:r>
              <a:rPr lang="en-US" sz="1400" b="1" dirty="0">
                <a:latin typeface="Arial" panose="020B0604020202020204" pitchFamily="34" charset="0"/>
                <a:cs typeface="Arial" panose="020B0604020202020204" pitchFamily="34" charset="0"/>
              </a:rPr>
              <a:t>bear fruit that leads to further disciple-making</a:t>
            </a:r>
            <a:r>
              <a:rPr lang="en-US" sz="1400" dirty="0">
                <a:latin typeface="Arial" panose="020B0604020202020204" pitchFamily="34" charset="0"/>
                <a:cs typeface="Arial" panose="020B0604020202020204" pitchFamily="34" charset="0"/>
              </a:rPr>
              <a:t>, for God’s glory (2 Timothy 2:2).</a:t>
            </a:r>
          </a:p>
          <a:p>
            <a:endParaRPr lang="en-US" sz="1400" b="1" i="1" dirty="0">
              <a:latin typeface="Arial" panose="020B0604020202020204" pitchFamily="34" charset="0"/>
              <a:cs typeface="Arial" panose="020B0604020202020204" pitchFamily="34" charset="0"/>
            </a:endParaRPr>
          </a:p>
          <a:p>
            <a:endParaRPr lang="en-US" sz="1400" b="1" i="1" u="sng" dirty="0">
              <a:latin typeface="Arial" panose="020B0604020202020204" pitchFamily="34" charset="0"/>
              <a:cs typeface="Arial" panose="020B0604020202020204" pitchFamily="34" charset="0"/>
            </a:endParaRPr>
          </a:p>
          <a:p>
            <a:endParaRPr lang="en-US" sz="1400" b="1" i="1" u="sng"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a:p>
            <a:endParaRPr lang="en-US" sz="1400" dirty="0">
              <a:latin typeface="Arial" panose="020B0604020202020204" pitchFamily="34" charset="0"/>
              <a:cs typeface="Arial" panose="020B0604020202020204" pitchFamily="34" charset="0"/>
            </a:endParaRPr>
          </a:p>
        </p:txBody>
      </p:sp>
      <p:sp>
        <p:nvSpPr>
          <p:cNvPr id="4" name="Rectangle 3"/>
          <p:cNvSpPr/>
          <p:nvPr/>
        </p:nvSpPr>
        <p:spPr>
          <a:xfrm>
            <a:off x="952292" y="759185"/>
            <a:ext cx="7471063" cy="618118"/>
          </a:xfrm>
          <a:prstGeom prst="rect">
            <a:avLst/>
          </a:prstGeom>
        </p:spPr>
        <p:txBody>
          <a:bodyPr wrap="square">
            <a:spAutoFit/>
          </a:bodyPr>
          <a:lstStyle/>
          <a:p>
            <a:pPr fontAlgn="base">
              <a:lnSpc>
                <a:spcPts val="4050"/>
              </a:lnSpc>
            </a:pPr>
            <a:r>
              <a:rPr lang="en-US" sz="2400" b="1" u="sng" kern="1800" spc="-75" dirty="0">
                <a:solidFill>
                  <a:srgbClr val="000000"/>
                </a:solidFill>
                <a:latin typeface="Arial" panose="020B0604020202020204" pitchFamily="34" charset="0"/>
                <a:ea typeface="Times New Roman" panose="02020603050405020304" pitchFamily="18" charset="0"/>
                <a:cs typeface="Times New Roman" panose="02020603050405020304" pitchFamily="18" charset="0"/>
              </a:rPr>
              <a:t>Four Purposes of Scripture When Counseling Others</a:t>
            </a:r>
            <a:endParaRPr lang="en-US" sz="2400" b="1" u="sng"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p:cNvPicPr>
            <a:picLocks noChangeAspect="1"/>
          </p:cNvPicPr>
          <p:nvPr/>
        </p:nvPicPr>
        <p:blipFill>
          <a:blip r:embed="rId2"/>
          <a:stretch>
            <a:fillRect/>
          </a:stretch>
        </p:blipFill>
        <p:spPr>
          <a:xfrm>
            <a:off x="2242730" y="-45556"/>
            <a:ext cx="6901270" cy="536494"/>
          </a:xfrm>
          <a:prstGeom prst="rect">
            <a:avLst/>
          </a:prstGeom>
        </p:spPr>
      </p:pic>
    </p:spTree>
    <p:extLst>
      <p:ext uri="{BB962C8B-B14F-4D97-AF65-F5344CB8AC3E}">
        <p14:creationId xmlns:p14="http://schemas.microsoft.com/office/powerpoint/2010/main" val="32139463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E841C9-345B-4FFB-8CD0-A0AA2980D7E4}"/>
              </a:ext>
            </a:extLst>
          </p:cNvPr>
          <p:cNvSpPr txBox="1"/>
          <p:nvPr/>
        </p:nvSpPr>
        <p:spPr>
          <a:xfrm>
            <a:off x="0" y="578922"/>
            <a:ext cx="9144000" cy="5868273"/>
          </a:xfrm>
          <a:prstGeom prst="rect">
            <a:avLst/>
          </a:prstGeom>
          <a:noFill/>
        </p:spPr>
        <p:txBody>
          <a:bodyPr wrap="square" rtlCol="0">
            <a:spAutoFit/>
          </a:bodyPr>
          <a:lstStyle/>
          <a:p>
            <a:pPr algn="ctr"/>
            <a:endParaRPr lang="en-US" sz="2000" b="1" u="sng"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God’s people have all we need in Scripture, their justification and sanctification, the indwelling Holy Spirit, and the Church to minister to ourselves and one another in overcoming ALL forms of sin and suffering </a:t>
            </a:r>
          </a:p>
          <a:p>
            <a:pPr algn="ctr"/>
            <a:endParaRPr lang="en-US" sz="2000" b="1" u="sng" dirty="0">
              <a:latin typeface="Arial" panose="020B0604020202020204" pitchFamily="34" charset="0"/>
              <a:cs typeface="Arial" panose="020B0604020202020204" pitchFamily="34" charset="0"/>
            </a:endParaRPr>
          </a:p>
          <a:p>
            <a:pPr>
              <a:lnSpc>
                <a:spcPct val="150000"/>
              </a:lnSpc>
            </a:pPr>
            <a:r>
              <a:rPr lang="en-US" sz="2000" b="1" u="sng" dirty="0">
                <a:latin typeface="Arial" panose="020B0604020202020204" pitchFamily="34" charset="0"/>
                <a:cs typeface="Arial" panose="020B0604020202020204" pitchFamily="34" charset="0"/>
              </a:rPr>
              <a:t>2 Peter 1: 3-11</a:t>
            </a:r>
            <a:r>
              <a:rPr lang="en-US" sz="2000" dirty="0">
                <a:latin typeface="Arial" panose="020B0604020202020204" pitchFamily="34" charset="0"/>
                <a:cs typeface="Arial" panose="020B0604020202020204" pitchFamily="34" charset="0"/>
              </a:rPr>
              <a:t> </a:t>
            </a:r>
            <a:r>
              <a:rPr lang="en-US" sz="2000" b="1" i="1" baseline="30000" dirty="0">
                <a:latin typeface="Arial" panose="020B0604020202020204" pitchFamily="34" charset="0"/>
                <a:cs typeface="Arial" panose="020B0604020202020204" pitchFamily="34" charset="0"/>
              </a:rPr>
              <a:t>3 for </a:t>
            </a:r>
            <a:r>
              <a:rPr lang="en-US" sz="2000" b="1" i="1" u="sng" baseline="30000" dirty="0">
                <a:solidFill>
                  <a:srgbClr val="FF0000"/>
                </a:solidFill>
                <a:latin typeface="Arial" panose="020B0604020202020204" pitchFamily="34" charset="0"/>
                <a:cs typeface="Arial" panose="020B0604020202020204" pitchFamily="34" charset="0"/>
              </a:rPr>
              <a:t>His divine power has granted to us everything pertaining to life and godliness</a:t>
            </a:r>
            <a:r>
              <a:rPr lang="en-US" sz="2000" b="1" i="1" baseline="30000" dirty="0">
                <a:latin typeface="Arial" panose="020B0604020202020204" pitchFamily="34" charset="0"/>
                <a:cs typeface="Arial" panose="020B0604020202020204" pitchFamily="34" charset="0"/>
              </a:rPr>
              <a:t>, through the true knowledge of Him who called us by His own glory and excellence. 4 Through these </a:t>
            </a:r>
            <a:r>
              <a:rPr lang="en-US" sz="2000" b="1" i="1" u="sng" baseline="30000" dirty="0">
                <a:solidFill>
                  <a:srgbClr val="FF0000"/>
                </a:solidFill>
                <a:latin typeface="Arial" panose="020B0604020202020204" pitchFamily="34" charset="0"/>
                <a:cs typeface="Arial" panose="020B0604020202020204" pitchFamily="34" charset="0"/>
              </a:rPr>
              <a:t>He has granted to us His precious and magnificent promises</a:t>
            </a:r>
            <a:r>
              <a:rPr lang="en-US" sz="2000" b="1" i="1" baseline="30000" dirty="0">
                <a:latin typeface="Arial" panose="020B0604020202020204" pitchFamily="34" charset="0"/>
                <a:cs typeface="Arial" panose="020B0604020202020204" pitchFamily="34" charset="0"/>
              </a:rPr>
              <a:t>, so that by them you may </a:t>
            </a:r>
            <a:r>
              <a:rPr lang="en-US" sz="2000" b="1" i="1" u="sng" baseline="30000" dirty="0">
                <a:solidFill>
                  <a:srgbClr val="FF0000"/>
                </a:solidFill>
                <a:latin typeface="Arial" panose="020B0604020202020204" pitchFamily="34" charset="0"/>
                <a:cs typeface="Arial" panose="020B0604020202020204" pitchFamily="34" charset="0"/>
              </a:rPr>
              <a:t>become partakers of the divine nature</a:t>
            </a:r>
            <a:r>
              <a:rPr lang="en-US" sz="2000" b="1" i="1" baseline="30000" dirty="0">
                <a:solidFill>
                  <a:srgbClr val="FF0000"/>
                </a:solidFill>
                <a:latin typeface="Arial" panose="020B0604020202020204" pitchFamily="34" charset="0"/>
                <a:cs typeface="Arial" panose="020B0604020202020204" pitchFamily="34" charset="0"/>
              </a:rPr>
              <a:t>, having </a:t>
            </a:r>
            <a:r>
              <a:rPr lang="en-US" sz="2000" b="1" i="1" u="sng" baseline="30000" dirty="0">
                <a:solidFill>
                  <a:srgbClr val="FF0000"/>
                </a:solidFill>
                <a:latin typeface="Arial" panose="020B0604020202020204" pitchFamily="34" charset="0"/>
                <a:cs typeface="Arial" panose="020B0604020202020204" pitchFamily="34" charset="0"/>
              </a:rPr>
              <a:t>escaped the corruption that is in the world </a:t>
            </a:r>
            <a:r>
              <a:rPr lang="en-US" sz="2000" b="1" i="1" baseline="30000" dirty="0">
                <a:latin typeface="Arial" panose="020B0604020202020204" pitchFamily="34" charset="0"/>
                <a:cs typeface="Arial" panose="020B0604020202020204" pitchFamily="34" charset="0"/>
              </a:rPr>
              <a:t>on account of lust. 5 Now for this very reason also, </a:t>
            </a:r>
            <a:r>
              <a:rPr lang="en-US" sz="2000" b="1" i="1" u="sng" baseline="30000" dirty="0">
                <a:solidFill>
                  <a:srgbClr val="FF0000"/>
                </a:solidFill>
                <a:latin typeface="Arial" panose="020B0604020202020204" pitchFamily="34" charset="0"/>
                <a:cs typeface="Arial" panose="020B0604020202020204" pitchFamily="34" charset="0"/>
              </a:rPr>
              <a:t>applying all diligence, in your faith </a:t>
            </a:r>
            <a:r>
              <a:rPr lang="en-US" sz="2000" b="1" i="1" baseline="30000" dirty="0">
                <a:latin typeface="Arial" panose="020B0604020202020204" pitchFamily="34" charset="0"/>
                <a:cs typeface="Arial" panose="020B0604020202020204" pitchFamily="34" charset="0"/>
              </a:rPr>
              <a:t>supply </a:t>
            </a:r>
            <a:r>
              <a:rPr lang="en-US" sz="2000" b="1" i="1" u="sng" baseline="30000" dirty="0">
                <a:solidFill>
                  <a:srgbClr val="FF0000"/>
                </a:solidFill>
                <a:latin typeface="Arial" panose="020B0604020202020204" pitchFamily="34" charset="0"/>
                <a:cs typeface="Arial" panose="020B0604020202020204" pitchFamily="34" charset="0"/>
              </a:rPr>
              <a:t>moral excellence</a:t>
            </a:r>
            <a:r>
              <a:rPr lang="en-US" sz="2000" b="1" i="1" baseline="30000" dirty="0">
                <a:latin typeface="Arial" panose="020B0604020202020204" pitchFamily="34" charset="0"/>
                <a:cs typeface="Arial" panose="020B0604020202020204" pitchFamily="34" charset="0"/>
              </a:rPr>
              <a:t>, and in your moral excellence, </a:t>
            </a:r>
            <a:r>
              <a:rPr lang="en-US" sz="2000" b="1" i="1" u="sng" baseline="30000" dirty="0">
                <a:solidFill>
                  <a:srgbClr val="FF0000"/>
                </a:solidFill>
                <a:latin typeface="Arial" panose="020B0604020202020204" pitchFamily="34" charset="0"/>
                <a:cs typeface="Arial" panose="020B0604020202020204" pitchFamily="34" charset="0"/>
              </a:rPr>
              <a:t>knowledge</a:t>
            </a:r>
            <a:r>
              <a:rPr lang="en-US" sz="2000" b="1" i="1" u="sng" baseline="30000" dirty="0">
                <a:latin typeface="Arial" panose="020B0604020202020204" pitchFamily="34" charset="0"/>
                <a:cs typeface="Arial" panose="020B0604020202020204" pitchFamily="34" charset="0"/>
              </a:rPr>
              <a:t>,</a:t>
            </a:r>
            <a:r>
              <a:rPr lang="en-US" sz="2000" b="1" i="1" baseline="30000" dirty="0">
                <a:latin typeface="Arial" panose="020B0604020202020204" pitchFamily="34" charset="0"/>
                <a:cs typeface="Arial" panose="020B0604020202020204" pitchFamily="34" charset="0"/>
              </a:rPr>
              <a:t> 6 and in your knowledge, </a:t>
            </a:r>
            <a:r>
              <a:rPr lang="en-US" sz="2000" b="1" i="1" u="sng" baseline="30000" dirty="0">
                <a:solidFill>
                  <a:srgbClr val="FF0000"/>
                </a:solidFill>
                <a:latin typeface="Arial" panose="020B0604020202020204" pitchFamily="34" charset="0"/>
                <a:cs typeface="Arial" panose="020B0604020202020204" pitchFamily="34" charset="0"/>
              </a:rPr>
              <a:t>self-control</a:t>
            </a:r>
            <a:r>
              <a:rPr lang="en-US" sz="2000" b="1" i="1" baseline="30000" dirty="0">
                <a:solidFill>
                  <a:srgbClr val="FF0000"/>
                </a:solidFill>
                <a:latin typeface="Arial" panose="020B0604020202020204" pitchFamily="34" charset="0"/>
                <a:cs typeface="Arial" panose="020B0604020202020204" pitchFamily="34" charset="0"/>
              </a:rPr>
              <a:t>,</a:t>
            </a:r>
            <a:r>
              <a:rPr lang="en-US" sz="2000" b="1" i="1" baseline="30000" dirty="0">
                <a:latin typeface="Arial" panose="020B0604020202020204" pitchFamily="34" charset="0"/>
                <a:cs typeface="Arial" panose="020B0604020202020204" pitchFamily="34" charset="0"/>
              </a:rPr>
              <a:t> and in your self-control, </a:t>
            </a:r>
            <a:r>
              <a:rPr lang="en-US" sz="2000" b="1" i="1" u="sng" baseline="30000" dirty="0">
                <a:solidFill>
                  <a:srgbClr val="FF0000"/>
                </a:solidFill>
                <a:latin typeface="Arial" panose="020B0604020202020204" pitchFamily="34" charset="0"/>
                <a:cs typeface="Arial" panose="020B0604020202020204" pitchFamily="34" charset="0"/>
              </a:rPr>
              <a:t>perseverance</a:t>
            </a:r>
            <a:r>
              <a:rPr lang="en-US" sz="2000" b="1" i="1" baseline="30000" dirty="0">
                <a:latin typeface="Arial" panose="020B0604020202020204" pitchFamily="34" charset="0"/>
                <a:cs typeface="Arial" panose="020B0604020202020204" pitchFamily="34" charset="0"/>
              </a:rPr>
              <a:t>, and in your perseverance, </a:t>
            </a:r>
            <a:r>
              <a:rPr lang="en-US" sz="2000" b="1" i="1" u="sng" baseline="30000" dirty="0">
                <a:solidFill>
                  <a:srgbClr val="FF0000"/>
                </a:solidFill>
                <a:latin typeface="Arial" panose="020B0604020202020204" pitchFamily="34" charset="0"/>
                <a:cs typeface="Arial" panose="020B0604020202020204" pitchFamily="34" charset="0"/>
              </a:rPr>
              <a:t>godliness</a:t>
            </a:r>
            <a:r>
              <a:rPr lang="en-US" sz="2000" b="1" i="1" baseline="30000" dirty="0">
                <a:latin typeface="Arial" panose="020B0604020202020204" pitchFamily="34" charset="0"/>
                <a:cs typeface="Arial" panose="020B0604020202020204" pitchFamily="34" charset="0"/>
              </a:rPr>
              <a:t>, 7 and in your godliness, </a:t>
            </a:r>
            <a:r>
              <a:rPr lang="en-US" sz="2000" b="1" i="1" u="sng" baseline="30000" dirty="0">
                <a:solidFill>
                  <a:srgbClr val="FF0000"/>
                </a:solidFill>
                <a:latin typeface="Arial" panose="020B0604020202020204" pitchFamily="34" charset="0"/>
                <a:cs typeface="Arial" panose="020B0604020202020204" pitchFamily="34" charset="0"/>
              </a:rPr>
              <a:t>brotherly kindness</a:t>
            </a:r>
            <a:r>
              <a:rPr lang="en-US" sz="2000" b="1" i="1" baseline="30000" dirty="0">
                <a:latin typeface="Arial" panose="020B0604020202020204" pitchFamily="34" charset="0"/>
                <a:cs typeface="Arial" panose="020B0604020202020204" pitchFamily="34" charset="0"/>
              </a:rPr>
              <a:t>, and in your brotherly kindness, </a:t>
            </a:r>
            <a:r>
              <a:rPr lang="en-US" sz="2000" b="1" i="1" u="sng" baseline="30000" dirty="0">
                <a:latin typeface="Arial" panose="020B0604020202020204" pitchFamily="34" charset="0"/>
                <a:cs typeface="Arial" panose="020B0604020202020204" pitchFamily="34" charset="0"/>
              </a:rPr>
              <a:t>love</a:t>
            </a:r>
            <a:r>
              <a:rPr lang="en-US" sz="2000" b="1" i="1" baseline="30000" dirty="0">
                <a:latin typeface="Arial" panose="020B0604020202020204" pitchFamily="34" charset="0"/>
                <a:cs typeface="Arial" panose="020B0604020202020204" pitchFamily="34" charset="0"/>
              </a:rPr>
              <a:t>. 8 For if </a:t>
            </a:r>
            <a:r>
              <a:rPr lang="en-US" sz="2000" b="1" i="1" u="sng" baseline="30000" dirty="0">
                <a:solidFill>
                  <a:srgbClr val="FF0000"/>
                </a:solidFill>
                <a:latin typeface="Arial" panose="020B0604020202020204" pitchFamily="34" charset="0"/>
                <a:cs typeface="Arial" panose="020B0604020202020204" pitchFamily="34" charset="0"/>
              </a:rPr>
              <a:t>these qualities are yours and are increasing</a:t>
            </a:r>
            <a:r>
              <a:rPr lang="en-US" sz="2000" b="1" i="1" baseline="30000" dirty="0">
                <a:solidFill>
                  <a:srgbClr val="FF0000"/>
                </a:solidFill>
                <a:latin typeface="Arial" panose="020B0604020202020204" pitchFamily="34" charset="0"/>
                <a:cs typeface="Arial" panose="020B0604020202020204" pitchFamily="34" charset="0"/>
              </a:rPr>
              <a:t>,</a:t>
            </a:r>
            <a:r>
              <a:rPr lang="en-US" sz="2000" b="1" i="1" baseline="30000" dirty="0">
                <a:latin typeface="Arial" panose="020B0604020202020204" pitchFamily="34" charset="0"/>
                <a:cs typeface="Arial" panose="020B0604020202020204" pitchFamily="34" charset="0"/>
              </a:rPr>
              <a:t> they do not make you useless nor unproductive in the true knowledge of our Lord Jesus Christ. 9 For the one </a:t>
            </a:r>
            <a:r>
              <a:rPr lang="en-US" sz="2000" b="1" i="1" u="sng" baseline="30000" dirty="0">
                <a:solidFill>
                  <a:srgbClr val="FF0000"/>
                </a:solidFill>
                <a:latin typeface="Arial" panose="020B0604020202020204" pitchFamily="34" charset="0"/>
                <a:cs typeface="Arial" panose="020B0604020202020204" pitchFamily="34" charset="0"/>
              </a:rPr>
              <a:t>who lacks these qualities is blind or short-sighted</a:t>
            </a:r>
            <a:r>
              <a:rPr lang="en-US" sz="2000" b="1" i="1" baseline="30000" dirty="0">
                <a:latin typeface="Arial" panose="020B0604020202020204" pitchFamily="34" charset="0"/>
                <a:cs typeface="Arial" panose="020B0604020202020204" pitchFamily="34" charset="0"/>
              </a:rPr>
              <a:t>, having forgotten his purification from his former sins. 10 Therefore, brothers and sisters, </a:t>
            </a:r>
            <a:r>
              <a:rPr lang="en-US" sz="2000" b="1" i="1" u="sng" baseline="30000" dirty="0">
                <a:solidFill>
                  <a:srgbClr val="FF0000"/>
                </a:solidFill>
                <a:latin typeface="Arial" panose="020B0604020202020204" pitchFamily="34" charset="0"/>
                <a:cs typeface="Arial" panose="020B0604020202020204" pitchFamily="34" charset="0"/>
              </a:rPr>
              <a:t>be all the more diligent to make certain about His calling and choice of you</a:t>
            </a:r>
            <a:r>
              <a:rPr lang="en-US" sz="2000" b="1" i="1" baseline="30000" dirty="0">
                <a:latin typeface="Arial" panose="020B0604020202020204" pitchFamily="34" charset="0"/>
                <a:cs typeface="Arial" panose="020B0604020202020204" pitchFamily="34" charset="0"/>
              </a:rPr>
              <a:t>; for </a:t>
            </a:r>
            <a:r>
              <a:rPr lang="en-US" sz="2000" b="1" i="1" u="sng" baseline="30000" dirty="0">
                <a:solidFill>
                  <a:srgbClr val="FF0000"/>
                </a:solidFill>
                <a:latin typeface="Arial" panose="020B0604020202020204" pitchFamily="34" charset="0"/>
                <a:cs typeface="Arial" panose="020B0604020202020204" pitchFamily="34" charset="0"/>
              </a:rPr>
              <a:t>as long as you practice these things, you will never stumble</a:t>
            </a:r>
            <a:r>
              <a:rPr lang="en-US" sz="2000" b="1" i="1" baseline="30000" dirty="0">
                <a:solidFill>
                  <a:srgbClr val="FF0000"/>
                </a:solidFill>
                <a:latin typeface="Arial" panose="020B0604020202020204" pitchFamily="34" charset="0"/>
                <a:cs typeface="Arial" panose="020B0604020202020204" pitchFamily="34" charset="0"/>
              </a:rPr>
              <a:t>; 11 for in this way </a:t>
            </a:r>
            <a:r>
              <a:rPr lang="en-US" sz="2000" b="1" i="1" u="sng" baseline="30000" dirty="0">
                <a:solidFill>
                  <a:srgbClr val="FF0000"/>
                </a:solidFill>
                <a:latin typeface="Arial" panose="020B0604020202020204" pitchFamily="34" charset="0"/>
                <a:cs typeface="Arial" panose="020B0604020202020204" pitchFamily="34" charset="0"/>
              </a:rPr>
              <a:t>the entrance into the eternal kingdom</a:t>
            </a:r>
            <a:r>
              <a:rPr lang="en-US" sz="2000" b="1" i="1" baseline="30000" dirty="0">
                <a:solidFill>
                  <a:srgbClr val="FF0000"/>
                </a:solidFill>
                <a:latin typeface="Arial" panose="020B0604020202020204" pitchFamily="34" charset="0"/>
                <a:cs typeface="Arial" panose="020B0604020202020204" pitchFamily="34" charset="0"/>
              </a:rPr>
              <a:t> </a:t>
            </a:r>
            <a:r>
              <a:rPr lang="en-US" sz="2000" b="1" i="1" baseline="30000" dirty="0">
                <a:latin typeface="Arial" panose="020B0604020202020204" pitchFamily="34" charset="0"/>
                <a:cs typeface="Arial" panose="020B0604020202020204" pitchFamily="34" charset="0"/>
              </a:rPr>
              <a:t>of our Lord and Savior Jesus Christ </a:t>
            </a:r>
            <a:r>
              <a:rPr lang="en-US" sz="2000" b="1" i="1" u="sng" baseline="30000" dirty="0">
                <a:solidFill>
                  <a:srgbClr val="FF0000"/>
                </a:solidFill>
                <a:latin typeface="Arial" panose="020B0604020202020204" pitchFamily="34" charset="0"/>
                <a:cs typeface="Arial" panose="020B0604020202020204" pitchFamily="34" charset="0"/>
              </a:rPr>
              <a:t>will be abundantly supplied to you</a:t>
            </a:r>
            <a:r>
              <a:rPr lang="en-US" sz="2000" b="1" i="1" u="sng" baseline="30000" dirty="0">
                <a:latin typeface="Arial" panose="020B0604020202020204" pitchFamily="34" charset="0"/>
                <a:cs typeface="Arial" panose="020B0604020202020204" pitchFamily="34" charset="0"/>
              </a:rPr>
              <a:t>.</a:t>
            </a:r>
          </a:p>
          <a:p>
            <a:endParaRPr lang="en-US" b="1" baseline="30000" dirty="0">
              <a:latin typeface="Arial" panose="020B0604020202020204" pitchFamily="34" charset="0"/>
              <a:cs typeface="Arial" panose="020B0604020202020204" pitchFamily="34" charset="0"/>
            </a:endParaRPr>
          </a:p>
          <a:p>
            <a:endParaRPr lang="en-US" sz="2000" b="1" baseline="300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a:stretch>
            <a:fillRect/>
          </a:stretch>
        </p:blipFill>
        <p:spPr>
          <a:xfrm>
            <a:off x="2144256" y="42428"/>
            <a:ext cx="6901270" cy="536494"/>
          </a:xfrm>
          <a:prstGeom prst="rect">
            <a:avLst/>
          </a:prstGeom>
        </p:spPr>
      </p:pic>
    </p:spTree>
    <p:extLst>
      <p:ext uri="{BB962C8B-B14F-4D97-AF65-F5344CB8AC3E}">
        <p14:creationId xmlns:p14="http://schemas.microsoft.com/office/powerpoint/2010/main" val="2177026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5817" y="1032182"/>
            <a:ext cx="8534400" cy="1219200"/>
          </a:xfrm>
        </p:spPr>
        <p:txBody>
          <a:bodyPr>
            <a:noAutofit/>
          </a:bodyPr>
          <a:lstStyle/>
          <a:p>
            <a:pPr marL="0" indent="0">
              <a:buNone/>
            </a:pPr>
            <a:r>
              <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True biblical counseling has clearly defined and communicated goal of helping a counselee glorify God, beginning at the heart level and extending to every aspect of their life – thought, word, deed, motive.</a:t>
            </a:r>
          </a:p>
          <a:p>
            <a:pPr marL="0" indent="0">
              <a:buNone/>
            </a:pPr>
            <a:endPar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r>
              <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Counselee’s problems are used to teach and train them at the heart level to think and act in a way pleasing to the Lord. Problems are viewed in light of how God is using them to sanctify us (2 Cor. 5:9, Gal. 1:10).</a:t>
            </a:r>
          </a:p>
          <a:p>
            <a:pPr marL="0" indent="0">
              <a:buNone/>
            </a:pPr>
            <a:endPar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r>
              <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Solving problems are secondary to the goal of pleasing Christ in every circumstance, resulting in gained hope.  Hard circumstances become opportunities rather than insurmountable problems.</a:t>
            </a:r>
          </a:p>
          <a:p>
            <a:pPr marL="0" indent="0">
              <a:buNone/>
            </a:pPr>
            <a:endPar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r>
              <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This is sanctification! The process of sanctification involves the progression of putting off wrong thinking, behavior, and emotions; renewing the mind by God’s Word; and putting on biblical thinking and acting (Ephesians 4:17-32, Colossians 3).</a:t>
            </a:r>
          </a:p>
          <a:p>
            <a:pPr marL="0" indent="0">
              <a:buNone/>
            </a:pPr>
            <a:endPar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endPar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endPar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endPar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marL="0" indent="0">
              <a:buNone/>
            </a:pPr>
            <a:endParaRPr lang="en-US" sz="19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TextBox 3"/>
          <p:cNvSpPr txBox="1"/>
          <p:nvPr/>
        </p:nvSpPr>
        <p:spPr>
          <a:xfrm>
            <a:off x="475817" y="273440"/>
            <a:ext cx="8534400" cy="584775"/>
          </a:xfrm>
          <a:prstGeom prst="rect">
            <a:avLst/>
          </a:prstGeom>
          <a:noFill/>
        </p:spPr>
        <p:txBody>
          <a:bodyPr wrap="square" rtlCol="0">
            <a:spAutoFit/>
          </a:bodyPr>
          <a:lstStyle/>
          <a:p>
            <a:pPr lvl="0"/>
            <a:r>
              <a:rPr lang="en-US" sz="3200" b="1"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r>
              <a:rPr lang="en-US" sz="3200" b="1" u="sng"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Goal of Biblical Counseling</a:t>
            </a:r>
          </a:p>
        </p:txBody>
      </p:sp>
      <p:pic>
        <p:nvPicPr>
          <p:cNvPr id="5" name="Picture 4" descr="C:\Users\kevin.c.lee\Desktop\untitled.png">
            <a:extLst>
              <a:ext uri="{FF2B5EF4-FFF2-40B4-BE49-F238E27FC236}">
                <a16:creationId xmlns:a16="http://schemas.microsoft.com/office/drawing/2014/main" id="{A68B9F67-8150-4C4E-9C95-B2D85760055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spTree>
    <p:extLst>
      <p:ext uri="{BB962C8B-B14F-4D97-AF65-F5344CB8AC3E}">
        <p14:creationId xmlns:p14="http://schemas.microsoft.com/office/powerpoint/2010/main" val="109898894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anim calcmode="lin" valueType="num">
                                      <p:cBhvr>
                                        <p:cTn id="8" dur="500" fill="hold"/>
                                        <p:tgtEl>
                                          <p:spTgt spid="4"/>
                                        </p:tgtEl>
                                        <p:attrNameLst>
                                          <p:attrName>ppt_x</p:attrName>
                                        </p:attrNameLst>
                                      </p:cBhvr>
                                      <p:tavLst>
                                        <p:tav tm="0">
                                          <p:val>
                                            <p:strVal val="#ppt_x"/>
                                          </p:val>
                                        </p:tav>
                                        <p:tav tm="100000">
                                          <p:val>
                                            <p:strVal val="#ppt_x"/>
                                          </p:val>
                                        </p:tav>
                                      </p:tavLst>
                                    </p:anim>
                                    <p:anim calcmode="lin" valueType="num">
                                      <p:cBhvr>
                                        <p:cTn id="9" dur="5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0"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edg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0"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edge">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0" presetClass="entr" presetSubtype="0" fill="hold" grpId="0"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wedge">
                                      <p:cBhvr>
                                        <p:cTn id="24" dur="500"/>
                                        <p:tgtEl>
                                          <p:spTgt spid="3">
                                            <p:txEl>
                                              <p:pRg st="4" end="4"/>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0" presetClass="entr" presetSubtype="0"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wedge">
                                      <p:cBhvr>
                                        <p:cTn id="2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1569259"/>
            <a:ext cx="8998527" cy="3970318"/>
          </a:xfrm>
          <a:prstGeom prst="rect">
            <a:avLst/>
          </a:prstGeom>
        </p:spPr>
        <p:txBody>
          <a:bodyPr wrap="square">
            <a:spAutoFit/>
          </a:bodyPr>
          <a:lstStyle/>
          <a:p>
            <a:pPr algn="ctr"/>
            <a:endParaRPr lang="en-US" sz="1200" dirty="0">
              <a:latin typeface="Arial" panose="020B0604020202020204" pitchFamily="34" charset="0"/>
              <a:cs typeface="Arial" panose="020B0604020202020204" pitchFamily="34" charset="0"/>
            </a:endParaRPr>
          </a:p>
          <a:p>
            <a:pPr algn="ctr"/>
            <a:r>
              <a:rPr lang="en-US" b="1" dirty="0">
                <a:latin typeface="Arial" panose="020B0604020202020204" pitchFamily="34" charset="0"/>
                <a:cs typeface="Arial" panose="020B0604020202020204" pitchFamily="34" charset="0"/>
              </a:rPr>
              <a:t>Goal, method, focus, target, and tools of intensive discipleship and biblical counseling</a:t>
            </a:r>
            <a:r>
              <a:rPr lang="en-US" sz="1200" dirty="0">
                <a:latin typeface="Arial" panose="020B0604020202020204" pitchFamily="34" charset="0"/>
                <a:cs typeface="Arial" panose="020B0604020202020204" pitchFamily="34" charset="0"/>
              </a:rPr>
              <a:t>:</a:t>
            </a:r>
          </a:p>
          <a:p>
            <a:pPr algn="ctr"/>
            <a:endParaRPr lang="en-US" sz="12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1. The </a:t>
            </a:r>
            <a:r>
              <a:rPr lang="en-US" sz="1600" b="1" u="sng" dirty="0">
                <a:latin typeface="Arial" panose="020B0604020202020204" pitchFamily="34" charset="0"/>
                <a:cs typeface="Arial" panose="020B0604020202020204" pitchFamily="34" charset="0"/>
              </a:rPr>
              <a:t>goal</a:t>
            </a:r>
            <a:r>
              <a:rPr lang="en-US" sz="1600" dirty="0">
                <a:latin typeface="Arial" panose="020B0604020202020204" pitchFamily="34" charset="0"/>
                <a:cs typeface="Arial" panose="020B0604020202020204" pitchFamily="34" charset="0"/>
              </a:rPr>
              <a:t> is heart transformation and relational restoration (</a:t>
            </a:r>
            <a:r>
              <a:rPr lang="en-US" sz="1600" b="1" dirty="0">
                <a:latin typeface="Arial" panose="020B0604020202020204" pitchFamily="34" charset="0"/>
                <a:cs typeface="Arial" panose="020B0604020202020204" pitchFamily="34" charset="0"/>
              </a:rPr>
              <a:t>2 Corinthians 5:12-21</a:t>
            </a:r>
            <a:r>
              <a:rPr lang="en-US" sz="1600" dirty="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2. The </a:t>
            </a:r>
            <a:r>
              <a:rPr lang="en-US" sz="1600" b="1" u="sng" dirty="0">
                <a:latin typeface="Arial" panose="020B0604020202020204" pitchFamily="34" charset="0"/>
                <a:cs typeface="Arial" panose="020B0604020202020204" pitchFamily="34" charset="0"/>
              </a:rPr>
              <a:t>method</a:t>
            </a:r>
            <a:r>
              <a:rPr lang="en-US" sz="1600" dirty="0">
                <a:latin typeface="Arial" panose="020B0604020202020204" pitchFamily="34" charset="0"/>
                <a:cs typeface="Arial" panose="020B0604020202020204" pitchFamily="34" charset="0"/>
              </a:rPr>
              <a:t> is truth in the context of grace (</a:t>
            </a:r>
            <a:r>
              <a:rPr lang="en-US" sz="1600" b="1" dirty="0">
                <a:latin typeface="Arial" panose="020B0604020202020204" pitchFamily="34" charset="0"/>
                <a:cs typeface="Arial" panose="020B0604020202020204" pitchFamily="34" charset="0"/>
              </a:rPr>
              <a:t>John 1:14</a:t>
            </a:r>
            <a:r>
              <a:rPr lang="en-US" sz="1600" dirty="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3. The </a:t>
            </a:r>
            <a:r>
              <a:rPr lang="en-US" sz="1600" b="1" u="sng" dirty="0">
                <a:latin typeface="Arial" panose="020B0604020202020204" pitchFamily="34" charset="0"/>
                <a:cs typeface="Arial" panose="020B0604020202020204" pitchFamily="34" charset="0"/>
              </a:rPr>
              <a:t>focus</a:t>
            </a:r>
            <a:r>
              <a:rPr lang="en-US" sz="1600" dirty="0">
                <a:latin typeface="Arial" panose="020B0604020202020204" pitchFamily="34" charset="0"/>
                <a:cs typeface="Arial" panose="020B0604020202020204" pitchFamily="34" charset="0"/>
              </a:rPr>
              <a:t> is mind, will, emotions, and right behavior—renewed mind, submitted will, informed emotions, and godly behavior.</a:t>
            </a:r>
          </a:p>
          <a:p>
            <a:endParaRPr lang="en-US" sz="1600" dirty="0">
              <a:latin typeface="Arial" panose="020B0604020202020204" pitchFamily="34" charset="0"/>
              <a:cs typeface="Arial" panose="020B0604020202020204" pitchFamily="34" charset="0"/>
            </a:endParaRPr>
          </a:p>
          <a:p>
            <a:r>
              <a:rPr lang="en-US" sz="1600" i="1" dirty="0">
                <a:latin typeface="Arial" panose="020B0604020202020204" pitchFamily="34" charset="0"/>
                <a:cs typeface="Arial" panose="020B0604020202020204" pitchFamily="34" charset="0"/>
              </a:rPr>
              <a:t>4. </a:t>
            </a:r>
            <a:r>
              <a:rPr lang="en-US" sz="1600" dirty="0">
                <a:latin typeface="Arial" panose="020B0604020202020204" pitchFamily="34" charset="0"/>
                <a:cs typeface="Arial" panose="020B0604020202020204" pitchFamily="34" charset="0"/>
              </a:rPr>
              <a:t>The </a:t>
            </a:r>
            <a:r>
              <a:rPr lang="en-US" sz="1600" b="1" u="sng" dirty="0">
                <a:latin typeface="Arial" panose="020B0604020202020204" pitchFamily="34" charset="0"/>
                <a:cs typeface="Arial" panose="020B0604020202020204" pitchFamily="34" charset="0"/>
              </a:rPr>
              <a:t>target</a:t>
            </a:r>
            <a:r>
              <a:rPr lang="en-US" sz="1600" dirty="0">
                <a:latin typeface="Arial" panose="020B0604020202020204" pitchFamily="34" charset="0"/>
                <a:cs typeface="Arial" panose="020B0604020202020204" pitchFamily="34" charset="0"/>
              </a:rPr>
              <a:t> is beyond behavior to the desire and motivations of the inner man. </a:t>
            </a:r>
            <a:r>
              <a:rPr lang="en-US" sz="1600" i="1" dirty="0">
                <a:latin typeface="Arial" panose="020B0604020202020204" pitchFamily="34" charset="0"/>
                <a:cs typeface="Arial" panose="020B0604020202020204" pitchFamily="34" charset="0"/>
              </a:rPr>
              <a:t>(For example: Is it possible that there are cases where mania and depression that have resulted in a bi-polar diagnosis, are a long-standing pattern of foolish behavior and despairing thoughts?)</a:t>
            </a:r>
          </a:p>
          <a:p>
            <a:endParaRPr lang="en-US" sz="1600" i="1" dirty="0">
              <a:latin typeface="Arial" panose="020B0604020202020204" pitchFamily="34" charset="0"/>
              <a:cs typeface="Arial" panose="020B0604020202020204" pitchFamily="34" charset="0"/>
            </a:endParaRPr>
          </a:p>
          <a:p>
            <a:r>
              <a:rPr lang="en-US" sz="1600" dirty="0">
                <a:latin typeface="Arial" panose="020B0604020202020204" pitchFamily="34" charset="0"/>
                <a:cs typeface="Arial" panose="020B0604020202020204" pitchFamily="34" charset="0"/>
              </a:rPr>
              <a:t>5. The </a:t>
            </a:r>
            <a:r>
              <a:rPr lang="en-US" sz="1600" b="1" u="sng" dirty="0">
                <a:latin typeface="Arial" panose="020B0604020202020204" pitchFamily="34" charset="0"/>
                <a:cs typeface="Arial" panose="020B0604020202020204" pitchFamily="34" charset="0"/>
              </a:rPr>
              <a:t>tools</a:t>
            </a:r>
            <a:r>
              <a:rPr lang="en-US" sz="1600" dirty="0">
                <a:latin typeface="Arial" panose="020B0604020202020204" pitchFamily="34" charset="0"/>
                <a:cs typeface="Arial" panose="020B0604020202020204" pitchFamily="34" charset="0"/>
              </a:rPr>
              <a:t> are the Word of God, Spirit of God, community of God (2 Peter 1:3).</a:t>
            </a:r>
          </a:p>
        </p:txBody>
      </p:sp>
      <p:pic>
        <p:nvPicPr>
          <p:cNvPr id="4" name="Picture 3" descr="C:\Users\kevin.c.lee\Desktop\untitled.png">
            <a:extLst>
              <a:ext uri="{FF2B5EF4-FFF2-40B4-BE49-F238E27FC236}">
                <a16:creationId xmlns:a16="http://schemas.microsoft.com/office/drawing/2014/main" id="{0D775DBF-C1D7-44FE-89AC-6618C1B69E9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sp>
        <p:nvSpPr>
          <p:cNvPr id="2" name="Rectangle 1">
            <a:extLst>
              <a:ext uri="{FF2B5EF4-FFF2-40B4-BE49-F238E27FC236}">
                <a16:creationId xmlns:a16="http://schemas.microsoft.com/office/drawing/2014/main" id="{B5F3D998-AE13-40E7-AEA3-C5FD03175CEC}"/>
              </a:ext>
            </a:extLst>
          </p:cNvPr>
          <p:cNvSpPr/>
          <p:nvPr/>
        </p:nvSpPr>
        <p:spPr>
          <a:xfrm>
            <a:off x="2358736" y="897899"/>
            <a:ext cx="4572000" cy="523220"/>
          </a:xfrm>
          <a:prstGeom prst="rect">
            <a:avLst/>
          </a:prstGeom>
        </p:spPr>
        <p:txBody>
          <a:bodyPr>
            <a:spAutoFit/>
          </a:bodyPr>
          <a:lstStyle/>
          <a:p>
            <a:pPr algn="ctr"/>
            <a:r>
              <a:rPr lang="en-US" sz="2800" b="1" u="sng" dirty="0">
                <a:latin typeface="Arial" panose="020B0604020202020204" pitchFamily="34" charset="0"/>
                <a:cs typeface="Arial" panose="020B0604020202020204" pitchFamily="34" charset="0"/>
              </a:rPr>
              <a:t>Hopeful Counseling </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56409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FF8BBC2-F52B-4B48-9F54-08A0DF5028AD}"/>
              </a:ext>
            </a:extLst>
          </p:cNvPr>
          <p:cNvSpPr/>
          <p:nvPr/>
        </p:nvSpPr>
        <p:spPr>
          <a:xfrm>
            <a:off x="1259058" y="376683"/>
            <a:ext cx="6379698" cy="58477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Four Levels of Problems</a:t>
            </a:r>
          </a:p>
        </p:txBody>
      </p:sp>
      <p:sp>
        <p:nvSpPr>
          <p:cNvPr id="5" name="Rectangle 4">
            <a:extLst>
              <a:ext uri="{FF2B5EF4-FFF2-40B4-BE49-F238E27FC236}">
                <a16:creationId xmlns:a16="http://schemas.microsoft.com/office/drawing/2014/main" id="{B737A28E-8DFF-4C3E-87B4-ECA00B292FFA}"/>
              </a:ext>
            </a:extLst>
          </p:cNvPr>
          <p:cNvSpPr/>
          <p:nvPr/>
        </p:nvSpPr>
        <p:spPr>
          <a:xfrm>
            <a:off x="-61180" y="1364559"/>
            <a:ext cx="9020174" cy="387798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p>
          <a:p>
            <a:pPr marL="0" marR="0" lvl="0" indent="0" defTabSz="457200" rtl="0" eaLnBrk="1" fontAlgn="auto" latinLnBrk="0" hangingPunct="1">
              <a:lnSpc>
                <a:spcPct val="100000"/>
              </a:lnSpc>
              <a:spcBef>
                <a:spcPts val="0"/>
              </a:spcBef>
              <a:spcAft>
                <a:spcPts val="0"/>
              </a:spcAft>
              <a:buClrTx/>
              <a:buSzTx/>
              <a:buFontTx/>
              <a:buNone/>
              <a:tabLst/>
              <a:defRPr/>
            </a:pPr>
            <a:r>
              <a:rPr lang="en-US" sz="1400" dirty="0">
                <a:solidFill>
                  <a:prstClr val="black"/>
                </a:solidFill>
                <a:latin typeface="Arial" panose="020B0604020202020204" pitchFamily="34" charset="0"/>
                <a:cs typeface="Arial" panose="020B0604020202020204" pitchFamily="34" charset="0"/>
              </a:rPr>
              <a:t>	</a:t>
            </a:r>
            <a:r>
              <a:rPr lang="en-US" sz="1400" b="1" u="sng" dirty="0">
                <a:solidFill>
                  <a:prstClr val="black"/>
                </a:solidFill>
                <a:latin typeface="Arial" panose="020B0604020202020204" pitchFamily="34" charset="0"/>
                <a:cs typeface="Arial" panose="020B0604020202020204" pitchFamily="34" charset="0"/>
              </a:rPr>
              <a:t>Perception/Perceptual Level: Where the Problem Begins</a:t>
            </a:r>
            <a:r>
              <a:rPr lang="en-US" sz="1400" b="1" dirty="0">
                <a:solidFill>
                  <a:prstClr val="black"/>
                </a:solidFill>
                <a:latin typeface="Arial" panose="020B0604020202020204" pitchFamily="34" charset="0"/>
                <a:cs typeface="Arial" panose="020B0604020202020204" pitchFamily="34" charset="0"/>
              </a:rPr>
              <a:t>                                     </a:t>
            </a:r>
          </a:p>
          <a:p>
            <a:pPr marL="0" marR="0" lvl="0" indent="0" defTabSz="457200" rtl="0" eaLnBrk="1" fontAlgn="auto" latinLnBrk="0" hangingPunct="1">
              <a:lnSpc>
                <a:spcPct val="100000"/>
              </a:lnSpc>
              <a:spcBef>
                <a:spcPts val="0"/>
              </a:spcBef>
              <a:spcAft>
                <a:spcPts val="0"/>
              </a:spcAft>
              <a:buClrTx/>
              <a:buSzTx/>
              <a:buFontTx/>
              <a:buNone/>
              <a:tabLst/>
              <a:defRPr/>
            </a:pPr>
            <a:r>
              <a:rPr lang="en-US" sz="1400" b="1" noProof="0" dirty="0">
                <a:solidFill>
                  <a:prstClr val="black"/>
                </a:solidFill>
                <a:latin typeface="Arial" panose="020B0604020202020204" pitchFamily="34" charset="0"/>
                <a:cs typeface="Arial" panose="020B0604020202020204" pitchFamily="34" charset="0"/>
              </a:rPr>
              <a:t>	</a:t>
            </a:r>
            <a:r>
              <a:rPr kumimoji="0" lang="en-US" sz="1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Mind-set, established attitude, values. Often a conscious choice to adopt a certain                          </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PROBLEM</a:t>
            </a:r>
          </a:p>
          <a:p>
            <a:pPr marL="0" marR="0" lvl="0" indent="0" defTabSz="457200" rtl="0" eaLnBrk="1" fontAlgn="auto" latinLnBrk="0" hangingPunct="1">
              <a:lnSpc>
                <a:spcPct val="100000"/>
              </a:lnSpc>
              <a:spcBef>
                <a:spcPts val="0"/>
              </a:spcBef>
              <a:spcAft>
                <a:spcPts val="0"/>
              </a:spcAft>
              <a:buClrTx/>
              <a:buSzTx/>
              <a:buFontTx/>
              <a:buNone/>
              <a:tabLst/>
              <a:defRPr/>
            </a:pPr>
            <a:r>
              <a:rPr lang="en-US" sz="1200" dirty="0">
                <a:solidFill>
                  <a:prstClr val="black"/>
                </a:solidFill>
                <a:latin typeface="Arial" panose="020B0604020202020204" pitchFamily="34" charset="0"/>
                <a:cs typeface="Arial" panose="020B0604020202020204" pitchFamily="34" charset="0"/>
              </a:rPr>
              <a:t>   	</a:t>
            </a:r>
            <a:r>
              <a:rPr kumimoji="0" lang="en-US" sz="1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manner of thinking. Interpretation of reality. Idols of the heart                                                             </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STARTS</a:t>
            </a:r>
          </a:p>
          <a:p>
            <a:pPr marL="0" marR="0" lvl="0" indent="0" defTabSz="457200" rtl="0" eaLnBrk="1" fontAlgn="auto" latinLnBrk="0" hangingPunct="1">
              <a:lnSpc>
                <a:spcPct val="100000"/>
              </a:lnSpc>
              <a:spcBef>
                <a:spcPts val="0"/>
              </a:spcBef>
              <a:spcAft>
                <a:spcPts val="0"/>
              </a:spcAft>
              <a:buClrTx/>
              <a:buSzTx/>
              <a:buFontTx/>
              <a:buNone/>
              <a:tabLst/>
              <a:defRPr/>
            </a:pPr>
            <a:endParaRPr lang="en-US" sz="1200" b="1" dirty="0">
              <a:solidFill>
                <a:prstClr val="black"/>
              </a:solidFill>
              <a:latin typeface="Arial" panose="020B0604020202020204" pitchFamily="34" charset="0"/>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4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Preconditioning Level                                                                                                  </a:t>
            </a:r>
            <a:endParaRPr kumimoji="0" lang="en-US" sz="140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lang="en-US" sz="1400" b="1" u="none" dirty="0">
                <a:solidFill>
                  <a:prstClr val="black"/>
                </a:solidFill>
                <a:latin typeface="Arial" panose="020B0604020202020204" pitchFamily="34" charset="0"/>
                <a:cs typeface="Arial" panose="020B0604020202020204" pitchFamily="34" charset="0"/>
              </a:rPr>
              <a:t>	</a:t>
            </a:r>
            <a:r>
              <a:rPr lang="en-US" sz="1200" u="none" dirty="0">
                <a:solidFill>
                  <a:prstClr val="black"/>
                </a:solidFill>
                <a:latin typeface="Arial" panose="020B0604020202020204" pitchFamily="34" charset="0"/>
                <a:cs typeface="Arial" panose="020B0604020202020204" pitchFamily="34" charset="0"/>
              </a:rPr>
              <a:t>Learned patterns: unconscious, absorbed patterns from various influences in our lives,</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200" b="1"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20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including sinful choices which have become regularized behavior.</a:t>
            </a:r>
          </a:p>
          <a:p>
            <a:pPr marL="0" marR="0" lvl="0" indent="0" defTabSz="457200" rtl="0" eaLnBrk="1" fontAlgn="auto" latinLnBrk="0" hangingPunct="1">
              <a:lnSpc>
                <a:spcPct val="100000"/>
              </a:lnSpc>
              <a:spcBef>
                <a:spcPts val="0"/>
              </a:spcBef>
              <a:spcAft>
                <a:spcPts val="0"/>
              </a:spcAft>
              <a:buClrTx/>
              <a:buSzTx/>
              <a:buFontTx/>
              <a:buNone/>
              <a:tabLst/>
              <a:defRPr/>
            </a:pPr>
            <a:endParaRPr lang="en-US" sz="1200" b="1" u="none" dirty="0">
              <a:solidFill>
                <a:prstClr val="black"/>
              </a:solidFill>
              <a:latin typeface="Arial" panose="020B0604020202020204" pitchFamily="34" charset="0"/>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200" b="1"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400" b="1" i="0" u="sng"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Performance Level: How one acts</a:t>
            </a:r>
            <a:endParaRPr kumimoji="0" lang="en-US" sz="120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lang="en-US" sz="1200" b="1" u="none" dirty="0">
                <a:solidFill>
                  <a:prstClr val="black"/>
                </a:solidFill>
                <a:latin typeface="Arial" panose="020B0604020202020204" pitchFamily="34" charset="0"/>
                <a:cs typeface="Arial" panose="020B0604020202020204" pitchFamily="34" charset="0"/>
              </a:rPr>
              <a:t>	“</a:t>
            </a:r>
            <a:r>
              <a:rPr lang="en-US" sz="1200" u="none" dirty="0">
                <a:solidFill>
                  <a:prstClr val="black"/>
                </a:solidFill>
                <a:latin typeface="Arial" panose="020B0604020202020204" pitchFamily="34" charset="0"/>
                <a:cs typeface="Arial" panose="020B0604020202020204" pitchFamily="34" charset="0"/>
              </a:rPr>
              <a:t>Doing level” Ask what, when, how and who questions to discover why this behavior is</a:t>
            </a: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200" b="1"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200" i="0"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characteristic</a:t>
            </a:r>
            <a:r>
              <a:rPr kumimoji="0" lang="en-US"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kumimoji="0" lang="en-US" sz="1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of this counselee. Performance includes a variety of behaviors such as brooding, </a:t>
            </a:r>
          </a:p>
          <a:p>
            <a:pPr marL="0" marR="0" lvl="0" indent="0" defTabSz="457200" rtl="0" eaLnBrk="1" fontAlgn="auto" latinLnBrk="0" hangingPunct="1">
              <a:lnSpc>
                <a:spcPct val="100000"/>
              </a:lnSpc>
              <a:spcBef>
                <a:spcPts val="0"/>
              </a:spcBef>
              <a:spcAft>
                <a:spcPts val="0"/>
              </a:spcAft>
              <a:buClrTx/>
              <a:buSzTx/>
              <a:buFontTx/>
              <a:buNone/>
              <a:tabLst/>
              <a:defRPr/>
            </a:pPr>
            <a:r>
              <a:rPr lang="en-US" sz="1200" dirty="0">
                <a:solidFill>
                  <a:prstClr val="black"/>
                </a:solidFill>
                <a:latin typeface="Arial" panose="020B0604020202020204" pitchFamily="34" charset="0"/>
                <a:cs typeface="Arial" panose="020B0604020202020204" pitchFamily="34" charset="0"/>
              </a:rPr>
              <a:t>           </a:t>
            </a:r>
            <a:r>
              <a:rPr kumimoji="0" lang="en-US" sz="1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being critical, slamming doors, overeating, lying, clamming up.</a:t>
            </a:r>
          </a:p>
          <a:p>
            <a:pPr marL="0" marR="0" lvl="0" indent="0" defTabSz="457200" rtl="0" eaLnBrk="1" fontAlgn="auto" latinLnBrk="0" hangingPunct="1">
              <a:lnSpc>
                <a:spcPct val="100000"/>
              </a:lnSpc>
              <a:spcBef>
                <a:spcPts val="0"/>
              </a:spcBef>
              <a:spcAft>
                <a:spcPts val="0"/>
              </a:spcAft>
              <a:buClrTx/>
              <a:buSzTx/>
              <a:buFontTx/>
              <a:buNone/>
              <a:tabLst/>
              <a:defRPr/>
            </a:pPr>
            <a:endParaRPr lang="en-US" sz="1200" dirty="0">
              <a:solidFill>
                <a:prstClr val="black"/>
              </a:solidFill>
              <a:latin typeface="Arial" panose="020B0604020202020204" pitchFamily="34" charset="0"/>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a:t>
            </a:r>
            <a:r>
              <a:rPr lang="en-US" sz="1400" b="1" u="sng" dirty="0">
                <a:solidFill>
                  <a:prstClr val="black"/>
                </a:solidFill>
                <a:latin typeface="Arial" panose="020B0604020202020204" pitchFamily="34" charset="0"/>
                <a:cs typeface="Arial" panose="020B0604020202020204" pitchFamily="34" charset="0"/>
              </a:rPr>
              <a:t>Presence/Presentation Level - Observable</a:t>
            </a:r>
            <a:endParaRPr lang="en-US" sz="1200" dirty="0">
              <a:solidFill>
                <a:prstClr val="black"/>
              </a:solidFill>
              <a:latin typeface="Arial" panose="020B0604020202020204" pitchFamily="34" charset="0"/>
              <a:cs typeface="Arial" panose="020B0604020202020204" pitchFamily="34" charset="0"/>
            </a:endParaRPr>
          </a:p>
          <a:p>
            <a:pPr marL="0" marR="0" lvl="0" indent="0" defTabSz="457200" rtl="0" eaLnBrk="1" fontAlgn="auto" latinLnBrk="0" hangingPunct="1">
              <a:lnSpc>
                <a:spcPct val="100000"/>
              </a:lnSpc>
              <a:spcBef>
                <a:spcPts val="0"/>
              </a:spcBef>
              <a:spcAft>
                <a:spcPts val="0"/>
              </a:spcAft>
              <a:buClrTx/>
              <a:buSzTx/>
              <a:buFontTx/>
              <a:buNone/>
              <a:tabLst/>
              <a:defRPr/>
            </a:pPr>
            <a:r>
              <a:rPr kumimoji="0" lang="en-US" sz="1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What is felt: this includes what a person projects – constant frown, rigid muscle tone – and what</a:t>
            </a:r>
          </a:p>
          <a:p>
            <a:pPr marL="0" marR="0" lvl="0" indent="0" defTabSz="457200" rtl="0" eaLnBrk="1" fontAlgn="auto" latinLnBrk="0" hangingPunct="1">
              <a:lnSpc>
                <a:spcPct val="100000"/>
              </a:lnSpc>
              <a:spcBef>
                <a:spcPts val="0"/>
              </a:spcBef>
              <a:spcAft>
                <a:spcPts val="0"/>
              </a:spcAft>
              <a:buClrTx/>
              <a:buSzTx/>
              <a:buFontTx/>
              <a:buNone/>
              <a:tabLst/>
              <a:defRPr/>
            </a:pPr>
            <a:r>
              <a:rPr lang="en-US" sz="1200" dirty="0">
                <a:solidFill>
                  <a:prstClr val="black"/>
                </a:solidFill>
                <a:latin typeface="Arial" panose="020B0604020202020204" pitchFamily="34" charset="0"/>
                <a:cs typeface="Arial" panose="020B0604020202020204" pitchFamily="34" charset="0"/>
              </a:rPr>
              <a:t>	he feels and talks about feeling.</a:t>
            </a:r>
            <a:r>
              <a:rPr kumimoji="0" lang="en-US" sz="1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 Depression, listlessness, confusion, fearfulness, relational</a:t>
            </a:r>
          </a:p>
          <a:p>
            <a:pPr marL="0" marR="0" lvl="0" indent="0" defTabSz="457200" rtl="0" eaLnBrk="1" fontAlgn="auto" latinLnBrk="0" hangingPunct="1">
              <a:lnSpc>
                <a:spcPct val="100000"/>
              </a:lnSpc>
              <a:spcBef>
                <a:spcPts val="0"/>
              </a:spcBef>
              <a:spcAft>
                <a:spcPts val="0"/>
              </a:spcAft>
              <a:buClrTx/>
              <a:buSzTx/>
              <a:buFontTx/>
              <a:buNone/>
              <a:tabLst/>
              <a:defRPr/>
            </a:pPr>
            <a:r>
              <a:rPr lang="en-US" sz="1200" dirty="0">
                <a:solidFill>
                  <a:prstClr val="black"/>
                </a:solidFill>
                <a:latin typeface="Arial" panose="020B0604020202020204" pitchFamily="34" charset="0"/>
                <a:cs typeface="Arial" panose="020B0604020202020204" pitchFamily="34" charset="0"/>
              </a:rPr>
              <a:t>           problems, suicidal ideations, inability to control anger.</a:t>
            </a:r>
            <a:endParaRPr kumimoji="0" lang="en-US" sz="120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cxnSp>
        <p:nvCxnSpPr>
          <p:cNvPr id="7" name="Straight Arrow Connector 6">
            <a:extLst>
              <a:ext uri="{FF2B5EF4-FFF2-40B4-BE49-F238E27FC236}">
                <a16:creationId xmlns:a16="http://schemas.microsoft.com/office/drawing/2014/main" id="{44378EC2-EC27-45E8-AE0D-F00A81FEA765}"/>
              </a:ext>
            </a:extLst>
          </p:cNvPr>
          <p:cNvCxnSpPr/>
          <p:nvPr/>
        </p:nvCxnSpPr>
        <p:spPr>
          <a:xfrm>
            <a:off x="7540942" y="2547968"/>
            <a:ext cx="0" cy="2619375"/>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9" name="Straight Arrow Connector 8">
            <a:extLst>
              <a:ext uri="{FF2B5EF4-FFF2-40B4-BE49-F238E27FC236}">
                <a16:creationId xmlns:a16="http://schemas.microsoft.com/office/drawing/2014/main" id="{FAF0A71D-2C9B-4300-B51C-5A2C2B7FD810}"/>
              </a:ext>
            </a:extLst>
          </p:cNvPr>
          <p:cNvCxnSpPr/>
          <p:nvPr/>
        </p:nvCxnSpPr>
        <p:spPr>
          <a:xfrm flipV="1">
            <a:off x="8372475" y="2614644"/>
            <a:ext cx="0" cy="2486025"/>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2F0FB5EC-FD22-4AF5-B241-A5602F004DD4}"/>
              </a:ext>
            </a:extLst>
          </p:cNvPr>
          <p:cNvSpPr/>
          <p:nvPr/>
        </p:nvSpPr>
        <p:spPr>
          <a:xfrm>
            <a:off x="7540942" y="5432404"/>
            <a:ext cx="1663066" cy="646331"/>
          </a:xfrm>
          <a:prstGeom prst="rect">
            <a:avLst/>
          </a:prstGeom>
        </p:spPr>
        <p:txBody>
          <a:bodyPr wrap="square">
            <a:spAutoFit/>
          </a:bodyPr>
          <a:lstStyle/>
          <a:p>
            <a:pPr lvl="0">
              <a:defRPr/>
            </a:pPr>
            <a:r>
              <a:rPr lang="en-US" b="1" dirty="0">
                <a:solidFill>
                  <a:prstClr val="black"/>
                </a:solidFill>
                <a:latin typeface="Arial" panose="020B0604020202020204" pitchFamily="34" charset="0"/>
                <a:cs typeface="Arial" panose="020B0604020202020204" pitchFamily="34" charset="0"/>
              </a:rPr>
              <a:t>Dealing with it Biblically</a:t>
            </a:r>
          </a:p>
        </p:txBody>
      </p:sp>
    </p:spTree>
    <p:extLst>
      <p:ext uri="{BB962C8B-B14F-4D97-AF65-F5344CB8AC3E}">
        <p14:creationId xmlns:p14="http://schemas.microsoft.com/office/powerpoint/2010/main" val="22261765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C:\Users\kevin.c.lee\Desktop\untitled.png">
            <a:extLst>
              <a:ext uri="{FF2B5EF4-FFF2-40B4-BE49-F238E27FC236}">
                <a16:creationId xmlns:a16="http://schemas.microsoft.com/office/drawing/2014/main" id="{0584DA3B-0F8F-402A-AE79-35EF6C9C994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3784" y="25273"/>
            <a:ext cx="1723152" cy="579638"/>
          </a:xfrm>
          <a:prstGeom prst="rect">
            <a:avLst/>
          </a:prstGeom>
          <a:noFill/>
          <a:ln>
            <a:noFill/>
          </a:ln>
        </p:spPr>
      </p:pic>
      <p:sp>
        <p:nvSpPr>
          <p:cNvPr id="6" name="TextBox 5"/>
          <p:cNvSpPr txBox="1"/>
          <p:nvPr/>
        </p:nvSpPr>
        <p:spPr>
          <a:xfrm>
            <a:off x="279917" y="1232009"/>
            <a:ext cx="8752115" cy="4393982"/>
          </a:xfrm>
          <a:prstGeom prst="rect">
            <a:avLst/>
          </a:prstGeom>
        </p:spPr>
        <p:txBody>
          <a:bodyPr vert="horz" lIns="91440" tIns="45720" rIns="91440" bIns="45720" rtlCol="0">
            <a:noAutofit/>
          </a:bodyPr>
          <a:lstStyle/>
          <a:p>
            <a:pPr indent="-228600">
              <a:lnSpc>
                <a:spcPct val="90000"/>
              </a:lnSpc>
              <a:spcAft>
                <a:spcPts val="600"/>
              </a:spcAft>
              <a:buFont typeface="Arial" panose="020B0604020202020204" pitchFamily="34" charset="0"/>
              <a:buChar char="•"/>
            </a:pPr>
            <a:r>
              <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Heart change = Behavior change</a:t>
            </a:r>
          </a:p>
          <a:p>
            <a:pPr indent="-228600">
              <a:lnSpc>
                <a:spcPct val="90000"/>
              </a:lnSpc>
              <a:spcAft>
                <a:spcPts val="600"/>
              </a:spcAft>
              <a:buFont typeface="Arial" panose="020B0604020202020204" pitchFamily="34" charset="0"/>
              <a:buChar char="•"/>
            </a:pPr>
            <a:endPar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r>
              <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Change of behavior without heart change is temporary and hypocritical</a:t>
            </a:r>
          </a:p>
          <a:p>
            <a:pPr indent="-228600">
              <a:lnSpc>
                <a:spcPct val="90000"/>
              </a:lnSpc>
              <a:spcAft>
                <a:spcPts val="600"/>
              </a:spcAft>
              <a:buFont typeface="Arial" panose="020B0604020202020204" pitchFamily="34" charset="0"/>
              <a:buChar char="•"/>
            </a:pPr>
            <a:endPar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r>
              <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Christian life is a dynamic life!</a:t>
            </a:r>
          </a:p>
          <a:p>
            <a:pPr indent="-228600">
              <a:lnSpc>
                <a:spcPct val="90000"/>
              </a:lnSpc>
              <a:spcAft>
                <a:spcPts val="600"/>
              </a:spcAft>
              <a:buFont typeface="Arial" panose="020B0604020202020204" pitchFamily="34" charset="0"/>
              <a:buChar char="•"/>
            </a:pPr>
            <a:endPar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indent="-228600">
              <a:lnSpc>
                <a:spcPct val="90000"/>
              </a:lnSpc>
              <a:spcAft>
                <a:spcPts val="600"/>
              </a:spcAft>
              <a:buFont typeface="Arial" panose="020B0604020202020204" pitchFamily="34" charset="0"/>
              <a:buChar char="•"/>
            </a:pPr>
            <a:r>
              <a:rPr lang="en-US" sz="2400" b="1" dirty="0">
                <a:solidFill>
                  <a:prstClr val="black"/>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Christian life is about change – healthy, maturing, spiritual growth to become complete in Christ – Christ-likeness (Col. 1:28)</a:t>
            </a:r>
          </a:p>
        </p:txBody>
      </p:sp>
      <p:sp>
        <p:nvSpPr>
          <p:cNvPr id="7" name="TextBox 6">
            <a:extLst>
              <a:ext uri="{FF2B5EF4-FFF2-40B4-BE49-F238E27FC236}">
                <a16:creationId xmlns:a16="http://schemas.microsoft.com/office/drawing/2014/main" id="{8BC39A9A-E9AB-4DAA-B435-BB821A8F95B2}"/>
              </a:ext>
            </a:extLst>
          </p:cNvPr>
          <p:cNvSpPr txBox="1"/>
          <p:nvPr/>
        </p:nvSpPr>
        <p:spPr>
          <a:xfrm>
            <a:off x="1133152" y="74733"/>
            <a:ext cx="8178799" cy="1135737"/>
          </a:xfrm>
          <a:prstGeom prst="rect">
            <a:avLst/>
          </a:prstGeom>
        </p:spPr>
        <p:txBody>
          <a:bodyPr vert="horz" lIns="91440" tIns="45720" rIns="91440" bIns="45720" rtlCol="0" anchor="ctr">
            <a:normAutofit/>
          </a:bodyPr>
          <a:lstStyle/>
          <a:p>
            <a:pPr algn="ctr">
              <a:lnSpc>
                <a:spcPct val="90000"/>
              </a:lnSpc>
              <a:spcBef>
                <a:spcPct val="0"/>
              </a:spcBef>
              <a:spcAft>
                <a:spcPts val="600"/>
              </a:spcAft>
            </a:pPr>
            <a:r>
              <a:rPr lang="en-US" sz="2600" b="1" dirty="0">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Biblical Counseling Goal is Heart Change</a:t>
            </a:r>
          </a:p>
          <a:p>
            <a:pPr algn="ctr">
              <a:lnSpc>
                <a:spcPct val="90000"/>
              </a:lnSpc>
              <a:spcBef>
                <a:spcPct val="0"/>
              </a:spcBef>
              <a:spcAft>
                <a:spcPts val="600"/>
              </a:spcAft>
            </a:pPr>
            <a:r>
              <a:rPr lang="en-US" sz="2600" b="1" dirty="0">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rPr>
              <a:t>Pr. 4:23; Jer 17:9-10; Mark 7:14-23</a:t>
            </a:r>
          </a:p>
        </p:txBody>
      </p:sp>
    </p:spTree>
    <p:extLst>
      <p:ext uri="{BB962C8B-B14F-4D97-AF65-F5344CB8AC3E}">
        <p14:creationId xmlns:p14="http://schemas.microsoft.com/office/powerpoint/2010/main" val="8093185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noChangeAspect="1"/>
          </p:cNvGrpSpPr>
          <p:nvPr/>
        </p:nvGrpSpPr>
        <p:grpSpPr bwMode="auto">
          <a:xfrm>
            <a:off x="-667860" y="685800"/>
            <a:ext cx="10192860" cy="5867400"/>
            <a:chOff x="1800" y="8845"/>
            <a:chExt cx="5940" cy="3420"/>
          </a:xfrm>
        </p:grpSpPr>
        <p:sp>
          <p:nvSpPr>
            <p:cNvPr id="4" name="AutoShape 4"/>
            <p:cNvSpPr>
              <a:spLocks noChangeAspect="1" noChangeArrowheads="1"/>
            </p:cNvSpPr>
            <p:nvPr/>
          </p:nvSpPr>
          <p:spPr bwMode="auto">
            <a:xfrm>
              <a:off x="1800" y="8845"/>
              <a:ext cx="5940" cy="3420"/>
            </a:xfrm>
            <a:prstGeom prst="rect">
              <a:avLst/>
            </a:prstGeom>
            <a:noFill/>
            <a:ln w="9525">
              <a:noFill/>
              <a:miter lim="800000"/>
              <a:headEnd/>
              <a:tailEnd/>
            </a:ln>
          </p:spPr>
          <p:txBody>
            <a:bodyPr/>
            <a:lstStyle/>
            <a:p>
              <a:pPr fontAlgn="base">
                <a:spcBef>
                  <a:spcPct val="0"/>
                </a:spcBef>
                <a:spcAft>
                  <a:spcPct val="0"/>
                </a:spcAft>
              </a:pPr>
              <a:endParaRPr lang="en-US" b="1">
                <a:effectLst>
                  <a:outerShdw blurRad="38100" dist="38100" dir="2700000" algn="tl">
                    <a:srgbClr val="000000">
                      <a:alpha val="43137"/>
                    </a:srgbClr>
                  </a:outerShdw>
                </a:effectLst>
              </a:endParaRPr>
            </a:p>
          </p:txBody>
        </p:sp>
        <p:sp>
          <p:nvSpPr>
            <p:cNvPr id="5" name="Line 5"/>
            <p:cNvSpPr>
              <a:spLocks noChangeShapeType="1"/>
            </p:cNvSpPr>
            <p:nvPr/>
          </p:nvSpPr>
          <p:spPr bwMode="auto">
            <a:xfrm flipV="1">
              <a:off x="3961" y="9025"/>
              <a:ext cx="0" cy="2160"/>
            </a:xfrm>
            <a:prstGeom prst="line">
              <a:avLst/>
            </a:prstGeom>
            <a:noFill/>
            <a:ln w="9525">
              <a:solidFill>
                <a:srgbClr val="000000"/>
              </a:solidFill>
              <a:round/>
              <a:headEnd/>
              <a:tailEnd type="triangle" w="med" len="med"/>
            </a:ln>
          </p:spPr>
          <p:txBody>
            <a:bodyPr/>
            <a:lstStyle/>
            <a:p>
              <a:pPr fontAlgn="base">
                <a:spcBef>
                  <a:spcPct val="0"/>
                </a:spcBef>
                <a:spcAft>
                  <a:spcPct val="0"/>
                </a:spcAft>
              </a:pPr>
              <a:endParaRPr lang="en-US" b="1">
                <a:effectLst>
                  <a:outerShdw blurRad="38100" dist="38100" dir="2700000" algn="tl">
                    <a:srgbClr val="000000">
                      <a:alpha val="43137"/>
                    </a:srgbClr>
                  </a:outerShdw>
                </a:effectLst>
              </a:endParaRPr>
            </a:p>
          </p:txBody>
        </p:sp>
        <p:sp>
          <p:nvSpPr>
            <p:cNvPr id="6" name="Line 6"/>
            <p:cNvSpPr>
              <a:spLocks noChangeShapeType="1"/>
            </p:cNvSpPr>
            <p:nvPr/>
          </p:nvSpPr>
          <p:spPr bwMode="auto">
            <a:xfrm flipV="1">
              <a:off x="2367" y="11279"/>
              <a:ext cx="1510" cy="542"/>
            </a:xfrm>
            <a:prstGeom prst="line">
              <a:avLst/>
            </a:prstGeom>
            <a:noFill/>
            <a:ln w="9525">
              <a:solidFill>
                <a:srgbClr val="000000"/>
              </a:solidFill>
              <a:round/>
              <a:headEnd/>
              <a:tailEnd type="triangle" w="med" len="med"/>
            </a:ln>
          </p:spPr>
          <p:txBody>
            <a:bodyPr/>
            <a:lstStyle/>
            <a:p>
              <a:pPr fontAlgn="base">
                <a:spcBef>
                  <a:spcPct val="0"/>
                </a:spcBef>
                <a:spcAft>
                  <a:spcPct val="0"/>
                </a:spcAft>
              </a:pPr>
              <a:endParaRPr lang="en-US" b="1">
                <a:effectLst>
                  <a:outerShdw blurRad="38100" dist="38100" dir="2700000" algn="tl">
                    <a:srgbClr val="000000">
                      <a:alpha val="43137"/>
                    </a:srgbClr>
                  </a:outerShdw>
                </a:effectLst>
              </a:endParaRPr>
            </a:p>
          </p:txBody>
        </p:sp>
        <p:sp>
          <p:nvSpPr>
            <p:cNvPr id="7" name="Line 7"/>
            <p:cNvSpPr>
              <a:spLocks noChangeShapeType="1"/>
            </p:cNvSpPr>
            <p:nvPr/>
          </p:nvSpPr>
          <p:spPr bwMode="auto">
            <a:xfrm>
              <a:off x="3960" y="9025"/>
              <a:ext cx="3240" cy="1"/>
            </a:xfrm>
            <a:prstGeom prst="line">
              <a:avLst/>
            </a:prstGeom>
            <a:noFill/>
            <a:ln w="9525">
              <a:solidFill>
                <a:srgbClr val="000000"/>
              </a:solidFill>
              <a:round/>
              <a:headEnd/>
              <a:tailEnd/>
            </a:ln>
          </p:spPr>
          <p:txBody>
            <a:bodyPr/>
            <a:lstStyle/>
            <a:p>
              <a:pPr fontAlgn="base">
                <a:spcBef>
                  <a:spcPct val="0"/>
                </a:spcBef>
                <a:spcAft>
                  <a:spcPct val="0"/>
                </a:spcAft>
              </a:pPr>
              <a:endParaRPr lang="en-US" b="1">
                <a:effectLst>
                  <a:outerShdw blurRad="38100" dist="38100" dir="2700000" algn="tl">
                    <a:srgbClr val="000000">
                      <a:alpha val="43137"/>
                    </a:srgbClr>
                  </a:outerShdw>
                </a:effectLst>
              </a:endParaRPr>
            </a:p>
          </p:txBody>
        </p:sp>
        <p:sp>
          <p:nvSpPr>
            <p:cNvPr id="11" name="Text Box 11"/>
            <p:cNvSpPr txBox="1">
              <a:spLocks noChangeArrowheads="1"/>
            </p:cNvSpPr>
            <p:nvPr/>
          </p:nvSpPr>
          <p:spPr bwMode="auto">
            <a:xfrm>
              <a:off x="3655" y="10783"/>
              <a:ext cx="1080" cy="1260"/>
            </a:xfrm>
            <a:prstGeom prst="rect">
              <a:avLst/>
            </a:prstGeom>
            <a:noFill/>
            <a:ln w="9525">
              <a:noFill/>
              <a:miter lim="800000"/>
              <a:headEnd/>
              <a:tailEnd/>
            </a:ln>
          </p:spPr>
          <p:txBody>
            <a:bodyPr/>
            <a:lstStyle/>
            <a:p>
              <a:pPr fontAlgn="base">
                <a:spcBef>
                  <a:spcPct val="0"/>
                </a:spcBef>
                <a:spcAft>
                  <a:spcPct val="0"/>
                </a:spcAft>
              </a:pPr>
              <a:r>
                <a:rPr lang="en-US" sz="11500" b="1" dirty="0">
                  <a:effectLst>
                    <a:outerShdw blurRad="38100" dist="38100" dir="2700000" algn="tl">
                      <a:srgbClr val="000000">
                        <a:alpha val="43137"/>
                      </a:srgbClr>
                    </a:outerShdw>
                  </a:effectLst>
                  <a:latin typeface="Blackadder ITC" pitchFamily="82" charset="0"/>
                  <a:sym typeface="Wingdings 2" pitchFamily="18" charset="2"/>
                </a:rPr>
                <a:t></a:t>
              </a:r>
              <a:endParaRPr lang="en-US" sz="4800" b="1" dirty="0">
                <a:effectLst>
                  <a:outerShdw blurRad="38100" dist="38100" dir="2700000" algn="tl">
                    <a:srgbClr val="000000">
                      <a:alpha val="43137"/>
                    </a:srgbClr>
                  </a:outerShdw>
                </a:effectLst>
              </a:endParaRPr>
            </a:p>
          </p:txBody>
        </p:sp>
        <p:sp>
          <p:nvSpPr>
            <p:cNvPr id="12" name="Freeform 12"/>
            <p:cNvSpPr>
              <a:spLocks/>
            </p:cNvSpPr>
            <p:nvPr/>
          </p:nvSpPr>
          <p:spPr bwMode="auto">
            <a:xfrm>
              <a:off x="4140" y="9025"/>
              <a:ext cx="3060" cy="2100"/>
            </a:xfrm>
            <a:custGeom>
              <a:avLst/>
              <a:gdLst>
                <a:gd name="T0" fmla="*/ 0 w 3060"/>
                <a:gd name="T1" fmla="*/ 1980 h 2100"/>
                <a:gd name="T2" fmla="*/ 180 w 3060"/>
                <a:gd name="T3" fmla="*/ 1620 h 2100"/>
                <a:gd name="T4" fmla="*/ 540 w 3060"/>
                <a:gd name="T5" fmla="*/ 1800 h 2100"/>
                <a:gd name="T6" fmla="*/ 720 w 3060"/>
                <a:gd name="T7" fmla="*/ 1980 h 2100"/>
                <a:gd name="T8" fmla="*/ 1080 w 3060"/>
                <a:gd name="T9" fmla="*/ 1080 h 2100"/>
                <a:gd name="T10" fmla="*/ 1440 w 3060"/>
                <a:gd name="T11" fmla="*/ 1260 h 2100"/>
                <a:gd name="T12" fmla="*/ 1620 w 3060"/>
                <a:gd name="T13" fmla="*/ 1440 h 2100"/>
                <a:gd name="T14" fmla="*/ 1800 w 3060"/>
                <a:gd name="T15" fmla="*/ 540 h 2100"/>
                <a:gd name="T16" fmla="*/ 2340 w 3060"/>
                <a:gd name="T17" fmla="*/ 1260 h 2100"/>
                <a:gd name="T18" fmla="*/ 2520 w 3060"/>
                <a:gd name="T19" fmla="*/ 360 h 2100"/>
                <a:gd name="T20" fmla="*/ 2880 w 3060"/>
                <a:gd name="T21" fmla="*/ 540 h 2100"/>
                <a:gd name="T22" fmla="*/ 3060 w 3060"/>
                <a:gd name="T23" fmla="*/ 0 h 2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060"/>
                <a:gd name="T37" fmla="*/ 0 h 2100"/>
                <a:gd name="T38" fmla="*/ 3060 w 3060"/>
                <a:gd name="T39" fmla="*/ 2100 h 210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060" h="2100">
                  <a:moveTo>
                    <a:pt x="0" y="1980"/>
                  </a:moveTo>
                  <a:cubicBezTo>
                    <a:pt x="45" y="1815"/>
                    <a:pt x="90" y="1650"/>
                    <a:pt x="180" y="1620"/>
                  </a:cubicBezTo>
                  <a:cubicBezTo>
                    <a:pt x="270" y="1590"/>
                    <a:pt x="450" y="1740"/>
                    <a:pt x="540" y="1800"/>
                  </a:cubicBezTo>
                  <a:cubicBezTo>
                    <a:pt x="630" y="1860"/>
                    <a:pt x="630" y="2100"/>
                    <a:pt x="720" y="1980"/>
                  </a:cubicBezTo>
                  <a:cubicBezTo>
                    <a:pt x="810" y="1860"/>
                    <a:pt x="960" y="1200"/>
                    <a:pt x="1080" y="1080"/>
                  </a:cubicBezTo>
                  <a:cubicBezTo>
                    <a:pt x="1200" y="960"/>
                    <a:pt x="1350" y="1200"/>
                    <a:pt x="1440" y="1260"/>
                  </a:cubicBezTo>
                  <a:cubicBezTo>
                    <a:pt x="1530" y="1320"/>
                    <a:pt x="1560" y="1560"/>
                    <a:pt x="1620" y="1440"/>
                  </a:cubicBezTo>
                  <a:cubicBezTo>
                    <a:pt x="1680" y="1320"/>
                    <a:pt x="1680" y="570"/>
                    <a:pt x="1800" y="540"/>
                  </a:cubicBezTo>
                  <a:cubicBezTo>
                    <a:pt x="1920" y="510"/>
                    <a:pt x="2220" y="1290"/>
                    <a:pt x="2340" y="1260"/>
                  </a:cubicBezTo>
                  <a:cubicBezTo>
                    <a:pt x="2460" y="1230"/>
                    <a:pt x="2430" y="480"/>
                    <a:pt x="2520" y="360"/>
                  </a:cubicBezTo>
                  <a:cubicBezTo>
                    <a:pt x="2610" y="240"/>
                    <a:pt x="2790" y="600"/>
                    <a:pt x="2880" y="540"/>
                  </a:cubicBezTo>
                  <a:cubicBezTo>
                    <a:pt x="2970" y="480"/>
                    <a:pt x="3030" y="90"/>
                    <a:pt x="3060" y="0"/>
                  </a:cubicBezTo>
                </a:path>
              </a:pathLst>
            </a:custGeom>
            <a:noFill/>
            <a:ln w="12700">
              <a:solidFill>
                <a:srgbClr val="000000"/>
              </a:solidFill>
              <a:round/>
              <a:headEnd/>
              <a:tailEnd type="triangle" w="med" len="med"/>
            </a:ln>
          </p:spPr>
          <p:txBody>
            <a:bodyPr/>
            <a:lstStyle/>
            <a:p>
              <a:pPr fontAlgn="base">
                <a:spcBef>
                  <a:spcPct val="0"/>
                </a:spcBef>
                <a:spcAft>
                  <a:spcPct val="0"/>
                </a:spcAft>
              </a:pPr>
              <a:endParaRPr lang="en-US" b="1">
                <a:effectLst>
                  <a:outerShdw blurRad="38100" dist="38100" dir="2700000" algn="tl">
                    <a:srgbClr val="000000">
                      <a:alpha val="43137"/>
                    </a:srgbClr>
                  </a:outerShdw>
                </a:effectLst>
              </a:endParaRPr>
            </a:p>
          </p:txBody>
        </p:sp>
      </p:grpSp>
      <p:sp>
        <p:nvSpPr>
          <p:cNvPr id="13" name="Content Placeholder 2"/>
          <p:cNvSpPr txBox="1">
            <a:spLocks/>
          </p:cNvSpPr>
          <p:nvPr/>
        </p:nvSpPr>
        <p:spPr>
          <a:xfrm>
            <a:off x="2006659" y="5736149"/>
            <a:ext cx="6019800" cy="1524000"/>
          </a:xfrm>
          <a:prstGeom prst="rect">
            <a:avLst/>
          </a:prstGeom>
        </p:spPr>
        <p:txBody>
          <a:bodyPr vert="horz" lIns="91440" tIns="45720" rIns="91440" bIns="45720" rtlCol="0">
            <a:normAutofit/>
          </a:bodyPr>
          <a:lstStyle/>
          <a:p>
            <a:pPr marL="514350" lvl="0" indent="-514350">
              <a:spcBef>
                <a:spcPct val="20000"/>
              </a:spcBef>
              <a:buFont typeface="+mj-lt"/>
              <a:buAutoNum type="alphaLcPeriod"/>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Preparatory</a:t>
            </a:r>
            <a:r>
              <a:rPr lang="en-US" sz="2800" b="1" dirty="0">
                <a:effectLst>
                  <a:outerShdw blurRad="38100" dist="38100" dir="2700000" algn="tl">
                    <a:srgbClr val="000000">
                      <a:alpha val="43137"/>
                    </a:srgbClr>
                  </a:outerShdw>
                </a:effectLst>
              </a:rPr>
              <a:t> – all God does in bringing a person to Christ.</a:t>
            </a:r>
          </a:p>
        </p:txBody>
      </p:sp>
      <p:sp>
        <p:nvSpPr>
          <p:cNvPr id="14" name="Content Placeholder 2"/>
          <p:cNvSpPr txBox="1">
            <a:spLocks/>
          </p:cNvSpPr>
          <p:nvPr/>
        </p:nvSpPr>
        <p:spPr>
          <a:xfrm>
            <a:off x="304800" y="1066800"/>
            <a:ext cx="4648200" cy="1295400"/>
          </a:xfrm>
          <a:prstGeom prst="rect">
            <a:avLst/>
          </a:prstGeom>
        </p:spPr>
        <p:txBody>
          <a:bodyPr vert="horz" lIns="91440" tIns="45720" rIns="91440" bIns="45720" rtlCol="0">
            <a:normAutofit lnSpcReduction="10000"/>
          </a:bodyPr>
          <a:lstStyle/>
          <a:p>
            <a:pPr marL="514350" lvl="0" indent="-514350">
              <a:spcBef>
                <a:spcPct val="20000"/>
              </a:spcBef>
              <a:buFont typeface="+mj-lt"/>
              <a:buAutoNum type="alphaLcPeriod" startAt="2"/>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Positional</a:t>
            </a:r>
            <a:r>
              <a:rPr lang="en-US" sz="2800" b="1" dirty="0">
                <a:effectLst>
                  <a:outerShdw blurRad="38100" dist="38100" dir="2700000" algn="tl">
                    <a:srgbClr val="000000">
                      <a:alpha val="43137"/>
                    </a:srgbClr>
                  </a:outerShdw>
                </a:effectLst>
              </a:rPr>
              <a:t> –  the moment a person is saved, justified.</a:t>
            </a:r>
          </a:p>
        </p:txBody>
      </p:sp>
      <p:sp>
        <p:nvSpPr>
          <p:cNvPr id="15" name="Content Placeholder 2"/>
          <p:cNvSpPr txBox="1">
            <a:spLocks/>
          </p:cNvSpPr>
          <p:nvPr/>
        </p:nvSpPr>
        <p:spPr>
          <a:xfrm>
            <a:off x="4127920" y="4010660"/>
            <a:ext cx="4953000" cy="1524000"/>
          </a:xfrm>
          <a:prstGeom prst="rect">
            <a:avLst/>
          </a:prstGeom>
        </p:spPr>
        <p:txBody>
          <a:bodyPr vert="horz" lIns="91440" tIns="45720" rIns="91440" bIns="45720" rtlCol="0">
            <a:normAutofit fontScale="92500" lnSpcReduction="20000"/>
          </a:bodyPr>
          <a:lstStyle/>
          <a:p>
            <a:pPr marL="514350" lvl="0" indent="-514350">
              <a:spcBef>
                <a:spcPct val="20000"/>
              </a:spcBef>
              <a:buFont typeface="+mj-lt"/>
              <a:buAutoNum type="alphaLcPeriod" startAt="3"/>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Progressive</a:t>
            </a:r>
            <a:r>
              <a:rPr lang="en-US" sz="2800" b="1" dirty="0">
                <a:effectLst>
                  <a:outerShdw blurRad="38100" dist="38100" dir="2700000" algn="tl">
                    <a:srgbClr val="000000">
                      <a:alpha val="43137"/>
                    </a:srgbClr>
                  </a:outerShdw>
                </a:effectLst>
              </a:rPr>
              <a:t> – the process of changing/growing over time.</a:t>
            </a:r>
          </a:p>
        </p:txBody>
      </p:sp>
      <p:sp>
        <p:nvSpPr>
          <p:cNvPr id="16" name="Content Placeholder 2"/>
          <p:cNvSpPr txBox="1">
            <a:spLocks/>
          </p:cNvSpPr>
          <p:nvPr/>
        </p:nvSpPr>
        <p:spPr>
          <a:xfrm>
            <a:off x="5562600" y="457200"/>
            <a:ext cx="3657600" cy="990600"/>
          </a:xfrm>
          <a:prstGeom prst="rect">
            <a:avLst/>
          </a:prstGeom>
        </p:spPr>
        <p:txBody>
          <a:bodyPr vert="horz" lIns="91440" tIns="45720" rIns="91440" bIns="45720" rtlCol="0">
            <a:normAutofit/>
          </a:bodyPr>
          <a:lstStyle/>
          <a:p>
            <a:pPr marL="514350" lvl="0" indent="-514350">
              <a:spcBef>
                <a:spcPct val="20000"/>
              </a:spcBef>
              <a:buFont typeface="+mj-lt"/>
              <a:buAutoNum type="alphaLcPeriod" startAt="4"/>
            </a:pPr>
            <a:r>
              <a:rPr lang="en-US" sz="2800" b="1" dirty="0">
                <a:effectLst>
                  <a:outerShdw blurRad="38100" dist="38100" dir="2700000" algn="tl">
                    <a:srgbClr val="000000">
                      <a:alpha val="43137"/>
                    </a:srgbClr>
                  </a:outerShdw>
                </a:effectLst>
              </a:rPr>
              <a:t> </a:t>
            </a:r>
            <a:r>
              <a:rPr lang="en-US" sz="2800" u="sng" dirty="0">
                <a:effectLst>
                  <a:outerShdw blurRad="38100" dist="38100" dir="2700000" algn="tl">
                    <a:srgbClr val="000000">
                      <a:alpha val="43137"/>
                    </a:srgbClr>
                  </a:outerShdw>
                </a:effectLst>
                <a:latin typeface="Arial Black" panose="020B0A04020102090204" pitchFamily="34" charset="0"/>
              </a:rPr>
              <a:t>Prospective</a:t>
            </a:r>
            <a:r>
              <a:rPr lang="en-US" sz="2800" b="1" dirty="0">
                <a:effectLst>
                  <a:outerShdw blurRad="38100" dist="38100" dir="2700000" algn="tl">
                    <a:srgbClr val="000000">
                      <a:alpha val="43137"/>
                    </a:srgbClr>
                  </a:outerShdw>
                </a:effectLst>
              </a:rPr>
              <a:t> – heaven, glory.</a:t>
            </a:r>
          </a:p>
        </p:txBody>
      </p:sp>
      <p:sp>
        <p:nvSpPr>
          <p:cNvPr id="17" name="TextBox 16">
            <a:extLst>
              <a:ext uri="{FF2B5EF4-FFF2-40B4-BE49-F238E27FC236}">
                <a16:creationId xmlns:a16="http://schemas.microsoft.com/office/drawing/2014/main" id="{6E84E42A-E06E-472B-B4BB-3E9C95535516}"/>
              </a:ext>
            </a:extLst>
          </p:cNvPr>
          <p:cNvSpPr txBox="1"/>
          <p:nvPr/>
        </p:nvSpPr>
        <p:spPr>
          <a:xfrm>
            <a:off x="2298896" y="34515"/>
            <a:ext cx="5092504" cy="523220"/>
          </a:xfrm>
          <a:prstGeom prst="rect">
            <a:avLst/>
          </a:prstGeom>
          <a:noFill/>
        </p:spPr>
        <p:txBody>
          <a:bodyPr wrap="square">
            <a:spAutoFit/>
          </a:bodyPr>
          <a:lstStyle/>
          <a:p>
            <a:r>
              <a:rPr kumimoji="0" lang="en-US" sz="2800" b="0" i="0" u="sng"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Black" panose="020B0A04020102090204" pitchFamily="34" charset="0"/>
                <a:ea typeface="+mn-ea"/>
                <a:cs typeface="+mn-cs"/>
              </a:rPr>
              <a:t>SANCTIFICATION</a:t>
            </a:r>
            <a:endParaRPr lang="en-US" dirty="0"/>
          </a:p>
        </p:txBody>
      </p:sp>
      <p:sp>
        <p:nvSpPr>
          <p:cNvPr id="18" name="TextBox 17">
            <a:extLst>
              <a:ext uri="{FF2B5EF4-FFF2-40B4-BE49-F238E27FC236}">
                <a16:creationId xmlns:a16="http://schemas.microsoft.com/office/drawing/2014/main" id="{F9497A46-79FA-485D-A1BA-DE8E82F106CA}"/>
              </a:ext>
            </a:extLst>
          </p:cNvPr>
          <p:cNvSpPr txBox="1"/>
          <p:nvPr/>
        </p:nvSpPr>
        <p:spPr>
          <a:xfrm>
            <a:off x="7455214" y="1979598"/>
            <a:ext cx="5092504" cy="923330"/>
          </a:xfrm>
          <a:prstGeom prst="rect">
            <a:avLst/>
          </a:prstGeom>
          <a:noFill/>
        </p:spPr>
        <p:txBody>
          <a:bodyPr wrap="square">
            <a:spAutoFit/>
          </a:bodyPr>
          <a:lstStyle/>
          <a:p>
            <a:r>
              <a:rPr lang="en-US" dirty="0">
                <a:solidFill>
                  <a:prstClr val="black"/>
                </a:solidFill>
                <a:effectLst>
                  <a:outerShdw blurRad="38100" dist="38100" dir="2700000" algn="tl">
                    <a:srgbClr val="000000">
                      <a:alpha val="43137"/>
                    </a:srgbClr>
                  </a:outerShdw>
                </a:effectLst>
                <a:latin typeface="Arial Black" panose="020B0A04020102090204" pitchFamily="34" charset="0"/>
              </a:rPr>
              <a:t>ROM. 8:30</a:t>
            </a:r>
          </a:p>
          <a:p>
            <a:r>
              <a:rPr kumimoji="0" lang="en-US" b="0" i="0" strike="noStrike" kern="1200" cap="none" spc="0" normalizeH="0" baseline="0" noProof="0" dirty="0">
                <a:ln>
                  <a:noFill/>
                </a:ln>
                <a:solidFill>
                  <a:prstClr val="black"/>
                </a:solidFill>
                <a:effectLst>
                  <a:outerShdw blurRad="38100" dist="38100" dir="2700000" algn="tl">
                    <a:srgbClr val="000000">
                      <a:alpha val="43137"/>
                    </a:srgbClr>
                  </a:outerShdw>
                </a:effectLst>
                <a:uLnTx/>
                <a:uFillTx/>
                <a:latin typeface="Arial Black" panose="020B0A04020102090204" pitchFamily="34" charset="0"/>
                <a:ea typeface="+mn-ea"/>
                <a:cs typeface="+mn-cs"/>
              </a:rPr>
              <a:t>2 Tim. 4:8</a:t>
            </a:r>
          </a:p>
          <a:p>
            <a:r>
              <a:rPr lang="en-US" dirty="0">
                <a:solidFill>
                  <a:prstClr val="black"/>
                </a:solidFill>
                <a:effectLst>
                  <a:outerShdw blurRad="38100" dist="38100" dir="2700000" algn="tl">
                    <a:srgbClr val="000000">
                      <a:alpha val="43137"/>
                    </a:srgbClr>
                  </a:outerShdw>
                </a:effectLst>
                <a:latin typeface="Arial Black" panose="020B0A04020102090204" pitchFamily="34" charset="0"/>
              </a:rPr>
              <a:t>2 Cor. 5:5-10</a:t>
            </a:r>
            <a:endParaRPr lang="en-US" dirty="0"/>
          </a:p>
        </p:txBody>
      </p:sp>
      <p:sp>
        <p:nvSpPr>
          <p:cNvPr id="19" name="TextBox 18">
            <a:extLst>
              <a:ext uri="{FF2B5EF4-FFF2-40B4-BE49-F238E27FC236}">
                <a16:creationId xmlns:a16="http://schemas.microsoft.com/office/drawing/2014/main" id="{7CD09847-EA0C-4333-BEA5-A587422C5D3B}"/>
              </a:ext>
            </a:extLst>
          </p:cNvPr>
          <p:cNvSpPr txBox="1"/>
          <p:nvPr/>
        </p:nvSpPr>
        <p:spPr>
          <a:xfrm>
            <a:off x="6769576" y="1267756"/>
            <a:ext cx="5092504" cy="369332"/>
          </a:xfrm>
          <a:prstGeom prst="rect">
            <a:avLst/>
          </a:prstGeom>
          <a:noFill/>
        </p:spPr>
        <p:txBody>
          <a:bodyPr wrap="square">
            <a:spAutoFit/>
          </a:bodyPr>
          <a:lstStyle/>
          <a:p>
            <a:r>
              <a:rPr lang="en-US" sz="1800" b="1" dirty="0">
                <a:solidFill>
                  <a:srgbClr val="FF0000"/>
                </a:solidFill>
                <a:effectLst>
                  <a:outerShdw blurRad="38100" dist="38100" dir="2700000" algn="tl">
                    <a:srgbClr val="000000">
                      <a:alpha val="43137"/>
                    </a:srgbClr>
                  </a:outerShdw>
                </a:effectLst>
              </a:rPr>
              <a:t>This is you!</a:t>
            </a:r>
            <a:endParaRPr lang="en-US" dirty="0">
              <a:solidFill>
                <a:srgbClr val="FF0000"/>
              </a:solidFill>
            </a:endParaRPr>
          </a:p>
        </p:txBody>
      </p:sp>
      <p:pic>
        <p:nvPicPr>
          <p:cNvPr id="20" name="Picture 19" descr="C:\Users\kevin.c.lee\Desktop\untitled.png">
            <a:extLst>
              <a:ext uri="{FF2B5EF4-FFF2-40B4-BE49-F238E27FC236}">
                <a16:creationId xmlns:a16="http://schemas.microsoft.com/office/drawing/2014/main" id="{BB41B883-7D70-4DBA-AC20-B141A66AA0F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pic>
        <p:nvPicPr>
          <p:cNvPr id="21" name="Picture 20">
            <a:extLst>
              <a:ext uri="{FF2B5EF4-FFF2-40B4-BE49-F238E27FC236}">
                <a16:creationId xmlns:a16="http://schemas.microsoft.com/office/drawing/2014/main" id="{024EA1F2-D2D7-4945-9B30-64898F4289D7}"/>
              </a:ext>
            </a:extLst>
          </p:cNvPr>
          <p:cNvPicPr>
            <a:picLocks noChangeAspect="1"/>
          </p:cNvPicPr>
          <p:nvPr/>
        </p:nvPicPr>
        <p:blipFill>
          <a:blip r:embed="rId3"/>
          <a:stretch>
            <a:fillRect/>
          </a:stretch>
        </p:blipFill>
        <p:spPr>
          <a:xfrm>
            <a:off x="7799629" y="5872081"/>
            <a:ext cx="1344371" cy="1014055"/>
          </a:xfrm>
          <a:prstGeom prst="rect">
            <a:avLst/>
          </a:prstGeom>
        </p:spPr>
      </p:pic>
    </p:spTree>
    <p:extLst>
      <p:ext uri="{BB962C8B-B14F-4D97-AF65-F5344CB8AC3E}">
        <p14:creationId xmlns:p14="http://schemas.microsoft.com/office/powerpoint/2010/main" val="1703018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6"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 calcmode="lin" valueType="num">
                                      <p:cBhvr additive="base">
                                        <p:cTn id="7" dur="500" fill="hold"/>
                                        <p:tgtEl>
                                          <p:spTgt spid="16"/>
                                        </p:tgtEl>
                                        <p:attrNameLst>
                                          <p:attrName>ppt_x</p:attrName>
                                        </p:attrNameLst>
                                      </p:cBhvr>
                                      <p:tavLst>
                                        <p:tav tm="0">
                                          <p:val>
                                            <p:strVal val="1+#ppt_w/2"/>
                                          </p:val>
                                        </p:tav>
                                        <p:tav tm="100000">
                                          <p:val>
                                            <p:strVal val="#ppt_x"/>
                                          </p:val>
                                        </p:tav>
                                      </p:tavLst>
                                    </p:anim>
                                    <p:anim calcmode="lin" valueType="num">
                                      <p:cBhvr additive="base">
                                        <p:cTn id="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cstate="print"/>
          <a:srcRect/>
          <a:stretch>
            <a:fillRect/>
          </a:stretch>
        </p:blipFill>
        <p:spPr bwMode="auto">
          <a:xfrm>
            <a:off x="128592" y="457200"/>
            <a:ext cx="8887963" cy="5867400"/>
          </a:xfrm>
          <a:prstGeom prst="rect">
            <a:avLst/>
          </a:prstGeom>
          <a:noFill/>
          <a:ln w="9525">
            <a:noFill/>
            <a:miter lim="800000"/>
            <a:headEnd/>
            <a:tailEnd/>
          </a:ln>
        </p:spPr>
      </p:pic>
      <p:sp>
        <p:nvSpPr>
          <p:cNvPr id="2" name="TextBox 1">
            <a:extLst>
              <a:ext uri="{FF2B5EF4-FFF2-40B4-BE49-F238E27FC236}">
                <a16:creationId xmlns:a16="http://schemas.microsoft.com/office/drawing/2014/main" id="{C7DA0CCB-A8DC-46DE-A66D-241C055123F3}"/>
              </a:ext>
            </a:extLst>
          </p:cNvPr>
          <p:cNvSpPr txBox="1"/>
          <p:nvPr/>
        </p:nvSpPr>
        <p:spPr>
          <a:xfrm>
            <a:off x="4301196" y="5334000"/>
            <a:ext cx="784189" cy="338554"/>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prstClr val="black"/>
                </a:solidFill>
                <a:effectLst/>
                <a:uLnTx/>
                <a:uFillTx/>
                <a:latin typeface="Calibri"/>
                <a:ea typeface="+mn-ea"/>
                <a:cs typeface="+mn-cs"/>
              </a:rPr>
              <a:t>Lk 6:45</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41A534-097E-44D9-8E27-60F537E136F8}"/>
              </a:ext>
            </a:extLst>
          </p:cNvPr>
          <p:cNvSpPr>
            <a:spLocks noGrp="1"/>
          </p:cNvSpPr>
          <p:nvPr>
            <p:ph type="dt" sz="half" idx="10"/>
          </p:nvPr>
        </p:nvSpPr>
        <p:spPr/>
        <p:txBody>
          <a:bodyPr/>
          <a:lstStyle/>
          <a:p>
            <a:r>
              <a:rPr lang="en-US"/>
              <a:t>Name, Copyright Information</a:t>
            </a:r>
          </a:p>
        </p:txBody>
      </p:sp>
      <p:pic>
        <p:nvPicPr>
          <p:cNvPr id="3" name="Picture 2">
            <a:extLst>
              <a:ext uri="{FF2B5EF4-FFF2-40B4-BE49-F238E27FC236}">
                <a16:creationId xmlns:a16="http://schemas.microsoft.com/office/drawing/2014/main" id="{E8E81023-274B-4DE1-9EE7-4E8942C1A0FD}"/>
              </a:ext>
            </a:extLst>
          </p:cNvPr>
          <p:cNvPicPr>
            <a:picLocks noChangeAspect="1"/>
          </p:cNvPicPr>
          <p:nvPr/>
        </p:nvPicPr>
        <p:blipFill>
          <a:blip r:embed="rId2"/>
          <a:stretch>
            <a:fillRect/>
          </a:stretch>
        </p:blipFill>
        <p:spPr>
          <a:xfrm>
            <a:off x="0" y="883920"/>
            <a:ext cx="9073422" cy="5090160"/>
          </a:xfrm>
          <a:prstGeom prst="rect">
            <a:avLst/>
          </a:prstGeom>
        </p:spPr>
      </p:pic>
      <p:sp>
        <p:nvSpPr>
          <p:cNvPr id="4" name="Rectangle 3">
            <a:extLst>
              <a:ext uri="{FF2B5EF4-FFF2-40B4-BE49-F238E27FC236}">
                <a16:creationId xmlns:a16="http://schemas.microsoft.com/office/drawing/2014/main" id="{849669A3-C535-4208-8422-D920FB04DE6D}"/>
              </a:ext>
            </a:extLst>
          </p:cNvPr>
          <p:cNvSpPr/>
          <p:nvPr/>
        </p:nvSpPr>
        <p:spPr>
          <a:xfrm>
            <a:off x="2497016" y="208001"/>
            <a:ext cx="4572000" cy="461665"/>
          </a:xfrm>
          <a:prstGeom prst="rect">
            <a:avLst/>
          </a:prstGeom>
        </p:spPr>
        <p:txBody>
          <a:bodyPr>
            <a:spAutoFit/>
          </a:bodyPr>
          <a:lstStyle/>
          <a:p>
            <a:pPr lvl="0" algn="ctr">
              <a:defRPr/>
            </a:pPr>
            <a:r>
              <a:rPr lang="en-US" sz="2400" b="1" dirty="0">
                <a:solidFill>
                  <a:prstClr val="black"/>
                </a:solidFill>
                <a:latin typeface="Arial" panose="020B0604020202020204" pitchFamily="34" charset="0"/>
                <a:cs typeface="Arial" panose="020B0604020202020204" pitchFamily="34" charset="0"/>
              </a:rPr>
              <a:t>Linear Counseling Process</a:t>
            </a:r>
          </a:p>
        </p:txBody>
      </p:sp>
    </p:spTree>
    <p:extLst>
      <p:ext uri="{BB962C8B-B14F-4D97-AF65-F5344CB8AC3E}">
        <p14:creationId xmlns:p14="http://schemas.microsoft.com/office/powerpoint/2010/main" val="32668551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073EF36-C98C-44DF-89E1-3EF230AC6C92}"/>
              </a:ext>
            </a:extLst>
          </p:cNvPr>
          <p:cNvSpPr>
            <a:spLocks noGrp="1"/>
          </p:cNvSpPr>
          <p:nvPr>
            <p:ph type="dt" sz="half" idx="10"/>
          </p:nvPr>
        </p:nvSpPr>
        <p:spPr/>
        <p:txBody>
          <a:bodyPr/>
          <a:lstStyle/>
          <a:p>
            <a:r>
              <a:rPr lang="en-US"/>
              <a:t>Name, Copyright Information</a:t>
            </a:r>
          </a:p>
        </p:txBody>
      </p:sp>
      <p:pic>
        <p:nvPicPr>
          <p:cNvPr id="7" name="Picture 6">
            <a:extLst>
              <a:ext uri="{FF2B5EF4-FFF2-40B4-BE49-F238E27FC236}">
                <a16:creationId xmlns:a16="http://schemas.microsoft.com/office/drawing/2014/main" id="{136AEFBA-311C-4775-8B9E-EE8374A5E9E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rot="10800000">
            <a:off x="-477411" y="-908107"/>
            <a:ext cx="10073640" cy="7740650"/>
          </a:xfrm>
          <a:prstGeom prst="rect">
            <a:avLst/>
          </a:prstGeom>
          <a:noFill/>
        </p:spPr>
      </p:pic>
      <p:sp>
        <p:nvSpPr>
          <p:cNvPr id="8" name="TextBox 7">
            <a:extLst>
              <a:ext uri="{FF2B5EF4-FFF2-40B4-BE49-F238E27FC236}">
                <a16:creationId xmlns:a16="http://schemas.microsoft.com/office/drawing/2014/main" id="{5EA60446-37A2-4EF7-A99B-59B33617B3B2}"/>
              </a:ext>
            </a:extLst>
          </p:cNvPr>
          <p:cNvSpPr txBox="1"/>
          <p:nvPr/>
        </p:nvSpPr>
        <p:spPr>
          <a:xfrm>
            <a:off x="-477411" y="187215"/>
            <a:ext cx="9124683" cy="830997"/>
          </a:xfrm>
          <a:prstGeom prst="rect">
            <a:avLst/>
          </a:prstGeom>
          <a:noFill/>
        </p:spPr>
        <p:txBody>
          <a:bodyPr wrap="square" rtlCol="0">
            <a:spAutoFit/>
          </a:bodyPr>
          <a:lstStyle/>
          <a:p>
            <a:pPr algn="ctr"/>
            <a:r>
              <a:rPr lang="en-US" sz="4800" dirty="0">
                <a:ln w="3175" cmpd="sng">
                  <a:noFill/>
                </a:ln>
                <a:solidFill>
                  <a:prstClr val="black"/>
                </a:solidFill>
                <a:latin typeface="Arial" panose="020B0604020202020204" pitchFamily="34" charset="0"/>
                <a:ea typeface="+mj-ea"/>
                <a:cs typeface="Arial" panose="020B0604020202020204" pitchFamily="34" charset="0"/>
              </a:rPr>
              <a:t>Conclusion</a:t>
            </a:r>
            <a:endParaRPr lang="en-US" sz="4800" dirty="0">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D32A40FA-099C-4686-B6D6-8677E1A7E897}"/>
              </a:ext>
            </a:extLst>
          </p:cNvPr>
          <p:cNvSpPr txBox="1"/>
          <p:nvPr/>
        </p:nvSpPr>
        <p:spPr>
          <a:xfrm>
            <a:off x="-1" y="1510654"/>
            <a:ext cx="8240889" cy="4832092"/>
          </a:xfrm>
          <a:prstGeom prst="rect">
            <a:avLst/>
          </a:prstGeom>
          <a:noFill/>
        </p:spPr>
        <p:txBody>
          <a:bodyPr wrap="square" rtlCol="0">
            <a:spAutoFit/>
          </a:bodyPr>
          <a:lstStyle/>
          <a:p>
            <a:r>
              <a:rPr lang="en-US" sz="2800" i="1" dirty="0">
                <a:solidFill>
                  <a:schemeClr val="accent3">
                    <a:lumMod val="75000"/>
                  </a:schemeClr>
                </a:solidFill>
                <a:latin typeface="Arial" panose="020B0604020202020204" pitchFamily="34" charset="0"/>
                <a:cs typeface="Arial" panose="020B0604020202020204" pitchFamily="34" charset="0"/>
              </a:rPr>
              <a:t>“We proclaim Him, admonishing every man </a:t>
            </a:r>
          </a:p>
          <a:p>
            <a:r>
              <a:rPr lang="en-US" sz="2800" i="1" dirty="0">
                <a:solidFill>
                  <a:schemeClr val="accent3">
                    <a:lumMod val="75000"/>
                  </a:schemeClr>
                </a:solidFill>
                <a:latin typeface="Arial" panose="020B0604020202020204" pitchFamily="34" charset="0"/>
                <a:cs typeface="Arial" panose="020B0604020202020204" pitchFamily="34" charset="0"/>
              </a:rPr>
              <a:t>and teaching every man with all wisdom, </a:t>
            </a:r>
          </a:p>
          <a:p>
            <a:r>
              <a:rPr lang="en-US" sz="2800" i="1" dirty="0">
                <a:solidFill>
                  <a:schemeClr val="accent3">
                    <a:lumMod val="75000"/>
                  </a:schemeClr>
                </a:solidFill>
                <a:latin typeface="Arial" panose="020B0604020202020204" pitchFamily="34" charset="0"/>
                <a:cs typeface="Arial" panose="020B0604020202020204" pitchFamily="34" charset="0"/>
              </a:rPr>
              <a:t>so that we may present every man </a:t>
            </a:r>
          </a:p>
          <a:p>
            <a:r>
              <a:rPr lang="en-US" sz="2800" i="1" dirty="0">
                <a:solidFill>
                  <a:schemeClr val="accent3">
                    <a:lumMod val="75000"/>
                  </a:schemeClr>
                </a:solidFill>
                <a:latin typeface="Arial" panose="020B0604020202020204" pitchFamily="34" charset="0"/>
                <a:cs typeface="Arial" panose="020B0604020202020204" pitchFamily="34" charset="0"/>
              </a:rPr>
              <a:t>complete in Christ.”  </a:t>
            </a:r>
          </a:p>
          <a:p>
            <a:r>
              <a:rPr lang="en-US" sz="2800" i="1" dirty="0">
                <a:solidFill>
                  <a:schemeClr val="accent3">
                    <a:lumMod val="75000"/>
                  </a:schemeClr>
                </a:solidFill>
                <a:latin typeface="Arial" panose="020B0604020202020204" pitchFamily="34" charset="0"/>
                <a:cs typeface="Arial" panose="020B0604020202020204" pitchFamily="34" charset="0"/>
              </a:rPr>
              <a:t>							Colossians 1:28</a:t>
            </a:r>
          </a:p>
          <a:p>
            <a:endParaRPr lang="en-US" sz="2800" dirty="0">
              <a:latin typeface="Arial" panose="020B0604020202020204" pitchFamily="34" charset="0"/>
              <a:cs typeface="Arial" panose="020B0604020202020204" pitchFamily="34" charset="0"/>
            </a:endParaRPr>
          </a:p>
          <a:p>
            <a:r>
              <a:rPr lang="en-US" sz="2800" i="1" dirty="0">
                <a:solidFill>
                  <a:schemeClr val="accent3">
                    <a:lumMod val="75000"/>
                  </a:schemeClr>
                </a:solidFill>
                <a:latin typeface="Arial" panose="020B0604020202020204" pitchFamily="34" charset="0"/>
                <a:cs typeface="Arial" panose="020B0604020202020204" pitchFamily="34" charset="0"/>
              </a:rPr>
              <a:t>And concerning you, my brethren, I myself also am convinced that you yourselves are full of goodness, filled with all knowledge and able also to admonish one another. </a:t>
            </a:r>
          </a:p>
          <a:p>
            <a:r>
              <a:rPr lang="en-US" sz="2800" i="1" dirty="0">
                <a:solidFill>
                  <a:schemeClr val="accent3">
                    <a:lumMod val="75000"/>
                  </a:schemeClr>
                </a:solidFill>
                <a:latin typeface="Arial" panose="020B0604020202020204" pitchFamily="34" charset="0"/>
                <a:cs typeface="Arial" panose="020B0604020202020204" pitchFamily="34" charset="0"/>
              </a:rPr>
              <a:t>							Romans 15:14</a:t>
            </a:r>
          </a:p>
        </p:txBody>
      </p:sp>
      <p:pic>
        <p:nvPicPr>
          <p:cNvPr id="6" name="Picture 5" descr="C:\Users\kevin.c.lee\Desktop\untitled.png">
            <a:extLst>
              <a:ext uri="{FF2B5EF4-FFF2-40B4-BE49-F238E27FC236}">
                <a16:creationId xmlns:a16="http://schemas.microsoft.com/office/drawing/2014/main" id="{DA6A8D00-FA83-4367-B1E0-3A69DF3215C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31976" y="25273"/>
            <a:ext cx="1723152" cy="579638"/>
          </a:xfrm>
          <a:prstGeom prst="rect">
            <a:avLst/>
          </a:prstGeom>
          <a:noFill/>
          <a:ln>
            <a:noFill/>
          </a:ln>
        </p:spPr>
      </p:pic>
    </p:spTree>
    <p:extLst>
      <p:ext uri="{BB962C8B-B14F-4D97-AF65-F5344CB8AC3E}">
        <p14:creationId xmlns:p14="http://schemas.microsoft.com/office/powerpoint/2010/main" val="30601482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FCB2AB-E384-4D81-964C-19276BB21281}"/>
              </a:ext>
            </a:extLst>
          </p:cNvPr>
          <p:cNvSpPr txBox="1"/>
          <p:nvPr/>
        </p:nvSpPr>
        <p:spPr>
          <a:xfrm>
            <a:off x="708575" y="153137"/>
            <a:ext cx="8062564" cy="7478970"/>
          </a:xfrm>
          <a:prstGeom prst="rect">
            <a:avLst/>
          </a:prstGeom>
          <a:noFill/>
        </p:spPr>
        <p:txBody>
          <a:bodyPr wrap="square" rtlCol="0">
            <a:spAutoFit/>
          </a:bodyPr>
          <a:lstStyle/>
          <a:p>
            <a:pPr algn="ctr"/>
            <a:r>
              <a:rPr lang="en-US" sz="1600" b="1" u="sng" dirty="0">
                <a:latin typeface="Arial" panose="020B0604020202020204" pitchFamily="34" charset="0"/>
                <a:cs typeface="Arial" panose="020B0604020202020204" pitchFamily="34" charset="0"/>
              </a:rPr>
              <a:t>INTENT AND PURPOSE</a:t>
            </a:r>
          </a:p>
          <a:p>
            <a:pPr algn="ctr"/>
            <a:r>
              <a:rPr lang="en-US" sz="1600" b="1" u="sng" dirty="0">
                <a:latin typeface="Arial" panose="020B0604020202020204" pitchFamily="34" charset="0"/>
                <a:cs typeface="Arial" panose="020B0604020202020204" pitchFamily="34" charset="0"/>
              </a:rPr>
              <a:t>Sanctification: </a:t>
            </a:r>
            <a:r>
              <a:rPr lang="en-US" sz="1600" b="1" u="sng" dirty="0" err="1">
                <a:latin typeface="Arial" panose="020B0604020202020204" pitchFamily="34" charset="0"/>
                <a:cs typeface="Arial" panose="020B0604020202020204" pitchFamily="34" charset="0"/>
              </a:rPr>
              <a:t>Our’s</a:t>
            </a:r>
            <a:r>
              <a:rPr lang="en-US" sz="1600" b="1" u="sng" dirty="0">
                <a:latin typeface="Arial" panose="020B0604020202020204" pitchFamily="34" charset="0"/>
                <a:cs typeface="Arial" panose="020B0604020202020204" pitchFamily="34" charset="0"/>
              </a:rPr>
              <a:t> and One Another’s</a:t>
            </a:r>
          </a:p>
          <a:p>
            <a:pPr algn="ctr"/>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To understand our sanctification</a:t>
            </a: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To learn what the Bible teaches about the issues and challenges of life.</a:t>
            </a: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To learn how to use the Bible to address the issues and challenges of life.</a:t>
            </a: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To develop confidence in accurately handling the Word of Truth</a:t>
            </a: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To learn how to examine yourself through the lens of Scripture.</a:t>
            </a: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To help Christian men and women learn how to minister the Word to other brothers and sisters in Christ in discipleship and counseling. </a:t>
            </a:r>
          </a:p>
          <a:p>
            <a:pPr marL="28575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Develop and enhance biblical skills in addressing and solving problems biblically, as a disciple-maker, a shepherd, mentor or as a trained lay counselor.</a:t>
            </a:r>
          </a:p>
          <a:p>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To understand the conflict between secular counseling reasoning and a biblical worldview and how to recognize the difference and address it through a biblical lens. </a:t>
            </a:r>
          </a:p>
          <a:p>
            <a:pPr marL="285750" indent="-285750">
              <a:buFont typeface="Arial" panose="020B0604020202020204" pitchFamily="34" charset="0"/>
              <a:buChar char="•"/>
            </a:pPr>
            <a:endParaRPr lang="en-US" sz="1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To work towards and achieve certification as a Biblical Counselor</a:t>
            </a: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endParaRPr lang="en-US" sz="1600" dirty="0">
              <a:latin typeface="Arial" panose="020B0604020202020204" pitchFamily="34" charset="0"/>
              <a:cs typeface="Arial" panose="020B0604020202020204" pitchFamily="34" charset="0"/>
            </a:endParaRPr>
          </a:p>
          <a:p>
            <a:pPr algn="ctr"/>
            <a:endParaRPr lang="en-US" sz="1600" dirty="0">
              <a:latin typeface="Arial" panose="020B0604020202020204" pitchFamily="34" charset="0"/>
              <a:cs typeface="Arial" panose="020B0604020202020204" pitchFamily="34" charset="0"/>
            </a:endParaRPr>
          </a:p>
          <a:p>
            <a:pPr algn="ct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69424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6574" y="315092"/>
            <a:ext cx="8906007" cy="1784680"/>
          </a:xfrm>
        </p:spPr>
        <p:txBody>
          <a:bodyPr>
            <a:normAutofit/>
          </a:bodyPr>
          <a:lstStyle/>
          <a:p>
            <a:pPr algn="ctr"/>
            <a:r>
              <a:rPr lang="en-US" dirty="0">
                <a:latin typeface="Garamond"/>
                <a:cs typeface="Garamond"/>
              </a:rPr>
              <a:t>Psychological Questions</a:t>
            </a:r>
            <a:br>
              <a:rPr lang="en-US" dirty="0">
                <a:latin typeface="Garamond"/>
                <a:cs typeface="Garamond"/>
              </a:rPr>
            </a:br>
            <a:endParaRPr lang="en-US" dirty="0">
              <a:latin typeface="Garamond"/>
              <a:cs typeface="Garamond"/>
            </a:endParaRPr>
          </a:p>
        </p:txBody>
      </p:sp>
      <p:sp>
        <p:nvSpPr>
          <p:cNvPr id="4" name="Title 1"/>
          <p:cNvSpPr txBox="1">
            <a:spLocks/>
          </p:cNvSpPr>
          <p:nvPr/>
        </p:nvSpPr>
        <p:spPr>
          <a:xfrm>
            <a:off x="678356" y="936461"/>
            <a:ext cx="8746435" cy="4199810"/>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pPr algn="l"/>
            <a:endParaRPr lang="en-US" sz="1800" i="1" dirty="0">
              <a:effectLst/>
              <a:latin typeface="Arial" panose="020B0604020202020204" pitchFamily="34" charset="0"/>
              <a:cs typeface="Arial" panose="020B0604020202020204" pitchFamily="34" charset="0"/>
            </a:endParaRPr>
          </a:p>
          <a:p>
            <a:pPr algn="l"/>
            <a:endParaRPr lang="en-US" sz="1800" i="1" dirty="0">
              <a:effectLst/>
              <a:latin typeface="Arial" panose="020B0604020202020204" pitchFamily="34" charset="0"/>
              <a:cs typeface="Arial" panose="020B0604020202020204" pitchFamily="34" charset="0"/>
            </a:endParaRPr>
          </a:p>
          <a:p>
            <a:pPr algn="l"/>
            <a:endParaRPr lang="en-US" sz="1800" i="1" dirty="0">
              <a:effectLst/>
              <a:latin typeface="Arial" panose="020B0604020202020204" pitchFamily="34" charset="0"/>
              <a:cs typeface="Arial" panose="020B0604020202020204" pitchFamily="34" charset="0"/>
            </a:endParaRPr>
          </a:p>
          <a:p>
            <a:pPr algn="l"/>
            <a:r>
              <a:rPr lang="en-US" sz="1800" dirty="0">
                <a:effectLst/>
                <a:latin typeface="Arial" panose="020B0604020202020204" pitchFamily="34" charset="0"/>
                <a:cs typeface="Arial" panose="020B0604020202020204" pitchFamily="34" charset="0"/>
              </a:rPr>
              <a:t>All people in every society and culture asks these questions</a:t>
            </a:r>
            <a:r>
              <a:rPr lang="en-US" sz="1800" i="1" dirty="0">
                <a:effectLst/>
                <a:latin typeface="Arial" panose="020B0604020202020204" pitchFamily="34" charset="0"/>
                <a:cs typeface="Arial" panose="020B0604020202020204" pitchFamily="34" charset="0"/>
              </a:rPr>
              <a:t>:</a:t>
            </a:r>
          </a:p>
          <a:p>
            <a:pPr algn="l"/>
            <a:endParaRPr lang="en-US" sz="1800" i="1" dirty="0">
              <a:effectLst/>
              <a:latin typeface="Arial" panose="020B0604020202020204" pitchFamily="34" charset="0"/>
              <a:cs typeface="Arial" panose="020B0604020202020204" pitchFamily="34" charset="0"/>
            </a:endParaRPr>
          </a:p>
          <a:p>
            <a:pPr algn="l"/>
            <a:r>
              <a:rPr lang="en-US" sz="1800" i="1" dirty="0">
                <a:effectLst/>
                <a:latin typeface="Arial" panose="020B0604020202020204" pitchFamily="34" charset="0"/>
                <a:cs typeface="Arial" panose="020B0604020202020204" pitchFamily="34" charset="0"/>
              </a:rPr>
              <a:t>Who are we?</a:t>
            </a:r>
          </a:p>
          <a:p>
            <a:pPr algn="l"/>
            <a:r>
              <a:rPr lang="en-US" sz="1800" i="1" dirty="0">
                <a:effectLst/>
                <a:latin typeface="Arial" panose="020B0604020202020204" pitchFamily="34" charset="0"/>
                <a:cs typeface="Arial" panose="020B0604020202020204" pitchFamily="34" charset="0"/>
              </a:rPr>
              <a:t>What happened?</a:t>
            </a:r>
          </a:p>
          <a:p>
            <a:pPr algn="l"/>
            <a:r>
              <a:rPr lang="en-US" sz="1800" i="1" dirty="0">
                <a:effectLst/>
                <a:latin typeface="Arial" panose="020B0604020202020204" pitchFamily="34" charset="0"/>
                <a:cs typeface="Arial" panose="020B0604020202020204" pitchFamily="34" charset="0"/>
              </a:rPr>
              <a:t>Why do we do the things we do?</a:t>
            </a:r>
          </a:p>
          <a:p>
            <a:pPr algn="l"/>
            <a:r>
              <a:rPr lang="en-US" sz="1800" i="1" dirty="0">
                <a:effectLst/>
                <a:latin typeface="Arial" panose="020B0604020202020204" pitchFamily="34" charset="0"/>
                <a:cs typeface="Arial" panose="020B0604020202020204" pitchFamily="34" charset="0"/>
              </a:rPr>
              <a:t>What motivates people?</a:t>
            </a:r>
          </a:p>
          <a:p>
            <a:pPr algn="l"/>
            <a:r>
              <a:rPr lang="en-US" sz="1800" i="1" dirty="0">
                <a:effectLst/>
                <a:latin typeface="Arial" panose="020B0604020202020204" pitchFamily="34" charset="0"/>
                <a:cs typeface="Arial" panose="020B0604020202020204" pitchFamily="34" charset="0"/>
              </a:rPr>
              <a:t>What are the causes of our psychological ills?</a:t>
            </a:r>
          </a:p>
          <a:p>
            <a:pPr algn="l"/>
            <a:r>
              <a:rPr lang="en-US" sz="1800" i="1" dirty="0">
                <a:effectLst/>
                <a:latin typeface="Arial" panose="020B0604020202020204" pitchFamily="34" charset="0"/>
                <a:cs typeface="Arial" panose="020B0604020202020204" pitchFamily="34" charset="0"/>
              </a:rPr>
              <a:t>How do we change?</a:t>
            </a:r>
          </a:p>
          <a:p>
            <a:pPr algn="l"/>
            <a:r>
              <a:rPr lang="en-US" sz="1800" i="1" dirty="0">
                <a:effectLst/>
                <a:latin typeface="Arial" panose="020B0604020202020204" pitchFamily="34" charset="0"/>
                <a:cs typeface="Arial" panose="020B0604020202020204" pitchFamily="34" charset="0"/>
              </a:rPr>
              <a:t>How do we heal?</a:t>
            </a:r>
          </a:p>
          <a:p>
            <a:pPr algn="l"/>
            <a:r>
              <a:rPr lang="en-US" sz="1800" i="1" dirty="0">
                <a:effectLst/>
                <a:latin typeface="Arial" panose="020B0604020202020204" pitchFamily="34" charset="0"/>
                <a:cs typeface="Arial" panose="020B0604020202020204" pitchFamily="34" charset="0"/>
              </a:rPr>
              <a:t>What is the goal of change?</a:t>
            </a:r>
          </a:p>
          <a:p>
            <a:pPr algn="l"/>
            <a:endParaRPr lang="en-US" sz="1800" i="1" dirty="0">
              <a:effectLst/>
              <a:latin typeface="Arial" panose="020B0604020202020204" pitchFamily="34" charset="0"/>
              <a:cs typeface="Arial" panose="020B0604020202020204" pitchFamily="34" charset="0"/>
            </a:endParaRPr>
          </a:p>
          <a:p>
            <a:pPr algn="l"/>
            <a:r>
              <a:rPr lang="en-US" sz="1800" dirty="0">
                <a:effectLst/>
                <a:latin typeface="Arial" panose="020B0604020202020204" pitchFamily="34" charset="0"/>
                <a:cs typeface="Arial" panose="020B0604020202020204" pitchFamily="34" charset="0"/>
              </a:rPr>
              <a:t>We propose to answer these questions from a biblical worldview!</a:t>
            </a:r>
          </a:p>
        </p:txBody>
      </p:sp>
      <p:cxnSp>
        <p:nvCxnSpPr>
          <p:cNvPr id="5" name="Straight Connector 4">
            <a:extLst>
              <a:ext uri="{FF2B5EF4-FFF2-40B4-BE49-F238E27FC236}">
                <a16:creationId xmlns:a16="http://schemas.microsoft.com/office/drawing/2014/main" id="{A1D3B529-B97C-4E3B-84AE-83B1EFA44675}"/>
              </a:ext>
            </a:extLst>
          </p:cNvPr>
          <p:cNvCxnSpPr/>
          <p:nvPr/>
        </p:nvCxnSpPr>
        <p:spPr>
          <a:xfrm>
            <a:off x="2104373" y="1475952"/>
            <a:ext cx="5010411" cy="0"/>
          </a:xfrm>
          <a:prstGeom prst="line">
            <a:avLst/>
          </a:prstGeom>
          <a:ln>
            <a:solidFill>
              <a:schemeClr val="dk1"/>
            </a:solidFill>
            <a:bevel/>
          </a:ln>
        </p:spPr>
        <p:style>
          <a:lnRef idx="3">
            <a:schemeClr val="dk1"/>
          </a:lnRef>
          <a:fillRef idx="0">
            <a:schemeClr val="dk1"/>
          </a:fillRef>
          <a:effectRef idx="2">
            <a:schemeClr val="dk1"/>
          </a:effectRef>
          <a:fontRef idx="minor">
            <a:schemeClr val="tx1"/>
          </a:fontRef>
        </p:style>
      </p:cxnSp>
      <p:pic>
        <p:nvPicPr>
          <p:cNvPr id="6" name="Picture 5" descr="C:\Users\kevin.c.lee\Desktop\untitled.png">
            <a:extLst>
              <a:ext uri="{FF2B5EF4-FFF2-40B4-BE49-F238E27FC236}">
                <a16:creationId xmlns:a16="http://schemas.microsoft.com/office/drawing/2014/main" id="{055D4CE9-ECF8-4692-813E-2E8233F913B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3784" y="25273"/>
            <a:ext cx="1723152" cy="579638"/>
          </a:xfrm>
          <a:prstGeom prst="rect">
            <a:avLst/>
          </a:prstGeom>
          <a:noFill/>
          <a:ln>
            <a:noFill/>
          </a:ln>
        </p:spPr>
      </p:pic>
    </p:spTree>
    <p:extLst>
      <p:ext uri="{BB962C8B-B14F-4D97-AF65-F5344CB8AC3E}">
        <p14:creationId xmlns:p14="http://schemas.microsoft.com/office/powerpoint/2010/main" val="1823407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03601" y="-362578"/>
            <a:ext cx="8906007" cy="1784680"/>
          </a:xfrm>
        </p:spPr>
        <p:txBody>
          <a:bodyPr>
            <a:normAutofit/>
          </a:bodyPr>
          <a:lstStyle/>
          <a:p>
            <a:pPr algn="ctr"/>
            <a:r>
              <a:rPr lang="en-US" sz="3200" dirty="0">
                <a:latin typeface="Arial" panose="020B0604020202020204" pitchFamily="34" charset="0"/>
                <a:cs typeface="Arial" panose="020B0604020202020204" pitchFamily="34" charset="0"/>
              </a:rPr>
              <a:t>Biblical Counseling: Defined</a:t>
            </a:r>
            <a:br>
              <a:rPr lang="en-US" sz="3200" dirty="0">
                <a:latin typeface="Arial" panose="020B0604020202020204" pitchFamily="34" charset="0"/>
                <a:cs typeface="Arial" panose="020B0604020202020204" pitchFamily="34" charset="0"/>
              </a:rPr>
            </a:br>
            <a:endParaRPr lang="en-US" sz="3200" dirty="0">
              <a:latin typeface="Arial" panose="020B0604020202020204" pitchFamily="34" charset="0"/>
              <a:cs typeface="Arial" panose="020B0604020202020204" pitchFamily="34" charset="0"/>
            </a:endParaRPr>
          </a:p>
        </p:txBody>
      </p:sp>
      <p:sp>
        <p:nvSpPr>
          <p:cNvPr id="4" name="Title 1"/>
          <p:cNvSpPr txBox="1">
            <a:spLocks/>
          </p:cNvSpPr>
          <p:nvPr/>
        </p:nvSpPr>
        <p:spPr>
          <a:xfrm>
            <a:off x="171690" y="1422102"/>
            <a:ext cx="8746435" cy="3626285"/>
          </a:xfrm>
          <a:prstGeom prst="rect">
            <a:avLst/>
          </a:prstGeom>
        </p:spPr>
        <p:txBody>
          <a:bodyPr vert="horz" lIns="91440" tIns="45720" rIns="91440" bIns="45720" rtlCol="0" anchor="b" anchorCtr="0">
            <a:noAutofit/>
          </a:bodyPr>
          <a:lstStyle>
            <a:lvl1pPr algn="ctr" defTabSz="914400" rtl="0" eaLnBrk="1" latinLnBrk="0" hangingPunct="1">
              <a:spcBef>
                <a:spcPct val="0"/>
              </a:spcBef>
              <a:buNone/>
              <a:defRPr sz="5400" kern="1200">
                <a:solidFill>
                  <a:schemeClr val="tx1"/>
                </a:solidFill>
                <a:effectLst>
                  <a:outerShdw blurRad="50800" dist="50800" dir="5400000" sx="101000" sy="101000" algn="t" rotWithShape="0">
                    <a:prstClr val="black">
                      <a:alpha val="40000"/>
                    </a:prstClr>
                  </a:outerShdw>
                </a:effectLst>
                <a:latin typeface="+mj-lt"/>
                <a:ea typeface="+mj-ea"/>
                <a:cs typeface="+mj-cs"/>
              </a:defRPr>
            </a:lvl1pPr>
          </a:lstStyle>
          <a:p>
            <a:pPr algn="l"/>
            <a:r>
              <a:rPr lang="en-US" sz="1800" i="1" dirty="0">
                <a:effectLst/>
                <a:latin typeface="Arial" panose="020B0604020202020204" pitchFamily="34" charset="0"/>
                <a:cs typeface="Arial" panose="020B0604020202020204" pitchFamily="34" charset="0"/>
              </a:rPr>
              <a:t>Biblical counseling is the </a:t>
            </a:r>
            <a:r>
              <a:rPr lang="en-US" sz="1800" b="1" i="1" dirty="0">
                <a:effectLst/>
                <a:latin typeface="Arial" panose="020B0604020202020204" pitchFamily="34" charset="0"/>
                <a:cs typeface="Arial" panose="020B0604020202020204" pitchFamily="34" charset="0"/>
              </a:rPr>
              <a:t>personal discipleship ministry </a:t>
            </a:r>
            <a:r>
              <a:rPr lang="en-US" sz="1800" i="1" dirty="0">
                <a:effectLst/>
                <a:latin typeface="Arial" panose="020B0604020202020204" pitchFamily="34" charset="0"/>
                <a:cs typeface="Arial" panose="020B0604020202020204" pitchFamily="34" charset="0"/>
              </a:rPr>
              <a:t>of God’s people to others under the </a:t>
            </a:r>
            <a:r>
              <a:rPr lang="en-US" sz="1800" b="1" i="1" dirty="0">
                <a:effectLst/>
                <a:latin typeface="Arial" panose="020B0604020202020204" pitchFamily="34" charset="0"/>
                <a:cs typeface="Arial" panose="020B0604020202020204" pitchFamily="34" charset="0"/>
              </a:rPr>
              <a:t>oversight of God’s church</a:t>
            </a:r>
            <a:r>
              <a:rPr lang="en-US" sz="1800" i="1" dirty="0">
                <a:effectLst/>
                <a:latin typeface="Arial" panose="020B0604020202020204" pitchFamily="34" charset="0"/>
                <a:cs typeface="Arial" panose="020B0604020202020204" pitchFamily="34" charset="0"/>
              </a:rPr>
              <a:t>, dependent upon the </a:t>
            </a:r>
            <a:r>
              <a:rPr lang="en-US" sz="1800" b="1" i="1" dirty="0">
                <a:effectLst/>
                <a:latin typeface="Arial" panose="020B0604020202020204" pitchFamily="34" charset="0"/>
                <a:cs typeface="Arial" panose="020B0604020202020204" pitchFamily="34" charset="0"/>
              </a:rPr>
              <a:t>authority and sufficiency </a:t>
            </a:r>
            <a:r>
              <a:rPr lang="en-US" sz="1800" i="1" dirty="0">
                <a:effectLst/>
                <a:latin typeface="Arial" panose="020B0604020202020204" pitchFamily="34" charset="0"/>
                <a:cs typeface="Arial" panose="020B0604020202020204" pitchFamily="34" charset="0"/>
              </a:rPr>
              <a:t>of God’s Word through the </a:t>
            </a:r>
            <a:r>
              <a:rPr lang="en-US" sz="1800" b="1" i="1" dirty="0">
                <a:effectLst/>
                <a:latin typeface="Arial" panose="020B0604020202020204" pitchFamily="34" charset="0"/>
                <a:cs typeface="Arial" panose="020B0604020202020204" pitchFamily="34" charset="0"/>
              </a:rPr>
              <a:t>work of the Holy Spirit</a:t>
            </a:r>
            <a:r>
              <a:rPr lang="en-US" sz="1800" i="1" dirty="0">
                <a:effectLst/>
                <a:latin typeface="Arial" panose="020B0604020202020204" pitchFamily="34" charset="0"/>
                <a:cs typeface="Arial" panose="020B0604020202020204" pitchFamily="34" charset="0"/>
              </a:rPr>
              <a:t>.</a:t>
            </a:r>
          </a:p>
          <a:p>
            <a:pPr algn="l"/>
            <a:endParaRPr lang="en-US" sz="1800" i="1" dirty="0">
              <a:effectLst/>
              <a:latin typeface="Arial" panose="020B0604020202020204" pitchFamily="34" charset="0"/>
              <a:cs typeface="Arial" panose="020B0604020202020204" pitchFamily="34" charset="0"/>
            </a:endParaRPr>
          </a:p>
          <a:p>
            <a:pPr algn="l"/>
            <a:r>
              <a:rPr lang="en-US" sz="1800" i="1" dirty="0">
                <a:effectLst/>
                <a:latin typeface="Arial" panose="020B0604020202020204" pitchFamily="34" charset="0"/>
                <a:cs typeface="Arial" panose="020B0604020202020204" pitchFamily="34" charset="0"/>
              </a:rPr>
              <a:t>Biblical counseling seeks to </a:t>
            </a:r>
            <a:r>
              <a:rPr lang="en-US" sz="1800" b="1" i="1" dirty="0">
                <a:effectLst/>
                <a:latin typeface="Arial" panose="020B0604020202020204" pitchFamily="34" charset="0"/>
                <a:cs typeface="Arial" panose="020B0604020202020204" pitchFamily="34" charset="0"/>
              </a:rPr>
              <a:t>reorient disordered </a:t>
            </a:r>
            <a:r>
              <a:rPr lang="en-US" sz="1800" i="1" dirty="0">
                <a:effectLst/>
                <a:latin typeface="Arial" panose="020B0604020202020204" pitchFamily="34" charset="0"/>
                <a:cs typeface="Arial" panose="020B0604020202020204" pitchFamily="34" charset="0"/>
              </a:rPr>
              <a:t>desires, affections, thoughts, behaviors, and worship toward a </a:t>
            </a:r>
            <a:r>
              <a:rPr lang="en-US" sz="1800" b="1" i="1" dirty="0">
                <a:effectLst/>
                <a:latin typeface="Arial" panose="020B0604020202020204" pitchFamily="34" charset="0"/>
                <a:cs typeface="Arial" panose="020B0604020202020204" pitchFamily="34" charset="0"/>
              </a:rPr>
              <a:t>God-designed anthropology</a:t>
            </a:r>
            <a:r>
              <a:rPr lang="en-US" sz="1800" i="1" dirty="0">
                <a:effectLst/>
                <a:latin typeface="Arial" panose="020B0604020202020204" pitchFamily="34" charset="0"/>
                <a:cs typeface="Arial" panose="020B0604020202020204" pitchFamily="34" charset="0"/>
              </a:rPr>
              <a:t>, in an effort to </a:t>
            </a:r>
            <a:r>
              <a:rPr lang="en-US" sz="1800" b="1" i="1" dirty="0">
                <a:effectLst/>
                <a:latin typeface="Arial" panose="020B0604020202020204" pitchFamily="34" charset="0"/>
                <a:cs typeface="Arial" panose="020B0604020202020204" pitchFamily="34" charset="0"/>
              </a:rPr>
              <a:t>restore</a:t>
            </a:r>
            <a:r>
              <a:rPr lang="en-US" sz="1800" i="1" dirty="0">
                <a:effectLst/>
                <a:latin typeface="Arial" panose="020B0604020202020204" pitchFamily="34" charset="0"/>
                <a:cs typeface="Arial" panose="020B0604020202020204" pitchFamily="34" charset="0"/>
              </a:rPr>
              <a:t> people to a right fellowship with God and others. </a:t>
            </a:r>
          </a:p>
          <a:p>
            <a:pPr algn="l"/>
            <a:endParaRPr lang="en-US" sz="1800" i="1" dirty="0">
              <a:effectLst/>
              <a:latin typeface="Arial" panose="020B0604020202020204" pitchFamily="34" charset="0"/>
              <a:cs typeface="Arial" panose="020B0604020202020204" pitchFamily="34" charset="0"/>
            </a:endParaRPr>
          </a:p>
          <a:p>
            <a:pPr algn="l"/>
            <a:r>
              <a:rPr lang="en-US" sz="1800" i="1" dirty="0">
                <a:effectLst/>
                <a:latin typeface="Arial" panose="020B0604020202020204" pitchFamily="34" charset="0"/>
                <a:cs typeface="Arial" panose="020B0604020202020204" pitchFamily="34" charset="0"/>
              </a:rPr>
              <a:t>This is accomplished by </a:t>
            </a:r>
            <a:r>
              <a:rPr lang="en-US" sz="1800" b="1" i="1" dirty="0">
                <a:effectLst/>
                <a:latin typeface="Arial" panose="020B0604020202020204" pitchFamily="34" charset="0"/>
                <a:cs typeface="Arial" panose="020B0604020202020204" pitchFamily="34" charset="0"/>
              </a:rPr>
              <a:t>speaking the truth in love and applying Scripture </a:t>
            </a:r>
            <a:r>
              <a:rPr lang="en-US" sz="1800" i="1" dirty="0">
                <a:effectLst/>
                <a:latin typeface="Arial" panose="020B0604020202020204" pitchFamily="34" charset="0"/>
                <a:cs typeface="Arial" panose="020B0604020202020204" pitchFamily="34" charset="0"/>
              </a:rPr>
              <a:t>to the need of the moment by </a:t>
            </a:r>
            <a:r>
              <a:rPr lang="en-US" sz="1800" b="1" i="1" dirty="0">
                <a:effectLst/>
                <a:latin typeface="Arial" panose="020B0604020202020204" pitchFamily="34" charset="0"/>
                <a:cs typeface="Arial" panose="020B0604020202020204" pitchFamily="34" charset="0"/>
              </a:rPr>
              <a:t>comforting the suffering </a:t>
            </a:r>
            <a:r>
              <a:rPr lang="en-US" sz="1800" i="1" dirty="0">
                <a:effectLst/>
                <a:latin typeface="Arial" panose="020B0604020202020204" pitchFamily="34" charset="0"/>
                <a:cs typeface="Arial" panose="020B0604020202020204" pitchFamily="34" charset="0"/>
              </a:rPr>
              <a:t>and </a:t>
            </a:r>
            <a:r>
              <a:rPr lang="en-US" sz="1800" b="1" i="1" dirty="0">
                <a:effectLst/>
                <a:latin typeface="Arial" panose="020B0604020202020204" pitchFamily="34" charset="0"/>
                <a:cs typeface="Arial" panose="020B0604020202020204" pitchFamily="34" charset="0"/>
              </a:rPr>
              <a:t>calling sinners to repentance</a:t>
            </a:r>
            <a:r>
              <a:rPr lang="en-US" sz="1800" i="1" dirty="0">
                <a:effectLst/>
                <a:latin typeface="Arial" panose="020B0604020202020204" pitchFamily="34" charset="0"/>
                <a:cs typeface="Arial" panose="020B0604020202020204" pitchFamily="34" charset="0"/>
              </a:rPr>
              <a:t>, thus working to </a:t>
            </a:r>
            <a:r>
              <a:rPr lang="en-US" sz="1800" b="1" i="1" dirty="0">
                <a:effectLst/>
                <a:latin typeface="Arial" panose="020B0604020202020204" pitchFamily="34" charset="0"/>
                <a:cs typeface="Arial" panose="020B0604020202020204" pitchFamily="34" charset="0"/>
              </a:rPr>
              <a:t>make them mature </a:t>
            </a:r>
            <a:r>
              <a:rPr lang="en-US" sz="1800" i="1" dirty="0">
                <a:effectLst/>
                <a:latin typeface="Arial" panose="020B0604020202020204" pitchFamily="34" charset="0"/>
                <a:cs typeface="Arial" panose="020B0604020202020204" pitchFamily="34" charset="0"/>
              </a:rPr>
              <a:t>as they abide in Jesus Christ.</a:t>
            </a:r>
          </a:p>
          <a:p>
            <a:pPr algn="l"/>
            <a:endParaRPr lang="en-US" sz="1800" i="1" dirty="0">
              <a:effectLst/>
              <a:latin typeface="Arial" panose="020B0604020202020204" pitchFamily="34" charset="0"/>
              <a:cs typeface="Arial" panose="020B0604020202020204" pitchFamily="34" charset="0"/>
            </a:endParaRPr>
          </a:p>
          <a:p>
            <a:pPr algn="l"/>
            <a:r>
              <a:rPr lang="en-US" sz="1800" i="1" dirty="0">
                <a:effectLst/>
                <a:latin typeface="Arial" panose="020B0604020202020204" pitchFamily="34" charset="0"/>
                <a:cs typeface="Arial" panose="020B0604020202020204" pitchFamily="34" charset="0"/>
              </a:rPr>
              <a:t>                </a:t>
            </a:r>
            <a:r>
              <a:rPr lang="en-US" sz="1800" dirty="0">
                <a:effectLst/>
                <a:latin typeface="Arial" panose="020B0604020202020204" pitchFamily="34" charset="0"/>
                <a:cs typeface="Arial" panose="020B0604020202020204" pitchFamily="34" charset="0"/>
              </a:rPr>
              <a:t>Dale Johnson and Samuel Stephens: </a:t>
            </a:r>
          </a:p>
          <a:p>
            <a:pPr algn="l"/>
            <a:r>
              <a:rPr lang="en-US" sz="1800" dirty="0">
                <a:effectLst/>
                <a:latin typeface="Arial" panose="020B0604020202020204" pitchFamily="34" charset="0"/>
                <a:cs typeface="Arial" panose="020B0604020202020204" pitchFamily="34" charset="0"/>
              </a:rPr>
              <a:t>		The Association of Certified Biblical 	Counselors (ACBC)</a:t>
            </a:r>
          </a:p>
        </p:txBody>
      </p:sp>
      <p:cxnSp>
        <p:nvCxnSpPr>
          <p:cNvPr id="5" name="Straight Connector 4">
            <a:extLst>
              <a:ext uri="{FF2B5EF4-FFF2-40B4-BE49-F238E27FC236}">
                <a16:creationId xmlns:a16="http://schemas.microsoft.com/office/drawing/2014/main" id="{A1D3B529-B97C-4E3B-84AE-83B1EFA44675}"/>
              </a:ext>
            </a:extLst>
          </p:cNvPr>
          <p:cNvCxnSpPr/>
          <p:nvPr/>
        </p:nvCxnSpPr>
        <p:spPr>
          <a:xfrm>
            <a:off x="2451398" y="954432"/>
            <a:ext cx="5010411" cy="0"/>
          </a:xfrm>
          <a:prstGeom prst="line">
            <a:avLst/>
          </a:prstGeom>
          <a:ln>
            <a:solidFill>
              <a:schemeClr val="dk1"/>
            </a:solidFill>
            <a:bevel/>
          </a:ln>
        </p:spPr>
        <p:style>
          <a:lnRef idx="3">
            <a:schemeClr val="dk1"/>
          </a:lnRef>
          <a:fillRef idx="0">
            <a:schemeClr val="dk1"/>
          </a:fillRef>
          <a:effectRef idx="2">
            <a:schemeClr val="dk1"/>
          </a:effectRef>
          <a:fontRef idx="minor">
            <a:schemeClr val="tx1"/>
          </a:fontRef>
        </p:style>
      </p:cxnSp>
      <p:pic>
        <p:nvPicPr>
          <p:cNvPr id="6" name="Picture 5" descr="C:\Users\kevin.c.lee\Desktop\untitled.png">
            <a:extLst>
              <a:ext uri="{FF2B5EF4-FFF2-40B4-BE49-F238E27FC236}">
                <a16:creationId xmlns:a16="http://schemas.microsoft.com/office/drawing/2014/main" id="{19937FA5-9EEA-46F0-A1DB-725C0C86F6B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33783" y="25273"/>
            <a:ext cx="2009775" cy="685800"/>
          </a:xfrm>
          <a:prstGeom prst="rect">
            <a:avLst/>
          </a:prstGeom>
          <a:noFill/>
          <a:ln>
            <a:noFill/>
          </a:ln>
        </p:spPr>
      </p:pic>
    </p:spTree>
    <p:extLst>
      <p:ext uri="{BB962C8B-B14F-4D97-AF65-F5344CB8AC3E}">
        <p14:creationId xmlns:p14="http://schemas.microsoft.com/office/powerpoint/2010/main" val="4245808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E841C9-345B-4FFB-8CD0-A0AA2980D7E4}"/>
              </a:ext>
            </a:extLst>
          </p:cNvPr>
          <p:cNvSpPr txBox="1"/>
          <p:nvPr/>
        </p:nvSpPr>
        <p:spPr>
          <a:xfrm>
            <a:off x="160684" y="1574494"/>
            <a:ext cx="9144000" cy="6247864"/>
          </a:xfrm>
          <a:prstGeom prst="rect">
            <a:avLst/>
          </a:prstGeom>
          <a:noFill/>
        </p:spPr>
        <p:txBody>
          <a:bodyPr wrap="square" rtlCol="0">
            <a:spAutoFit/>
          </a:bodyPr>
          <a:lstStyle/>
          <a:p>
            <a:r>
              <a:rPr lang="en-US" sz="2000" b="1" dirty="0">
                <a:latin typeface="Arial" panose="020B0604020202020204" pitchFamily="34" charset="0"/>
                <a:cs typeface="Arial" panose="020B0604020202020204" pitchFamily="34" charset="0"/>
              </a:rPr>
              <a:t>Romans 15:14 </a:t>
            </a:r>
          </a:p>
          <a:p>
            <a:r>
              <a:rPr lang="en-US" sz="2000" b="1" i="1" dirty="0">
                <a:latin typeface="Arial" panose="020B0604020202020204" pitchFamily="34" charset="0"/>
                <a:cs typeface="Arial" panose="020B0604020202020204" pitchFamily="34" charset="0"/>
              </a:rPr>
              <a:t>And concerning you, my brethren, I myself also am convinced that you yourselves are full of goodness, filled with all knowledge and able also to admonish one another. </a:t>
            </a:r>
          </a:p>
          <a:p>
            <a:endParaRPr lang="en-US" sz="2000" b="1" dirty="0">
              <a:latin typeface="Arial" panose="020B0604020202020204" pitchFamily="34" charset="0"/>
              <a:cs typeface="Arial" panose="020B0604020202020204" pitchFamily="34" charset="0"/>
            </a:endParaRPr>
          </a:p>
          <a:p>
            <a:endParaRPr lang="en-US" sz="2000" b="1"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God’s people are called to minister to one another, to care for one another, to confront and restore one another in sin, to comfort and to build one another up in suffering.</a:t>
            </a:r>
          </a:p>
          <a:p>
            <a:endParaRPr lang="en-US" sz="2000" b="1"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We are called to admonish, exhort, encourage, and instruct one another.</a:t>
            </a:r>
          </a:p>
          <a:p>
            <a:endParaRPr lang="en-US" sz="2000" b="1" dirty="0">
              <a:latin typeface="Arial" panose="020B0604020202020204" pitchFamily="34" charset="0"/>
              <a:cs typeface="Arial" panose="020B0604020202020204" pitchFamily="34" charset="0"/>
            </a:endParaRPr>
          </a:p>
          <a:p>
            <a:r>
              <a:rPr lang="en-US" sz="2000" b="1" dirty="0">
                <a:latin typeface="Arial" panose="020B0604020202020204" pitchFamily="34" charset="0"/>
                <a:cs typeface="Arial" panose="020B0604020202020204" pitchFamily="34" charset="0"/>
              </a:rPr>
              <a:t>Why would we send a brother or sister out into the world for help when God’s people are competent to help?</a:t>
            </a:r>
          </a:p>
          <a:p>
            <a:pPr algn="ctr"/>
            <a:endParaRPr lang="en-US" sz="2000" b="1" u="sng" dirty="0">
              <a:latin typeface="Arial" panose="020B0604020202020204" pitchFamily="34" charset="0"/>
              <a:cs typeface="Arial" panose="020B0604020202020204" pitchFamily="34" charset="0"/>
            </a:endParaRPr>
          </a:p>
          <a:p>
            <a:pPr algn="ctr"/>
            <a:endParaRPr lang="en-US" sz="2000" dirty="0">
              <a:latin typeface="Arial" panose="020B0604020202020204" pitchFamily="34" charset="0"/>
              <a:cs typeface="Arial" panose="020B0604020202020204" pitchFamily="34" charset="0"/>
            </a:endParaRPr>
          </a:p>
          <a:p>
            <a:endParaRPr lang="en-US" sz="2000" i="1" dirty="0">
              <a:latin typeface="Arial" panose="020B0604020202020204" pitchFamily="34" charset="0"/>
              <a:cs typeface="Arial" panose="020B0604020202020204" pitchFamily="34" charset="0"/>
            </a:endParaRPr>
          </a:p>
          <a:p>
            <a:endParaRPr lang="en-US" sz="2000" i="1" dirty="0">
              <a:latin typeface="Arial" panose="020B0604020202020204" pitchFamily="34" charset="0"/>
              <a:cs typeface="Arial" panose="020B0604020202020204" pitchFamily="34" charset="0"/>
            </a:endParaRPr>
          </a:p>
          <a:p>
            <a:endParaRPr lang="en-US" sz="2000" b="1" i="1" u="sng" baseline="30000" dirty="0">
              <a:latin typeface="Arial" panose="020B0604020202020204" pitchFamily="34" charset="0"/>
              <a:cs typeface="Arial" panose="020B0604020202020204" pitchFamily="34" charset="0"/>
            </a:endParaRPr>
          </a:p>
          <a:p>
            <a:endParaRPr lang="en-US" sz="2000" b="1" baseline="30000" dirty="0">
              <a:latin typeface="Arial" panose="020B0604020202020204" pitchFamily="34" charset="0"/>
              <a:cs typeface="Arial" panose="020B0604020202020204" pitchFamily="34" charset="0"/>
            </a:endParaRPr>
          </a:p>
          <a:p>
            <a:endParaRPr lang="en-US" sz="2000" b="1" baseline="30000" dirty="0">
              <a:latin typeface="Arial" panose="020B0604020202020204" pitchFamily="34" charset="0"/>
              <a:cs typeface="Arial" panose="020B0604020202020204" pitchFamily="34" charset="0"/>
            </a:endParaRPr>
          </a:p>
        </p:txBody>
      </p:sp>
      <p:sp>
        <p:nvSpPr>
          <p:cNvPr id="3" name="Rectangle 2"/>
          <p:cNvSpPr/>
          <p:nvPr/>
        </p:nvSpPr>
        <p:spPr>
          <a:xfrm>
            <a:off x="855321" y="758877"/>
            <a:ext cx="6833922" cy="400110"/>
          </a:xfrm>
          <a:prstGeom prst="rect">
            <a:avLst/>
          </a:prstGeom>
        </p:spPr>
        <p:txBody>
          <a:bodyPr wrap="none">
            <a:spAutoFit/>
          </a:bodyPr>
          <a:lstStyle/>
          <a:p>
            <a:pPr lvl="0"/>
            <a:r>
              <a:rPr lang="en-US" sz="2000" b="1" u="sng" dirty="0">
                <a:solidFill>
                  <a:prstClr val="black"/>
                </a:solidFill>
                <a:latin typeface="Arial" panose="020B0604020202020204" pitchFamily="34" charset="0"/>
                <a:cs typeface="Arial" panose="020B0604020202020204" pitchFamily="34" charset="0"/>
              </a:rPr>
              <a:t>Biblical Foundations in Overcoming Sin and Suffering</a:t>
            </a:r>
            <a:r>
              <a:rPr lang="en-US" sz="2000" b="1" dirty="0">
                <a:solidFill>
                  <a:prstClr val="black"/>
                </a:solidFill>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41514872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E841C9-345B-4FFB-8CD0-A0AA2980D7E4}"/>
              </a:ext>
            </a:extLst>
          </p:cNvPr>
          <p:cNvSpPr txBox="1"/>
          <p:nvPr/>
        </p:nvSpPr>
        <p:spPr>
          <a:xfrm>
            <a:off x="128588" y="1102938"/>
            <a:ext cx="9144000" cy="5447645"/>
          </a:xfrm>
          <a:prstGeom prst="rect">
            <a:avLst/>
          </a:prstGeom>
          <a:noFill/>
        </p:spPr>
        <p:txBody>
          <a:bodyPr wrap="square" rtlCol="0">
            <a:spAutoFit/>
          </a:bodyPr>
          <a:lstStyle/>
          <a:p>
            <a:r>
              <a:rPr lang="en-US" b="1" u="sng" dirty="0">
                <a:latin typeface="Arial" panose="020B0604020202020204" pitchFamily="34" charset="0"/>
                <a:cs typeface="Arial" panose="020B0604020202020204" pitchFamily="34" charset="0"/>
              </a:rPr>
              <a:t>Romans 8:28-29 </a:t>
            </a:r>
            <a:r>
              <a:rPr lang="en-US" i="1" dirty="0">
                <a:latin typeface="Arial" panose="020B0604020202020204" pitchFamily="34" charset="0"/>
                <a:cs typeface="Arial" panose="020B0604020202020204" pitchFamily="34" charset="0"/>
              </a:rPr>
              <a:t>And we know that God causes all things to work together for good to those who love God, to those who are called according to His purpose.  For those whom He foreknew, He also predestined to become conformed to the image of His Son, so that He would be the firstborn among many brothers and sisters</a:t>
            </a:r>
          </a:p>
          <a:p>
            <a:endParaRPr lang="en-US" b="1" u="sng" dirty="0">
              <a:latin typeface="Arial" panose="020B0604020202020204" pitchFamily="34" charset="0"/>
              <a:cs typeface="Arial" panose="020B0604020202020204" pitchFamily="34" charset="0"/>
            </a:endParaRPr>
          </a:p>
          <a:p>
            <a:r>
              <a:rPr lang="en-US" b="1" u="sng" dirty="0">
                <a:latin typeface="Arial" panose="020B0604020202020204" pitchFamily="34" charset="0"/>
                <a:cs typeface="Arial" panose="020B0604020202020204" pitchFamily="34" charset="0"/>
              </a:rPr>
              <a:t>Ephesians 5:1 </a:t>
            </a:r>
            <a:r>
              <a:rPr lang="en-US" i="1" dirty="0">
                <a:latin typeface="Arial" panose="020B0604020202020204" pitchFamily="34" charset="0"/>
                <a:cs typeface="Arial" panose="020B0604020202020204" pitchFamily="34" charset="0"/>
              </a:rPr>
              <a:t>Therefore, be imitators of God, as beloved children</a:t>
            </a:r>
          </a:p>
          <a:p>
            <a:endParaRPr lang="en-US" i="1" dirty="0">
              <a:latin typeface="Arial" panose="020B0604020202020204" pitchFamily="34" charset="0"/>
              <a:cs typeface="Arial" panose="020B0604020202020204" pitchFamily="34" charset="0"/>
            </a:endParaRPr>
          </a:p>
          <a:p>
            <a:r>
              <a:rPr lang="en-US" b="1" u="sng" dirty="0">
                <a:latin typeface="Arial" panose="020B0604020202020204" pitchFamily="34" charset="0"/>
                <a:cs typeface="Arial" panose="020B0604020202020204" pitchFamily="34" charset="0"/>
              </a:rPr>
              <a:t>Colossians 1:28 </a:t>
            </a:r>
            <a:r>
              <a:rPr lang="en-US" i="1" dirty="0">
                <a:latin typeface="Arial" panose="020B0604020202020204" pitchFamily="34" charset="0"/>
                <a:cs typeface="Arial" panose="020B0604020202020204" pitchFamily="34" charset="0"/>
              </a:rPr>
              <a:t>We proclaim Him, admonishing every man and teaching every man with all wisdom, so that we may present every man complete in Christ.</a:t>
            </a:r>
          </a:p>
          <a:p>
            <a:endParaRPr lang="en-US" b="1" i="1" u="sng" dirty="0">
              <a:latin typeface="Arial" panose="020B0604020202020204" pitchFamily="34" charset="0"/>
              <a:cs typeface="Arial" panose="020B0604020202020204" pitchFamily="34" charset="0"/>
            </a:endParaRPr>
          </a:p>
          <a:p>
            <a:r>
              <a:rPr lang="en-US" b="1" u="sng" dirty="0">
                <a:latin typeface="Arial" panose="020B0604020202020204" pitchFamily="34" charset="0"/>
                <a:cs typeface="Arial" panose="020B0604020202020204" pitchFamily="34" charset="0"/>
              </a:rPr>
              <a:t>Q: What is our </a:t>
            </a:r>
            <a:r>
              <a:rPr lang="en-US" b="1" u="sng" dirty="0" err="1">
                <a:latin typeface="Arial" panose="020B0604020202020204" pitchFamily="34" charset="0"/>
                <a:cs typeface="Arial" panose="020B0604020202020204" pitchFamily="34" charset="0"/>
              </a:rPr>
              <a:t>our</a:t>
            </a:r>
            <a:r>
              <a:rPr lang="en-US" b="1" u="sng" dirty="0">
                <a:latin typeface="Arial" panose="020B0604020202020204" pitchFamily="34" charset="0"/>
                <a:cs typeface="Arial" panose="020B0604020202020204" pitchFamily="34" charset="0"/>
              </a:rPr>
              <a:t> goal in sanctification?</a:t>
            </a:r>
          </a:p>
          <a:p>
            <a:endParaRPr lang="en-US" b="1" u="sng" dirty="0">
              <a:latin typeface="Arial" panose="020B0604020202020204" pitchFamily="34" charset="0"/>
              <a:cs typeface="Arial" panose="020B0604020202020204" pitchFamily="34" charset="0"/>
            </a:endParaRPr>
          </a:p>
          <a:p>
            <a:r>
              <a:rPr lang="en-US" b="1" u="sng" dirty="0">
                <a:latin typeface="Arial" panose="020B0604020202020204" pitchFamily="34" charset="0"/>
                <a:cs typeface="Arial" panose="020B0604020202020204" pitchFamily="34" charset="0"/>
              </a:rPr>
              <a:t>Q: What is our goal in ministering to one another in sanctification? </a:t>
            </a:r>
          </a:p>
          <a:p>
            <a:endParaRPr lang="en-US" b="1" u="sng" dirty="0">
              <a:latin typeface="Arial" panose="020B0604020202020204" pitchFamily="34" charset="0"/>
              <a:cs typeface="Arial" panose="020B0604020202020204" pitchFamily="34" charset="0"/>
            </a:endParaRPr>
          </a:p>
          <a:p>
            <a:r>
              <a:rPr lang="en-US" b="1" u="sng" dirty="0">
                <a:latin typeface="Arial" panose="020B0604020202020204" pitchFamily="34" charset="0"/>
                <a:cs typeface="Arial" panose="020B0604020202020204" pitchFamily="34" charset="0"/>
              </a:rPr>
              <a:t>A: To become like Christ; to imitate God; to be complete/mature in Christ, to restore to fellowship with God and one another.</a:t>
            </a:r>
          </a:p>
          <a:p>
            <a:endParaRPr lang="en-US" b="1" u="sng" dirty="0">
              <a:latin typeface="Arial" panose="020B0604020202020204" pitchFamily="34" charset="0"/>
              <a:cs typeface="Arial" panose="020B0604020202020204" pitchFamily="34" charset="0"/>
            </a:endParaRPr>
          </a:p>
          <a:p>
            <a:endParaRPr lang="en-US" b="1" u="sng" dirty="0">
              <a:latin typeface="Arial" panose="020B0604020202020204" pitchFamily="34" charset="0"/>
              <a:cs typeface="Arial" panose="020B0604020202020204" pitchFamily="34" charset="0"/>
            </a:endParaRPr>
          </a:p>
          <a:p>
            <a:endParaRPr lang="en-US" b="1" baseline="30000" dirty="0">
              <a:latin typeface="Arial" panose="020B0604020202020204" pitchFamily="34" charset="0"/>
              <a:cs typeface="Arial" panose="020B0604020202020204" pitchFamily="34" charset="0"/>
            </a:endParaRPr>
          </a:p>
          <a:p>
            <a:endParaRPr lang="en-US" b="1" baseline="300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a:stretch>
            <a:fillRect/>
          </a:stretch>
        </p:blipFill>
        <p:spPr>
          <a:xfrm>
            <a:off x="2133816" y="132545"/>
            <a:ext cx="6895174" cy="536494"/>
          </a:xfrm>
          <a:prstGeom prst="rect">
            <a:avLst/>
          </a:prstGeom>
        </p:spPr>
      </p:pic>
    </p:spTree>
    <p:extLst>
      <p:ext uri="{BB962C8B-B14F-4D97-AF65-F5344CB8AC3E}">
        <p14:creationId xmlns:p14="http://schemas.microsoft.com/office/powerpoint/2010/main" val="3274427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E841C9-345B-4FFB-8CD0-A0AA2980D7E4}"/>
              </a:ext>
            </a:extLst>
          </p:cNvPr>
          <p:cNvSpPr txBox="1"/>
          <p:nvPr/>
        </p:nvSpPr>
        <p:spPr>
          <a:xfrm>
            <a:off x="114300" y="1035317"/>
            <a:ext cx="9144000" cy="3960058"/>
          </a:xfrm>
          <a:prstGeom prst="rect">
            <a:avLst/>
          </a:prstGeom>
          <a:noFill/>
        </p:spPr>
        <p:txBody>
          <a:bodyPr wrap="square" rtlCol="0">
            <a:spAutoFit/>
          </a:bodyPr>
          <a:lstStyle/>
          <a:p>
            <a:pPr algn="ctr"/>
            <a:endParaRPr lang="en-US" b="1" u="sng" dirty="0">
              <a:latin typeface="Arial" panose="020B0604020202020204" pitchFamily="34" charset="0"/>
              <a:cs typeface="Arial" panose="020B0604020202020204" pitchFamily="34" charset="0"/>
            </a:endParaRPr>
          </a:p>
          <a:p>
            <a:pPr algn="ctr"/>
            <a:r>
              <a:rPr lang="en-US" b="1" u="sng" dirty="0">
                <a:latin typeface="Arial" panose="020B0604020202020204" pitchFamily="34" charset="0"/>
                <a:cs typeface="Arial" panose="020B0604020202020204" pitchFamily="34" charset="0"/>
              </a:rPr>
              <a:t>How do we minister to one another? </a:t>
            </a:r>
          </a:p>
          <a:p>
            <a:pPr algn="ctr"/>
            <a:endParaRPr lang="en-US" b="1" u="sng" dirty="0">
              <a:latin typeface="Arial" panose="020B0604020202020204" pitchFamily="34" charset="0"/>
              <a:cs typeface="Arial" panose="020B0604020202020204" pitchFamily="34" charset="0"/>
            </a:endParaRPr>
          </a:p>
          <a:p>
            <a:r>
              <a:rPr lang="en-US" b="1" u="sng" dirty="0">
                <a:latin typeface="Arial" panose="020B0604020202020204" pitchFamily="34" charset="0"/>
                <a:cs typeface="Arial" panose="020B0604020202020204" pitchFamily="34" charset="0"/>
              </a:rPr>
              <a:t>Authority and sufficiency of Scripture</a:t>
            </a:r>
          </a:p>
          <a:p>
            <a:endParaRPr lang="en-US" b="1" u="sng" dirty="0">
              <a:latin typeface="Arial" panose="020B0604020202020204" pitchFamily="34" charset="0"/>
              <a:cs typeface="Arial" panose="020B0604020202020204" pitchFamily="34" charset="0"/>
            </a:endParaRPr>
          </a:p>
          <a:p>
            <a:r>
              <a:rPr lang="en-US" sz="1600" b="1" dirty="0">
                <a:latin typeface="Arial" panose="020B0604020202020204" pitchFamily="34" charset="0"/>
                <a:cs typeface="Arial" panose="020B0604020202020204" pitchFamily="34" charset="0"/>
              </a:rPr>
              <a:t>The Bible, consisting of the sixty-six books of the Old and New Testaments, is the inerrant and complete Word of God, the final authority in all matters of faith and practice. (2 Pet 1:19-21: 2 Tim 3:16-17; Psalm 19:7-14)</a:t>
            </a:r>
          </a:p>
          <a:p>
            <a:endParaRPr lang="en-US" sz="1600" b="1" i="1" u="sng" dirty="0">
              <a:latin typeface="Arial" panose="020B0604020202020204" pitchFamily="34" charset="0"/>
              <a:cs typeface="Arial" panose="020B0604020202020204" pitchFamily="34" charset="0"/>
            </a:endParaRPr>
          </a:p>
          <a:p>
            <a:r>
              <a:rPr lang="en-US" sz="2400" b="1" i="1" baseline="30000" dirty="0">
                <a:latin typeface="Arial" panose="020B0604020202020204" pitchFamily="34" charset="0"/>
                <a:cs typeface="Arial" panose="020B0604020202020204" pitchFamily="34" charset="0"/>
              </a:rPr>
              <a:t>God’s Word is sufficient to meet every need of the human soul as David verifies frequently in his psalms. </a:t>
            </a:r>
          </a:p>
          <a:p>
            <a:r>
              <a:rPr lang="en-US" sz="2400" b="1" i="1" baseline="30000" dirty="0">
                <a:latin typeface="Arial" panose="020B0604020202020204" pitchFamily="34" charset="0"/>
                <a:cs typeface="Arial" panose="020B0604020202020204" pitchFamily="34" charset="0"/>
              </a:rPr>
              <a:t>Psalm 19:7-14 is the most comprehensive statement regarding the sufficiency of Scripture. It is an inspired statement about Scripture as a qualified guide for every situation. </a:t>
            </a:r>
          </a:p>
          <a:p>
            <a:r>
              <a:rPr lang="en-US" sz="1600" b="1" baseline="30000" dirty="0">
                <a:latin typeface="Arial" panose="020B0604020202020204" pitchFamily="34" charset="0"/>
                <a:cs typeface="Arial" panose="020B0604020202020204" pitchFamily="34" charset="0"/>
              </a:rPr>
              <a:t>																</a:t>
            </a:r>
          </a:p>
          <a:p>
            <a:r>
              <a:rPr lang="en-US" sz="1600" b="1" baseline="30000" dirty="0">
                <a:latin typeface="Arial" panose="020B0604020202020204" pitchFamily="34" charset="0"/>
                <a:cs typeface="Arial" panose="020B0604020202020204" pitchFamily="34" charset="0"/>
              </a:rPr>
              <a:t>													(MacArthur)</a:t>
            </a:r>
          </a:p>
          <a:p>
            <a:endParaRPr lang="en-US" b="1" baseline="300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a:stretch>
            <a:fillRect/>
          </a:stretch>
        </p:blipFill>
        <p:spPr>
          <a:xfrm>
            <a:off x="1124413" y="738187"/>
            <a:ext cx="6895174" cy="536494"/>
          </a:xfrm>
          <a:prstGeom prst="rect">
            <a:avLst/>
          </a:prstGeom>
        </p:spPr>
      </p:pic>
    </p:spTree>
    <p:extLst>
      <p:ext uri="{BB962C8B-B14F-4D97-AF65-F5344CB8AC3E}">
        <p14:creationId xmlns:p14="http://schemas.microsoft.com/office/powerpoint/2010/main" val="415244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BC2AEBB-9A5E-430E-9AC4-7995248C1300}"/>
              </a:ext>
            </a:extLst>
          </p:cNvPr>
          <p:cNvSpPr>
            <a:spLocks noGrp="1"/>
          </p:cNvSpPr>
          <p:nvPr>
            <p:ph type="dt" sz="half" idx="10"/>
          </p:nvPr>
        </p:nvSpPr>
        <p:spPr/>
        <p:txBody>
          <a:bodyPr/>
          <a:lstStyle/>
          <a:p>
            <a:r>
              <a:rPr lang="en-US"/>
              <a:t>Name, Copyright Information</a:t>
            </a:r>
          </a:p>
        </p:txBody>
      </p:sp>
      <p:sp>
        <p:nvSpPr>
          <p:cNvPr id="3" name="Rectangle 2">
            <a:extLst>
              <a:ext uri="{FF2B5EF4-FFF2-40B4-BE49-F238E27FC236}">
                <a16:creationId xmlns:a16="http://schemas.microsoft.com/office/drawing/2014/main" id="{C9FEA9AA-5505-4383-BEAB-8D6527A1AF5F}"/>
              </a:ext>
            </a:extLst>
          </p:cNvPr>
          <p:cNvSpPr/>
          <p:nvPr/>
        </p:nvSpPr>
        <p:spPr>
          <a:xfrm>
            <a:off x="2286000" y="1372767"/>
            <a:ext cx="4572000" cy="3231654"/>
          </a:xfrm>
          <a:prstGeom prst="rect">
            <a:avLst/>
          </a:prstGeom>
        </p:spPr>
        <p:txBody>
          <a:bodyPr>
            <a:spAutoFit/>
          </a:bodyPr>
          <a:lstStyle/>
          <a:p>
            <a:pPr algn="ctr"/>
            <a:r>
              <a:rPr lang="en-US" sz="2800" b="1" u="sng" dirty="0">
                <a:solidFill>
                  <a:srgbClr val="000000"/>
                </a:solidFill>
                <a:latin typeface="Arial" panose="020B0604020202020204" pitchFamily="34" charset="0"/>
              </a:rPr>
              <a:t>Authority of Scripture</a:t>
            </a:r>
          </a:p>
          <a:p>
            <a:endParaRPr lang="en-US" dirty="0">
              <a:solidFill>
                <a:srgbClr val="000000"/>
              </a:solidFill>
              <a:latin typeface="Arial" panose="020B0604020202020204" pitchFamily="34" charset="0"/>
            </a:endParaRPr>
          </a:p>
          <a:p>
            <a:endParaRPr lang="en-US" dirty="0">
              <a:solidFill>
                <a:srgbClr val="000000"/>
              </a:solidFill>
              <a:latin typeface="Arial" panose="020B0604020202020204" pitchFamily="34" charset="0"/>
            </a:endParaRPr>
          </a:p>
          <a:p>
            <a:r>
              <a:rPr lang="en-US" sz="2000" dirty="0">
                <a:solidFill>
                  <a:srgbClr val="000000"/>
                </a:solidFill>
                <a:latin typeface="Arial" panose="020B0604020202020204" pitchFamily="34" charset="0"/>
              </a:rPr>
              <a:t>1. Scripture is the Word of God and,</a:t>
            </a:r>
          </a:p>
          <a:p>
            <a:endParaRPr lang="en-US" sz="2000" dirty="0">
              <a:solidFill>
                <a:srgbClr val="000000"/>
              </a:solidFill>
              <a:latin typeface="Arial" panose="020B0604020202020204" pitchFamily="34" charset="0"/>
            </a:endParaRPr>
          </a:p>
          <a:p>
            <a:r>
              <a:rPr lang="en-US" sz="2000" dirty="0">
                <a:solidFill>
                  <a:srgbClr val="000000"/>
                </a:solidFill>
                <a:latin typeface="Arial" panose="020B0604020202020204" pitchFamily="34" charset="0"/>
              </a:rPr>
              <a:t>2. God is the Ultimate Authority, so</a:t>
            </a:r>
          </a:p>
          <a:p>
            <a:endParaRPr lang="en-US" sz="2000" dirty="0">
              <a:solidFill>
                <a:srgbClr val="000000"/>
              </a:solidFill>
              <a:latin typeface="Arial" panose="020B0604020202020204" pitchFamily="34" charset="0"/>
            </a:endParaRPr>
          </a:p>
          <a:p>
            <a:r>
              <a:rPr lang="en-US" sz="2000" dirty="0">
                <a:solidFill>
                  <a:srgbClr val="000000"/>
                </a:solidFill>
                <a:latin typeface="Arial" panose="020B0604020202020204" pitchFamily="34" charset="0"/>
              </a:rPr>
              <a:t>3. The words of God are authoritative.</a:t>
            </a:r>
          </a:p>
          <a:p>
            <a:endParaRPr lang="en-US" sz="2000" dirty="0">
              <a:solidFill>
                <a:srgbClr val="000000"/>
              </a:solidFill>
              <a:latin typeface="Arial" panose="020B0604020202020204" pitchFamily="34" charset="0"/>
            </a:endParaRPr>
          </a:p>
          <a:p>
            <a:r>
              <a:rPr lang="en-US" sz="2000" dirty="0">
                <a:solidFill>
                  <a:srgbClr val="000000"/>
                </a:solidFill>
                <a:latin typeface="Arial" panose="020B0604020202020204" pitchFamily="34" charset="0"/>
              </a:rPr>
              <a:t>Conclusion: Scripture is authoritative.</a:t>
            </a:r>
            <a:endParaRPr lang="en-US" sz="2000" dirty="0"/>
          </a:p>
        </p:txBody>
      </p:sp>
    </p:spTree>
    <p:extLst>
      <p:ext uri="{BB962C8B-B14F-4D97-AF65-F5344CB8AC3E}">
        <p14:creationId xmlns:p14="http://schemas.microsoft.com/office/powerpoint/2010/main" val="493296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E841C9-345B-4FFB-8CD0-A0AA2980D7E4}"/>
              </a:ext>
            </a:extLst>
          </p:cNvPr>
          <p:cNvSpPr txBox="1"/>
          <p:nvPr/>
        </p:nvSpPr>
        <p:spPr>
          <a:xfrm>
            <a:off x="20030" y="1035317"/>
            <a:ext cx="9144000" cy="5652830"/>
          </a:xfrm>
          <a:prstGeom prst="rect">
            <a:avLst/>
          </a:prstGeom>
          <a:noFill/>
        </p:spPr>
        <p:txBody>
          <a:bodyPr wrap="square" rtlCol="0">
            <a:spAutoFit/>
          </a:bodyPr>
          <a:lstStyle/>
          <a:p>
            <a:pPr algn="ctr"/>
            <a:endParaRPr lang="en-US" sz="2000" b="1" u="sng" dirty="0">
              <a:latin typeface="Arial" panose="020B0604020202020204" pitchFamily="34" charset="0"/>
              <a:cs typeface="Arial" panose="020B0604020202020204" pitchFamily="34" charset="0"/>
            </a:endParaRPr>
          </a:p>
          <a:p>
            <a:pPr algn="ctr"/>
            <a:r>
              <a:rPr lang="en-US" sz="2000" b="1" u="sng" dirty="0">
                <a:latin typeface="Arial" panose="020B0604020202020204" pitchFamily="34" charset="0"/>
                <a:cs typeface="Arial" panose="020B0604020202020204" pitchFamily="34" charset="0"/>
              </a:rPr>
              <a:t>How do we minister to one another? </a:t>
            </a:r>
          </a:p>
          <a:p>
            <a:pPr algn="ctr"/>
            <a:endParaRPr lang="en-US" sz="2000" b="1" u="sng" dirty="0">
              <a:latin typeface="Arial" panose="020B0604020202020204" pitchFamily="34" charset="0"/>
              <a:cs typeface="Arial" panose="020B0604020202020204" pitchFamily="34" charset="0"/>
            </a:endParaRPr>
          </a:p>
          <a:p>
            <a:r>
              <a:rPr lang="en-US" sz="1600" b="1" u="sng" dirty="0">
                <a:latin typeface="Arial" panose="020B0604020202020204" pitchFamily="34" charset="0"/>
                <a:cs typeface="Arial" panose="020B0604020202020204" pitchFamily="34" charset="0"/>
              </a:rPr>
              <a:t>Authority and sufficiency of Scripture</a:t>
            </a:r>
          </a:p>
          <a:p>
            <a:endParaRPr lang="en-US" sz="1600" b="1" u="sng" dirty="0">
              <a:latin typeface="Arial" panose="020B0604020202020204" pitchFamily="34" charset="0"/>
              <a:cs typeface="Arial" panose="020B0604020202020204" pitchFamily="34" charset="0"/>
            </a:endParaRPr>
          </a:p>
          <a:p>
            <a:r>
              <a:rPr lang="en-US" sz="2400" b="1" i="1" baseline="30000" dirty="0">
                <a:latin typeface="Arial" panose="020B0604020202020204" pitchFamily="34" charset="0"/>
                <a:cs typeface="Arial" panose="020B0604020202020204" pitchFamily="34" charset="0"/>
              </a:rPr>
              <a:t>God’s Word is sufficient to meet every need of the human soul. </a:t>
            </a:r>
          </a:p>
          <a:p>
            <a:endParaRPr lang="en-US" sz="2400" b="1" i="1" baseline="30000" dirty="0">
              <a:latin typeface="Arial" panose="020B0604020202020204" pitchFamily="34" charset="0"/>
              <a:cs typeface="Arial" panose="020B0604020202020204" pitchFamily="34" charset="0"/>
            </a:endParaRPr>
          </a:p>
          <a:p>
            <a:r>
              <a:rPr lang="en-US" sz="2400" b="1" i="1" baseline="30000" dirty="0">
                <a:latin typeface="Arial" panose="020B0604020202020204" pitchFamily="34" charset="0"/>
                <a:cs typeface="Arial" panose="020B0604020202020204" pitchFamily="34" charset="0"/>
              </a:rPr>
              <a:t>Psalm 19:7-14 is the most comprehensive statement regarding the sufficiency of Scripture. It is an inspired statement about Scripture as a qualified guide for every situation. </a:t>
            </a:r>
          </a:p>
          <a:p>
            <a:endParaRPr lang="en-US" sz="2400" b="1" i="1" baseline="30000" dirty="0">
              <a:latin typeface="Arial" panose="020B0604020202020204" pitchFamily="34" charset="0"/>
              <a:cs typeface="Arial" panose="020B0604020202020204" pitchFamily="34" charset="0"/>
            </a:endParaRPr>
          </a:p>
          <a:p>
            <a:r>
              <a:rPr lang="en-US" sz="2400" b="1" i="1" baseline="30000" dirty="0">
                <a:latin typeface="Arial" panose="020B0604020202020204" pitchFamily="34" charset="0"/>
                <a:cs typeface="Arial" panose="020B0604020202020204" pitchFamily="34" charset="0"/>
              </a:rPr>
              <a:t>Scripture is comprehensive, containing everything necessary for one’s spiritual life. </a:t>
            </a:r>
          </a:p>
          <a:p>
            <a:r>
              <a:rPr lang="en-US" sz="2400" b="1" i="1" baseline="30000" dirty="0">
                <a:latin typeface="Arial" panose="020B0604020202020204" pitchFamily="34" charset="0"/>
                <a:cs typeface="Arial" panose="020B0604020202020204" pitchFamily="34" charset="0"/>
              </a:rPr>
              <a:t>Scripture is surer than a human experience that one may look to in proving God’s power and presence.</a:t>
            </a:r>
          </a:p>
          <a:p>
            <a:r>
              <a:rPr lang="en-US" sz="2400" b="1" i="1" baseline="30000" dirty="0">
                <a:latin typeface="Arial" panose="020B0604020202020204" pitchFamily="34" charset="0"/>
                <a:cs typeface="Arial" panose="020B0604020202020204" pitchFamily="34" charset="0"/>
              </a:rPr>
              <a:t>Scripture contains divine principles that are the best guide for character and conduct. </a:t>
            </a:r>
          </a:p>
          <a:p>
            <a:r>
              <a:rPr lang="en-US" sz="2400" b="1" i="1" baseline="30000" dirty="0">
                <a:latin typeface="Arial" panose="020B0604020202020204" pitchFamily="34" charset="0"/>
                <a:cs typeface="Arial" panose="020B0604020202020204" pitchFamily="34" charset="0"/>
              </a:rPr>
              <a:t>Scripture is lucid rather than mystifying so that it enlightens the eyes. </a:t>
            </a:r>
          </a:p>
          <a:p>
            <a:r>
              <a:rPr lang="en-US" sz="2400" b="1" i="1" baseline="30000" dirty="0">
                <a:latin typeface="Arial" panose="020B0604020202020204" pitchFamily="34" charset="0"/>
                <a:cs typeface="Arial" panose="020B0604020202020204" pitchFamily="34" charset="0"/>
              </a:rPr>
              <a:t>Scripture is void of any flaws and therefore lasts forever. </a:t>
            </a:r>
          </a:p>
          <a:p>
            <a:r>
              <a:rPr lang="en-US" sz="2400" b="1" i="1" baseline="30000" dirty="0">
                <a:latin typeface="Arial" panose="020B0604020202020204" pitchFamily="34" charset="0"/>
                <a:cs typeface="Arial" panose="020B0604020202020204" pitchFamily="34" charset="0"/>
              </a:rPr>
              <a:t>Scripture is true regarding all things that matter, making it capable of producing comprehensive righteousness. Because it meets every need in life, </a:t>
            </a:r>
          </a:p>
          <a:p>
            <a:r>
              <a:rPr lang="en-US" sz="2400" b="1" i="1" baseline="30000" dirty="0">
                <a:latin typeface="Arial" panose="020B0604020202020204" pitchFamily="34" charset="0"/>
                <a:cs typeface="Arial" panose="020B0604020202020204" pitchFamily="34" charset="0"/>
              </a:rPr>
              <a:t>Scripture is infinitely more precious than anything this world has to offer.</a:t>
            </a:r>
          </a:p>
          <a:p>
            <a:r>
              <a:rPr lang="en-US" sz="2400" b="1" baseline="30000" dirty="0">
                <a:latin typeface="Arial" panose="020B0604020202020204" pitchFamily="34" charset="0"/>
                <a:cs typeface="Arial" panose="020B0604020202020204" pitchFamily="34" charset="0"/>
              </a:rPr>
              <a:t>																</a:t>
            </a:r>
          </a:p>
          <a:p>
            <a:r>
              <a:rPr lang="en-US" sz="2400" b="1" baseline="30000" dirty="0">
                <a:latin typeface="Arial" panose="020B0604020202020204" pitchFamily="34" charset="0"/>
                <a:cs typeface="Arial" panose="020B0604020202020204" pitchFamily="34" charset="0"/>
              </a:rPr>
              <a:t>													(MacArthur)</a:t>
            </a:r>
          </a:p>
          <a:p>
            <a:endParaRPr lang="en-US" sz="2000" b="1" baseline="30000"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3"/>
          <a:stretch>
            <a:fillRect/>
          </a:stretch>
        </p:blipFill>
        <p:spPr>
          <a:xfrm>
            <a:off x="1124413" y="738187"/>
            <a:ext cx="6895174" cy="536494"/>
          </a:xfrm>
          <a:prstGeom prst="rect">
            <a:avLst/>
          </a:prstGeom>
        </p:spPr>
      </p:pic>
    </p:spTree>
    <p:extLst>
      <p:ext uri="{BB962C8B-B14F-4D97-AF65-F5344CB8AC3E}">
        <p14:creationId xmlns:p14="http://schemas.microsoft.com/office/powerpoint/2010/main" val="52833021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20008</TotalTime>
  <Words>2216</Words>
  <Application>Microsoft Office PowerPoint</Application>
  <PresentationFormat>On-screen Show (4:3)</PresentationFormat>
  <Paragraphs>228</Paragraphs>
  <Slides>19</Slides>
  <Notes>8</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19</vt:i4>
      </vt:variant>
    </vt:vector>
  </HeadingPairs>
  <TitlesOfParts>
    <vt:vector size="31" baseType="lpstr">
      <vt:lpstr>Arial</vt:lpstr>
      <vt:lpstr>Arial Black</vt:lpstr>
      <vt:lpstr>Blackadder ITC</vt:lpstr>
      <vt:lpstr>Calibri</vt:lpstr>
      <vt:lpstr>Corbel</vt:lpstr>
      <vt:lpstr>Garamond</vt:lpstr>
      <vt:lpstr>Lucida Sans Unicode</vt:lpstr>
      <vt:lpstr>Verdana</vt:lpstr>
      <vt:lpstr>Wingdings 2</vt:lpstr>
      <vt:lpstr>Wingdings 3</vt:lpstr>
      <vt:lpstr>Concourse</vt:lpstr>
      <vt:lpstr>Parallax</vt:lpstr>
      <vt:lpstr>Biblical Counseling Fundamentals Summary </vt:lpstr>
      <vt:lpstr>PowerPoint Presentation</vt:lpstr>
      <vt:lpstr>Psychological Questions </vt:lpstr>
      <vt:lpstr>Biblical Counseling: Defined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Premarital Counseling that Strengthens the Church</dc:title>
  <dc:creator>Keeter, Tim</dc:creator>
  <cp:lastModifiedBy>Kevin and Cindy Lee</cp:lastModifiedBy>
  <cp:revision>335</cp:revision>
  <cp:lastPrinted>2025-01-13T21:43:14Z</cp:lastPrinted>
  <dcterms:created xsi:type="dcterms:W3CDTF">2015-07-19T04:28:02Z</dcterms:created>
  <dcterms:modified xsi:type="dcterms:W3CDTF">2025-07-28T14:21:11Z</dcterms:modified>
</cp:coreProperties>
</file>