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13" r:id="rId1"/>
    <p:sldMasterId id="2147483925" r:id="rId2"/>
  </p:sldMasterIdLst>
  <p:notesMasterIdLst>
    <p:notesMasterId r:id="rId41"/>
  </p:notesMasterIdLst>
  <p:handoutMasterIdLst>
    <p:handoutMasterId r:id="rId42"/>
  </p:handoutMasterIdLst>
  <p:sldIdLst>
    <p:sldId id="256" r:id="rId3"/>
    <p:sldId id="345" r:id="rId4"/>
    <p:sldId id="534" r:id="rId5"/>
    <p:sldId id="528" r:id="rId6"/>
    <p:sldId id="529" r:id="rId7"/>
    <p:sldId id="354" r:id="rId8"/>
    <p:sldId id="353" r:id="rId9"/>
    <p:sldId id="511" r:id="rId10"/>
    <p:sldId id="512" r:id="rId11"/>
    <p:sldId id="527" r:id="rId12"/>
    <p:sldId id="568" r:id="rId13"/>
    <p:sldId id="581" r:id="rId14"/>
    <p:sldId id="562" r:id="rId15"/>
    <p:sldId id="407" r:id="rId16"/>
    <p:sldId id="490" r:id="rId17"/>
    <p:sldId id="569" r:id="rId18"/>
    <p:sldId id="520" r:id="rId19"/>
    <p:sldId id="519" r:id="rId20"/>
    <p:sldId id="418" r:id="rId21"/>
    <p:sldId id="624" r:id="rId22"/>
    <p:sldId id="479" r:id="rId23"/>
    <p:sldId id="480" r:id="rId24"/>
    <p:sldId id="482" r:id="rId25"/>
    <p:sldId id="481" r:id="rId26"/>
    <p:sldId id="579" r:id="rId27"/>
    <p:sldId id="571" r:id="rId28"/>
    <p:sldId id="572" r:id="rId29"/>
    <p:sldId id="573" r:id="rId30"/>
    <p:sldId id="574" r:id="rId31"/>
    <p:sldId id="532" r:id="rId32"/>
    <p:sldId id="530" r:id="rId33"/>
    <p:sldId id="531" r:id="rId34"/>
    <p:sldId id="576" r:id="rId35"/>
    <p:sldId id="575" r:id="rId36"/>
    <p:sldId id="577" r:id="rId37"/>
    <p:sldId id="578" r:id="rId38"/>
    <p:sldId id="518" r:id="rId39"/>
    <p:sldId id="521" r:id="rId40"/>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D396F1FB-A550-4311-A596-6B7145A4144F}">
          <p14:sldIdLst>
            <p14:sldId id="256"/>
            <p14:sldId id="345"/>
            <p14:sldId id="534"/>
            <p14:sldId id="528"/>
            <p14:sldId id="529"/>
            <p14:sldId id="354"/>
            <p14:sldId id="353"/>
            <p14:sldId id="511"/>
            <p14:sldId id="512"/>
            <p14:sldId id="527"/>
            <p14:sldId id="568"/>
            <p14:sldId id="581"/>
            <p14:sldId id="562"/>
            <p14:sldId id="407"/>
            <p14:sldId id="490"/>
            <p14:sldId id="569"/>
            <p14:sldId id="520"/>
            <p14:sldId id="519"/>
            <p14:sldId id="418"/>
            <p14:sldId id="624"/>
            <p14:sldId id="479"/>
            <p14:sldId id="480"/>
            <p14:sldId id="482"/>
            <p14:sldId id="481"/>
            <p14:sldId id="579"/>
            <p14:sldId id="571"/>
            <p14:sldId id="572"/>
            <p14:sldId id="573"/>
            <p14:sldId id="574"/>
            <p14:sldId id="532"/>
            <p14:sldId id="530"/>
            <p14:sldId id="531"/>
            <p14:sldId id="576"/>
            <p14:sldId id="575"/>
            <p14:sldId id="577"/>
            <p14:sldId id="578"/>
            <p14:sldId id="518"/>
            <p14:sldId id="521"/>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C05406-ACF6-4F85-BA4D-D68C0056230A}" v="1" dt="2025-06-09T22:41:12.6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7" autoAdjust="0"/>
    <p:restoredTop sz="93969" autoAdjust="0"/>
  </p:normalViewPr>
  <p:slideViewPr>
    <p:cSldViewPr snapToGrid="0" snapToObjects="1">
      <p:cViewPr varScale="1">
        <p:scale>
          <a:sx n="74" d="100"/>
          <a:sy n="74" d="100"/>
        </p:scale>
        <p:origin x="1608" y="283"/>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642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47" Type="http://schemas.microsoft.com/office/2016/11/relationships/changesInfo" Target="changesInfos/changesInfo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vin and Cindy Lee" userId="0b8913260b828a33" providerId="LiveId" clId="{D8F393B2-5954-44B2-A51E-AEA2F3359066}"/>
    <pc:docChg chg="modSld">
      <pc:chgData name="Kevin and Cindy Lee" userId="0b8913260b828a33" providerId="LiveId" clId="{D8F393B2-5954-44B2-A51E-AEA2F3359066}" dt="2024-12-30T01:59:44.612" v="1" actId="20577"/>
      <pc:docMkLst>
        <pc:docMk/>
      </pc:docMkLst>
      <pc:sldChg chg="modSp mod">
        <pc:chgData name="Kevin and Cindy Lee" userId="0b8913260b828a33" providerId="LiveId" clId="{D8F393B2-5954-44B2-A51E-AEA2F3359066}" dt="2024-12-30T01:59:44.612" v="1" actId="20577"/>
        <pc:sldMkLst>
          <pc:docMk/>
          <pc:sldMk cId="831257381" sldId="256"/>
        </pc:sldMkLst>
      </pc:sldChg>
    </pc:docChg>
  </pc:docChgLst>
  <pc:docChgLst>
    <pc:chgData name="Kevin and Cindy Lee" userId="0b8913260b828a33" providerId="LiveId" clId="{6FC05406-ACF6-4F85-BA4D-D68C0056230A}"/>
    <pc:docChg chg="custSel modSld sldOrd modMainMaster">
      <pc:chgData name="Kevin and Cindy Lee" userId="0b8913260b828a33" providerId="LiveId" clId="{6FC05406-ACF6-4F85-BA4D-D68C0056230A}" dt="2025-06-09T22:41:47.128" v="26" actId="1076"/>
      <pc:docMkLst>
        <pc:docMk/>
      </pc:docMkLst>
      <pc:sldChg chg="modSp mod">
        <pc:chgData name="Kevin and Cindy Lee" userId="0b8913260b828a33" providerId="LiveId" clId="{6FC05406-ACF6-4F85-BA4D-D68C0056230A}" dt="2025-06-09T22:41:47.128" v="26" actId="1076"/>
        <pc:sldMkLst>
          <pc:docMk/>
          <pc:sldMk cId="831257381" sldId="256"/>
        </pc:sldMkLst>
        <pc:spChg chg="mod">
          <ac:chgData name="Kevin and Cindy Lee" userId="0b8913260b828a33" providerId="LiveId" clId="{6FC05406-ACF6-4F85-BA4D-D68C0056230A}" dt="2025-06-09T22:41:47.128" v="26" actId="1076"/>
          <ac:spMkLst>
            <pc:docMk/>
            <pc:sldMk cId="831257381" sldId="256"/>
            <ac:spMk id="2" creationId="{110A0F07-45B8-4187-8E7F-F92C6C17CFA9}"/>
          </ac:spMkLst>
        </pc:spChg>
      </pc:sldChg>
      <pc:sldChg chg="delSp mod">
        <pc:chgData name="Kevin and Cindy Lee" userId="0b8913260b828a33" providerId="LiveId" clId="{6FC05406-ACF6-4F85-BA4D-D68C0056230A}" dt="2025-06-08T20:42:08.159" v="0" actId="478"/>
        <pc:sldMkLst>
          <pc:docMk/>
          <pc:sldMk cId="2410123197" sldId="418"/>
        </pc:sldMkLst>
        <pc:picChg chg="del">
          <ac:chgData name="Kevin and Cindy Lee" userId="0b8913260b828a33" providerId="LiveId" clId="{6FC05406-ACF6-4F85-BA4D-D68C0056230A}" dt="2025-06-08T20:42:08.159" v="0" actId="478"/>
          <ac:picMkLst>
            <pc:docMk/>
            <pc:sldMk cId="2410123197" sldId="418"/>
            <ac:picMk id="3" creationId="{00000000-0000-0000-0000-000000000000}"/>
          </ac:picMkLst>
        </pc:picChg>
      </pc:sldChg>
      <pc:sldChg chg="delSp modSp mod">
        <pc:chgData name="Kevin and Cindy Lee" userId="0b8913260b828a33" providerId="LiveId" clId="{6FC05406-ACF6-4F85-BA4D-D68C0056230A}" dt="2025-06-08T20:51:16.121" v="11" actId="478"/>
        <pc:sldMkLst>
          <pc:docMk/>
          <pc:sldMk cId="1098988942" sldId="479"/>
        </pc:sldMkLst>
        <pc:picChg chg="del mod">
          <ac:chgData name="Kevin and Cindy Lee" userId="0b8913260b828a33" providerId="LiveId" clId="{6FC05406-ACF6-4F85-BA4D-D68C0056230A}" dt="2025-06-08T20:51:16.121" v="11" actId="478"/>
          <ac:picMkLst>
            <pc:docMk/>
            <pc:sldMk cId="1098988942" sldId="479"/>
            <ac:picMk id="6" creationId="{DED82D26-2506-47B9-B8AB-D95088DFC787}"/>
          </ac:picMkLst>
        </pc:picChg>
      </pc:sldChg>
      <pc:sldChg chg="delSp mod">
        <pc:chgData name="Kevin and Cindy Lee" userId="0b8913260b828a33" providerId="LiveId" clId="{6FC05406-ACF6-4F85-BA4D-D68C0056230A}" dt="2025-06-08T20:51:11.455" v="9" actId="478"/>
        <pc:sldMkLst>
          <pc:docMk/>
          <pc:sldMk cId="18648841" sldId="480"/>
        </pc:sldMkLst>
        <pc:picChg chg="del">
          <ac:chgData name="Kevin and Cindy Lee" userId="0b8913260b828a33" providerId="LiveId" clId="{6FC05406-ACF6-4F85-BA4D-D68C0056230A}" dt="2025-06-08T20:51:11.455" v="9" actId="478"/>
          <ac:picMkLst>
            <pc:docMk/>
            <pc:sldMk cId="18648841" sldId="480"/>
            <ac:picMk id="6" creationId="{6F3EB0B5-D606-48A9-962C-AF289D53B33D}"/>
          </ac:picMkLst>
        </pc:picChg>
      </pc:sldChg>
      <pc:sldChg chg="delSp mod">
        <pc:chgData name="Kevin and Cindy Lee" userId="0b8913260b828a33" providerId="LiveId" clId="{6FC05406-ACF6-4F85-BA4D-D68C0056230A}" dt="2025-06-08T20:51:00.554" v="7" actId="478"/>
        <pc:sldMkLst>
          <pc:docMk/>
          <pc:sldMk cId="1949125941" sldId="481"/>
        </pc:sldMkLst>
        <pc:picChg chg="del">
          <ac:chgData name="Kevin and Cindy Lee" userId="0b8913260b828a33" providerId="LiveId" clId="{6FC05406-ACF6-4F85-BA4D-D68C0056230A}" dt="2025-06-08T20:51:00.554" v="7" actId="478"/>
          <ac:picMkLst>
            <pc:docMk/>
            <pc:sldMk cId="1949125941" sldId="481"/>
            <ac:picMk id="6" creationId="{5939708A-25F4-4C95-84C5-1C9FF0F79642}"/>
          </ac:picMkLst>
        </pc:picChg>
      </pc:sldChg>
      <pc:sldChg chg="delSp mod">
        <pc:chgData name="Kevin and Cindy Lee" userId="0b8913260b828a33" providerId="LiveId" clId="{6FC05406-ACF6-4F85-BA4D-D68C0056230A}" dt="2025-06-08T20:51:07.658" v="8" actId="478"/>
        <pc:sldMkLst>
          <pc:docMk/>
          <pc:sldMk cId="690285075" sldId="482"/>
        </pc:sldMkLst>
        <pc:picChg chg="del">
          <ac:chgData name="Kevin and Cindy Lee" userId="0b8913260b828a33" providerId="LiveId" clId="{6FC05406-ACF6-4F85-BA4D-D68C0056230A}" dt="2025-06-08T20:51:07.658" v="8" actId="478"/>
          <ac:picMkLst>
            <pc:docMk/>
            <pc:sldMk cId="690285075" sldId="482"/>
            <ac:picMk id="6" creationId="{D4CBD09A-2DA8-4C65-B9B1-F65CCFBA3640}"/>
          </ac:picMkLst>
        </pc:picChg>
      </pc:sldChg>
      <pc:sldChg chg="delSp mod">
        <pc:chgData name="Kevin and Cindy Lee" userId="0b8913260b828a33" providerId="LiveId" clId="{6FC05406-ACF6-4F85-BA4D-D68C0056230A}" dt="2025-06-08T20:53:03.041" v="13" actId="478"/>
        <pc:sldMkLst>
          <pc:docMk/>
          <pc:sldMk cId="4062558575" sldId="530"/>
        </pc:sldMkLst>
        <pc:picChg chg="del">
          <ac:chgData name="Kevin and Cindy Lee" userId="0b8913260b828a33" providerId="LiveId" clId="{6FC05406-ACF6-4F85-BA4D-D68C0056230A}" dt="2025-06-08T20:53:03.041" v="13" actId="478"/>
          <ac:picMkLst>
            <pc:docMk/>
            <pc:sldMk cId="4062558575" sldId="530"/>
            <ac:picMk id="4" creationId="{00000000-0000-0000-0000-000000000000}"/>
          </ac:picMkLst>
        </pc:picChg>
      </pc:sldChg>
      <pc:sldChg chg="delSp mod">
        <pc:chgData name="Kevin and Cindy Lee" userId="0b8913260b828a33" providerId="LiveId" clId="{6FC05406-ACF6-4F85-BA4D-D68C0056230A}" dt="2025-06-08T20:54:33.346" v="14" actId="478"/>
        <pc:sldMkLst>
          <pc:docMk/>
          <pc:sldMk cId="2919432444" sldId="531"/>
        </pc:sldMkLst>
        <pc:picChg chg="del">
          <ac:chgData name="Kevin and Cindy Lee" userId="0b8913260b828a33" providerId="LiveId" clId="{6FC05406-ACF6-4F85-BA4D-D68C0056230A}" dt="2025-06-08T20:54:33.346" v="14" actId="478"/>
          <ac:picMkLst>
            <pc:docMk/>
            <pc:sldMk cId="2919432444" sldId="531"/>
            <ac:picMk id="4" creationId="{00000000-0000-0000-0000-000000000000}"/>
          </ac:picMkLst>
        </pc:picChg>
      </pc:sldChg>
      <pc:sldChg chg="delSp mod">
        <pc:chgData name="Kevin and Cindy Lee" userId="0b8913260b828a33" providerId="LiveId" clId="{6FC05406-ACF6-4F85-BA4D-D68C0056230A}" dt="2025-06-08T20:50:23.958" v="1" actId="478"/>
        <pc:sldMkLst>
          <pc:docMk/>
          <pc:sldMk cId="1556409895" sldId="532"/>
        </pc:sldMkLst>
        <pc:picChg chg="del">
          <ac:chgData name="Kevin and Cindy Lee" userId="0b8913260b828a33" providerId="LiveId" clId="{6FC05406-ACF6-4F85-BA4D-D68C0056230A}" dt="2025-06-08T20:50:23.958" v="1" actId="478"/>
          <ac:picMkLst>
            <pc:docMk/>
            <pc:sldMk cId="1556409895" sldId="532"/>
            <ac:picMk id="5" creationId="{A9EAF18A-8304-4036-96C6-A1D59BD51D48}"/>
          </ac:picMkLst>
        </pc:picChg>
      </pc:sldChg>
      <pc:sldChg chg="delSp mod">
        <pc:chgData name="Kevin and Cindy Lee" userId="0b8913260b828a33" providerId="LiveId" clId="{6FC05406-ACF6-4F85-BA4D-D68C0056230A}" dt="2025-06-08T20:50:48.060" v="5" actId="478"/>
        <pc:sldMkLst>
          <pc:docMk/>
          <pc:sldMk cId="3975931481" sldId="571"/>
        </pc:sldMkLst>
        <pc:picChg chg="del">
          <ac:chgData name="Kevin and Cindy Lee" userId="0b8913260b828a33" providerId="LiveId" clId="{6FC05406-ACF6-4F85-BA4D-D68C0056230A}" dt="2025-06-08T20:50:48.060" v="5" actId="478"/>
          <ac:picMkLst>
            <pc:docMk/>
            <pc:sldMk cId="3975931481" sldId="571"/>
            <ac:picMk id="14" creationId="{E49A8E9F-4F6E-409F-9C04-94A19E1FC10C}"/>
          </ac:picMkLst>
        </pc:picChg>
      </pc:sldChg>
      <pc:sldChg chg="delSp mod">
        <pc:chgData name="Kevin and Cindy Lee" userId="0b8913260b828a33" providerId="LiveId" clId="{6FC05406-ACF6-4F85-BA4D-D68C0056230A}" dt="2025-06-08T20:50:42.781" v="4" actId="478"/>
        <pc:sldMkLst>
          <pc:docMk/>
          <pc:sldMk cId="3038137699" sldId="572"/>
        </pc:sldMkLst>
        <pc:picChg chg="del">
          <ac:chgData name="Kevin and Cindy Lee" userId="0b8913260b828a33" providerId="LiveId" clId="{6FC05406-ACF6-4F85-BA4D-D68C0056230A}" dt="2025-06-08T20:50:42.781" v="4" actId="478"/>
          <ac:picMkLst>
            <pc:docMk/>
            <pc:sldMk cId="3038137699" sldId="572"/>
            <ac:picMk id="17" creationId="{7DECDA63-58F8-45DE-AE49-FCCF8B42B5B3}"/>
          </ac:picMkLst>
        </pc:picChg>
      </pc:sldChg>
      <pc:sldChg chg="delSp mod">
        <pc:chgData name="Kevin and Cindy Lee" userId="0b8913260b828a33" providerId="LiveId" clId="{6FC05406-ACF6-4F85-BA4D-D68C0056230A}" dt="2025-06-08T20:50:36.138" v="3" actId="478"/>
        <pc:sldMkLst>
          <pc:docMk/>
          <pc:sldMk cId="3231601355" sldId="573"/>
        </pc:sldMkLst>
        <pc:picChg chg="del">
          <ac:chgData name="Kevin and Cindy Lee" userId="0b8913260b828a33" providerId="LiveId" clId="{6FC05406-ACF6-4F85-BA4D-D68C0056230A}" dt="2025-06-08T20:50:36.138" v="3" actId="478"/>
          <ac:picMkLst>
            <pc:docMk/>
            <pc:sldMk cId="3231601355" sldId="573"/>
            <ac:picMk id="20" creationId="{E27EF84E-9798-4B0E-8C18-489259C7F4A9}"/>
          </ac:picMkLst>
        </pc:picChg>
      </pc:sldChg>
      <pc:sldChg chg="delSp mod">
        <pc:chgData name="Kevin and Cindy Lee" userId="0b8913260b828a33" providerId="LiveId" clId="{6FC05406-ACF6-4F85-BA4D-D68C0056230A}" dt="2025-06-08T20:50:29.475" v="2" actId="478"/>
        <pc:sldMkLst>
          <pc:docMk/>
          <pc:sldMk cId="1703018966" sldId="574"/>
        </pc:sldMkLst>
        <pc:picChg chg="del">
          <ac:chgData name="Kevin and Cindy Lee" userId="0b8913260b828a33" providerId="LiveId" clId="{6FC05406-ACF6-4F85-BA4D-D68C0056230A}" dt="2025-06-08T20:50:29.475" v="2" actId="478"/>
          <ac:picMkLst>
            <pc:docMk/>
            <pc:sldMk cId="1703018966" sldId="574"/>
            <ac:picMk id="21" creationId="{024EA1F2-D2D7-4945-9B30-64898F4289D7}"/>
          </ac:picMkLst>
        </pc:picChg>
      </pc:sldChg>
      <pc:sldChg chg="ord">
        <pc:chgData name="Kevin and Cindy Lee" userId="0b8913260b828a33" providerId="LiveId" clId="{6FC05406-ACF6-4F85-BA4D-D68C0056230A}" dt="2025-06-08T20:55:40.502" v="16"/>
        <pc:sldMkLst>
          <pc:docMk/>
          <pc:sldMk cId="2491380289" sldId="576"/>
        </pc:sldMkLst>
      </pc:sldChg>
      <pc:sldChg chg="delSp mod">
        <pc:chgData name="Kevin and Cindy Lee" userId="0b8913260b828a33" providerId="LiveId" clId="{6FC05406-ACF6-4F85-BA4D-D68C0056230A}" dt="2025-06-08T20:50:55.285" v="6" actId="478"/>
        <pc:sldMkLst>
          <pc:docMk/>
          <pc:sldMk cId="1121491541" sldId="579"/>
        </pc:sldMkLst>
        <pc:picChg chg="del">
          <ac:chgData name="Kevin and Cindy Lee" userId="0b8913260b828a33" providerId="LiveId" clId="{6FC05406-ACF6-4F85-BA4D-D68C0056230A}" dt="2025-06-08T20:50:55.285" v="6" actId="478"/>
          <ac:picMkLst>
            <pc:docMk/>
            <pc:sldMk cId="1121491541" sldId="579"/>
            <ac:picMk id="5" creationId="{60EBDE35-04E3-4811-8DD1-0427600C5466}"/>
          </ac:picMkLst>
        </pc:picChg>
      </pc:sldChg>
      <pc:sldMasterChg chg="modSldLayout">
        <pc:chgData name="Kevin and Cindy Lee" userId="0b8913260b828a33" providerId="LiveId" clId="{6FC05406-ACF6-4F85-BA4D-D68C0056230A}" dt="2025-06-08T20:52:02.614" v="12" actId="478"/>
        <pc:sldMasterMkLst>
          <pc:docMk/>
          <pc:sldMasterMk cId="3736932902" sldId="2147483925"/>
        </pc:sldMasterMkLst>
        <pc:sldLayoutChg chg="delSp mod">
          <pc:chgData name="Kevin and Cindy Lee" userId="0b8913260b828a33" providerId="LiveId" clId="{6FC05406-ACF6-4F85-BA4D-D68C0056230A}" dt="2025-06-08T20:52:02.614" v="12" actId="478"/>
          <pc:sldLayoutMkLst>
            <pc:docMk/>
            <pc:sldMasterMk cId="3736932902" sldId="2147483925"/>
            <pc:sldLayoutMk cId="206068686" sldId="2147483926"/>
          </pc:sldLayoutMkLst>
          <pc:picChg chg="del">
            <ac:chgData name="Kevin and Cindy Lee" userId="0b8913260b828a33" providerId="LiveId" clId="{6FC05406-ACF6-4F85-BA4D-D68C0056230A}" dt="2025-06-08T20:52:02.614" v="12" actId="478"/>
            <ac:picMkLst>
              <pc:docMk/>
              <pc:sldMasterMk cId="3736932902" sldId="2147483925"/>
              <pc:sldLayoutMk cId="206068686" sldId="2147483926"/>
              <ac:picMk id="14" creationId="{7A896117-D296-41E2-9E1C-1DD08EC94BE9}"/>
            </ac:picMkLst>
          </pc:pic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67ADDB84-2A66-AB44-8993-009B269D602C}" type="datetime1">
              <a:rPr lang="en-US" smtClean="0"/>
              <a:pPr/>
              <a:t>6/9/2025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22A1C3ED-26DD-A647-8B25-E20E10D6F0EC}" type="slidenum">
              <a:rPr lang="en-US" smtClean="0"/>
              <a:pPr/>
              <a:t>‹#›</a:t>
            </a:fld>
            <a:endParaRPr lang="en-US"/>
          </a:p>
        </p:txBody>
      </p:sp>
    </p:spTree>
    <p:extLst>
      <p:ext uri="{BB962C8B-B14F-4D97-AF65-F5344CB8AC3E}">
        <p14:creationId xmlns:p14="http://schemas.microsoft.com/office/powerpoint/2010/main" val="17071403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EFC28B8-E28B-7D4B-8A7B-036A351ECEF6}" type="datetime1">
              <a:rPr lang="en-US" smtClean="0"/>
              <a:pPr/>
              <a:t>6/9/2025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AB60BEA-D7FA-2B4F-A654-625576430BE8}" type="slidenum">
              <a:rPr lang="en-US" smtClean="0"/>
              <a:pPr/>
              <a:t>‹#›</a:t>
            </a:fld>
            <a:endParaRPr lang="en-US"/>
          </a:p>
        </p:txBody>
      </p:sp>
    </p:spTree>
    <p:extLst>
      <p:ext uri="{BB962C8B-B14F-4D97-AF65-F5344CB8AC3E}">
        <p14:creationId xmlns:p14="http://schemas.microsoft.com/office/powerpoint/2010/main" val="93228230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B60BEA-D7FA-2B4F-A654-625576430BE8}" type="slidenum">
              <a:rPr lang="en-US" smtClean="0"/>
              <a:pPr/>
              <a:t>3</a:t>
            </a:fld>
            <a:endParaRPr lang="en-US"/>
          </a:p>
        </p:txBody>
      </p:sp>
    </p:spTree>
    <p:extLst>
      <p:ext uri="{BB962C8B-B14F-4D97-AF65-F5344CB8AC3E}">
        <p14:creationId xmlns:p14="http://schemas.microsoft.com/office/powerpoint/2010/main" val="29289702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9825" y="709613"/>
            <a:ext cx="4732338" cy="35512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B60BEA-D7FA-2B4F-A654-625576430BE8}" type="slidenum">
              <a:rPr lang="en-US" smtClean="0"/>
              <a:pPr/>
              <a:t>36</a:t>
            </a:fld>
            <a:endParaRPr lang="en-US"/>
          </a:p>
        </p:txBody>
      </p:sp>
    </p:spTree>
    <p:extLst>
      <p:ext uri="{BB962C8B-B14F-4D97-AF65-F5344CB8AC3E}">
        <p14:creationId xmlns:p14="http://schemas.microsoft.com/office/powerpoint/2010/main" val="4240785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B60BEA-D7FA-2B4F-A654-625576430BE8}" type="slidenum">
              <a:rPr lang="en-US" smtClean="0"/>
              <a:pPr/>
              <a:t>5</a:t>
            </a:fld>
            <a:endParaRPr lang="en-US"/>
          </a:p>
        </p:txBody>
      </p:sp>
    </p:spTree>
    <p:extLst>
      <p:ext uri="{BB962C8B-B14F-4D97-AF65-F5344CB8AC3E}">
        <p14:creationId xmlns:p14="http://schemas.microsoft.com/office/powerpoint/2010/main" val="182982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B60BEA-D7FA-2B4F-A654-625576430BE8}" type="slidenum">
              <a:rPr lang="en-US" smtClean="0"/>
              <a:pPr/>
              <a:t>7</a:t>
            </a:fld>
            <a:endParaRPr lang="en-US"/>
          </a:p>
        </p:txBody>
      </p:sp>
    </p:spTree>
    <p:extLst>
      <p:ext uri="{BB962C8B-B14F-4D97-AF65-F5344CB8AC3E}">
        <p14:creationId xmlns:p14="http://schemas.microsoft.com/office/powerpoint/2010/main" val="408252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B60BEA-D7FA-2B4F-A654-625576430BE8}" type="slidenum">
              <a:rPr lang="en-US" smtClean="0"/>
              <a:pPr/>
              <a:t>8</a:t>
            </a:fld>
            <a:endParaRPr lang="en-US"/>
          </a:p>
        </p:txBody>
      </p:sp>
    </p:spTree>
    <p:extLst>
      <p:ext uri="{BB962C8B-B14F-4D97-AF65-F5344CB8AC3E}">
        <p14:creationId xmlns:p14="http://schemas.microsoft.com/office/powerpoint/2010/main" val="2060015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B60BEA-D7FA-2B4F-A654-625576430BE8}" type="slidenum">
              <a:rPr lang="en-US" smtClean="0"/>
              <a:pPr/>
              <a:t>9</a:t>
            </a:fld>
            <a:endParaRPr lang="en-US"/>
          </a:p>
        </p:txBody>
      </p:sp>
    </p:spTree>
    <p:extLst>
      <p:ext uri="{BB962C8B-B14F-4D97-AF65-F5344CB8AC3E}">
        <p14:creationId xmlns:p14="http://schemas.microsoft.com/office/powerpoint/2010/main" val="40870997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B60BEA-D7FA-2B4F-A654-625576430BE8}" type="slidenum">
              <a:rPr lang="en-US" smtClean="0"/>
              <a:pPr/>
              <a:t>10</a:t>
            </a:fld>
            <a:endParaRPr lang="en-US"/>
          </a:p>
        </p:txBody>
      </p:sp>
    </p:spTree>
    <p:extLst>
      <p:ext uri="{BB962C8B-B14F-4D97-AF65-F5344CB8AC3E}">
        <p14:creationId xmlns:p14="http://schemas.microsoft.com/office/powerpoint/2010/main" val="238296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B60BEA-D7FA-2B4F-A654-625576430BE8}" type="slidenum">
              <a:rPr lang="en-US" smtClean="0"/>
              <a:pPr/>
              <a:t>11</a:t>
            </a:fld>
            <a:endParaRPr lang="en-US"/>
          </a:p>
        </p:txBody>
      </p:sp>
    </p:spTree>
    <p:extLst>
      <p:ext uri="{BB962C8B-B14F-4D97-AF65-F5344CB8AC3E}">
        <p14:creationId xmlns:p14="http://schemas.microsoft.com/office/powerpoint/2010/main" val="1500022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B60BEA-D7FA-2B4F-A654-625576430BE8}" type="slidenum">
              <a:rPr lang="en-US" smtClean="0"/>
              <a:pPr/>
              <a:t>17</a:t>
            </a:fld>
            <a:endParaRPr lang="en-US"/>
          </a:p>
        </p:txBody>
      </p:sp>
    </p:spTree>
    <p:extLst>
      <p:ext uri="{BB962C8B-B14F-4D97-AF65-F5344CB8AC3E}">
        <p14:creationId xmlns:p14="http://schemas.microsoft.com/office/powerpoint/2010/main" val="36627413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B60BEA-D7FA-2B4F-A654-625576430BE8}" type="slidenum">
              <a:rPr lang="en-US" smtClean="0"/>
              <a:pPr/>
              <a:t>18</a:t>
            </a:fld>
            <a:endParaRPr lang="en-US"/>
          </a:p>
        </p:txBody>
      </p:sp>
    </p:spTree>
    <p:extLst>
      <p:ext uri="{BB962C8B-B14F-4D97-AF65-F5344CB8AC3E}">
        <p14:creationId xmlns:p14="http://schemas.microsoft.com/office/powerpoint/2010/main" val="1472617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1"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Title 8"/>
          <p:cNvSpPr>
            <a:spLocks noGrp="1"/>
          </p:cNvSpPr>
          <p:nvPr>
            <p:ph type="ctrTitle"/>
          </p:nvPr>
        </p:nvSpPr>
        <p:spPr>
          <a:xfrm>
            <a:off x="685800" y="1752602"/>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6" indent="0" algn="r">
              <a:buNone/>
              <a:defRPr>
                <a:solidFill>
                  <a:schemeClr val="tx2"/>
                </a:solidFill>
              </a:defRPr>
            </a:lvl1pPr>
            <a:lvl2pPr marL="457189" indent="0" algn="ctr">
              <a:buNone/>
            </a:lvl2pPr>
            <a:lvl3pPr marL="914377" indent="0" algn="ctr">
              <a:buNone/>
            </a:lvl3pPr>
            <a:lvl4pPr marL="1371566" indent="0" algn="ctr">
              <a:buNone/>
            </a:lvl4pPr>
            <a:lvl5pPr marL="1828754" indent="0" algn="ctr">
              <a:buNone/>
            </a:lvl5pPr>
            <a:lvl6pPr marL="2285943" indent="0" algn="ctr">
              <a:buNone/>
            </a:lvl6pPr>
            <a:lvl7pPr marL="2743131" indent="0" algn="ctr">
              <a:buNone/>
            </a:lvl7pPr>
            <a:lvl8pPr marL="3200320" indent="0" algn="ctr">
              <a:buNone/>
            </a:lvl8pPr>
            <a:lvl9pPr marL="3657509" indent="0" algn="ctr">
              <a:buNone/>
            </a:lvl9pPr>
            <a:extLst/>
          </a:lstStyle>
          <a:p>
            <a:r>
              <a:rPr kumimoji="0" lang="en-US"/>
              <a:t>Click to edit Master subtitle style</a:t>
            </a:r>
          </a:p>
        </p:txBody>
      </p:sp>
      <p:grpSp>
        <p:nvGrpSpPr>
          <p:cNvPr id="2" name="Group 1"/>
          <p:cNvGrpSpPr/>
          <p:nvPr/>
        </p:nvGrpSpPr>
        <p:grpSpPr>
          <a:xfrm>
            <a:off x="-3765" y="4953001"/>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80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r>
              <a:rPr lang="en-US"/>
              <a:t>Name, Copyright Information</a:t>
            </a:r>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r>
              <a:rPr lang="en-US"/>
              <a:t>Name, Copyright Information</a:t>
            </a: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2AA957AF-53C0-420B-9C2D-77DB1416566C}" type="slidenum">
              <a:rPr kumimoji="0" lang="en-US" smtClean="0"/>
              <a:pPr/>
              <a:t>‹#›</a:t>
            </a:fld>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30"/>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r>
              <a:rPr lang="en-US"/>
              <a:t>Name, Copyright Information</a:t>
            </a:r>
          </a:p>
        </p:txBody>
      </p:sp>
      <p:sp>
        <p:nvSpPr>
          <p:cNvPr id="5" name="Footer Placeholder 4"/>
          <p:cNvSpPr>
            <a:spLocks noGrp="1"/>
          </p:cNvSpPr>
          <p:nvPr>
            <p:ph type="ftr" sz="quarter" idx="11"/>
          </p:nvPr>
        </p:nvSpPr>
        <p:spPr/>
        <p:txBody>
          <a:bodyPr/>
          <a:lstStyle/>
          <a:p>
            <a:r>
              <a:rPr lang="en-US"/>
              <a:t>Name, Copyright Information</a:t>
            </a:r>
          </a:p>
        </p:txBody>
      </p:sp>
      <p:sp>
        <p:nvSpPr>
          <p:cNvPr id="6" name="Slide Number Placeholder 5"/>
          <p:cNvSpPr>
            <a:spLocks noGrp="1"/>
          </p:cNvSpPr>
          <p:nvPr>
            <p:ph type="sldNum" sz="quarter" idx="12"/>
          </p:nvPr>
        </p:nvSpPr>
        <p:spPr/>
        <p:txBody>
          <a:bodyPr/>
          <a:lstStyle/>
          <a:p>
            <a:fld id="{81DF819C-353F-A348-9CD5-312D288A352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4" y="274641"/>
            <a:ext cx="1777471"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r>
              <a:rPr lang="en-US"/>
              <a:t>Name, Copyright Information</a:t>
            </a:r>
          </a:p>
        </p:txBody>
      </p:sp>
      <p:sp>
        <p:nvSpPr>
          <p:cNvPr id="5" name="Footer Placeholder 4"/>
          <p:cNvSpPr>
            <a:spLocks noGrp="1"/>
          </p:cNvSpPr>
          <p:nvPr>
            <p:ph type="ftr" sz="quarter" idx="11"/>
          </p:nvPr>
        </p:nvSpPr>
        <p:spPr/>
        <p:txBody>
          <a:bodyPr/>
          <a:lstStyle/>
          <a:p>
            <a:r>
              <a:rPr lang="en-US"/>
              <a:t>Name, Copyright Information</a:t>
            </a:r>
          </a:p>
        </p:txBody>
      </p:sp>
      <p:sp>
        <p:nvSpPr>
          <p:cNvPr id="6" name="Slide Number Placeholder 5"/>
          <p:cNvSpPr>
            <a:spLocks noGrp="1"/>
          </p:cNvSpPr>
          <p:nvPr>
            <p:ph type="sldNum" sz="quarter" idx="12"/>
          </p:nvPr>
        </p:nvSpPr>
        <p:spPr/>
        <p:txBody>
          <a:bodyPr/>
          <a:lstStyle/>
          <a:p>
            <a:fld id="{81DF819C-353F-A348-9CD5-312D288A352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409575" y="-4762"/>
            <a:ext cx="3761184"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196302" y="1380070"/>
            <a:ext cx="6430967" cy="2616199"/>
          </a:xfrm>
        </p:spPr>
        <p:txBody>
          <a:bodyPr anchor="b">
            <a:normAutofit/>
          </a:bodyPr>
          <a:lstStyle>
            <a:lvl1pPr algn="r">
              <a:defRPr sz="4500">
                <a:effectLst/>
              </a:defRPr>
            </a:lvl1pPr>
          </a:lstStyle>
          <a:p>
            <a:r>
              <a:rPr lang="en-US"/>
              <a:t>Click to edit Master title style</a:t>
            </a:r>
            <a:endParaRPr lang="en-US" dirty="0"/>
          </a:p>
        </p:txBody>
      </p:sp>
      <p:sp>
        <p:nvSpPr>
          <p:cNvPr id="3" name="Subtitle 2"/>
          <p:cNvSpPr>
            <a:spLocks noGrp="1"/>
          </p:cNvSpPr>
          <p:nvPr>
            <p:ph type="subTitle" idx="1"/>
          </p:nvPr>
        </p:nvSpPr>
        <p:spPr>
          <a:xfrm>
            <a:off x="3386534" y="3996268"/>
            <a:ext cx="5240735" cy="1388534"/>
          </a:xfrm>
        </p:spPr>
        <p:txBody>
          <a:bodyPr anchor="t">
            <a:normAutofit/>
          </a:bodyPr>
          <a:lstStyle>
            <a:lvl1pPr marL="0" indent="0" algn="r">
              <a:buNone/>
              <a:defRPr sz="1575">
                <a:solidFill>
                  <a:schemeClr val="tx1"/>
                </a:solidFill>
              </a:defRPr>
            </a:lvl1pPr>
            <a:lvl2pPr marL="342891" indent="0" algn="ctr">
              <a:buNone/>
              <a:defRPr>
                <a:solidFill>
                  <a:schemeClr val="tx1">
                    <a:tint val="75000"/>
                  </a:schemeClr>
                </a:solidFill>
              </a:defRPr>
            </a:lvl2pPr>
            <a:lvl3pPr marL="685783" indent="0" algn="ctr">
              <a:buNone/>
              <a:defRPr>
                <a:solidFill>
                  <a:schemeClr val="tx1">
                    <a:tint val="75000"/>
                  </a:schemeClr>
                </a:solidFill>
              </a:defRPr>
            </a:lvl3pPr>
            <a:lvl4pPr marL="1028674"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9" indent="0" algn="ctr">
              <a:buNone/>
              <a:defRPr>
                <a:solidFill>
                  <a:schemeClr val="tx1">
                    <a:tint val="75000"/>
                  </a:schemeClr>
                </a:solidFill>
              </a:defRPr>
            </a:lvl7pPr>
            <a:lvl8pPr marL="2400240" indent="0" algn="ctr">
              <a:buNone/>
              <a:defRPr>
                <a:solidFill>
                  <a:schemeClr val="tx1">
                    <a:tint val="75000"/>
                  </a:schemeClr>
                </a:solidFill>
              </a:defRPr>
            </a:lvl8pPr>
            <a:lvl9pPr marL="2743131"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6/9/2025</a:t>
            </a:fld>
            <a:endParaRPr lang="en-US" dirty="0"/>
          </a:p>
        </p:txBody>
      </p:sp>
      <p:sp>
        <p:nvSpPr>
          <p:cNvPr id="5" name="Footer Placeholder 4"/>
          <p:cNvSpPr>
            <a:spLocks noGrp="1"/>
          </p:cNvSpPr>
          <p:nvPr>
            <p:ph type="ftr" sz="quarter" idx="11"/>
          </p:nvPr>
        </p:nvSpPr>
        <p:spPr>
          <a:xfrm>
            <a:off x="3999310" y="5883277"/>
            <a:ext cx="3243033" cy="365125"/>
          </a:xfr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pic>
        <p:nvPicPr>
          <p:cNvPr id="15" name="Picture 14" descr="C:\Users\kevin.c.lee\Desktop\untitled.png">
            <a:extLst>
              <a:ext uri="{FF2B5EF4-FFF2-40B4-BE49-F238E27FC236}">
                <a16:creationId xmlns:a16="http://schemas.microsoft.com/office/drawing/2014/main" id="{A68B9F67-8150-4C4E-9C95-B2D857600552}"/>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57337" y="35664"/>
            <a:ext cx="2009775" cy="685800"/>
          </a:xfrm>
          <a:prstGeom prst="rect">
            <a:avLst/>
          </a:prstGeom>
          <a:noFill/>
          <a:ln>
            <a:noFill/>
          </a:ln>
        </p:spPr>
      </p:pic>
    </p:spTree>
    <p:extLst>
      <p:ext uri="{BB962C8B-B14F-4D97-AF65-F5344CB8AC3E}">
        <p14:creationId xmlns:p14="http://schemas.microsoft.com/office/powerpoint/2010/main" val="2060686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213894" y="5867133"/>
            <a:ext cx="413375"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982468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29210" y="2666999"/>
            <a:ext cx="6698060" cy="2110382"/>
          </a:xfrm>
        </p:spPr>
        <p:txBody>
          <a:bodyPr anchor="b"/>
          <a:lstStyle>
            <a:lvl1pPr algn="r">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1929210" y="4777381"/>
            <a:ext cx="6698061" cy="860400"/>
          </a:xfrm>
        </p:spPr>
        <p:txBody>
          <a:bodyPr anchor="t">
            <a:normAutofit/>
          </a:bodyPr>
          <a:lstStyle>
            <a:lvl1pPr marL="0" indent="0" algn="r">
              <a:buNone/>
              <a:defRPr sz="1500">
                <a:solidFill>
                  <a:schemeClr val="tx1"/>
                </a:solidFill>
              </a:defRPr>
            </a:lvl1pPr>
            <a:lvl2pPr marL="342891" indent="0">
              <a:buNone/>
              <a:defRPr sz="1351">
                <a:solidFill>
                  <a:schemeClr val="tx1">
                    <a:tint val="75000"/>
                  </a:schemeClr>
                </a:solidFill>
              </a:defRPr>
            </a:lvl2pPr>
            <a:lvl3pPr marL="685783" indent="0">
              <a:buNone/>
              <a:defRPr sz="1200">
                <a:solidFill>
                  <a:schemeClr val="tx1">
                    <a:tint val="75000"/>
                  </a:schemeClr>
                </a:solidFill>
              </a:defRPr>
            </a:lvl3pPr>
            <a:lvl4pPr marL="1028674" indent="0">
              <a:buNone/>
              <a:defRPr sz="1051">
                <a:solidFill>
                  <a:schemeClr val="tx1">
                    <a:tint val="75000"/>
                  </a:schemeClr>
                </a:solidFill>
              </a:defRPr>
            </a:lvl4pPr>
            <a:lvl5pPr marL="1371566" indent="0">
              <a:buNone/>
              <a:defRPr sz="1051">
                <a:solidFill>
                  <a:schemeClr val="tx1">
                    <a:tint val="75000"/>
                  </a:schemeClr>
                </a:solidFill>
              </a:defRPr>
            </a:lvl5pPr>
            <a:lvl6pPr marL="1714457" indent="0">
              <a:buNone/>
              <a:defRPr sz="1051">
                <a:solidFill>
                  <a:schemeClr val="tx1">
                    <a:tint val="75000"/>
                  </a:schemeClr>
                </a:solidFill>
              </a:defRPr>
            </a:lvl6pPr>
            <a:lvl7pPr marL="2057349" indent="0">
              <a:buNone/>
              <a:defRPr sz="1051">
                <a:solidFill>
                  <a:schemeClr val="tx1">
                    <a:tint val="75000"/>
                  </a:schemeClr>
                </a:solidFill>
              </a:defRPr>
            </a:lvl7pPr>
            <a:lvl8pPr marL="2400240" indent="0">
              <a:buNone/>
              <a:defRPr sz="1051">
                <a:solidFill>
                  <a:schemeClr val="tx1">
                    <a:tint val="75000"/>
                  </a:schemeClr>
                </a:solidFill>
              </a:defRPr>
            </a:lvl8pPr>
            <a:lvl9pPr marL="2743131" indent="0">
              <a:buNone/>
              <a:defRPr sz="1051">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pic>
        <p:nvPicPr>
          <p:cNvPr id="7" name="Picture 6" descr="C:\Users\kevin.c.lee\Desktop\untitled.png">
            <a:extLst>
              <a:ext uri="{FF2B5EF4-FFF2-40B4-BE49-F238E27FC236}">
                <a16:creationId xmlns:a16="http://schemas.microsoft.com/office/drawing/2014/main" id="{A976096A-9B56-4A01-B36B-6BAD8B61CC7D}"/>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6609" y="0"/>
            <a:ext cx="2009775" cy="685800"/>
          </a:xfrm>
          <a:prstGeom prst="rect">
            <a:avLst/>
          </a:prstGeom>
          <a:noFill/>
          <a:ln>
            <a:noFill/>
          </a:ln>
        </p:spPr>
      </p:pic>
    </p:spTree>
    <p:extLst>
      <p:ext uri="{BB962C8B-B14F-4D97-AF65-F5344CB8AC3E}">
        <p14:creationId xmlns:p14="http://schemas.microsoft.com/office/powerpoint/2010/main" val="15588039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13235" y="685802"/>
            <a:ext cx="7514035"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13236" y="2667001"/>
            <a:ext cx="3671291" cy="3124201"/>
          </a:xfrm>
        </p:spPr>
        <p:txBody>
          <a:bodyPr>
            <a:normAutofit/>
          </a:bodyPr>
          <a:lstStyle>
            <a:lvl1pPr>
              <a:defRPr sz="1351"/>
            </a:lvl1pPr>
            <a:lvl2pPr>
              <a:defRPr sz="1200"/>
            </a:lvl2pPr>
            <a:lvl3pPr>
              <a:defRPr sz="1051"/>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55975" y="2667000"/>
            <a:ext cx="3671292" cy="3124200"/>
          </a:xfrm>
        </p:spPr>
        <p:txBody>
          <a:bodyPr>
            <a:normAutofit/>
          </a:bodyPr>
          <a:lstStyle>
            <a:lvl1pPr>
              <a:defRPr sz="1351"/>
            </a:lvl1pPr>
            <a:lvl2pPr>
              <a:defRPr sz="1200"/>
            </a:lvl2pPr>
            <a:lvl3pPr>
              <a:defRPr sz="1051"/>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151306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329135" y="2658534"/>
            <a:ext cx="3455391" cy="576262"/>
          </a:xfrm>
        </p:spPr>
        <p:txBody>
          <a:bodyPr anchor="b">
            <a:noAutofit/>
          </a:bodyPr>
          <a:lstStyle>
            <a:lvl1pPr marL="0" indent="0">
              <a:buNone/>
              <a:defRPr sz="2100" b="0">
                <a:solidFill>
                  <a:schemeClr val="accent1">
                    <a:lumMod val="75000"/>
                  </a:schemeClr>
                </a:solidFill>
              </a:defRPr>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Edit Master text styles</a:t>
            </a:r>
          </a:p>
        </p:txBody>
      </p:sp>
      <p:sp>
        <p:nvSpPr>
          <p:cNvPr id="4" name="Content Placeholder 3"/>
          <p:cNvSpPr>
            <a:spLocks noGrp="1"/>
          </p:cNvSpPr>
          <p:nvPr>
            <p:ph sz="half" idx="2"/>
          </p:nvPr>
        </p:nvSpPr>
        <p:spPr>
          <a:xfrm>
            <a:off x="1113234" y="3335338"/>
            <a:ext cx="3671292" cy="2455862"/>
          </a:xfrm>
        </p:spPr>
        <p:txBody>
          <a:bodyPr anchor="t">
            <a:normAutofit/>
          </a:bodyPr>
          <a:lstStyle>
            <a:lvl1pPr>
              <a:defRPr sz="1351"/>
            </a:lvl1pPr>
            <a:lvl2pPr>
              <a:defRPr sz="1200"/>
            </a:lvl2pPr>
            <a:lvl3pPr>
              <a:defRPr sz="1051"/>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60367" y="2667000"/>
            <a:ext cx="3466903" cy="576262"/>
          </a:xfrm>
        </p:spPr>
        <p:txBody>
          <a:bodyPr anchor="b">
            <a:noAutofit/>
          </a:bodyPr>
          <a:lstStyle>
            <a:lvl1pPr marL="0" indent="0">
              <a:buNone/>
              <a:defRPr sz="2100" b="0">
                <a:solidFill>
                  <a:schemeClr val="accent1">
                    <a:lumMod val="75000"/>
                  </a:schemeClr>
                </a:solidFill>
              </a:defRPr>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Edit Master text styles</a:t>
            </a:r>
          </a:p>
        </p:txBody>
      </p:sp>
      <p:sp>
        <p:nvSpPr>
          <p:cNvPr id="6" name="Content Placeholder 5"/>
          <p:cNvSpPr>
            <a:spLocks noGrp="1"/>
          </p:cNvSpPr>
          <p:nvPr>
            <p:ph sz="quarter" idx="4"/>
          </p:nvPr>
        </p:nvSpPr>
        <p:spPr>
          <a:xfrm>
            <a:off x="4955975" y="3335338"/>
            <a:ext cx="3671292" cy="2455862"/>
          </a:xfrm>
        </p:spPr>
        <p:txBody>
          <a:bodyPr anchor="t">
            <a:normAutofit/>
          </a:bodyPr>
          <a:lstStyle>
            <a:lvl1pPr>
              <a:defRPr sz="1351"/>
            </a:lvl1pPr>
            <a:lvl2pPr>
              <a:defRPr sz="1200"/>
            </a:lvl2pPr>
            <a:lvl3pPr>
              <a:defRPr sz="1051"/>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417167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332634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456023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236" y="1600200"/>
            <a:ext cx="2661841" cy="1371600"/>
          </a:xfrm>
        </p:spPr>
        <p:txBody>
          <a:bodyPr anchor="b">
            <a:normAutofit/>
          </a:bodyPr>
          <a:lstStyle>
            <a:lvl1pPr algn="ctr">
              <a:defRPr sz="1800" b="0"/>
            </a:lvl1pPr>
          </a:lstStyle>
          <a:p>
            <a:r>
              <a:rPr lang="en-US"/>
              <a:t>Click to edit Master title style</a:t>
            </a:r>
            <a:endParaRPr lang="en-US" dirty="0"/>
          </a:p>
        </p:txBody>
      </p:sp>
      <p:sp>
        <p:nvSpPr>
          <p:cNvPr id="3" name="Content Placeholder 2"/>
          <p:cNvSpPr>
            <a:spLocks noGrp="1"/>
          </p:cNvSpPr>
          <p:nvPr>
            <p:ph idx="1"/>
          </p:nvPr>
        </p:nvSpPr>
        <p:spPr>
          <a:xfrm>
            <a:off x="3946526" y="685801"/>
            <a:ext cx="4680743" cy="5105401"/>
          </a:xfrm>
        </p:spPr>
        <p:txBody>
          <a:bodyPr anchor="ctr">
            <a:normAutofit/>
          </a:bodyPr>
          <a:lstStyle>
            <a:lvl1pPr>
              <a:defRPr sz="1500"/>
            </a:lvl1pPr>
            <a:lvl2pPr>
              <a:defRPr sz="1351"/>
            </a:lvl2pPr>
            <a:lvl3pPr>
              <a:defRPr sz="1200"/>
            </a:lvl3pPr>
            <a:lvl4pPr>
              <a:defRPr sz="1051"/>
            </a:lvl4pPr>
            <a:lvl5pPr>
              <a:defRPr sz="1051"/>
            </a:lvl5pPr>
            <a:lvl6pPr>
              <a:defRPr sz="1051"/>
            </a:lvl6pPr>
            <a:lvl7pPr>
              <a:defRPr sz="1051"/>
            </a:lvl7pPr>
            <a:lvl8pPr>
              <a:defRPr sz="1051"/>
            </a:lvl8pPr>
            <a:lvl9pPr>
              <a:defRPr sz="1051"/>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3236" y="2971800"/>
            <a:ext cx="2661841" cy="1828800"/>
          </a:xfrm>
        </p:spPr>
        <p:txBody>
          <a:bodyPr>
            <a:normAutofit/>
          </a:bodyPr>
          <a:lstStyle>
            <a:lvl1pPr marL="0" indent="0" algn="ctr">
              <a:buNone/>
              <a:defRPr sz="1200"/>
            </a:lvl1pPr>
            <a:lvl2pPr marL="342891" indent="0">
              <a:buNone/>
              <a:defRPr sz="900"/>
            </a:lvl2pPr>
            <a:lvl3pPr marL="685783" indent="0">
              <a:buNone/>
              <a:defRPr sz="751"/>
            </a:lvl3pPr>
            <a:lvl4pPr marL="1028674" indent="0">
              <a:buNone/>
              <a:defRPr sz="675"/>
            </a:lvl4pPr>
            <a:lvl5pPr marL="1371566" indent="0">
              <a:buNone/>
              <a:defRPr sz="675"/>
            </a:lvl5pPr>
            <a:lvl6pPr marL="1714457" indent="0">
              <a:buNone/>
              <a:defRPr sz="675"/>
            </a:lvl6pPr>
            <a:lvl7pPr marL="2057349" indent="0">
              <a:buNone/>
              <a:defRPr sz="675"/>
            </a:lvl7pPr>
            <a:lvl8pPr marL="2400240" indent="0">
              <a:buNone/>
              <a:defRPr sz="675"/>
            </a:lvl8pPr>
            <a:lvl9pPr marL="2743131"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662232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r>
              <a:rPr lang="en-US"/>
              <a:t>Name, Copyright Information</a:t>
            </a:r>
          </a:p>
        </p:txBody>
      </p:sp>
      <p:sp>
        <p:nvSpPr>
          <p:cNvPr id="5" name="Footer Placeholder 4"/>
          <p:cNvSpPr>
            <a:spLocks noGrp="1"/>
          </p:cNvSpPr>
          <p:nvPr>
            <p:ph type="ftr" sz="quarter" idx="11"/>
          </p:nvPr>
        </p:nvSpPr>
        <p:spPr/>
        <p:txBody>
          <a:bodyPr/>
          <a:lstStyle/>
          <a:p>
            <a:r>
              <a:rPr lang="en-US"/>
              <a:t>Name, Copyright Information</a:t>
            </a:r>
          </a:p>
        </p:txBody>
      </p:sp>
      <p:sp>
        <p:nvSpPr>
          <p:cNvPr id="6" name="Slide Number Placeholder 5"/>
          <p:cNvSpPr>
            <a:spLocks noGrp="1"/>
          </p:cNvSpPr>
          <p:nvPr>
            <p:ph type="sldNum" sz="quarter" idx="12"/>
          </p:nvPr>
        </p:nvSpPr>
        <p:spPr/>
        <p:txBody>
          <a:bodyPr/>
          <a:lstStyle/>
          <a:p>
            <a:fld id="{81DF819C-353F-A348-9CD5-312D288A3529}" type="slidenum">
              <a:rPr lang="en-US" smtClean="0"/>
              <a:pPr/>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044" y="1752599"/>
            <a:ext cx="4069619" cy="1371600"/>
          </a:xfrm>
        </p:spPr>
        <p:txBody>
          <a:bodyPr anchor="b">
            <a:normAutofit/>
          </a:bodyPr>
          <a:lstStyle>
            <a:lvl1pPr algn="ctr">
              <a:defRPr sz="21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696012" y="914400"/>
            <a:ext cx="246073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200"/>
            </a:lvl1pPr>
            <a:lvl2pPr marL="342891" indent="0">
              <a:buNone/>
              <a:defRPr sz="1200"/>
            </a:lvl2pPr>
            <a:lvl3pPr marL="685783" indent="0">
              <a:buNone/>
              <a:defRPr sz="1200"/>
            </a:lvl3pPr>
            <a:lvl4pPr marL="1028674" indent="0">
              <a:buNone/>
              <a:defRPr sz="1200"/>
            </a:lvl4pPr>
            <a:lvl5pPr marL="1371566" indent="0">
              <a:buNone/>
              <a:defRPr sz="1200"/>
            </a:lvl5pPr>
            <a:lvl6pPr marL="1714457" indent="0">
              <a:buNone/>
              <a:defRPr sz="1200"/>
            </a:lvl6pPr>
            <a:lvl7pPr marL="2057349" indent="0">
              <a:buNone/>
              <a:defRPr sz="1200"/>
            </a:lvl7pPr>
            <a:lvl8pPr marL="2400240" indent="0">
              <a:buNone/>
              <a:defRPr sz="1200"/>
            </a:lvl8pPr>
            <a:lvl9pPr marL="2743131"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1112044" y="3124199"/>
            <a:ext cx="4069619" cy="1828800"/>
          </a:xfrm>
        </p:spPr>
        <p:txBody>
          <a:bodyPr>
            <a:normAutofit/>
          </a:bodyPr>
          <a:lstStyle>
            <a:lvl1pPr marL="0" indent="0" algn="ctr">
              <a:buNone/>
              <a:defRPr sz="1351"/>
            </a:lvl1pPr>
            <a:lvl2pPr marL="342891" indent="0">
              <a:buNone/>
              <a:defRPr sz="900"/>
            </a:lvl2pPr>
            <a:lvl3pPr marL="685783" indent="0">
              <a:buNone/>
              <a:defRPr sz="751"/>
            </a:lvl3pPr>
            <a:lvl4pPr marL="1028674" indent="0">
              <a:buNone/>
              <a:defRPr sz="675"/>
            </a:lvl4pPr>
            <a:lvl5pPr marL="1371566" indent="0">
              <a:buNone/>
              <a:defRPr sz="675"/>
            </a:lvl5pPr>
            <a:lvl6pPr marL="1714457" indent="0">
              <a:buNone/>
              <a:defRPr sz="675"/>
            </a:lvl6pPr>
            <a:lvl7pPr marL="2057349" indent="0">
              <a:buNone/>
              <a:defRPr sz="675"/>
            </a:lvl7pPr>
            <a:lvl8pPr marL="2400240" indent="0">
              <a:buNone/>
              <a:defRPr sz="675"/>
            </a:lvl8pPr>
            <a:lvl9pPr marL="2743131"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4639731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236" y="4732866"/>
            <a:ext cx="7514033" cy="566738"/>
          </a:xfrm>
        </p:spPr>
        <p:txBody>
          <a:bodyPr anchor="b">
            <a:normAutofit/>
          </a:bodyPr>
          <a:lstStyle>
            <a:lvl1pPr algn="ctr">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89509" y="932112"/>
            <a:ext cx="6169459"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200"/>
            </a:lvl1pPr>
            <a:lvl2pPr marL="342891" indent="0">
              <a:buNone/>
              <a:defRPr sz="1200"/>
            </a:lvl2pPr>
            <a:lvl3pPr marL="685783" indent="0">
              <a:buNone/>
              <a:defRPr sz="1200"/>
            </a:lvl3pPr>
            <a:lvl4pPr marL="1028674" indent="0">
              <a:buNone/>
              <a:defRPr sz="1200"/>
            </a:lvl4pPr>
            <a:lvl5pPr marL="1371566" indent="0">
              <a:buNone/>
              <a:defRPr sz="1200"/>
            </a:lvl5pPr>
            <a:lvl6pPr marL="1714457" indent="0">
              <a:buNone/>
              <a:defRPr sz="1200"/>
            </a:lvl6pPr>
            <a:lvl7pPr marL="2057349" indent="0">
              <a:buNone/>
              <a:defRPr sz="1200"/>
            </a:lvl7pPr>
            <a:lvl8pPr marL="2400240" indent="0">
              <a:buNone/>
              <a:defRPr sz="1200"/>
            </a:lvl8pPr>
            <a:lvl9pPr marL="2743131"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1113236" y="5299603"/>
            <a:ext cx="7514033" cy="493712"/>
          </a:xfrm>
        </p:spPr>
        <p:txBody>
          <a:bodyPr>
            <a:normAutofit/>
          </a:bodyPr>
          <a:lstStyle>
            <a:lvl1pPr marL="0" indent="0" algn="ctr">
              <a:buNone/>
              <a:defRPr sz="1051"/>
            </a:lvl1pPr>
            <a:lvl2pPr marL="342891" indent="0">
              <a:buNone/>
              <a:defRPr sz="900"/>
            </a:lvl2pPr>
            <a:lvl3pPr marL="685783" indent="0">
              <a:buNone/>
              <a:defRPr sz="751"/>
            </a:lvl3pPr>
            <a:lvl4pPr marL="1028674" indent="0">
              <a:buNone/>
              <a:defRPr sz="675"/>
            </a:lvl4pPr>
            <a:lvl5pPr marL="1371566" indent="0">
              <a:buNone/>
              <a:defRPr sz="675"/>
            </a:lvl5pPr>
            <a:lvl6pPr marL="1714457" indent="0">
              <a:buNone/>
              <a:defRPr sz="675"/>
            </a:lvl6pPr>
            <a:lvl7pPr marL="2057349" indent="0">
              <a:buNone/>
              <a:defRPr sz="675"/>
            </a:lvl7pPr>
            <a:lvl8pPr marL="2400240" indent="0">
              <a:buNone/>
              <a:defRPr sz="675"/>
            </a:lvl8pPr>
            <a:lvl9pPr marL="2743131"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6706687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237" y="685800"/>
            <a:ext cx="7514033" cy="3048000"/>
          </a:xfrm>
        </p:spPr>
        <p:txBody>
          <a:bodyPr anchor="ctr">
            <a:normAutofit/>
          </a:bodyPr>
          <a:lstStyle>
            <a:lvl1pPr algn="ctr">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1113235" y="4343400"/>
            <a:ext cx="7514035" cy="1447800"/>
          </a:xfrm>
        </p:spPr>
        <p:txBody>
          <a:bodyPr anchor="ctr">
            <a:normAutofit/>
          </a:bodyPr>
          <a:lstStyle>
            <a:lvl1pPr marL="0" indent="0" algn="ctr">
              <a:buNone/>
              <a:defRPr sz="1500">
                <a:solidFill>
                  <a:schemeClr val="tx1"/>
                </a:solidFill>
              </a:defRPr>
            </a:lvl1pPr>
            <a:lvl2pPr marL="342891" indent="0">
              <a:buNone/>
              <a:defRPr sz="1351">
                <a:solidFill>
                  <a:schemeClr val="tx1">
                    <a:tint val="75000"/>
                  </a:schemeClr>
                </a:solidFill>
              </a:defRPr>
            </a:lvl2pPr>
            <a:lvl3pPr marL="685783" indent="0">
              <a:buNone/>
              <a:defRPr sz="1200">
                <a:solidFill>
                  <a:schemeClr val="tx1">
                    <a:tint val="75000"/>
                  </a:schemeClr>
                </a:solidFill>
              </a:defRPr>
            </a:lvl3pPr>
            <a:lvl4pPr marL="1028674" indent="0">
              <a:buNone/>
              <a:defRPr sz="1051">
                <a:solidFill>
                  <a:schemeClr val="tx1">
                    <a:tint val="75000"/>
                  </a:schemeClr>
                </a:solidFill>
              </a:defRPr>
            </a:lvl4pPr>
            <a:lvl5pPr marL="1371566" indent="0">
              <a:buNone/>
              <a:defRPr sz="1051">
                <a:solidFill>
                  <a:schemeClr val="tx1">
                    <a:tint val="75000"/>
                  </a:schemeClr>
                </a:solidFill>
              </a:defRPr>
            </a:lvl5pPr>
            <a:lvl6pPr marL="1714457" indent="0">
              <a:buNone/>
              <a:defRPr sz="1051">
                <a:solidFill>
                  <a:schemeClr val="tx1">
                    <a:tint val="75000"/>
                  </a:schemeClr>
                </a:solidFill>
              </a:defRPr>
            </a:lvl6pPr>
            <a:lvl7pPr marL="2057349" indent="0">
              <a:buNone/>
              <a:defRPr sz="1051">
                <a:solidFill>
                  <a:schemeClr val="tx1">
                    <a:tint val="75000"/>
                  </a:schemeClr>
                </a:solidFill>
              </a:defRPr>
            </a:lvl7pPr>
            <a:lvl8pPr marL="2400240" indent="0">
              <a:buNone/>
              <a:defRPr sz="1051">
                <a:solidFill>
                  <a:schemeClr val="tx1">
                    <a:tint val="75000"/>
                  </a:schemeClr>
                </a:solidFill>
              </a:defRPr>
            </a:lvl8pPr>
            <a:lvl9pPr marL="2743131" indent="0">
              <a:buNone/>
              <a:defRPr sz="1051">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5902305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198959" y="863024"/>
            <a:ext cx="457200" cy="584776"/>
          </a:xfrm>
          <a:prstGeom prst="rect">
            <a:avLst/>
          </a:prstGeom>
        </p:spPr>
        <p:txBody>
          <a:bodyPr vert="horz" lIns="68580" tIns="34291" rIns="68580" bIns="34291"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5" name="TextBox 14"/>
          <p:cNvSpPr txBox="1"/>
          <p:nvPr/>
        </p:nvSpPr>
        <p:spPr>
          <a:xfrm>
            <a:off x="8170069" y="2819400"/>
            <a:ext cx="457200" cy="584776"/>
          </a:xfrm>
          <a:prstGeom prst="rect">
            <a:avLst/>
          </a:prstGeom>
        </p:spPr>
        <p:txBody>
          <a:bodyPr vert="horz" lIns="68580" tIns="34291" rIns="68580" bIns="34291"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
        <p:nvSpPr>
          <p:cNvPr id="2" name="Title 1"/>
          <p:cNvSpPr>
            <a:spLocks noGrp="1"/>
          </p:cNvSpPr>
          <p:nvPr>
            <p:ph type="title"/>
          </p:nvPr>
        </p:nvSpPr>
        <p:spPr>
          <a:xfrm>
            <a:off x="1656159" y="685802"/>
            <a:ext cx="6742509" cy="2743199"/>
          </a:xfrm>
        </p:spPr>
        <p:txBody>
          <a:bodyPr anchor="ctr">
            <a:normAutofit/>
          </a:bodyPr>
          <a:lstStyle>
            <a:lvl1pPr algn="ctr">
              <a:defRPr sz="24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827609" y="3428999"/>
            <a:ext cx="6399611" cy="381000"/>
          </a:xfrm>
        </p:spPr>
        <p:txBody>
          <a:bodyPr anchor="ctr">
            <a:normAutofit/>
          </a:bodyPr>
          <a:lstStyle>
            <a:lvl1pPr marL="0" indent="0">
              <a:buFontTx/>
              <a:buNone/>
              <a:defRPr sz="1351"/>
            </a:lvl1pPr>
            <a:lvl2pPr marL="342891" indent="0">
              <a:buFontTx/>
              <a:buNone/>
              <a:defRPr/>
            </a:lvl2pPr>
            <a:lvl3pPr marL="685783" indent="0">
              <a:buFontTx/>
              <a:buNone/>
              <a:defRPr/>
            </a:lvl3pPr>
            <a:lvl4pPr marL="1028674" indent="0">
              <a:buFontTx/>
              <a:buNone/>
              <a:defRPr/>
            </a:lvl4pPr>
            <a:lvl5pPr marL="1371566" indent="0">
              <a:buFontTx/>
              <a:buNone/>
              <a:defRPr/>
            </a:lvl5pPr>
          </a:lstStyle>
          <a:p>
            <a:pPr lvl="0"/>
            <a:r>
              <a:rPr lang="en-US"/>
              <a:t>Edit Master text styles</a:t>
            </a:r>
          </a:p>
        </p:txBody>
      </p:sp>
      <p:sp>
        <p:nvSpPr>
          <p:cNvPr id="3" name="Text Placeholder 2"/>
          <p:cNvSpPr>
            <a:spLocks noGrp="1"/>
          </p:cNvSpPr>
          <p:nvPr>
            <p:ph type="body" idx="1"/>
          </p:nvPr>
        </p:nvSpPr>
        <p:spPr>
          <a:xfrm>
            <a:off x="1113236" y="4343400"/>
            <a:ext cx="7514033" cy="1447800"/>
          </a:xfrm>
        </p:spPr>
        <p:txBody>
          <a:bodyPr anchor="ctr">
            <a:normAutofit/>
          </a:bodyPr>
          <a:lstStyle>
            <a:lvl1pPr marL="0" indent="0" algn="ctr">
              <a:buNone/>
              <a:defRPr sz="1500">
                <a:solidFill>
                  <a:schemeClr val="tx1"/>
                </a:solidFill>
              </a:defRPr>
            </a:lvl1pPr>
            <a:lvl2pPr marL="342891" indent="0">
              <a:buNone/>
              <a:defRPr sz="1351">
                <a:solidFill>
                  <a:schemeClr val="tx1">
                    <a:tint val="75000"/>
                  </a:schemeClr>
                </a:solidFill>
              </a:defRPr>
            </a:lvl2pPr>
            <a:lvl3pPr marL="685783" indent="0">
              <a:buNone/>
              <a:defRPr sz="1200">
                <a:solidFill>
                  <a:schemeClr val="tx1">
                    <a:tint val="75000"/>
                  </a:schemeClr>
                </a:solidFill>
              </a:defRPr>
            </a:lvl3pPr>
            <a:lvl4pPr marL="1028674" indent="0">
              <a:buNone/>
              <a:defRPr sz="1051">
                <a:solidFill>
                  <a:schemeClr val="tx1">
                    <a:tint val="75000"/>
                  </a:schemeClr>
                </a:solidFill>
              </a:defRPr>
            </a:lvl4pPr>
            <a:lvl5pPr marL="1371566" indent="0">
              <a:buNone/>
              <a:defRPr sz="1051">
                <a:solidFill>
                  <a:schemeClr val="tx1">
                    <a:tint val="75000"/>
                  </a:schemeClr>
                </a:solidFill>
              </a:defRPr>
            </a:lvl5pPr>
            <a:lvl6pPr marL="1714457" indent="0">
              <a:buNone/>
              <a:defRPr sz="1051">
                <a:solidFill>
                  <a:schemeClr val="tx1">
                    <a:tint val="75000"/>
                  </a:schemeClr>
                </a:solidFill>
              </a:defRPr>
            </a:lvl6pPr>
            <a:lvl7pPr marL="2057349" indent="0">
              <a:buNone/>
              <a:defRPr sz="1051">
                <a:solidFill>
                  <a:schemeClr val="tx1">
                    <a:tint val="75000"/>
                  </a:schemeClr>
                </a:solidFill>
              </a:defRPr>
            </a:lvl7pPr>
            <a:lvl8pPr marL="2400240" indent="0">
              <a:buNone/>
              <a:defRPr sz="1051">
                <a:solidFill>
                  <a:schemeClr val="tx1">
                    <a:tint val="75000"/>
                  </a:schemeClr>
                </a:solidFill>
              </a:defRPr>
            </a:lvl8pPr>
            <a:lvl9pPr marL="2743131" indent="0">
              <a:buNone/>
              <a:defRPr sz="1051">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5034242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235" y="3308581"/>
            <a:ext cx="7514032" cy="1468800"/>
          </a:xfrm>
        </p:spPr>
        <p:txBody>
          <a:bodyPr anchor="b">
            <a:normAutofit/>
          </a:bodyPr>
          <a:lstStyle>
            <a:lvl1pPr algn="r">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1113236" y="4777381"/>
            <a:ext cx="7514033" cy="860400"/>
          </a:xfrm>
        </p:spPr>
        <p:txBody>
          <a:bodyPr anchor="t">
            <a:normAutofit/>
          </a:bodyPr>
          <a:lstStyle>
            <a:lvl1pPr marL="0" indent="0" algn="r">
              <a:buNone/>
              <a:defRPr sz="1500">
                <a:solidFill>
                  <a:schemeClr val="tx1"/>
                </a:solidFill>
              </a:defRPr>
            </a:lvl1pPr>
            <a:lvl2pPr marL="342891" indent="0">
              <a:buNone/>
              <a:defRPr sz="1351">
                <a:solidFill>
                  <a:schemeClr val="tx1">
                    <a:tint val="75000"/>
                  </a:schemeClr>
                </a:solidFill>
              </a:defRPr>
            </a:lvl2pPr>
            <a:lvl3pPr marL="685783" indent="0">
              <a:buNone/>
              <a:defRPr sz="1200">
                <a:solidFill>
                  <a:schemeClr val="tx1">
                    <a:tint val="75000"/>
                  </a:schemeClr>
                </a:solidFill>
              </a:defRPr>
            </a:lvl3pPr>
            <a:lvl4pPr marL="1028674" indent="0">
              <a:buNone/>
              <a:defRPr sz="1051">
                <a:solidFill>
                  <a:schemeClr val="tx1">
                    <a:tint val="75000"/>
                  </a:schemeClr>
                </a:solidFill>
              </a:defRPr>
            </a:lvl4pPr>
            <a:lvl5pPr marL="1371566" indent="0">
              <a:buNone/>
              <a:defRPr sz="1051">
                <a:solidFill>
                  <a:schemeClr val="tx1">
                    <a:tint val="75000"/>
                  </a:schemeClr>
                </a:solidFill>
              </a:defRPr>
            </a:lvl5pPr>
            <a:lvl6pPr marL="1714457" indent="0">
              <a:buNone/>
              <a:defRPr sz="1051">
                <a:solidFill>
                  <a:schemeClr val="tx1">
                    <a:tint val="75000"/>
                  </a:schemeClr>
                </a:solidFill>
              </a:defRPr>
            </a:lvl6pPr>
            <a:lvl7pPr marL="2057349" indent="0">
              <a:buNone/>
              <a:defRPr sz="1051">
                <a:solidFill>
                  <a:schemeClr val="tx1">
                    <a:tint val="75000"/>
                  </a:schemeClr>
                </a:solidFill>
              </a:defRPr>
            </a:lvl7pPr>
            <a:lvl8pPr marL="2400240" indent="0">
              <a:buNone/>
              <a:defRPr sz="1051">
                <a:solidFill>
                  <a:schemeClr val="tx1">
                    <a:tint val="75000"/>
                  </a:schemeClr>
                </a:solidFill>
              </a:defRPr>
            </a:lvl8pPr>
            <a:lvl9pPr marL="2743131" indent="0">
              <a:buNone/>
              <a:defRPr sz="1051">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0562821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198959" y="863024"/>
            <a:ext cx="457200" cy="584776"/>
          </a:xfrm>
          <a:prstGeom prst="rect">
            <a:avLst/>
          </a:prstGeom>
        </p:spPr>
        <p:txBody>
          <a:bodyPr vert="horz" lIns="68580" tIns="34291" rIns="68580" bIns="34291"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5" name="TextBox 14"/>
          <p:cNvSpPr txBox="1"/>
          <p:nvPr/>
        </p:nvSpPr>
        <p:spPr>
          <a:xfrm>
            <a:off x="8170069" y="2819400"/>
            <a:ext cx="457200" cy="584776"/>
          </a:xfrm>
          <a:prstGeom prst="rect">
            <a:avLst/>
          </a:prstGeom>
        </p:spPr>
        <p:txBody>
          <a:bodyPr vert="horz" lIns="68580" tIns="34291" rIns="68580" bIns="34291"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
        <p:nvSpPr>
          <p:cNvPr id="2" name="Title 1"/>
          <p:cNvSpPr>
            <a:spLocks noGrp="1"/>
          </p:cNvSpPr>
          <p:nvPr>
            <p:ph type="title"/>
          </p:nvPr>
        </p:nvSpPr>
        <p:spPr>
          <a:xfrm>
            <a:off x="1656159" y="685802"/>
            <a:ext cx="6742509" cy="2743199"/>
          </a:xfrm>
        </p:spPr>
        <p:txBody>
          <a:bodyPr anchor="ctr">
            <a:normAutofit/>
          </a:bodyPr>
          <a:lstStyle>
            <a:lvl1pPr algn="ctr">
              <a:defRPr sz="24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13237" y="3886200"/>
            <a:ext cx="7514033" cy="889000"/>
          </a:xfrm>
        </p:spPr>
        <p:txBody>
          <a:bodyPr vert="horz" lIns="91440" tIns="45720" rIns="91440" bIns="45720" rtlCol="0" anchor="b">
            <a:normAutofit/>
          </a:bodyPr>
          <a:lstStyle>
            <a:lvl1pPr algn="r">
              <a:buNone/>
              <a:defRPr lang="en-US" sz="1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13236" y="4775200"/>
            <a:ext cx="7514033" cy="1016000"/>
          </a:xfrm>
        </p:spPr>
        <p:txBody>
          <a:bodyPr anchor="t">
            <a:normAutofit/>
          </a:bodyPr>
          <a:lstStyle>
            <a:lvl1pPr marL="0" indent="0" algn="r">
              <a:buNone/>
              <a:defRPr sz="1351">
                <a:solidFill>
                  <a:schemeClr val="tx1"/>
                </a:solidFill>
              </a:defRPr>
            </a:lvl1pPr>
            <a:lvl2pPr marL="342891" indent="0">
              <a:buNone/>
              <a:defRPr sz="1351">
                <a:solidFill>
                  <a:schemeClr val="tx1">
                    <a:tint val="75000"/>
                  </a:schemeClr>
                </a:solidFill>
              </a:defRPr>
            </a:lvl2pPr>
            <a:lvl3pPr marL="685783" indent="0">
              <a:buNone/>
              <a:defRPr sz="1200">
                <a:solidFill>
                  <a:schemeClr val="tx1">
                    <a:tint val="75000"/>
                  </a:schemeClr>
                </a:solidFill>
              </a:defRPr>
            </a:lvl3pPr>
            <a:lvl4pPr marL="1028674" indent="0">
              <a:buNone/>
              <a:defRPr sz="1051">
                <a:solidFill>
                  <a:schemeClr val="tx1">
                    <a:tint val="75000"/>
                  </a:schemeClr>
                </a:solidFill>
              </a:defRPr>
            </a:lvl4pPr>
            <a:lvl5pPr marL="1371566" indent="0">
              <a:buNone/>
              <a:defRPr sz="1051">
                <a:solidFill>
                  <a:schemeClr val="tx1">
                    <a:tint val="75000"/>
                  </a:schemeClr>
                </a:solidFill>
              </a:defRPr>
            </a:lvl5pPr>
            <a:lvl6pPr marL="1714457" indent="0">
              <a:buNone/>
              <a:defRPr sz="1051">
                <a:solidFill>
                  <a:schemeClr val="tx1">
                    <a:tint val="75000"/>
                  </a:schemeClr>
                </a:solidFill>
              </a:defRPr>
            </a:lvl6pPr>
            <a:lvl7pPr marL="2057349" indent="0">
              <a:buNone/>
              <a:defRPr sz="1051">
                <a:solidFill>
                  <a:schemeClr val="tx1">
                    <a:tint val="75000"/>
                  </a:schemeClr>
                </a:solidFill>
              </a:defRPr>
            </a:lvl7pPr>
            <a:lvl8pPr marL="2400240" indent="0">
              <a:buNone/>
              <a:defRPr sz="1051">
                <a:solidFill>
                  <a:schemeClr val="tx1">
                    <a:tint val="75000"/>
                  </a:schemeClr>
                </a:solidFill>
              </a:defRPr>
            </a:lvl8pPr>
            <a:lvl9pPr marL="2743131" indent="0">
              <a:buNone/>
              <a:defRPr sz="1051">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9068574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235" y="685802"/>
            <a:ext cx="7514035"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13235" y="3505200"/>
            <a:ext cx="7514035" cy="838200"/>
          </a:xfrm>
        </p:spPr>
        <p:txBody>
          <a:bodyPr vert="horz" lIns="91440" tIns="45720" rIns="91440" bIns="45720" rtlCol="0" anchor="b">
            <a:normAutofit/>
          </a:bodyPr>
          <a:lstStyle>
            <a:lvl1pPr>
              <a:buNone/>
              <a:defRPr lang="en-US" sz="21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13235" y="4343400"/>
            <a:ext cx="7514035" cy="1447800"/>
          </a:xfrm>
        </p:spPr>
        <p:txBody>
          <a:bodyPr anchor="t">
            <a:normAutofit/>
          </a:bodyPr>
          <a:lstStyle>
            <a:lvl1pPr marL="0" indent="0" algn="l">
              <a:buNone/>
              <a:defRPr sz="1351">
                <a:solidFill>
                  <a:schemeClr val="tx1"/>
                </a:solidFill>
              </a:defRPr>
            </a:lvl1pPr>
            <a:lvl2pPr marL="342891" indent="0">
              <a:buNone/>
              <a:defRPr sz="1351">
                <a:solidFill>
                  <a:schemeClr val="tx1">
                    <a:tint val="75000"/>
                  </a:schemeClr>
                </a:solidFill>
              </a:defRPr>
            </a:lvl2pPr>
            <a:lvl3pPr marL="685783" indent="0">
              <a:buNone/>
              <a:defRPr sz="1200">
                <a:solidFill>
                  <a:schemeClr val="tx1">
                    <a:tint val="75000"/>
                  </a:schemeClr>
                </a:solidFill>
              </a:defRPr>
            </a:lvl3pPr>
            <a:lvl4pPr marL="1028674" indent="0">
              <a:buNone/>
              <a:defRPr sz="1051">
                <a:solidFill>
                  <a:schemeClr val="tx1">
                    <a:tint val="75000"/>
                  </a:schemeClr>
                </a:solidFill>
              </a:defRPr>
            </a:lvl4pPr>
            <a:lvl5pPr marL="1371566" indent="0">
              <a:buNone/>
              <a:defRPr sz="1051">
                <a:solidFill>
                  <a:schemeClr val="tx1">
                    <a:tint val="75000"/>
                  </a:schemeClr>
                </a:solidFill>
              </a:defRPr>
            </a:lvl5pPr>
            <a:lvl6pPr marL="1714457" indent="0">
              <a:buNone/>
              <a:defRPr sz="1051">
                <a:solidFill>
                  <a:schemeClr val="tx1">
                    <a:tint val="75000"/>
                  </a:schemeClr>
                </a:solidFill>
              </a:defRPr>
            </a:lvl6pPr>
            <a:lvl7pPr marL="2057349" indent="0">
              <a:buNone/>
              <a:defRPr sz="1051">
                <a:solidFill>
                  <a:schemeClr val="tx1">
                    <a:tint val="75000"/>
                  </a:schemeClr>
                </a:solidFill>
              </a:defRPr>
            </a:lvl7pPr>
            <a:lvl8pPr marL="2400240" indent="0">
              <a:buNone/>
              <a:defRPr sz="1051">
                <a:solidFill>
                  <a:schemeClr val="tx1">
                    <a:tint val="75000"/>
                  </a:schemeClr>
                </a:solidFill>
              </a:defRPr>
            </a:lvl8pPr>
            <a:lvl9pPr marL="2743131" indent="0">
              <a:buNone/>
              <a:defRPr sz="1051">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3167043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8583856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9493" y="685800"/>
            <a:ext cx="1327777"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13235" y="685800"/>
            <a:ext cx="6014807" cy="51054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44220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r>
              <a:rPr lang="en-US"/>
              <a:t>Name, Copyright Information</a:t>
            </a:r>
          </a:p>
        </p:txBody>
      </p:sp>
      <p:sp>
        <p:nvSpPr>
          <p:cNvPr id="5" name="Footer Placeholder 4"/>
          <p:cNvSpPr>
            <a:spLocks noGrp="1"/>
          </p:cNvSpPr>
          <p:nvPr>
            <p:ph type="ftr" sz="quarter" idx="11"/>
          </p:nvPr>
        </p:nvSpPr>
        <p:spPr/>
        <p:txBody>
          <a:bodyPr/>
          <a:lstStyle/>
          <a:p>
            <a:r>
              <a:rPr lang="en-US"/>
              <a:t>Name, Copyright Information</a:t>
            </a:r>
          </a:p>
        </p:txBody>
      </p:sp>
      <p:sp>
        <p:nvSpPr>
          <p:cNvPr id="6" name="Slide Number Placeholder 5"/>
          <p:cNvSpPr>
            <a:spLocks noGrp="1"/>
          </p:cNvSpPr>
          <p:nvPr>
            <p:ph type="sldNum" sz="quarter" idx="12"/>
          </p:nvPr>
        </p:nvSpPr>
        <p:spPr/>
        <p:txBody>
          <a:bodyPr/>
          <a:lstStyle/>
          <a:p>
            <a:fld id="{81DF819C-353F-A348-9CD5-312D288A3529}"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9"/>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9"/>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r>
              <a:rPr lang="en-US"/>
              <a:t>Name, Copyright Information</a:t>
            </a:r>
          </a:p>
        </p:txBody>
      </p:sp>
      <p:sp>
        <p:nvSpPr>
          <p:cNvPr id="6" name="Footer Placeholder 5"/>
          <p:cNvSpPr>
            <a:spLocks noGrp="1"/>
          </p:cNvSpPr>
          <p:nvPr>
            <p:ph type="ftr" sz="quarter" idx="11"/>
          </p:nvPr>
        </p:nvSpPr>
        <p:spPr/>
        <p:txBody>
          <a:bodyPr/>
          <a:lstStyle/>
          <a:p>
            <a:r>
              <a:rPr lang="en-US"/>
              <a:t>Name, Copyright Information</a:t>
            </a:r>
          </a:p>
        </p:txBody>
      </p:sp>
      <p:sp>
        <p:nvSpPr>
          <p:cNvPr id="7" name="Slide Number Placeholder 6"/>
          <p:cNvSpPr>
            <a:spLocks noGrp="1"/>
          </p:cNvSpPr>
          <p:nvPr>
            <p:ph type="sldNum" sz="quarter" idx="12"/>
          </p:nvPr>
        </p:nvSpPr>
        <p:spPr/>
        <p:txBody>
          <a:bodyPr/>
          <a:lstStyle/>
          <a:p>
            <a:fld id="{81DF819C-353F-A348-9CD5-312D288A3529}" type="slidenum">
              <a:rPr lang="en-US" smtClean="0"/>
              <a:pPr/>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1"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7"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1" y="1444295"/>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6" y="1444295"/>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r>
              <a:rPr lang="en-US" dirty="0"/>
              <a:t>Name, Copyright Information</a:t>
            </a:r>
          </a:p>
        </p:txBody>
      </p:sp>
      <p:sp>
        <p:nvSpPr>
          <p:cNvPr id="8" name="Footer Placeholder 7"/>
          <p:cNvSpPr>
            <a:spLocks noGrp="1"/>
          </p:cNvSpPr>
          <p:nvPr>
            <p:ph type="ftr" sz="quarter" idx="11"/>
          </p:nvPr>
        </p:nvSpPr>
        <p:spPr/>
        <p:txBody>
          <a:bodyPr/>
          <a:lstStyle/>
          <a:p>
            <a:r>
              <a:rPr lang="en-US"/>
              <a:t>Name, Copyright Information</a:t>
            </a:r>
          </a:p>
        </p:txBody>
      </p:sp>
      <p:sp>
        <p:nvSpPr>
          <p:cNvPr id="9" name="Slide Number Placeholder 8"/>
          <p:cNvSpPr>
            <a:spLocks noGrp="1"/>
          </p:cNvSpPr>
          <p:nvPr>
            <p:ph type="sldNum" sz="quarter" idx="12"/>
          </p:nvPr>
        </p:nvSpPr>
        <p:spPr/>
        <p:txBody>
          <a:bodyPr/>
          <a:lstStyle/>
          <a:p>
            <a:fld id="{81DF819C-353F-A348-9CD5-312D288A3529}"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t>Name, Copyright Information</a:t>
            </a:r>
          </a:p>
        </p:txBody>
      </p:sp>
      <p:sp>
        <p:nvSpPr>
          <p:cNvPr id="4" name="Footer Placeholder 3"/>
          <p:cNvSpPr>
            <a:spLocks noGrp="1"/>
          </p:cNvSpPr>
          <p:nvPr>
            <p:ph type="ftr" sz="quarter" idx="11"/>
          </p:nvPr>
        </p:nvSpPr>
        <p:spPr/>
        <p:txBody>
          <a:bodyPr/>
          <a:lstStyle/>
          <a:p>
            <a:r>
              <a:rPr lang="en-US"/>
              <a:t>Name, Copyright Information</a:t>
            </a:r>
          </a:p>
        </p:txBody>
      </p:sp>
      <p:sp>
        <p:nvSpPr>
          <p:cNvPr id="5" name="Slide Number Placeholder 4"/>
          <p:cNvSpPr>
            <a:spLocks noGrp="1"/>
          </p:cNvSpPr>
          <p:nvPr>
            <p:ph type="sldNum" sz="quarter" idx="12"/>
          </p:nvPr>
        </p:nvSpPr>
        <p:spPr/>
        <p:txBody>
          <a:bodyPr/>
          <a:lstStyle/>
          <a:p>
            <a:fld id="{81DF819C-353F-A348-9CD5-312D288A3529}" type="slidenum">
              <a:rPr lang="en-US" smtClean="0"/>
              <a:pPr/>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Name, Copyright Information</a:t>
            </a:r>
          </a:p>
        </p:txBody>
      </p:sp>
      <p:sp>
        <p:nvSpPr>
          <p:cNvPr id="3" name="Footer Placeholder 2"/>
          <p:cNvSpPr>
            <a:spLocks noGrp="1"/>
          </p:cNvSpPr>
          <p:nvPr>
            <p:ph type="ftr" sz="quarter" idx="11"/>
          </p:nvPr>
        </p:nvSpPr>
        <p:spPr/>
        <p:txBody>
          <a:bodyPr/>
          <a:lstStyle/>
          <a:p>
            <a:r>
              <a:rPr lang="en-US"/>
              <a:t>Name, Copyright Information</a:t>
            </a:r>
          </a:p>
        </p:txBody>
      </p:sp>
      <p:sp>
        <p:nvSpPr>
          <p:cNvPr id="4" name="Slide Number Placeholder 3"/>
          <p:cNvSpPr>
            <a:spLocks noGrp="1"/>
          </p:cNvSpPr>
          <p:nvPr>
            <p:ph type="sldNum" sz="quarter" idx="12"/>
          </p:nvPr>
        </p:nvSpPr>
        <p:spPr/>
        <p:txBody>
          <a:bodyPr/>
          <a:lstStyle/>
          <a:p>
            <a:fld id="{81DF819C-353F-A348-9CD5-312D288A3529}" type="slidenum">
              <a:rPr lang="en-US" smtClean="0"/>
              <a:pPr/>
              <a:t>‹#›</a:t>
            </a:fld>
            <a:endParaRPr lang="en-US"/>
          </a:p>
        </p:txBody>
      </p:sp>
      <p:pic>
        <p:nvPicPr>
          <p:cNvPr id="5" name="Picture 4" descr="C:\Users\kevin.c.lee\Desktop\untitled.png">
            <a:extLst>
              <a:ext uri="{FF2B5EF4-FFF2-40B4-BE49-F238E27FC236}">
                <a16:creationId xmlns:a16="http://schemas.microsoft.com/office/drawing/2014/main" id="{A68B9F67-8150-4C4E-9C95-B2D857600552}"/>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3783" y="25273"/>
            <a:ext cx="2009775" cy="6858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r>
              <a:rPr lang="en-US"/>
              <a:t>Name, Copyright Information</a:t>
            </a:r>
          </a:p>
        </p:txBody>
      </p:sp>
      <p:sp>
        <p:nvSpPr>
          <p:cNvPr id="6" name="Footer Placeholder 5"/>
          <p:cNvSpPr>
            <a:spLocks noGrp="1"/>
          </p:cNvSpPr>
          <p:nvPr>
            <p:ph type="ftr" sz="quarter" idx="11"/>
          </p:nvPr>
        </p:nvSpPr>
        <p:spPr/>
        <p:txBody>
          <a:bodyPr/>
          <a:lstStyle/>
          <a:p>
            <a:r>
              <a:rPr lang="en-US"/>
              <a:t>Name, Copyright Information</a:t>
            </a:r>
          </a:p>
        </p:txBody>
      </p:sp>
      <p:sp>
        <p:nvSpPr>
          <p:cNvPr id="7" name="Slide Number Placeholder 6"/>
          <p:cNvSpPr>
            <a:spLocks noGrp="1"/>
          </p:cNvSpPr>
          <p:nvPr>
            <p:ph type="sldNum" sz="quarter" idx="12"/>
          </p:nvPr>
        </p:nvSpPr>
        <p:spPr/>
        <p:txBody>
          <a:bodyPr/>
          <a:lstStyle/>
          <a:p>
            <a:fld id="{81DF819C-353F-A348-9CD5-312D288A3529}"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3"/>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r>
              <a:rPr lang="en-US"/>
              <a:t>Name, Copyright Information</a:t>
            </a:r>
          </a:p>
        </p:txBody>
      </p:sp>
      <p:sp>
        <p:nvSpPr>
          <p:cNvPr id="6" name="Footer Placeholder 5"/>
          <p:cNvSpPr>
            <a:spLocks noGrp="1"/>
          </p:cNvSpPr>
          <p:nvPr>
            <p:ph type="ftr" sz="quarter" idx="11"/>
          </p:nvPr>
        </p:nvSpPr>
        <p:spPr>
          <a:xfrm>
            <a:off x="4380073" y="6407945"/>
            <a:ext cx="2350681" cy="365125"/>
          </a:xfrm>
        </p:spPr>
        <p:txBody>
          <a:bodyPr/>
          <a:lstStyle>
            <a:lvl1pPr>
              <a:defRPr>
                <a:solidFill>
                  <a:schemeClr val="tx1"/>
                </a:solidFill>
              </a:defRPr>
            </a:lvl1pPr>
            <a:extLst/>
          </a:lstStyle>
          <a:p>
            <a:r>
              <a:rPr lang="en-US"/>
              <a:t>Name, Copyright Information</a:t>
            </a: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81DF819C-353F-A348-9CD5-312D288A3529}" type="slidenum">
              <a:rPr lang="en-US" smtClean="0"/>
              <a:pPr/>
              <a:t>‹#›</a:t>
            </a:fld>
            <a:endParaRPr lang="en-US"/>
          </a:p>
        </p:txBody>
      </p:sp>
      <p:sp>
        <p:nvSpPr>
          <p:cNvPr id="2" name="Title 1"/>
          <p:cNvSpPr>
            <a:spLocks noGrp="1"/>
          </p:cNvSpPr>
          <p:nvPr>
            <p:ph type="title"/>
          </p:nvPr>
        </p:nvSpPr>
        <p:spPr>
          <a:xfrm>
            <a:off x="228600" y="4865123"/>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7"/>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0" name="Right Triangle 9"/>
          <p:cNvSpPr>
            <a:spLocks/>
          </p:cNvSpPr>
          <p:nvPr/>
        </p:nvSpPr>
        <p:spPr bwMode="auto">
          <a:xfrm>
            <a:off x="-6043" y="5791254"/>
            <a:ext cx="3402315"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800"/>
          </a:p>
        </p:txBody>
      </p:sp>
      <p:cxnSp>
        <p:nvCxnSpPr>
          <p:cNvPr id="11" name="Straight Connector 10"/>
          <p:cNvCxnSpPr/>
          <p:nvPr/>
        </p:nvCxnSpPr>
        <p:spPr>
          <a:xfrm>
            <a:off x="-9237" y="5787739"/>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7"/>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Right Triangle 13"/>
          <p:cNvSpPr>
            <a:spLocks/>
          </p:cNvSpPr>
          <p:nvPr/>
        </p:nvSpPr>
        <p:spPr bwMode="auto">
          <a:xfrm>
            <a:off x="-6043" y="5791254"/>
            <a:ext cx="3402315"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800"/>
          </a:p>
        </p:txBody>
      </p:sp>
      <p:cxnSp>
        <p:nvCxnSpPr>
          <p:cNvPr id="15" name="Straight Connector 14"/>
          <p:cNvCxnSpPr/>
          <p:nvPr/>
        </p:nvCxnSpPr>
        <p:spPr>
          <a:xfrm>
            <a:off x="-9237" y="5787739"/>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9"/>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r>
              <a:rPr lang="en-US"/>
              <a:t>Name, Copyright Information</a:t>
            </a:r>
          </a:p>
        </p:txBody>
      </p:sp>
      <p:sp>
        <p:nvSpPr>
          <p:cNvPr id="22" name="Footer Placeholder 21"/>
          <p:cNvSpPr>
            <a:spLocks noGrp="1"/>
          </p:cNvSpPr>
          <p:nvPr>
            <p:ph type="ftr" sz="quarter" idx="3"/>
          </p:nvPr>
        </p:nvSpPr>
        <p:spPr>
          <a:xfrm>
            <a:off x="4380073" y="6407945"/>
            <a:ext cx="2350681" cy="365125"/>
          </a:xfrm>
          <a:prstGeom prst="rect">
            <a:avLst/>
          </a:prstGeom>
        </p:spPr>
        <p:txBody>
          <a:bodyPr vert="horz" anchor="b"/>
          <a:lstStyle>
            <a:lvl1pPr algn="r" eaLnBrk="1" latinLnBrk="0" hangingPunct="1">
              <a:defRPr kumimoji="0" sz="1000">
                <a:solidFill>
                  <a:schemeClr val="tx1"/>
                </a:solidFill>
              </a:defRPr>
            </a:lvl1pPr>
            <a:extLst/>
          </a:lstStyle>
          <a:p>
            <a:r>
              <a:rPr lang="en-US"/>
              <a:t>Name, Copyright Information</a:t>
            </a:r>
            <a:endParaRPr lang="en-US" dirty="0"/>
          </a:p>
        </p:txBody>
      </p:sp>
      <p:sp>
        <p:nvSpPr>
          <p:cNvPr id="18" name="Slide Number Placeholder 17"/>
          <p:cNvSpPr>
            <a:spLocks noGrp="1"/>
          </p:cNvSpPr>
          <p:nvPr>
            <p:ph type="sldNum" sz="quarter" idx="4"/>
          </p:nvPr>
        </p:nvSpPr>
        <p:spPr>
          <a:xfrm>
            <a:off x="8647272" y="6407945"/>
            <a:ext cx="365760" cy="365125"/>
          </a:xfrm>
          <a:prstGeom prst="rect">
            <a:avLst/>
          </a:prstGeom>
        </p:spPr>
        <p:txBody>
          <a:bodyPr vert="horz" anchor="b"/>
          <a:lstStyle>
            <a:lvl1pPr algn="r" eaLnBrk="1" latinLnBrk="0" hangingPunct="1">
              <a:defRPr kumimoji="0" sz="1000" b="0">
                <a:solidFill>
                  <a:schemeClr val="tx1"/>
                </a:solidFill>
              </a:defRPr>
            </a:lvl1pPr>
            <a:extLst/>
          </a:lstStyle>
          <a:p>
            <a:fld id="{81DF819C-353F-A348-9CD5-312D288A352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14" r:id="rId1"/>
    <p:sldLayoutId id="2147483915" r:id="rId2"/>
    <p:sldLayoutId id="2147483916" r:id="rId3"/>
    <p:sldLayoutId id="2147483917" r:id="rId4"/>
    <p:sldLayoutId id="2147483918" r:id="rId5"/>
    <p:sldLayoutId id="2147483919" r:id="rId6"/>
    <p:sldLayoutId id="2147483920" r:id="rId7"/>
    <p:sldLayoutId id="2147483921" r:id="rId8"/>
    <p:sldLayoutId id="2147483922" r:id="rId9"/>
    <p:sldLayoutId id="2147483923" r:id="rId10"/>
    <p:sldLayoutId id="2147483924" r:id="rId11"/>
  </p:sldLayoutIdLst>
  <p:hf sldNum="0" hdr="0" ftr="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51" indent="-256026"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76" indent="-228594"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15" indent="-228594" algn="l" rtl="0" eaLnBrk="1" latinLnBrk="0" hangingPunct="1">
        <a:spcBef>
          <a:spcPts val="351"/>
        </a:spcBef>
        <a:buClr>
          <a:schemeClr val="accent2"/>
        </a:buClr>
        <a:buSzPct val="100000"/>
        <a:buFont typeface="Wingdings 2"/>
        <a:buChar char=""/>
        <a:defRPr kumimoji="0" sz="2100" kern="1200">
          <a:solidFill>
            <a:schemeClr val="tx1"/>
          </a:solidFill>
          <a:latin typeface="+mn-lt"/>
          <a:ea typeface="+mn-ea"/>
          <a:cs typeface="+mn-cs"/>
        </a:defRPr>
      </a:lvl3pPr>
      <a:lvl4pPr marL="1142971" indent="-228594" algn="l" rtl="0" eaLnBrk="1" latinLnBrk="0" hangingPunct="1">
        <a:spcBef>
          <a:spcPts val="351"/>
        </a:spcBef>
        <a:buClr>
          <a:schemeClr val="accent2"/>
        </a:buClr>
        <a:buFont typeface="Wingdings 2"/>
        <a:buChar char=""/>
        <a:defRPr kumimoji="0" sz="1900" kern="1200">
          <a:solidFill>
            <a:schemeClr val="tx1"/>
          </a:solidFill>
          <a:latin typeface="+mn-lt"/>
          <a:ea typeface="+mn-ea"/>
          <a:cs typeface="+mn-cs"/>
        </a:defRPr>
      </a:lvl4pPr>
      <a:lvl5pPr marL="1371566" indent="-228594" algn="l" rtl="0" eaLnBrk="1" latinLnBrk="0" hangingPunct="1">
        <a:spcBef>
          <a:spcPts val="351"/>
        </a:spcBef>
        <a:buClr>
          <a:schemeClr val="accent2"/>
        </a:buClr>
        <a:buFont typeface="Wingdings 2"/>
        <a:buChar char=""/>
        <a:defRPr kumimoji="0" sz="1800" kern="1200">
          <a:solidFill>
            <a:schemeClr val="tx1"/>
          </a:solidFill>
          <a:latin typeface="+mn-lt"/>
          <a:ea typeface="+mn-ea"/>
          <a:cs typeface="+mn-cs"/>
        </a:defRPr>
      </a:lvl5pPr>
      <a:lvl6pPr marL="1600160" indent="-228594" algn="l" rtl="0" eaLnBrk="1" latinLnBrk="0" hangingPunct="1">
        <a:spcBef>
          <a:spcPts val="351"/>
        </a:spcBef>
        <a:buClr>
          <a:schemeClr val="accent3"/>
        </a:buClr>
        <a:buFont typeface="Wingdings 2"/>
        <a:buChar char=""/>
        <a:defRPr kumimoji="0" sz="1800" kern="1200">
          <a:solidFill>
            <a:schemeClr val="tx1"/>
          </a:solidFill>
          <a:latin typeface="+mn-lt"/>
          <a:ea typeface="+mn-ea"/>
          <a:cs typeface="+mn-cs"/>
        </a:defRPr>
      </a:lvl6pPr>
      <a:lvl7pPr marL="1828754" indent="-228594" algn="l" rtl="0" eaLnBrk="1" latinLnBrk="0" hangingPunct="1">
        <a:spcBef>
          <a:spcPts val="351"/>
        </a:spcBef>
        <a:buClr>
          <a:schemeClr val="accent3"/>
        </a:buClr>
        <a:buFont typeface="Wingdings 2"/>
        <a:buChar char=""/>
        <a:defRPr kumimoji="0" sz="1600" kern="1200">
          <a:solidFill>
            <a:schemeClr val="tx1"/>
          </a:solidFill>
          <a:latin typeface="+mn-lt"/>
          <a:ea typeface="+mn-ea"/>
          <a:cs typeface="+mn-cs"/>
        </a:defRPr>
      </a:lvl7pPr>
      <a:lvl8pPr marL="2057349" indent="-228594" algn="l" rtl="0" eaLnBrk="1" latinLnBrk="0" hangingPunct="1">
        <a:spcBef>
          <a:spcPts val="351"/>
        </a:spcBef>
        <a:buClr>
          <a:schemeClr val="accent3"/>
        </a:buClr>
        <a:buFont typeface="Wingdings 2"/>
        <a:buChar char=""/>
        <a:defRPr kumimoji="0" sz="1600" kern="1200">
          <a:solidFill>
            <a:schemeClr val="tx1"/>
          </a:solidFill>
          <a:latin typeface="+mn-lt"/>
          <a:ea typeface="+mn-ea"/>
          <a:cs typeface="+mn-cs"/>
        </a:defRPr>
      </a:lvl8pPr>
      <a:lvl9pPr marL="2285943" indent="-228594" algn="l" rtl="0" eaLnBrk="1" latinLnBrk="0" hangingPunct="1">
        <a:spcBef>
          <a:spcPts val="351"/>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189" algn="l" rtl="0" eaLnBrk="1" latinLnBrk="0" hangingPunct="1">
        <a:defRPr kumimoji="0" kern="1200">
          <a:solidFill>
            <a:schemeClr val="tx1"/>
          </a:solidFill>
          <a:latin typeface="+mn-lt"/>
          <a:ea typeface="+mn-ea"/>
          <a:cs typeface="+mn-cs"/>
        </a:defRPr>
      </a:lvl2pPr>
      <a:lvl3pPr marL="914377" algn="l" rtl="0" eaLnBrk="1" latinLnBrk="0" hangingPunct="1">
        <a:defRPr kumimoji="0" kern="1200">
          <a:solidFill>
            <a:schemeClr val="tx1"/>
          </a:solidFill>
          <a:latin typeface="+mn-lt"/>
          <a:ea typeface="+mn-ea"/>
          <a:cs typeface="+mn-cs"/>
        </a:defRPr>
      </a:lvl3pPr>
      <a:lvl4pPr marL="1371566" algn="l" rtl="0" eaLnBrk="1" latinLnBrk="0" hangingPunct="1">
        <a:defRPr kumimoji="0" kern="1200">
          <a:solidFill>
            <a:schemeClr val="tx1"/>
          </a:solidFill>
          <a:latin typeface="+mn-lt"/>
          <a:ea typeface="+mn-ea"/>
          <a:cs typeface="+mn-cs"/>
        </a:defRPr>
      </a:lvl4pPr>
      <a:lvl5pPr marL="1828754" algn="l" rtl="0" eaLnBrk="1" latinLnBrk="0" hangingPunct="1">
        <a:defRPr kumimoji="0" kern="1200">
          <a:solidFill>
            <a:schemeClr val="tx1"/>
          </a:solidFill>
          <a:latin typeface="+mn-lt"/>
          <a:ea typeface="+mn-ea"/>
          <a:cs typeface="+mn-cs"/>
        </a:defRPr>
      </a:lvl5pPr>
      <a:lvl6pPr marL="2285943" algn="l" rtl="0" eaLnBrk="1" latinLnBrk="0" hangingPunct="1">
        <a:defRPr kumimoji="0" kern="1200">
          <a:solidFill>
            <a:schemeClr val="tx1"/>
          </a:solidFill>
          <a:latin typeface="+mn-lt"/>
          <a:ea typeface="+mn-ea"/>
          <a:cs typeface="+mn-cs"/>
        </a:defRPr>
      </a:lvl6pPr>
      <a:lvl7pPr marL="2743131" algn="l" rtl="0" eaLnBrk="1" latinLnBrk="0" hangingPunct="1">
        <a:defRPr kumimoji="0" kern="1200">
          <a:solidFill>
            <a:schemeClr val="tx1"/>
          </a:solidFill>
          <a:latin typeface="+mn-lt"/>
          <a:ea typeface="+mn-ea"/>
          <a:cs typeface="+mn-cs"/>
        </a:defRPr>
      </a:lvl7pPr>
      <a:lvl8pPr marL="3200320" algn="l" rtl="0" eaLnBrk="1" latinLnBrk="0" hangingPunct="1">
        <a:defRPr kumimoji="0" kern="1200">
          <a:solidFill>
            <a:schemeClr val="tx1"/>
          </a:solidFill>
          <a:latin typeface="+mn-lt"/>
          <a:ea typeface="+mn-ea"/>
          <a:cs typeface="+mn-cs"/>
        </a:defRPr>
      </a:lvl8pPr>
      <a:lvl9pPr marL="3657509"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13109" y="2"/>
            <a:ext cx="1827611"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113235" y="685802"/>
            <a:ext cx="7514035"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13233" y="2667001"/>
            <a:ext cx="7514035" cy="31242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9492" y="5883277"/>
            <a:ext cx="857251" cy="365125"/>
          </a:xfrm>
          <a:prstGeom prst="rect">
            <a:avLst/>
          </a:prstGeom>
        </p:spPr>
        <p:txBody>
          <a:bodyPr vert="horz" lIns="91440" tIns="45720" rIns="91440" bIns="45720" rtlCol="0" anchor="ctr"/>
          <a:lstStyle>
            <a:lvl1pPr algn="r">
              <a:defRPr sz="751" b="0" i="0">
                <a:solidFill>
                  <a:schemeClr val="tx1"/>
                </a:solidFill>
                <a:effectLst/>
                <a:latin typeface="+mn-lt"/>
              </a:defRPr>
            </a:lvl1pPr>
          </a:lstStyle>
          <a:p>
            <a:fld id="{B61BEF0D-F0BB-DE4B-95CE-6DB70DBA9567}" type="datetimeFigureOut">
              <a:rPr lang="en-US" dirty="0"/>
              <a:pPr/>
              <a:t>6/9/2025</a:t>
            </a:fld>
            <a:endParaRPr lang="en-US" dirty="0"/>
          </a:p>
        </p:txBody>
      </p:sp>
      <p:sp>
        <p:nvSpPr>
          <p:cNvPr id="5" name="Footer Placeholder 4"/>
          <p:cNvSpPr>
            <a:spLocks noGrp="1"/>
          </p:cNvSpPr>
          <p:nvPr>
            <p:ph type="ftr" sz="quarter" idx="3"/>
          </p:nvPr>
        </p:nvSpPr>
        <p:spPr>
          <a:xfrm>
            <a:off x="1929211" y="5883277"/>
            <a:ext cx="5313133" cy="365125"/>
          </a:xfrm>
          <a:prstGeom prst="rect">
            <a:avLst/>
          </a:prstGeom>
        </p:spPr>
        <p:txBody>
          <a:bodyPr vert="horz" lIns="91440" tIns="45720" rIns="91440" bIns="45720" rtlCol="0" anchor="ctr"/>
          <a:lstStyle>
            <a:lvl1pPr algn="l">
              <a:defRPr sz="751"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8213894" y="5883277"/>
            <a:ext cx="413375" cy="365125"/>
          </a:xfrm>
          <a:prstGeom prst="rect">
            <a:avLst/>
          </a:prstGeom>
        </p:spPr>
        <p:txBody>
          <a:bodyPr vert="horz" lIns="91440" tIns="45720" rIns="91440" bIns="45720" rtlCol="0" anchor="ctr"/>
          <a:lstStyle>
            <a:lvl1pPr algn="r">
              <a:defRPr sz="751" b="0" i="0">
                <a:solidFill>
                  <a:schemeClr val="tx1"/>
                </a:solidFill>
                <a:effectLst/>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736932902"/>
      </p:ext>
    </p:extLst>
  </p:cSld>
  <p:clrMap bg1="lt1" tx1="dk1" bg2="lt2" tx2="dk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 id="2147483931" r:id="rId6"/>
    <p:sldLayoutId id="2147483932" r:id="rId7"/>
    <p:sldLayoutId id="2147483933" r:id="rId8"/>
    <p:sldLayoutId id="2147483934" r:id="rId9"/>
    <p:sldLayoutId id="2147483935" r:id="rId10"/>
    <p:sldLayoutId id="2147483936" r:id="rId11"/>
    <p:sldLayoutId id="2147483937" r:id="rId12"/>
    <p:sldLayoutId id="2147483938" r:id="rId13"/>
    <p:sldLayoutId id="2147483939" r:id="rId14"/>
    <p:sldLayoutId id="2147483940" r:id="rId15"/>
    <p:sldLayoutId id="2147483941" r:id="rId16"/>
    <p:sldLayoutId id="2147483942" r:id="rId17"/>
  </p:sldLayoutIdLst>
  <p:txStyles>
    <p:titleStyle>
      <a:lvl1pPr algn="ctr" defTabSz="342891" rtl="0" eaLnBrk="1" latinLnBrk="0" hangingPunct="1">
        <a:spcBef>
          <a:spcPct val="0"/>
        </a:spcBef>
        <a:buNone/>
        <a:defRPr sz="3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08" indent="-214308" algn="l" defTabSz="342891" rtl="0" eaLnBrk="1" latinLnBrk="0" hangingPunct="1">
        <a:spcBef>
          <a:spcPct val="20000"/>
        </a:spcBef>
        <a:spcAft>
          <a:spcPts val="451"/>
        </a:spcAft>
        <a:buClr>
          <a:schemeClr val="accent1">
            <a:lumMod val="75000"/>
          </a:schemeClr>
        </a:buClr>
        <a:buSzPct val="145000"/>
        <a:buFont typeface="Arial"/>
        <a:buChar char="•"/>
        <a:defRPr sz="1800" kern="1200" cap="none">
          <a:solidFill>
            <a:schemeClr val="tx1"/>
          </a:solidFill>
          <a:effectLst/>
          <a:latin typeface="+mn-lt"/>
          <a:ea typeface="+mn-ea"/>
          <a:cs typeface="+mn-cs"/>
        </a:defRPr>
      </a:lvl1pPr>
      <a:lvl2pPr marL="557199" indent="-214308" algn="l" defTabSz="342891" rtl="0" eaLnBrk="1" latinLnBrk="0" hangingPunct="1">
        <a:spcBef>
          <a:spcPct val="20000"/>
        </a:spcBef>
        <a:spcAft>
          <a:spcPts val="451"/>
        </a:spcAft>
        <a:buClr>
          <a:schemeClr val="accent1">
            <a:lumMod val="75000"/>
          </a:schemeClr>
        </a:buClr>
        <a:buSzPct val="145000"/>
        <a:buFont typeface="Arial"/>
        <a:buChar char="•"/>
        <a:defRPr sz="1500" kern="1200" cap="none">
          <a:solidFill>
            <a:schemeClr val="tx1"/>
          </a:solidFill>
          <a:effectLst/>
          <a:latin typeface="+mn-lt"/>
          <a:ea typeface="+mn-ea"/>
          <a:cs typeface="+mn-cs"/>
        </a:defRPr>
      </a:lvl2pPr>
      <a:lvl3pPr marL="900091" indent="-214308" algn="l" defTabSz="342891" rtl="0" eaLnBrk="1" latinLnBrk="0" hangingPunct="1">
        <a:spcBef>
          <a:spcPct val="20000"/>
        </a:spcBef>
        <a:spcAft>
          <a:spcPts val="451"/>
        </a:spcAft>
        <a:buClr>
          <a:schemeClr val="accent1">
            <a:lumMod val="75000"/>
          </a:schemeClr>
        </a:buClr>
        <a:buSzPct val="145000"/>
        <a:buFont typeface="Arial"/>
        <a:buChar char="•"/>
        <a:defRPr sz="1351" kern="1200" cap="none">
          <a:solidFill>
            <a:schemeClr val="tx1"/>
          </a:solidFill>
          <a:effectLst/>
          <a:latin typeface="+mn-lt"/>
          <a:ea typeface="+mn-ea"/>
          <a:cs typeface="+mn-cs"/>
        </a:defRPr>
      </a:lvl3pPr>
      <a:lvl4pPr marL="1157259" indent="-128585" algn="l" defTabSz="342891" rtl="0" eaLnBrk="1" latinLnBrk="0" hangingPunct="1">
        <a:spcBef>
          <a:spcPct val="20000"/>
        </a:spcBef>
        <a:spcAft>
          <a:spcPts val="451"/>
        </a:spcAft>
        <a:buClr>
          <a:schemeClr val="accent1">
            <a:lumMod val="75000"/>
          </a:schemeClr>
        </a:buClr>
        <a:buSzPct val="145000"/>
        <a:buFont typeface="Arial"/>
        <a:buChar char="•"/>
        <a:defRPr sz="1200" kern="1200" cap="none">
          <a:solidFill>
            <a:schemeClr val="tx1"/>
          </a:solidFill>
          <a:effectLst/>
          <a:latin typeface="+mn-lt"/>
          <a:ea typeface="+mn-ea"/>
          <a:cs typeface="+mn-cs"/>
        </a:defRPr>
      </a:lvl4pPr>
      <a:lvl5pPr marL="1500150" indent="-128585" algn="l" defTabSz="342891" rtl="0" eaLnBrk="1" latinLnBrk="0" hangingPunct="1">
        <a:spcBef>
          <a:spcPct val="20000"/>
        </a:spcBef>
        <a:spcAft>
          <a:spcPts val="451"/>
        </a:spcAft>
        <a:buClr>
          <a:schemeClr val="accent1">
            <a:lumMod val="75000"/>
          </a:schemeClr>
        </a:buClr>
        <a:buSzPct val="145000"/>
        <a:buFont typeface="Arial"/>
        <a:buChar char="•"/>
        <a:defRPr sz="1051" kern="1200" cap="none">
          <a:solidFill>
            <a:schemeClr val="tx1"/>
          </a:solidFill>
          <a:effectLst/>
          <a:latin typeface="+mn-lt"/>
          <a:ea typeface="+mn-ea"/>
          <a:cs typeface="+mn-cs"/>
        </a:defRPr>
      </a:lvl5pPr>
      <a:lvl6pPr marL="1885904" indent="-171446" algn="l" defTabSz="342891" rtl="0" eaLnBrk="1" latinLnBrk="0" hangingPunct="1">
        <a:spcBef>
          <a:spcPct val="20000"/>
        </a:spcBef>
        <a:spcAft>
          <a:spcPts val="451"/>
        </a:spcAft>
        <a:buClr>
          <a:schemeClr val="accent1">
            <a:lumMod val="75000"/>
          </a:schemeClr>
        </a:buClr>
        <a:buSzPct val="145000"/>
        <a:buFont typeface="Arial"/>
        <a:buChar char="•"/>
        <a:defRPr sz="1051" kern="1200" cap="none">
          <a:solidFill>
            <a:schemeClr val="tx1"/>
          </a:solidFill>
          <a:effectLst/>
          <a:latin typeface="+mn-lt"/>
          <a:ea typeface="+mn-ea"/>
          <a:cs typeface="+mn-cs"/>
        </a:defRPr>
      </a:lvl6pPr>
      <a:lvl7pPr marL="2228795" indent="-171446" algn="l" defTabSz="342891" rtl="0" eaLnBrk="1" latinLnBrk="0" hangingPunct="1">
        <a:spcBef>
          <a:spcPct val="20000"/>
        </a:spcBef>
        <a:spcAft>
          <a:spcPts val="451"/>
        </a:spcAft>
        <a:buClr>
          <a:schemeClr val="accent1">
            <a:lumMod val="75000"/>
          </a:schemeClr>
        </a:buClr>
        <a:buSzPct val="145000"/>
        <a:buFont typeface="Arial"/>
        <a:buChar char="•"/>
        <a:defRPr sz="1051" kern="1200" cap="none">
          <a:solidFill>
            <a:schemeClr val="tx1"/>
          </a:solidFill>
          <a:effectLst/>
          <a:latin typeface="+mn-lt"/>
          <a:ea typeface="+mn-ea"/>
          <a:cs typeface="+mn-cs"/>
        </a:defRPr>
      </a:lvl7pPr>
      <a:lvl8pPr marL="2571686" indent="-171446" algn="l" defTabSz="342891" rtl="0" eaLnBrk="1" latinLnBrk="0" hangingPunct="1">
        <a:spcBef>
          <a:spcPct val="20000"/>
        </a:spcBef>
        <a:spcAft>
          <a:spcPts val="451"/>
        </a:spcAft>
        <a:buClr>
          <a:schemeClr val="accent1">
            <a:lumMod val="75000"/>
          </a:schemeClr>
        </a:buClr>
        <a:buSzPct val="145000"/>
        <a:buFont typeface="Arial"/>
        <a:buChar char="•"/>
        <a:defRPr sz="1051" kern="1200" cap="none">
          <a:solidFill>
            <a:schemeClr val="tx1"/>
          </a:solidFill>
          <a:effectLst/>
          <a:latin typeface="+mn-lt"/>
          <a:ea typeface="+mn-ea"/>
          <a:cs typeface="+mn-cs"/>
        </a:defRPr>
      </a:lvl8pPr>
      <a:lvl9pPr marL="2914578" indent="-171446" algn="l" defTabSz="342891" rtl="0" eaLnBrk="1" latinLnBrk="0" hangingPunct="1">
        <a:spcBef>
          <a:spcPct val="20000"/>
        </a:spcBef>
        <a:spcAft>
          <a:spcPts val="451"/>
        </a:spcAft>
        <a:buClr>
          <a:schemeClr val="accent1">
            <a:lumMod val="75000"/>
          </a:schemeClr>
        </a:buClr>
        <a:buSzPct val="145000"/>
        <a:buFont typeface="Arial"/>
        <a:buChar char="•"/>
        <a:defRPr sz="1051" kern="1200" cap="none">
          <a:solidFill>
            <a:schemeClr val="tx1"/>
          </a:solidFill>
          <a:effectLst/>
          <a:latin typeface="+mn-lt"/>
          <a:ea typeface="+mn-ea"/>
          <a:cs typeface="+mn-cs"/>
        </a:defRPr>
      </a:lvl9pPr>
    </p:bodyStyle>
    <p:otherStyle>
      <a:defPPr>
        <a:defRPr lang="en-US"/>
      </a:defPPr>
      <a:lvl1pPr marL="0" algn="l" defTabSz="342891" rtl="0" eaLnBrk="1" latinLnBrk="0" hangingPunct="1">
        <a:defRPr sz="1351" kern="1200">
          <a:solidFill>
            <a:schemeClr val="tx1"/>
          </a:solidFill>
          <a:latin typeface="+mn-lt"/>
          <a:ea typeface="+mn-ea"/>
          <a:cs typeface="+mn-cs"/>
        </a:defRPr>
      </a:lvl1pPr>
      <a:lvl2pPr marL="342891" algn="l" defTabSz="342891" rtl="0" eaLnBrk="1" latinLnBrk="0" hangingPunct="1">
        <a:defRPr sz="1351" kern="1200">
          <a:solidFill>
            <a:schemeClr val="tx1"/>
          </a:solidFill>
          <a:latin typeface="+mn-lt"/>
          <a:ea typeface="+mn-ea"/>
          <a:cs typeface="+mn-cs"/>
        </a:defRPr>
      </a:lvl2pPr>
      <a:lvl3pPr marL="685783" algn="l" defTabSz="342891" rtl="0" eaLnBrk="1" latinLnBrk="0" hangingPunct="1">
        <a:defRPr sz="1351" kern="1200">
          <a:solidFill>
            <a:schemeClr val="tx1"/>
          </a:solidFill>
          <a:latin typeface="+mn-lt"/>
          <a:ea typeface="+mn-ea"/>
          <a:cs typeface="+mn-cs"/>
        </a:defRPr>
      </a:lvl3pPr>
      <a:lvl4pPr marL="1028674" algn="l" defTabSz="342891" rtl="0" eaLnBrk="1" latinLnBrk="0" hangingPunct="1">
        <a:defRPr sz="1351" kern="1200">
          <a:solidFill>
            <a:schemeClr val="tx1"/>
          </a:solidFill>
          <a:latin typeface="+mn-lt"/>
          <a:ea typeface="+mn-ea"/>
          <a:cs typeface="+mn-cs"/>
        </a:defRPr>
      </a:lvl4pPr>
      <a:lvl5pPr marL="1371566" algn="l" defTabSz="342891" rtl="0" eaLnBrk="1" latinLnBrk="0" hangingPunct="1">
        <a:defRPr sz="1351" kern="1200">
          <a:solidFill>
            <a:schemeClr val="tx1"/>
          </a:solidFill>
          <a:latin typeface="+mn-lt"/>
          <a:ea typeface="+mn-ea"/>
          <a:cs typeface="+mn-cs"/>
        </a:defRPr>
      </a:lvl5pPr>
      <a:lvl6pPr marL="1714457" algn="l" defTabSz="342891" rtl="0" eaLnBrk="1" latinLnBrk="0" hangingPunct="1">
        <a:defRPr sz="1351" kern="1200">
          <a:solidFill>
            <a:schemeClr val="tx1"/>
          </a:solidFill>
          <a:latin typeface="+mn-lt"/>
          <a:ea typeface="+mn-ea"/>
          <a:cs typeface="+mn-cs"/>
        </a:defRPr>
      </a:lvl6pPr>
      <a:lvl7pPr marL="2057349" algn="l" defTabSz="342891" rtl="0" eaLnBrk="1" latinLnBrk="0" hangingPunct="1">
        <a:defRPr sz="1351" kern="1200">
          <a:solidFill>
            <a:schemeClr val="tx1"/>
          </a:solidFill>
          <a:latin typeface="+mn-lt"/>
          <a:ea typeface="+mn-ea"/>
          <a:cs typeface="+mn-cs"/>
        </a:defRPr>
      </a:lvl7pPr>
      <a:lvl8pPr marL="2400240" algn="l" defTabSz="342891" rtl="0" eaLnBrk="1" latinLnBrk="0" hangingPunct="1">
        <a:defRPr sz="1351" kern="1200">
          <a:solidFill>
            <a:schemeClr val="tx1"/>
          </a:solidFill>
          <a:latin typeface="+mn-lt"/>
          <a:ea typeface="+mn-ea"/>
          <a:cs typeface="+mn-cs"/>
        </a:defRPr>
      </a:lvl8pPr>
      <a:lvl9pPr marL="2743131" algn="l" defTabSz="342891"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lum bright="70000" contrast="-70000"/>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A0F07-45B8-4187-8E7F-F92C6C17CFA9}"/>
              </a:ext>
            </a:extLst>
          </p:cNvPr>
          <p:cNvSpPr>
            <a:spLocks noGrp="1"/>
          </p:cNvSpPr>
          <p:nvPr>
            <p:ph type="ctrTitle"/>
          </p:nvPr>
        </p:nvSpPr>
        <p:spPr>
          <a:xfrm>
            <a:off x="841664" y="1767471"/>
            <a:ext cx="8302336" cy="2616199"/>
          </a:xfrm>
        </p:spPr>
        <p:txBody>
          <a:bodyPr>
            <a:normAutofit/>
          </a:bodyPr>
          <a:lstStyle/>
          <a:p>
            <a:pPr algn="ctr"/>
            <a:r>
              <a:rPr lang="en-US" sz="4400" b="1" dirty="0"/>
              <a:t>Introduction to Biblical Counseling</a:t>
            </a:r>
            <a:br>
              <a:rPr lang="en-US" sz="4400" dirty="0"/>
            </a:br>
            <a:endParaRPr lang="en-US" sz="44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A4E76B93-63A5-4B4B-811F-72C9E1782F1B}"/>
              </a:ext>
            </a:extLst>
          </p:cNvPr>
          <p:cNvSpPr txBox="1"/>
          <p:nvPr/>
        </p:nvSpPr>
        <p:spPr>
          <a:xfrm>
            <a:off x="5234770" y="6469352"/>
            <a:ext cx="2153795" cy="369332"/>
          </a:xfrm>
          <a:prstGeom prst="rect">
            <a:avLst/>
          </a:prstGeom>
          <a:noFill/>
        </p:spPr>
        <p:txBody>
          <a:bodyPr wrap="none" rtlCol="0">
            <a:spAutoFit/>
          </a:bodyPr>
          <a:lstStyle/>
          <a:p>
            <a:r>
              <a:rPr lang="en-US" b="1"/>
              <a:t>September 11, </a:t>
            </a:r>
            <a:r>
              <a:rPr lang="en-US" b="1" dirty="0"/>
              <a:t>2024</a:t>
            </a:r>
          </a:p>
        </p:txBody>
      </p:sp>
    </p:spTree>
    <p:extLst>
      <p:ext uri="{BB962C8B-B14F-4D97-AF65-F5344CB8AC3E}">
        <p14:creationId xmlns:p14="http://schemas.microsoft.com/office/powerpoint/2010/main" val="831257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E841C9-345B-4FFB-8CD0-A0AA2980D7E4}"/>
              </a:ext>
            </a:extLst>
          </p:cNvPr>
          <p:cNvSpPr txBox="1"/>
          <p:nvPr/>
        </p:nvSpPr>
        <p:spPr>
          <a:xfrm>
            <a:off x="421028" y="617974"/>
            <a:ext cx="9144000" cy="5622052"/>
          </a:xfrm>
          <a:prstGeom prst="rect">
            <a:avLst/>
          </a:prstGeom>
          <a:noFill/>
        </p:spPr>
        <p:txBody>
          <a:bodyPr wrap="square" rtlCol="0">
            <a:spAutoFit/>
          </a:bodyPr>
          <a:lstStyle/>
          <a:p>
            <a:pPr algn="ctr"/>
            <a:endParaRPr lang="en-US" sz="2000" b="1" u="sng" dirty="0">
              <a:latin typeface="Arial" panose="020B0604020202020204" pitchFamily="34" charset="0"/>
              <a:cs typeface="Arial" panose="020B0604020202020204" pitchFamily="34" charset="0"/>
            </a:endParaRPr>
          </a:p>
          <a:p>
            <a:pPr algn="ctr"/>
            <a:endParaRPr lang="en-US" sz="2000" b="1" u="sng" dirty="0">
              <a:latin typeface="Arial" panose="020B0604020202020204" pitchFamily="34" charset="0"/>
              <a:cs typeface="Arial" panose="020B0604020202020204" pitchFamily="34" charset="0"/>
            </a:endParaRPr>
          </a:p>
          <a:p>
            <a:r>
              <a:rPr lang="en-US" b="1" u="sng" dirty="0">
                <a:latin typeface="Arial" panose="020B0604020202020204" pitchFamily="34" charset="0"/>
                <a:cs typeface="Arial" panose="020B0604020202020204" pitchFamily="34" charset="0"/>
              </a:rPr>
              <a:t>Psalm 19:7-14</a:t>
            </a:r>
          </a:p>
          <a:p>
            <a:endParaRPr lang="en-US" b="1" u="sng" dirty="0">
              <a:latin typeface="Arial" panose="020B0604020202020204" pitchFamily="34" charset="0"/>
              <a:cs typeface="Arial" panose="020B0604020202020204" pitchFamily="34" charset="0"/>
            </a:endParaRPr>
          </a:p>
          <a:p>
            <a:r>
              <a:rPr lang="en-US" i="1" dirty="0">
                <a:latin typeface="Arial" panose="020B0604020202020204" pitchFamily="34" charset="0"/>
                <a:cs typeface="Arial" panose="020B0604020202020204" pitchFamily="34" charset="0"/>
              </a:rPr>
              <a:t>The law of the </a:t>
            </a:r>
            <a:r>
              <a:rPr lang="en-US" i="1" cap="small" dirty="0">
                <a:latin typeface="Arial" panose="020B0604020202020204" pitchFamily="34" charset="0"/>
                <a:cs typeface="Arial" panose="020B0604020202020204" pitchFamily="34" charset="0"/>
              </a:rPr>
              <a:t>Lord</a:t>
            </a:r>
            <a:r>
              <a:rPr lang="en-US" i="1" dirty="0">
                <a:latin typeface="Arial" panose="020B0604020202020204" pitchFamily="34" charset="0"/>
                <a:cs typeface="Arial" panose="020B0604020202020204" pitchFamily="34" charset="0"/>
              </a:rPr>
              <a:t> is perfect, restoring the soul;</a:t>
            </a:r>
            <a:br>
              <a:rPr lang="en-US" i="1" dirty="0">
                <a:latin typeface="Arial" panose="020B0604020202020204" pitchFamily="34" charset="0"/>
                <a:cs typeface="Arial" panose="020B0604020202020204" pitchFamily="34" charset="0"/>
              </a:rPr>
            </a:br>
            <a:r>
              <a:rPr lang="en-US" i="1" dirty="0">
                <a:latin typeface="Arial" panose="020B0604020202020204" pitchFamily="34" charset="0"/>
                <a:cs typeface="Arial" panose="020B0604020202020204" pitchFamily="34" charset="0"/>
              </a:rPr>
              <a:t>The testimony of the </a:t>
            </a:r>
            <a:r>
              <a:rPr lang="en-US" i="1" cap="small" dirty="0">
                <a:latin typeface="Arial" panose="020B0604020202020204" pitchFamily="34" charset="0"/>
                <a:cs typeface="Arial" panose="020B0604020202020204" pitchFamily="34" charset="0"/>
              </a:rPr>
              <a:t>Lord</a:t>
            </a:r>
            <a:r>
              <a:rPr lang="en-US" i="1" dirty="0">
                <a:latin typeface="Arial" panose="020B0604020202020204" pitchFamily="34" charset="0"/>
                <a:cs typeface="Arial" panose="020B0604020202020204" pitchFamily="34" charset="0"/>
              </a:rPr>
              <a:t> is sure, making wise the simple.</a:t>
            </a:r>
            <a:br>
              <a:rPr lang="en-US" i="1" dirty="0">
                <a:latin typeface="Arial" panose="020B0604020202020204" pitchFamily="34" charset="0"/>
                <a:cs typeface="Arial" panose="020B0604020202020204" pitchFamily="34" charset="0"/>
              </a:rPr>
            </a:br>
            <a:r>
              <a:rPr lang="en-US" b="1" i="1" baseline="30000" dirty="0">
                <a:latin typeface="Arial" panose="020B0604020202020204" pitchFamily="34" charset="0"/>
                <a:cs typeface="Arial" panose="020B0604020202020204" pitchFamily="34" charset="0"/>
              </a:rPr>
              <a:t>8 </a:t>
            </a:r>
            <a:r>
              <a:rPr lang="en-US" i="1" dirty="0">
                <a:latin typeface="Arial" panose="020B0604020202020204" pitchFamily="34" charset="0"/>
                <a:cs typeface="Arial" panose="020B0604020202020204" pitchFamily="34" charset="0"/>
              </a:rPr>
              <a:t>The precepts of the </a:t>
            </a:r>
            <a:r>
              <a:rPr lang="en-US" i="1" cap="small" dirty="0">
                <a:latin typeface="Arial" panose="020B0604020202020204" pitchFamily="34" charset="0"/>
                <a:cs typeface="Arial" panose="020B0604020202020204" pitchFamily="34" charset="0"/>
              </a:rPr>
              <a:t>Lord</a:t>
            </a:r>
            <a:r>
              <a:rPr lang="en-US" i="1" dirty="0">
                <a:latin typeface="Arial" panose="020B0604020202020204" pitchFamily="34" charset="0"/>
                <a:cs typeface="Arial" panose="020B0604020202020204" pitchFamily="34" charset="0"/>
              </a:rPr>
              <a:t> are right, rejoicing the heart;</a:t>
            </a:r>
            <a:br>
              <a:rPr lang="en-US" i="1" dirty="0">
                <a:latin typeface="Arial" panose="020B0604020202020204" pitchFamily="34" charset="0"/>
                <a:cs typeface="Arial" panose="020B0604020202020204" pitchFamily="34" charset="0"/>
              </a:rPr>
            </a:br>
            <a:r>
              <a:rPr lang="en-US" i="1" dirty="0">
                <a:latin typeface="Arial" panose="020B0604020202020204" pitchFamily="34" charset="0"/>
                <a:cs typeface="Arial" panose="020B0604020202020204" pitchFamily="34" charset="0"/>
              </a:rPr>
              <a:t>The commandment of the </a:t>
            </a:r>
            <a:r>
              <a:rPr lang="en-US" i="1" cap="small" dirty="0">
                <a:latin typeface="Arial" panose="020B0604020202020204" pitchFamily="34" charset="0"/>
                <a:cs typeface="Arial" panose="020B0604020202020204" pitchFamily="34" charset="0"/>
              </a:rPr>
              <a:t>Lord</a:t>
            </a:r>
            <a:r>
              <a:rPr lang="en-US" i="1" dirty="0">
                <a:latin typeface="Arial" panose="020B0604020202020204" pitchFamily="34" charset="0"/>
                <a:cs typeface="Arial" panose="020B0604020202020204" pitchFamily="34" charset="0"/>
              </a:rPr>
              <a:t> is pure, enlightening the eyes.</a:t>
            </a:r>
            <a:br>
              <a:rPr lang="en-US" i="1" dirty="0">
                <a:latin typeface="Arial" panose="020B0604020202020204" pitchFamily="34" charset="0"/>
                <a:cs typeface="Arial" panose="020B0604020202020204" pitchFamily="34" charset="0"/>
              </a:rPr>
            </a:br>
            <a:r>
              <a:rPr lang="en-US" b="1" i="1" baseline="30000" dirty="0">
                <a:latin typeface="Arial" panose="020B0604020202020204" pitchFamily="34" charset="0"/>
                <a:cs typeface="Arial" panose="020B0604020202020204" pitchFamily="34" charset="0"/>
              </a:rPr>
              <a:t>9 </a:t>
            </a:r>
            <a:r>
              <a:rPr lang="en-US" i="1" dirty="0">
                <a:latin typeface="Arial" panose="020B0604020202020204" pitchFamily="34" charset="0"/>
                <a:cs typeface="Arial" panose="020B0604020202020204" pitchFamily="34" charset="0"/>
              </a:rPr>
              <a:t>The fear of the </a:t>
            </a:r>
            <a:r>
              <a:rPr lang="en-US" i="1" cap="small" dirty="0">
                <a:latin typeface="Arial" panose="020B0604020202020204" pitchFamily="34" charset="0"/>
                <a:cs typeface="Arial" panose="020B0604020202020204" pitchFamily="34" charset="0"/>
              </a:rPr>
              <a:t>Lord</a:t>
            </a:r>
            <a:r>
              <a:rPr lang="en-US" i="1" dirty="0">
                <a:latin typeface="Arial" panose="020B0604020202020204" pitchFamily="34" charset="0"/>
                <a:cs typeface="Arial" panose="020B0604020202020204" pitchFamily="34" charset="0"/>
              </a:rPr>
              <a:t> is clean, enduring forever;</a:t>
            </a:r>
            <a:br>
              <a:rPr lang="en-US" i="1" dirty="0">
                <a:latin typeface="Arial" panose="020B0604020202020204" pitchFamily="34" charset="0"/>
                <a:cs typeface="Arial" panose="020B0604020202020204" pitchFamily="34" charset="0"/>
              </a:rPr>
            </a:br>
            <a:r>
              <a:rPr lang="en-US" i="1" dirty="0">
                <a:latin typeface="Arial" panose="020B0604020202020204" pitchFamily="34" charset="0"/>
                <a:cs typeface="Arial" panose="020B0604020202020204" pitchFamily="34" charset="0"/>
              </a:rPr>
              <a:t>The judgments of the </a:t>
            </a:r>
            <a:r>
              <a:rPr lang="en-US" i="1" cap="small" dirty="0">
                <a:latin typeface="Arial" panose="020B0604020202020204" pitchFamily="34" charset="0"/>
                <a:cs typeface="Arial" panose="020B0604020202020204" pitchFamily="34" charset="0"/>
              </a:rPr>
              <a:t>Lord</a:t>
            </a:r>
            <a:r>
              <a:rPr lang="en-US" i="1" dirty="0">
                <a:latin typeface="Arial" panose="020B0604020202020204" pitchFamily="34" charset="0"/>
                <a:cs typeface="Arial" panose="020B0604020202020204" pitchFamily="34" charset="0"/>
              </a:rPr>
              <a:t> are true; they are righteous altogether.</a:t>
            </a:r>
            <a:br>
              <a:rPr lang="en-US" i="1" dirty="0">
                <a:latin typeface="Arial" panose="020B0604020202020204" pitchFamily="34" charset="0"/>
                <a:cs typeface="Arial" panose="020B0604020202020204" pitchFamily="34" charset="0"/>
              </a:rPr>
            </a:br>
            <a:r>
              <a:rPr lang="en-US" b="1" i="1" baseline="30000" dirty="0">
                <a:latin typeface="Arial" panose="020B0604020202020204" pitchFamily="34" charset="0"/>
                <a:cs typeface="Arial" panose="020B0604020202020204" pitchFamily="34" charset="0"/>
              </a:rPr>
              <a:t>10 </a:t>
            </a:r>
            <a:r>
              <a:rPr lang="en-US" i="1" dirty="0">
                <a:latin typeface="Arial" panose="020B0604020202020204" pitchFamily="34" charset="0"/>
                <a:cs typeface="Arial" panose="020B0604020202020204" pitchFamily="34" charset="0"/>
              </a:rPr>
              <a:t>They are more desirable than gold, yes, than much fine gold;</a:t>
            </a:r>
            <a:br>
              <a:rPr lang="en-US" i="1" dirty="0">
                <a:latin typeface="Arial" panose="020B0604020202020204" pitchFamily="34" charset="0"/>
                <a:cs typeface="Arial" panose="020B0604020202020204" pitchFamily="34" charset="0"/>
              </a:rPr>
            </a:br>
            <a:r>
              <a:rPr lang="en-US" i="1" dirty="0">
                <a:latin typeface="Arial" panose="020B0604020202020204" pitchFamily="34" charset="0"/>
                <a:cs typeface="Arial" panose="020B0604020202020204" pitchFamily="34" charset="0"/>
              </a:rPr>
              <a:t>Sweeter also than honey and the drippings of the honeycomb.</a:t>
            </a:r>
            <a:br>
              <a:rPr lang="en-US" i="1" dirty="0">
                <a:latin typeface="Arial" panose="020B0604020202020204" pitchFamily="34" charset="0"/>
                <a:cs typeface="Arial" panose="020B0604020202020204" pitchFamily="34" charset="0"/>
              </a:rPr>
            </a:br>
            <a:r>
              <a:rPr lang="en-US" b="1" i="1" baseline="30000" dirty="0">
                <a:latin typeface="Arial" panose="020B0604020202020204" pitchFamily="34" charset="0"/>
                <a:cs typeface="Arial" panose="020B0604020202020204" pitchFamily="34" charset="0"/>
              </a:rPr>
              <a:t>11 </a:t>
            </a:r>
            <a:r>
              <a:rPr lang="en-US" i="1" dirty="0">
                <a:latin typeface="Arial" panose="020B0604020202020204" pitchFamily="34" charset="0"/>
                <a:cs typeface="Arial" panose="020B0604020202020204" pitchFamily="34" charset="0"/>
              </a:rPr>
              <a:t>Moreover, by them Your servant is warned; In keeping them there is great reward.</a:t>
            </a:r>
            <a:br>
              <a:rPr lang="en-US" i="1" dirty="0">
                <a:latin typeface="Arial" panose="020B0604020202020204" pitchFamily="34" charset="0"/>
                <a:cs typeface="Arial" panose="020B0604020202020204" pitchFamily="34" charset="0"/>
              </a:rPr>
            </a:br>
            <a:r>
              <a:rPr lang="en-US" b="1" i="1" baseline="30000" dirty="0">
                <a:latin typeface="Arial" panose="020B0604020202020204" pitchFamily="34" charset="0"/>
                <a:cs typeface="Arial" panose="020B0604020202020204" pitchFamily="34" charset="0"/>
              </a:rPr>
              <a:t>12 </a:t>
            </a:r>
            <a:r>
              <a:rPr lang="en-US" i="1" dirty="0">
                <a:latin typeface="Arial" panose="020B0604020202020204" pitchFamily="34" charset="0"/>
                <a:cs typeface="Arial" panose="020B0604020202020204" pitchFamily="34" charset="0"/>
              </a:rPr>
              <a:t>Who can discern his errors? Acquit me of hidden faults.</a:t>
            </a:r>
            <a:br>
              <a:rPr lang="en-US" i="1" dirty="0">
                <a:latin typeface="Arial" panose="020B0604020202020204" pitchFamily="34" charset="0"/>
                <a:cs typeface="Arial" panose="020B0604020202020204" pitchFamily="34" charset="0"/>
              </a:rPr>
            </a:br>
            <a:r>
              <a:rPr lang="en-US" b="1" i="1" baseline="30000" dirty="0">
                <a:latin typeface="Arial" panose="020B0604020202020204" pitchFamily="34" charset="0"/>
                <a:cs typeface="Arial" panose="020B0604020202020204" pitchFamily="34" charset="0"/>
              </a:rPr>
              <a:t>13 </a:t>
            </a:r>
            <a:r>
              <a:rPr lang="en-US" i="1" dirty="0">
                <a:latin typeface="Arial" panose="020B0604020202020204" pitchFamily="34" charset="0"/>
                <a:cs typeface="Arial" panose="020B0604020202020204" pitchFamily="34" charset="0"/>
              </a:rPr>
              <a:t>Also keep back Your servant from presumptuous sins; Let them not rule over me;</a:t>
            </a:r>
            <a:br>
              <a:rPr lang="en-US" i="1" dirty="0">
                <a:latin typeface="Arial" panose="020B0604020202020204" pitchFamily="34" charset="0"/>
                <a:cs typeface="Arial" panose="020B0604020202020204" pitchFamily="34" charset="0"/>
              </a:rPr>
            </a:br>
            <a:r>
              <a:rPr lang="en-US" i="1" dirty="0">
                <a:latin typeface="Arial" panose="020B0604020202020204" pitchFamily="34" charset="0"/>
                <a:cs typeface="Arial" panose="020B0604020202020204" pitchFamily="34" charset="0"/>
              </a:rPr>
              <a:t>Then I will be blameless, And I shall be acquitted of great transgression.</a:t>
            </a:r>
            <a:br>
              <a:rPr lang="en-US" i="1" dirty="0">
                <a:latin typeface="Arial" panose="020B0604020202020204" pitchFamily="34" charset="0"/>
                <a:cs typeface="Arial" panose="020B0604020202020204" pitchFamily="34" charset="0"/>
              </a:rPr>
            </a:br>
            <a:r>
              <a:rPr lang="en-US" b="1" i="1" baseline="30000" dirty="0">
                <a:latin typeface="Arial" panose="020B0604020202020204" pitchFamily="34" charset="0"/>
                <a:cs typeface="Arial" panose="020B0604020202020204" pitchFamily="34" charset="0"/>
              </a:rPr>
              <a:t>14 </a:t>
            </a:r>
            <a:r>
              <a:rPr lang="en-US" i="1" dirty="0">
                <a:latin typeface="Arial" panose="020B0604020202020204" pitchFamily="34" charset="0"/>
                <a:cs typeface="Arial" panose="020B0604020202020204" pitchFamily="34" charset="0"/>
              </a:rPr>
              <a:t>Let the words of my mouth and the meditation of my heart</a:t>
            </a:r>
            <a:br>
              <a:rPr lang="en-US" i="1" dirty="0">
                <a:latin typeface="Arial" panose="020B0604020202020204" pitchFamily="34" charset="0"/>
                <a:cs typeface="Arial" panose="020B0604020202020204" pitchFamily="34" charset="0"/>
              </a:rPr>
            </a:br>
            <a:r>
              <a:rPr lang="en-US" i="1" dirty="0">
                <a:latin typeface="Arial" panose="020B0604020202020204" pitchFamily="34" charset="0"/>
                <a:cs typeface="Arial" panose="020B0604020202020204" pitchFamily="34" charset="0"/>
              </a:rPr>
              <a:t>Be acceptable in Your sight,</a:t>
            </a:r>
            <a:br>
              <a:rPr lang="en-US" i="1" dirty="0">
                <a:latin typeface="Arial" panose="020B0604020202020204" pitchFamily="34" charset="0"/>
                <a:cs typeface="Arial" panose="020B0604020202020204" pitchFamily="34" charset="0"/>
              </a:rPr>
            </a:br>
            <a:r>
              <a:rPr lang="en-US" i="1" dirty="0">
                <a:latin typeface="Arial" panose="020B0604020202020204" pitchFamily="34" charset="0"/>
                <a:cs typeface="Arial" panose="020B0604020202020204" pitchFamily="34" charset="0"/>
              </a:rPr>
              <a:t>O </a:t>
            </a:r>
            <a:r>
              <a:rPr lang="en-US" i="1" cap="small" dirty="0">
                <a:latin typeface="Arial" panose="020B0604020202020204" pitchFamily="34" charset="0"/>
                <a:cs typeface="Arial" panose="020B0604020202020204" pitchFamily="34" charset="0"/>
              </a:rPr>
              <a:t>Lord</a:t>
            </a:r>
            <a:r>
              <a:rPr lang="en-US" i="1" dirty="0">
                <a:latin typeface="Arial" panose="020B0604020202020204" pitchFamily="34" charset="0"/>
                <a:cs typeface="Arial" panose="020B0604020202020204" pitchFamily="34" charset="0"/>
              </a:rPr>
              <a:t>, my rock and my Redeemer.</a:t>
            </a:r>
            <a:endParaRPr lang="en-US" b="1" i="1" baseline="30000" dirty="0">
              <a:latin typeface="Arial" panose="020B0604020202020204" pitchFamily="34" charset="0"/>
              <a:cs typeface="Arial" panose="020B0604020202020204" pitchFamily="34" charset="0"/>
            </a:endParaRPr>
          </a:p>
          <a:p>
            <a:endParaRPr lang="en-US" sz="2000" b="1" baseline="300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1700185" y="617974"/>
            <a:ext cx="6895174" cy="536494"/>
          </a:xfrm>
          <a:prstGeom prst="rect">
            <a:avLst/>
          </a:prstGeom>
        </p:spPr>
      </p:pic>
    </p:spTree>
    <p:extLst>
      <p:ext uri="{BB962C8B-B14F-4D97-AF65-F5344CB8AC3E}">
        <p14:creationId xmlns:p14="http://schemas.microsoft.com/office/powerpoint/2010/main" val="9991261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E841C9-345B-4FFB-8CD0-A0AA2980D7E4}"/>
              </a:ext>
            </a:extLst>
          </p:cNvPr>
          <p:cNvSpPr txBox="1"/>
          <p:nvPr/>
        </p:nvSpPr>
        <p:spPr>
          <a:xfrm>
            <a:off x="20030" y="1035317"/>
            <a:ext cx="9144000" cy="5652830"/>
          </a:xfrm>
          <a:prstGeom prst="rect">
            <a:avLst/>
          </a:prstGeom>
          <a:noFill/>
        </p:spPr>
        <p:txBody>
          <a:bodyPr wrap="square" rtlCol="0">
            <a:spAutoFit/>
          </a:bodyPr>
          <a:lstStyle/>
          <a:p>
            <a:pPr algn="ctr"/>
            <a:endParaRPr lang="en-US" sz="2000" b="1" u="sng" dirty="0">
              <a:latin typeface="Arial" panose="020B0604020202020204" pitchFamily="34" charset="0"/>
              <a:cs typeface="Arial" panose="020B0604020202020204" pitchFamily="34" charset="0"/>
            </a:endParaRPr>
          </a:p>
          <a:p>
            <a:pPr algn="ctr"/>
            <a:r>
              <a:rPr lang="en-US" sz="2000" b="1" u="sng" dirty="0">
                <a:latin typeface="Arial" panose="020B0604020202020204" pitchFamily="34" charset="0"/>
                <a:cs typeface="Arial" panose="020B0604020202020204" pitchFamily="34" charset="0"/>
              </a:rPr>
              <a:t>How do we minister to one another? </a:t>
            </a:r>
          </a:p>
          <a:p>
            <a:pPr algn="ctr"/>
            <a:endParaRPr lang="en-US" sz="2000" b="1" u="sng" dirty="0">
              <a:latin typeface="Arial" panose="020B0604020202020204" pitchFamily="34" charset="0"/>
              <a:cs typeface="Arial" panose="020B0604020202020204" pitchFamily="34" charset="0"/>
            </a:endParaRPr>
          </a:p>
          <a:p>
            <a:r>
              <a:rPr lang="en-US" sz="1600" b="1" u="sng" dirty="0">
                <a:latin typeface="Arial" panose="020B0604020202020204" pitchFamily="34" charset="0"/>
                <a:cs typeface="Arial" panose="020B0604020202020204" pitchFamily="34" charset="0"/>
              </a:rPr>
              <a:t>Authority and sufficiency of Scripture</a:t>
            </a:r>
          </a:p>
          <a:p>
            <a:endParaRPr lang="en-US" sz="1600" b="1" u="sng" dirty="0">
              <a:latin typeface="Arial" panose="020B0604020202020204" pitchFamily="34" charset="0"/>
              <a:cs typeface="Arial" panose="020B0604020202020204" pitchFamily="34" charset="0"/>
            </a:endParaRPr>
          </a:p>
          <a:p>
            <a:r>
              <a:rPr lang="en-US" sz="2400" b="1" i="1" baseline="30000" dirty="0">
                <a:latin typeface="Arial" panose="020B0604020202020204" pitchFamily="34" charset="0"/>
                <a:cs typeface="Arial" panose="020B0604020202020204" pitchFamily="34" charset="0"/>
              </a:rPr>
              <a:t>God’s Word is sufficient to meet every need of the human soul. </a:t>
            </a:r>
          </a:p>
          <a:p>
            <a:endParaRPr lang="en-US" sz="2400" b="1" i="1" baseline="30000" dirty="0">
              <a:latin typeface="Arial" panose="020B0604020202020204" pitchFamily="34" charset="0"/>
              <a:cs typeface="Arial" panose="020B0604020202020204" pitchFamily="34" charset="0"/>
            </a:endParaRPr>
          </a:p>
          <a:p>
            <a:r>
              <a:rPr lang="en-US" sz="2400" b="1" i="1" baseline="30000" dirty="0">
                <a:latin typeface="Arial" panose="020B0604020202020204" pitchFamily="34" charset="0"/>
                <a:cs typeface="Arial" panose="020B0604020202020204" pitchFamily="34" charset="0"/>
              </a:rPr>
              <a:t>Psalm 19:7-14 is the most comprehensive statement regarding the sufficiency of Scripture. It is an inspired statement about Scripture as a qualified guide for every situation. </a:t>
            </a:r>
          </a:p>
          <a:p>
            <a:endParaRPr lang="en-US" sz="2400" b="1" i="1" baseline="30000" dirty="0">
              <a:latin typeface="Arial" panose="020B0604020202020204" pitchFamily="34" charset="0"/>
              <a:cs typeface="Arial" panose="020B0604020202020204" pitchFamily="34" charset="0"/>
            </a:endParaRPr>
          </a:p>
          <a:p>
            <a:r>
              <a:rPr lang="en-US" sz="2400" b="1" i="1" baseline="30000" dirty="0">
                <a:latin typeface="Arial" panose="020B0604020202020204" pitchFamily="34" charset="0"/>
                <a:cs typeface="Arial" panose="020B0604020202020204" pitchFamily="34" charset="0"/>
              </a:rPr>
              <a:t>Scripture is comprehensive, containing everything necessary for one’s spiritual life. </a:t>
            </a:r>
          </a:p>
          <a:p>
            <a:r>
              <a:rPr lang="en-US" sz="2400" b="1" i="1" baseline="30000" dirty="0">
                <a:latin typeface="Arial" panose="020B0604020202020204" pitchFamily="34" charset="0"/>
                <a:cs typeface="Arial" panose="020B0604020202020204" pitchFamily="34" charset="0"/>
              </a:rPr>
              <a:t>Scripture is surer than a human experience that one may look to in proving God’s power and presence.</a:t>
            </a:r>
          </a:p>
          <a:p>
            <a:r>
              <a:rPr lang="en-US" sz="2400" b="1" i="1" baseline="30000" dirty="0">
                <a:latin typeface="Arial" panose="020B0604020202020204" pitchFamily="34" charset="0"/>
                <a:cs typeface="Arial" panose="020B0604020202020204" pitchFamily="34" charset="0"/>
              </a:rPr>
              <a:t>Scripture contains divine principles that are the best guide for character and conduct. </a:t>
            </a:r>
          </a:p>
          <a:p>
            <a:r>
              <a:rPr lang="en-US" sz="2400" b="1" i="1" baseline="30000" dirty="0">
                <a:latin typeface="Arial" panose="020B0604020202020204" pitchFamily="34" charset="0"/>
                <a:cs typeface="Arial" panose="020B0604020202020204" pitchFamily="34" charset="0"/>
              </a:rPr>
              <a:t>Scripture is lucid rather than mystifying so that it enlightens the eyes. </a:t>
            </a:r>
          </a:p>
          <a:p>
            <a:r>
              <a:rPr lang="en-US" sz="2400" b="1" i="1" baseline="30000" dirty="0">
                <a:latin typeface="Arial" panose="020B0604020202020204" pitchFamily="34" charset="0"/>
                <a:cs typeface="Arial" panose="020B0604020202020204" pitchFamily="34" charset="0"/>
              </a:rPr>
              <a:t>Scripture is void of any flaws and therefore lasts forever. </a:t>
            </a:r>
          </a:p>
          <a:p>
            <a:r>
              <a:rPr lang="en-US" sz="2400" b="1" i="1" baseline="30000" dirty="0">
                <a:latin typeface="Arial" panose="020B0604020202020204" pitchFamily="34" charset="0"/>
                <a:cs typeface="Arial" panose="020B0604020202020204" pitchFamily="34" charset="0"/>
              </a:rPr>
              <a:t>Scripture is true regarding all things that matter, making it capable of producing comprehensive righteousness. Because it meets every need in life, </a:t>
            </a:r>
          </a:p>
          <a:p>
            <a:r>
              <a:rPr lang="en-US" sz="2400" b="1" i="1" baseline="30000" dirty="0">
                <a:latin typeface="Arial" panose="020B0604020202020204" pitchFamily="34" charset="0"/>
                <a:cs typeface="Arial" panose="020B0604020202020204" pitchFamily="34" charset="0"/>
              </a:rPr>
              <a:t>Scripture is infinitely more precious than anything this world has to offer.</a:t>
            </a:r>
          </a:p>
          <a:p>
            <a:r>
              <a:rPr lang="en-US" sz="2400" b="1" baseline="30000" dirty="0">
                <a:latin typeface="Arial" panose="020B0604020202020204" pitchFamily="34" charset="0"/>
                <a:cs typeface="Arial" panose="020B0604020202020204" pitchFamily="34" charset="0"/>
              </a:rPr>
              <a:t>																</a:t>
            </a:r>
          </a:p>
          <a:p>
            <a:r>
              <a:rPr lang="en-US" sz="2400" b="1" baseline="30000" dirty="0">
                <a:latin typeface="Arial" panose="020B0604020202020204" pitchFamily="34" charset="0"/>
                <a:cs typeface="Arial" panose="020B0604020202020204" pitchFamily="34" charset="0"/>
              </a:rPr>
              <a:t>													(MacArthur)</a:t>
            </a:r>
          </a:p>
          <a:p>
            <a:endParaRPr lang="en-US" sz="2000" b="1" baseline="300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1124413" y="738187"/>
            <a:ext cx="6895174" cy="536494"/>
          </a:xfrm>
          <a:prstGeom prst="rect">
            <a:avLst/>
          </a:prstGeom>
        </p:spPr>
      </p:pic>
    </p:spTree>
    <p:extLst>
      <p:ext uri="{BB962C8B-B14F-4D97-AF65-F5344CB8AC3E}">
        <p14:creationId xmlns:p14="http://schemas.microsoft.com/office/powerpoint/2010/main" val="5283302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C2AEBB-9A5E-430E-9AC4-7995248C1300}"/>
              </a:ext>
            </a:extLst>
          </p:cNvPr>
          <p:cNvSpPr>
            <a:spLocks noGrp="1"/>
          </p:cNvSpPr>
          <p:nvPr>
            <p:ph type="dt" sz="half" idx="10"/>
          </p:nvPr>
        </p:nvSpPr>
        <p:spPr/>
        <p:txBody>
          <a:bodyPr/>
          <a:lstStyle/>
          <a:p>
            <a:r>
              <a:rPr lang="en-US"/>
              <a:t>Name, Copyright Information</a:t>
            </a:r>
          </a:p>
        </p:txBody>
      </p:sp>
      <p:sp>
        <p:nvSpPr>
          <p:cNvPr id="3" name="Rectangle 2">
            <a:extLst>
              <a:ext uri="{FF2B5EF4-FFF2-40B4-BE49-F238E27FC236}">
                <a16:creationId xmlns:a16="http://schemas.microsoft.com/office/drawing/2014/main" id="{C9FEA9AA-5505-4383-BEAB-8D6527A1AF5F}"/>
              </a:ext>
            </a:extLst>
          </p:cNvPr>
          <p:cNvSpPr/>
          <p:nvPr/>
        </p:nvSpPr>
        <p:spPr>
          <a:xfrm>
            <a:off x="2286000" y="1372767"/>
            <a:ext cx="4572000" cy="3231654"/>
          </a:xfrm>
          <a:prstGeom prst="rect">
            <a:avLst/>
          </a:prstGeom>
        </p:spPr>
        <p:txBody>
          <a:bodyPr>
            <a:spAutoFit/>
          </a:bodyPr>
          <a:lstStyle/>
          <a:p>
            <a:pPr algn="ctr"/>
            <a:r>
              <a:rPr lang="en-US" sz="2800" b="1" u="sng" dirty="0">
                <a:solidFill>
                  <a:srgbClr val="000000"/>
                </a:solidFill>
                <a:latin typeface="Arial" panose="020B0604020202020204" pitchFamily="34" charset="0"/>
              </a:rPr>
              <a:t>Authority of Scripture</a:t>
            </a:r>
          </a:p>
          <a:p>
            <a:endParaRPr lang="en-US" dirty="0">
              <a:solidFill>
                <a:srgbClr val="000000"/>
              </a:solidFill>
              <a:latin typeface="Arial" panose="020B0604020202020204" pitchFamily="34" charset="0"/>
            </a:endParaRPr>
          </a:p>
          <a:p>
            <a:endParaRPr lang="en-US" dirty="0">
              <a:solidFill>
                <a:srgbClr val="000000"/>
              </a:solidFill>
              <a:latin typeface="Arial" panose="020B0604020202020204" pitchFamily="34" charset="0"/>
            </a:endParaRPr>
          </a:p>
          <a:p>
            <a:r>
              <a:rPr lang="en-US" sz="2000" dirty="0">
                <a:solidFill>
                  <a:srgbClr val="000000"/>
                </a:solidFill>
                <a:latin typeface="Arial" panose="020B0604020202020204" pitchFamily="34" charset="0"/>
              </a:rPr>
              <a:t>1. Scripture is the Word of God and,</a:t>
            </a:r>
          </a:p>
          <a:p>
            <a:endParaRPr lang="en-US" sz="2000" dirty="0">
              <a:solidFill>
                <a:srgbClr val="000000"/>
              </a:solidFill>
              <a:latin typeface="Arial" panose="020B0604020202020204" pitchFamily="34" charset="0"/>
            </a:endParaRPr>
          </a:p>
          <a:p>
            <a:r>
              <a:rPr lang="en-US" sz="2000" dirty="0">
                <a:solidFill>
                  <a:srgbClr val="000000"/>
                </a:solidFill>
                <a:latin typeface="Arial" panose="020B0604020202020204" pitchFamily="34" charset="0"/>
              </a:rPr>
              <a:t>2. God is the Ultimate Authority, so</a:t>
            </a:r>
          </a:p>
          <a:p>
            <a:endParaRPr lang="en-US" sz="2000" dirty="0">
              <a:solidFill>
                <a:srgbClr val="000000"/>
              </a:solidFill>
              <a:latin typeface="Arial" panose="020B0604020202020204" pitchFamily="34" charset="0"/>
            </a:endParaRPr>
          </a:p>
          <a:p>
            <a:r>
              <a:rPr lang="en-US" sz="2000" dirty="0">
                <a:solidFill>
                  <a:srgbClr val="000000"/>
                </a:solidFill>
                <a:latin typeface="Arial" panose="020B0604020202020204" pitchFamily="34" charset="0"/>
              </a:rPr>
              <a:t>3. The words of God are authoritative.</a:t>
            </a:r>
          </a:p>
          <a:p>
            <a:endParaRPr lang="en-US" sz="2000" dirty="0">
              <a:solidFill>
                <a:srgbClr val="000000"/>
              </a:solidFill>
              <a:latin typeface="Arial" panose="020B0604020202020204" pitchFamily="34" charset="0"/>
            </a:endParaRPr>
          </a:p>
          <a:p>
            <a:r>
              <a:rPr lang="en-US" sz="2000" dirty="0">
                <a:solidFill>
                  <a:srgbClr val="000000"/>
                </a:solidFill>
                <a:latin typeface="Arial" panose="020B0604020202020204" pitchFamily="34" charset="0"/>
              </a:rPr>
              <a:t>Conclusion: Scripture is authoritative.</a:t>
            </a:r>
            <a:endParaRPr lang="en-US" sz="2000" dirty="0"/>
          </a:p>
        </p:txBody>
      </p:sp>
    </p:spTree>
    <p:extLst>
      <p:ext uri="{BB962C8B-B14F-4D97-AF65-F5344CB8AC3E}">
        <p14:creationId xmlns:p14="http://schemas.microsoft.com/office/powerpoint/2010/main" val="4932968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5824" y="2620509"/>
            <a:ext cx="8912352" cy="3785652"/>
          </a:xfrm>
          <a:prstGeom prst="rect">
            <a:avLst/>
          </a:prstGeom>
        </p:spPr>
        <p:txBody>
          <a:bodyPr wrap="square">
            <a:spAutoFit/>
          </a:bodyPr>
          <a:lstStyle/>
          <a:p>
            <a:endParaRPr lang="en-US" sz="1400" b="1" u="sng" dirty="0">
              <a:latin typeface="Arial" panose="020B0604020202020204" pitchFamily="34" charset="0"/>
              <a:cs typeface="Arial" panose="020B0604020202020204" pitchFamily="34" charset="0"/>
            </a:endParaRPr>
          </a:p>
          <a:p>
            <a:r>
              <a:rPr lang="en-US" sz="1600" b="1" u="sng" dirty="0">
                <a:latin typeface="Arial" panose="020B0604020202020204" pitchFamily="34" charset="0"/>
                <a:cs typeface="Arial" panose="020B0604020202020204" pitchFamily="34" charset="0"/>
              </a:rPr>
              <a:t>2 Timothy 3:16-17</a:t>
            </a:r>
            <a:r>
              <a:rPr lang="en-US" sz="1600" b="1" dirty="0">
                <a:latin typeface="Arial" panose="020B0604020202020204" pitchFamily="34" charset="0"/>
                <a:cs typeface="Arial" panose="020B0604020202020204" pitchFamily="34" charset="0"/>
              </a:rPr>
              <a:t> - </a:t>
            </a:r>
            <a:r>
              <a:rPr lang="en-US" sz="1600" i="1" baseline="30000" dirty="0">
                <a:latin typeface="Arial" panose="020B0604020202020204" pitchFamily="34" charset="0"/>
                <a:cs typeface="Arial" panose="020B0604020202020204" pitchFamily="34" charset="0"/>
              </a:rPr>
              <a:t>16 </a:t>
            </a:r>
            <a:r>
              <a:rPr lang="en-US" sz="1600" i="1" dirty="0">
                <a:latin typeface="Arial" panose="020B0604020202020204" pitchFamily="34" charset="0"/>
                <a:cs typeface="Arial" panose="020B0604020202020204" pitchFamily="34" charset="0"/>
              </a:rPr>
              <a:t>All Scripture is inspired by God and profitable for teaching, for reproof, for correction, for training in righteousness; </a:t>
            </a:r>
            <a:r>
              <a:rPr lang="en-US" sz="1600" i="1" baseline="30000" dirty="0">
                <a:latin typeface="Arial" panose="020B0604020202020204" pitchFamily="34" charset="0"/>
                <a:cs typeface="Arial" panose="020B0604020202020204" pitchFamily="34" charset="0"/>
              </a:rPr>
              <a:t>17 </a:t>
            </a:r>
            <a:r>
              <a:rPr lang="en-US" sz="1600" i="1" dirty="0">
                <a:latin typeface="Arial" panose="020B0604020202020204" pitchFamily="34" charset="0"/>
                <a:cs typeface="Arial" panose="020B0604020202020204" pitchFamily="34" charset="0"/>
              </a:rPr>
              <a:t>so that the man of God may be adequate, equipped for every good work. </a:t>
            </a:r>
          </a:p>
          <a:p>
            <a:endParaRPr lang="en-US" sz="1600" b="1" i="1" u="sng" dirty="0">
              <a:latin typeface="Arial" panose="020B0604020202020204" pitchFamily="34" charset="0"/>
              <a:cs typeface="Arial" panose="020B0604020202020204" pitchFamily="34" charset="0"/>
            </a:endParaRPr>
          </a:p>
          <a:p>
            <a:r>
              <a:rPr lang="en-US" sz="1600" dirty="0"/>
              <a:t>-  </a:t>
            </a:r>
            <a:r>
              <a:rPr lang="en-US" sz="1600" b="1" dirty="0"/>
              <a:t>Teach</a:t>
            </a:r>
          </a:p>
          <a:p>
            <a:pPr marL="285750" indent="-285750">
              <a:buFontTx/>
              <a:buChar char="-"/>
            </a:pPr>
            <a:r>
              <a:rPr lang="en-US" sz="1600" b="1" dirty="0"/>
              <a:t>Reproof</a:t>
            </a:r>
          </a:p>
          <a:p>
            <a:pPr marL="285750" indent="-285750">
              <a:buFontTx/>
              <a:buChar char="-"/>
            </a:pPr>
            <a:r>
              <a:rPr lang="en-US" sz="1600" b="1" dirty="0"/>
              <a:t>Correction</a:t>
            </a:r>
          </a:p>
          <a:p>
            <a:pPr marL="285750" indent="-285750">
              <a:buFontTx/>
              <a:buChar char="-"/>
            </a:pPr>
            <a:r>
              <a:rPr lang="en-US" sz="1600" b="1" dirty="0"/>
              <a:t>Training in Righteousness</a:t>
            </a:r>
          </a:p>
          <a:p>
            <a:endParaRPr lang="en-US" sz="1400" dirty="0"/>
          </a:p>
          <a:p>
            <a:endParaRPr lang="en-US" sz="1400" b="1" i="1" dirty="0">
              <a:latin typeface="Arial" panose="020B0604020202020204" pitchFamily="34" charset="0"/>
              <a:cs typeface="Arial" panose="020B0604020202020204" pitchFamily="34" charset="0"/>
            </a:endParaRPr>
          </a:p>
          <a:p>
            <a:endParaRPr lang="en-US" sz="1400" b="1" i="1" u="sng" dirty="0">
              <a:latin typeface="Arial" panose="020B0604020202020204" pitchFamily="34" charset="0"/>
              <a:cs typeface="Arial" panose="020B0604020202020204" pitchFamily="34" charset="0"/>
            </a:endParaRPr>
          </a:p>
          <a:p>
            <a:endParaRPr lang="en-US" sz="1400" b="1" i="1" u="sng"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p:txBody>
      </p:sp>
      <p:sp>
        <p:nvSpPr>
          <p:cNvPr id="4" name="Rectangle 3"/>
          <p:cNvSpPr/>
          <p:nvPr/>
        </p:nvSpPr>
        <p:spPr>
          <a:xfrm>
            <a:off x="473991" y="1685892"/>
            <a:ext cx="7471063" cy="618118"/>
          </a:xfrm>
          <a:prstGeom prst="rect">
            <a:avLst/>
          </a:prstGeom>
        </p:spPr>
        <p:txBody>
          <a:bodyPr wrap="square">
            <a:spAutoFit/>
          </a:bodyPr>
          <a:lstStyle/>
          <a:p>
            <a:pPr fontAlgn="base">
              <a:lnSpc>
                <a:spcPts val="4050"/>
              </a:lnSpc>
            </a:pPr>
            <a:r>
              <a:rPr lang="en-US" sz="2400" b="1" u="sng" kern="1800" spc="-7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Four Purposes of Scripture When Counseling Others</a:t>
            </a:r>
            <a:endParaRPr lang="en-US" sz="2400" b="1" u="sng"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1397798" y="831514"/>
            <a:ext cx="6901270" cy="536494"/>
          </a:xfrm>
          <a:prstGeom prst="rect">
            <a:avLst/>
          </a:prstGeom>
        </p:spPr>
      </p:pic>
    </p:spTree>
    <p:extLst>
      <p:ext uri="{BB962C8B-B14F-4D97-AF65-F5344CB8AC3E}">
        <p14:creationId xmlns:p14="http://schemas.microsoft.com/office/powerpoint/2010/main" val="28872447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1648" y="1365495"/>
            <a:ext cx="8912352" cy="6494085"/>
          </a:xfrm>
          <a:prstGeom prst="rect">
            <a:avLst/>
          </a:prstGeom>
        </p:spPr>
        <p:txBody>
          <a:bodyPr wrap="square">
            <a:spAutoFit/>
          </a:bodyPr>
          <a:lstStyle/>
          <a:p>
            <a:endParaRPr lang="en-US" sz="1600" b="1" u="sng" dirty="0">
              <a:latin typeface="Arial" panose="020B0604020202020204" pitchFamily="34" charset="0"/>
              <a:cs typeface="Arial" panose="020B0604020202020204" pitchFamily="34" charset="0"/>
            </a:endParaRPr>
          </a:p>
          <a:p>
            <a:r>
              <a:rPr lang="en-US" sz="1600" b="1" u="sng" dirty="0">
                <a:latin typeface="Arial" panose="020B0604020202020204" pitchFamily="34" charset="0"/>
                <a:cs typeface="Arial" panose="020B0604020202020204" pitchFamily="34" charset="0"/>
              </a:rPr>
              <a:t>2 Timothy 3:16-17</a:t>
            </a:r>
            <a:r>
              <a:rPr lang="en-US" sz="1600" b="1" dirty="0">
                <a:latin typeface="Arial" panose="020B0604020202020204" pitchFamily="34" charset="0"/>
                <a:cs typeface="Arial" panose="020B0604020202020204" pitchFamily="34" charset="0"/>
              </a:rPr>
              <a:t> - </a:t>
            </a:r>
            <a:r>
              <a:rPr lang="en-US" sz="1600" i="1" dirty="0">
                <a:latin typeface="Arial" panose="020B0604020202020204" pitchFamily="34" charset="0"/>
                <a:cs typeface="Arial" panose="020B0604020202020204" pitchFamily="34" charset="0"/>
              </a:rPr>
              <a:t>All Scripture is inspired by God and profitable for teaching, for reproof, for correction, for training in righteousness; so that the man of God may be adequate, equipped for every good work. </a:t>
            </a:r>
          </a:p>
          <a:p>
            <a:endParaRPr lang="en-US" sz="1600" b="1" i="1" u="sng" dirty="0">
              <a:latin typeface="Arial" panose="020B0604020202020204" pitchFamily="34" charset="0"/>
              <a:cs typeface="Arial" panose="020B0604020202020204" pitchFamily="34" charset="0"/>
            </a:endParaRPr>
          </a:p>
          <a:p>
            <a:r>
              <a:rPr lang="en-US" sz="1600" b="1" dirty="0">
                <a:latin typeface="Arial" panose="020B0604020202020204" pitchFamily="34" charset="0"/>
                <a:cs typeface="Arial" panose="020B0604020202020204" pitchFamily="34" charset="0"/>
              </a:rPr>
              <a:t>Every time God’s Word is used it is profitable for:</a:t>
            </a:r>
          </a:p>
          <a:p>
            <a:endParaRPr lang="en-US" sz="1600" b="1" dirty="0">
              <a:latin typeface="Arial" panose="020B0604020202020204" pitchFamily="34" charset="0"/>
              <a:cs typeface="Arial" panose="020B0604020202020204" pitchFamily="34" charset="0"/>
            </a:endParaRPr>
          </a:p>
          <a:p>
            <a:r>
              <a:rPr lang="en-US" sz="1600" b="1" dirty="0">
                <a:latin typeface="Arial" panose="020B0604020202020204" pitchFamily="34" charset="0"/>
                <a:cs typeface="Arial" panose="020B0604020202020204" pitchFamily="34" charset="0"/>
              </a:rPr>
              <a:t>Teaching:  </a:t>
            </a:r>
            <a:r>
              <a:rPr lang="en-US" sz="1600" dirty="0">
                <a:latin typeface="Arial" panose="020B0604020202020204" pitchFamily="34" charset="0"/>
                <a:cs typeface="Arial" panose="020B0604020202020204" pitchFamily="34" charset="0"/>
              </a:rPr>
              <a:t>The Bible teaches comprehensive truths about God, people, sin and its effects, and the hope that is found in Christ. Scripture equips people with an accurate and complete framework for rightly understanding all of human life before God. In a culture filled with competing truth claims and alternative narratives for understanding our lives, biblical counselors instruct counselees with God’s Word so that they can know and believe what is true.</a:t>
            </a:r>
          </a:p>
          <a:p>
            <a:endParaRPr lang="en-US" sz="1600" b="1" dirty="0">
              <a:latin typeface="Arial" panose="020B0604020202020204" pitchFamily="34" charset="0"/>
              <a:cs typeface="Arial" panose="020B0604020202020204" pitchFamily="34" charset="0"/>
            </a:endParaRPr>
          </a:p>
          <a:p>
            <a:r>
              <a:rPr lang="en-US" sz="1600" b="1" dirty="0">
                <a:latin typeface="Arial" panose="020B0604020202020204" pitchFamily="34" charset="0"/>
                <a:cs typeface="Arial" panose="020B0604020202020204" pitchFamily="34" charset="0"/>
              </a:rPr>
              <a:t>Reproof: </a:t>
            </a:r>
            <a:r>
              <a:rPr lang="en-US" sz="1600" dirty="0">
                <a:latin typeface="Arial" panose="020B0604020202020204" pitchFamily="34" charset="0"/>
                <a:cs typeface="Arial" panose="020B0604020202020204" pitchFamily="34" charset="0"/>
              </a:rPr>
              <a:t>God’s Word is useful for exposing wrongly held beliefs in one’s life. In response to the snare of wrongly-held beliefs in one’s life, biblical counselors use Scripture to help their counselees through loving and gentle rebuke, so that they might repent of believing what is false and embrace what is true about God and His gospel.</a:t>
            </a: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endParaRPr lang="en-US" sz="1600" b="1" i="1" dirty="0">
              <a:latin typeface="Arial" panose="020B0604020202020204" pitchFamily="34" charset="0"/>
              <a:cs typeface="Arial" panose="020B0604020202020204" pitchFamily="34" charset="0"/>
            </a:endParaRPr>
          </a:p>
          <a:p>
            <a:endParaRPr lang="en-US" sz="1600" b="1" i="1" u="sng" dirty="0">
              <a:latin typeface="Arial" panose="020B0604020202020204" pitchFamily="34" charset="0"/>
              <a:cs typeface="Arial" panose="020B0604020202020204" pitchFamily="34" charset="0"/>
            </a:endParaRPr>
          </a:p>
          <a:p>
            <a:endParaRPr lang="en-US" sz="1600" b="1" i="1" u="sng"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p:txBody>
      </p:sp>
      <p:sp>
        <p:nvSpPr>
          <p:cNvPr id="4" name="Rectangle 3"/>
          <p:cNvSpPr/>
          <p:nvPr/>
        </p:nvSpPr>
        <p:spPr>
          <a:xfrm>
            <a:off x="1086715" y="747377"/>
            <a:ext cx="7471063" cy="618118"/>
          </a:xfrm>
          <a:prstGeom prst="rect">
            <a:avLst/>
          </a:prstGeom>
        </p:spPr>
        <p:txBody>
          <a:bodyPr wrap="square">
            <a:spAutoFit/>
          </a:bodyPr>
          <a:lstStyle/>
          <a:p>
            <a:pPr fontAlgn="base">
              <a:lnSpc>
                <a:spcPts val="4050"/>
              </a:lnSpc>
            </a:pPr>
            <a:r>
              <a:rPr lang="en-US" sz="2400" b="1" u="sng" kern="1800" spc="-7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Four Purposes of Scripture When Counseling Others</a:t>
            </a:r>
            <a:endParaRPr lang="en-US" sz="2400" b="1" u="sng"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C:\Users\kevin.c.lee\Desktop\untitled.png">
            <a:extLst>
              <a:ext uri="{FF2B5EF4-FFF2-40B4-BE49-F238E27FC236}">
                <a16:creationId xmlns:a16="http://schemas.microsoft.com/office/drawing/2014/main" id="{A68B9F67-8150-4C4E-9C95-B2D85760055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1828" y="35664"/>
            <a:ext cx="2009775" cy="685800"/>
          </a:xfrm>
          <a:prstGeom prst="rect">
            <a:avLst/>
          </a:prstGeom>
          <a:noFill/>
          <a:ln>
            <a:noFill/>
          </a:ln>
        </p:spPr>
      </p:pic>
      <p:pic>
        <p:nvPicPr>
          <p:cNvPr id="2" name="Picture 1"/>
          <p:cNvPicPr>
            <a:picLocks noChangeAspect="1"/>
          </p:cNvPicPr>
          <p:nvPr/>
        </p:nvPicPr>
        <p:blipFill>
          <a:blip r:embed="rId3"/>
          <a:stretch>
            <a:fillRect/>
          </a:stretch>
        </p:blipFill>
        <p:spPr>
          <a:xfrm>
            <a:off x="2242730" y="110317"/>
            <a:ext cx="6901270" cy="536494"/>
          </a:xfrm>
          <a:prstGeom prst="rect">
            <a:avLst/>
          </a:prstGeom>
        </p:spPr>
      </p:pic>
    </p:spTree>
    <p:extLst>
      <p:ext uri="{BB962C8B-B14F-4D97-AF65-F5344CB8AC3E}">
        <p14:creationId xmlns:p14="http://schemas.microsoft.com/office/powerpoint/2010/main" val="35459116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5824" y="1810464"/>
            <a:ext cx="8912352" cy="5047536"/>
          </a:xfrm>
          <a:prstGeom prst="rect">
            <a:avLst/>
          </a:prstGeom>
        </p:spPr>
        <p:txBody>
          <a:bodyPr wrap="square">
            <a:spAutoFit/>
          </a:bodyPr>
          <a:lstStyle/>
          <a:p>
            <a:endParaRPr lang="en-US" sz="1400" b="1" u="sng" dirty="0">
              <a:latin typeface="Arial" panose="020B0604020202020204" pitchFamily="34" charset="0"/>
              <a:cs typeface="Arial" panose="020B0604020202020204" pitchFamily="34" charset="0"/>
            </a:endParaRPr>
          </a:p>
          <a:p>
            <a:r>
              <a:rPr lang="en-US" sz="1400" b="1" u="sng" dirty="0">
                <a:latin typeface="Arial" panose="020B0604020202020204" pitchFamily="34" charset="0"/>
                <a:cs typeface="Arial" panose="020B0604020202020204" pitchFamily="34" charset="0"/>
              </a:rPr>
              <a:t>2 Timothy 3:16-17</a:t>
            </a:r>
            <a:r>
              <a:rPr lang="en-US" sz="1400" b="1" dirty="0">
                <a:latin typeface="Arial" panose="020B0604020202020204" pitchFamily="34" charset="0"/>
                <a:cs typeface="Arial" panose="020B0604020202020204" pitchFamily="34" charset="0"/>
              </a:rPr>
              <a:t> - </a:t>
            </a:r>
            <a:r>
              <a:rPr lang="en-US" sz="1400" i="1" dirty="0">
                <a:latin typeface="Arial" panose="020B0604020202020204" pitchFamily="34" charset="0"/>
                <a:cs typeface="Arial" panose="020B0604020202020204" pitchFamily="34" charset="0"/>
              </a:rPr>
              <a:t>All Scripture is inspired by God and profitable for teaching, for reproof, for correction, for training in righteousness; so that the man of God may be adequate, equipped for every good work. </a:t>
            </a:r>
          </a:p>
          <a:p>
            <a:endParaRPr lang="en-US" sz="1400" b="1" i="1" u="sng"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Every time God’s Word is used it is profitable for:</a:t>
            </a:r>
          </a:p>
          <a:p>
            <a:endParaRPr lang="en-US" sz="1400" b="1"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Correction: </a:t>
            </a:r>
            <a:r>
              <a:rPr lang="en-US" sz="1400" dirty="0">
                <a:latin typeface="Arial" panose="020B0604020202020204" pitchFamily="34" charset="0"/>
                <a:cs typeface="Arial" panose="020B0604020202020204" pitchFamily="34" charset="0"/>
              </a:rPr>
              <a:t>Whereas the preceding purpose relates to wrongly held beliefs in our inner person, “to correct” refers to confronting and correcting sinful behavior expressed externally in one’s life. Biblical counselors use Scripture in this way as well, not only to help rescue their counselees from wrong belief but also to demonstrate how our actions reflect the true motivations of our hearts.</a:t>
            </a:r>
          </a:p>
          <a:p>
            <a:endParaRPr lang="en-US" sz="1400" b="1"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Training in Righteousness: </a:t>
            </a:r>
            <a:r>
              <a:rPr lang="en-US" sz="1400" dirty="0">
                <a:latin typeface="Arial" panose="020B0604020202020204" pitchFamily="34" charset="0"/>
                <a:cs typeface="Arial" panose="020B0604020202020204" pitchFamily="34" charset="0"/>
              </a:rPr>
              <a:t>Scripture’s usefulness refers not only to growth in the knowledge of God but to the pursuit of godliness and a transformed life. God uses His Word to train us, teaching us what it is like to follow Jesus in daily life so that we will learn to observe all that He has commanded (Matt. 28:20). biblical counselors help their counselees move toward the goal of Christlikeness so that they will not only know what is true but that their lives would reflect this truth as well.</a:t>
            </a:r>
          </a:p>
          <a:p>
            <a:endParaRPr lang="en-US" sz="1400" dirty="0">
              <a:latin typeface="Arial" panose="020B0604020202020204" pitchFamily="34" charset="0"/>
              <a:cs typeface="Arial" panose="020B0604020202020204" pitchFamily="34" charset="0"/>
            </a:endParaRPr>
          </a:p>
          <a:p>
            <a:endParaRPr lang="en-US" sz="1400" b="1" i="1" dirty="0">
              <a:latin typeface="Arial" panose="020B0604020202020204" pitchFamily="34" charset="0"/>
              <a:cs typeface="Arial" panose="020B0604020202020204" pitchFamily="34" charset="0"/>
            </a:endParaRPr>
          </a:p>
          <a:p>
            <a:endParaRPr lang="en-US" sz="1400" b="1" i="1" u="sng" dirty="0">
              <a:latin typeface="Arial" panose="020B0604020202020204" pitchFamily="34" charset="0"/>
              <a:cs typeface="Arial" panose="020B0604020202020204" pitchFamily="34" charset="0"/>
            </a:endParaRPr>
          </a:p>
          <a:p>
            <a:endParaRPr lang="en-US" sz="1400" b="1" i="1" u="sng"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p:txBody>
      </p:sp>
      <p:sp>
        <p:nvSpPr>
          <p:cNvPr id="4" name="Rectangle 3"/>
          <p:cNvSpPr/>
          <p:nvPr/>
        </p:nvSpPr>
        <p:spPr>
          <a:xfrm>
            <a:off x="836468" y="861527"/>
            <a:ext cx="7471063" cy="618118"/>
          </a:xfrm>
          <a:prstGeom prst="rect">
            <a:avLst/>
          </a:prstGeom>
        </p:spPr>
        <p:txBody>
          <a:bodyPr wrap="square">
            <a:spAutoFit/>
          </a:bodyPr>
          <a:lstStyle/>
          <a:p>
            <a:pPr fontAlgn="base">
              <a:lnSpc>
                <a:spcPts val="4050"/>
              </a:lnSpc>
            </a:pPr>
            <a:r>
              <a:rPr lang="en-US" sz="2400" b="1" u="sng" kern="1800" spc="-7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Four Purposes of Scripture When Counseling Others</a:t>
            </a:r>
            <a:endParaRPr lang="en-US" sz="2400" b="1" u="sng"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2242730" y="159624"/>
            <a:ext cx="6901270" cy="536494"/>
          </a:xfrm>
          <a:prstGeom prst="rect">
            <a:avLst/>
          </a:prstGeom>
        </p:spPr>
      </p:pic>
    </p:spTree>
    <p:extLst>
      <p:ext uri="{BB962C8B-B14F-4D97-AF65-F5344CB8AC3E}">
        <p14:creationId xmlns:p14="http://schemas.microsoft.com/office/powerpoint/2010/main" val="31713425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1648" y="1645550"/>
            <a:ext cx="8912352" cy="5170646"/>
          </a:xfrm>
          <a:prstGeom prst="rect">
            <a:avLst/>
          </a:prstGeom>
        </p:spPr>
        <p:txBody>
          <a:bodyPr wrap="square">
            <a:spAutoFit/>
          </a:bodyPr>
          <a:lstStyle/>
          <a:p>
            <a:endParaRPr lang="en-US" sz="1400" b="1" u="sng" dirty="0">
              <a:latin typeface="Arial" panose="020B0604020202020204" pitchFamily="34" charset="0"/>
              <a:cs typeface="Arial" panose="020B0604020202020204" pitchFamily="34" charset="0"/>
            </a:endParaRPr>
          </a:p>
          <a:p>
            <a:r>
              <a:rPr lang="en-US" sz="1400" b="1" u="sng" dirty="0">
                <a:latin typeface="Arial" panose="020B0604020202020204" pitchFamily="34" charset="0"/>
                <a:cs typeface="Arial" panose="020B0604020202020204" pitchFamily="34" charset="0"/>
              </a:rPr>
              <a:t>2 Timothy 3:16-17</a:t>
            </a:r>
            <a:r>
              <a:rPr lang="en-US" sz="1400" b="1" dirty="0">
                <a:latin typeface="Arial" panose="020B0604020202020204" pitchFamily="34" charset="0"/>
                <a:cs typeface="Arial" panose="020B0604020202020204" pitchFamily="34" charset="0"/>
              </a:rPr>
              <a:t> - </a:t>
            </a:r>
            <a:r>
              <a:rPr lang="en-US" sz="1400" i="1" dirty="0">
                <a:latin typeface="Arial" panose="020B0604020202020204" pitchFamily="34" charset="0"/>
                <a:cs typeface="Arial" panose="020B0604020202020204" pitchFamily="34" charset="0"/>
              </a:rPr>
              <a:t>All Scripture is inspired by God and profitable for teaching, for reproof, for correction, for training in righteousness; so that the man of God may be adequate, equipped for every good work. </a:t>
            </a:r>
          </a:p>
          <a:p>
            <a:endParaRPr lang="en-US" sz="1400" b="1" i="1" u="sng"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   </a:t>
            </a:r>
            <a:r>
              <a:rPr lang="en-US" sz="1600" b="1" dirty="0">
                <a:latin typeface="Arial" panose="020B0604020202020204" pitchFamily="34" charset="0"/>
                <a:cs typeface="Arial" panose="020B0604020202020204" pitchFamily="34" charset="0"/>
              </a:rPr>
              <a:t>Teach</a:t>
            </a:r>
          </a:p>
          <a:p>
            <a:r>
              <a:rPr lang="en-US" sz="1600" b="1" dirty="0">
                <a:latin typeface="Arial" panose="020B0604020202020204" pitchFamily="34" charset="0"/>
                <a:cs typeface="Arial" panose="020B0604020202020204" pitchFamily="34" charset="0"/>
              </a:rPr>
              <a:t>-   Reproof</a:t>
            </a:r>
          </a:p>
          <a:p>
            <a:r>
              <a:rPr lang="en-US" sz="1600" b="1" dirty="0">
                <a:latin typeface="Arial" panose="020B0604020202020204" pitchFamily="34" charset="0"/>
                <a:cs typeface="Arial" panose="020B0604020202020204" pitchFamily="34" charset="0"/>
              </a:rPr>
              <a:t>-   Correction</a:t>
            </a:r>
          </a:p>
          <a:p>
            <a:r>
              <a:rPr lang="en-US" sz="1600" b="1" dirty="0">
                <a:latin typeface="Arial" panose="020B0604020202020204" pitchFamily="34" charset="0"/>
                <a:cs typeface="Arial" panose="020B0604020202020204" pitchFamily="34" charset="0"/>
              </a:rPr>
              <a:t>-   Training in Righteousness</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These four purposes of Scripture combine to produce one intended result: </a:t>
            </a:r>
          </a:p>
          <a:p>
            <a:r>
              <a:rPr lang="en-US" sz="1400" b="1" i="1" dirty="0">
                <a:latin typeface="Arial" panose="020B0604020202020204" pitchFamily="34" charset="0"/>
                <a:cs typeface="Arial" panose="020B0604020202020204" pitchFamily="34" charset="0"/>
              </a:rPr>
              <a:t>that the man of God may be complete</a:t>
            </a:r>
            <a:r>
              <a:rPr lang="en-US" sz="1400" b="1" dirty="0">
                <a:latin typeface="Arial" panose="020B0604020202020204" pitchFamily="34" charset="0"/>
                <a:cs typeface="Arial" panose="020B0604020202020204" pitchFamily="34" charset="0"/>
              </a:rPr>
              <a:t>, </a:t>
            </a:r>
            <a:r>
              <a:rPr lang="en-US" sz="1400" b="1" i="1" dirty="0">
                <a:latin typeface="Arial" panose="020B0604020202020204" pitchFamily="34" charset="0"/>
                <a:cs typeface="Arial" panose="020B0604020202020204" pitchFamily="34" charset="0"/>
              </a:rPr>
              <a:t>equipped for every good work</a:t>
            </a:r>
            <a:r>
              <a:rPr lang="en-US" sz="1400" b="1" dirty="0">
                <a:latin typeface="Arial" panose="020B0604020202020204" pitchFamily="34" charset="0"/>
                <a:cs typeface="Arial" panose="020B0604020202020204" pitchFamily="34" charset="0"/>
              </a:rPr>
              <a:t>” (2 Tim. 3:17</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The usefulness of God’s Word is meant to </a:t>
            </a:r>
            <a:r>
              <a:rPr lang="en-US" sz="1400" b="1" i="1" dirty="0">
                <a:latin typeface="Arial" panose="020B0604020202020204" pitchFamily="34" charset="0"/>
                <a:cs typeface="Arial" panose="020B0604020202020204" pitchFamily="34" charset="0"/>
              </a:rPr>
              <a:t>produce maturity and godliness </a:t>
            </a:r>
            <a:r>
              <a:rPr lang="en-US" sz="1400" dirty="0">
                <a:latin typeface="Arial" panose="020B0604020202020204" pitchFamily="34" charset="0"/>
                <a:cs typeface="Arial" panose="020B0604020202020204" pitchFamily="34" charset="0"/>
              </a:rPr>
              <a:t>in the lives of those we counsel, but also a </a:t>
            </a:r>
            <a:r>
              <a:rPr lang="en-US" sz="1400" b="1" i="1" dirty="0">
                <a:latin typeface="Arial" panose="020B0604020202020204" pitchFamily="34" charset="0"/>
                <a:cs typeface="Arial" panose="020B0604020202020204" pitchFamily="34" charset="0"/>
              </a:rPr>
              <a:t>growing capacity for ministry in the lives of other people</a:t>
            </a:r>
            <a:r>
              <a:rPr lang="en-US" sz="1400" dirty="0">
                <a:latin typeface="Arial" panose="020B0604020202020204" pitchFamily="34" charset="0"/>
                <a:cs typeface="Arial" panose="020B0604020202020204" pitchFamily="34" charset="0"/>
              </a:rPr>
              <a:t>. </a:t>
            </a:r>
            <a:endParaRPr lang="en-US" sz="1400" b="1"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God speaks in His Word to instruct, to reprove, to confront, and to train </a:t>
            </a:r>
            <a:r>
              <a:rPr lang="en-US" sz="1400" i="1" dirty="0">
                <a:latin typeface="Arial" panose="020B0604020202020204" pitchFamily="34" charset="0"/>
                <a:cs typeface="Arial" panose="020B0604020202020204" pitchFamily="34" charset="0"/>
              </a:rPr>
              <a:t>so that</a:t>
            </a:r>
            <a:r>
              <a:rPr lang="en-US" sz="1400" dirty="0">
                <a:latin typeface="Arial" panose="020B0604020202020204" pitchFamily="34" charset="0"/>
                <a:cs typeface="Arial" panose="020B0604020202020204" pitchFamily="34" charset="0"/>
              </a:rPr>
              <a:t> those we counsel would </a:t>
            </a:r>
            <a:r>
              <a:rPr lang="en-US" sz="1400" b="1" dirty="0">
                <a:latin typeface="Arial" panose="020B0604020202020204" pitchFamily="34" charset="0"/>
                <a:cs typeface="Arial" panose="020B0604020202020204" pitchFamily="34" charset="0"/>
              </a:rPr>
              <a:t>bear fruit that leads to further disciple-making</a:t>
            </a:r>
            <a:r>
              <a:rPr lang="en-US" sz="1400" dirty="0">
                <a:latin typeface="Arial" panose="020B0604020202020204" pitchFamily="34" charset="0"/>
                <a:cs typeface="Arial" panose="020B0604020202020204" pitchFamily="34" charset="0"/>
              </a:rPr>
              <a:t>, for God’s glory (2 Timothy 2:2).</a:t>
            </a:r>
          </a:p>
          <a:p>
            <a:endParaRPr lang="en-US" sz="1400" b="1" i="1" dirty="0">
              <a:latin typeface="Arial" panose="020B0604020202020204" pitchFamily="34" charset="0"/>
              <a:cs typeface="Arial" panose="020B0604020202020204" pitchFamily="34" charset="0"/>
            </a:endParaRPr>
          </a:p>
          <a:p>
            <a:endParaRPr lang="en-US" sz="1400" b="1" i="1" u="sng" dirty="0">
              <a:latin typeface="Arial" panose="020B0604020202020204" pitchFamily="34" charset="0"/>
              <a:cs typeface="Arial" panose="020B0604020202020204" pitchFamily="34" charset="0"/>
            </a:endParaRPr>
          </a:p>
          <a:p>
            <a:endParaRPr lang="en-US" sz="1400" b="1" i="1" u="sng"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p:txBody>
      </p:sp>
      <p:sp>
        <p:nvSpPr>
          <p:cNvPr id="4" name="Rectangle 3"/>
          <p:cNvSpPr/>
          <p:nvPr/>
        </p:nvSpPr>
        <p:spPr>
          <a:xfrm>
            <a:off x="952292" y="759185"/>
            <a:ext cx="7471063" cy="618118"/>
          </a:xfrm>
          <a:prstGeom prst="rect">
            <a:avLst/>
          </a:prstGeom>
        </p:spPr>
        <p:txBody>
          <a:bodyPr wrap="square">
            <a:spAutoFit/>
          </a:bodyPr>
          <a:lstStyle/>
          <a:p>
            <a:pPr fontAlgn="base">
              <a:lnSpc>
                <a:spcPts val="4050"/>
              </a:lnSpc>
            </a:pPr>
            <a:r>
              <a:rPr lang="en-US" sz="2400" b="1" u="sng" kern="1800" spc="-7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Four Purposes of Scripture When Counseling Others</a:t>
            </a:r>
            <a:endParaRPr lang="en-US" sz="2400" b="1" u="sng"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2242730" y="-45556"/>
            <a:ext cx="6901270" cy="536494"/>
          </a:xfrm>
          <a:prstGeom prst="rect">
            <a:avLst/>
          </a:prstGeom>
        </p:spPr>
      </p:pic>
    </p:spTree>
    <p:extLst>
      <p:ext uri="{BB962C8B-B14F-4D97-AF65-F5344CB8AC3E}">
        <p14:creationId xmlns:p14="http://schemas.microsoft.com/office/powerpoint/2010/main" val="32139463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E841C9-345B-4FFB-8CD0-A0AA2980D7E4}"/>
              </a:ext>
            </a:extLst>
          </p:cNvPr>
          <p:cNvSpPr txBox="1"/>
          <p:nvPr/>
        </p:nvSpPr>
        <p:spPr>
          <a:xfrm>
            <a:off x="0" y="578922"/>
            <a:ext cx="9144000" cy="5868273"/>
          </a:xfrm>
          <a:prstGeom prst="rect">
            <a:avLst/>
          </a:prstGeom>
          <a:noFill/>
        </p:spPr>
        <p:txBody>
          <a:bodyPr wrap="square" rtlCol="0">
            <a:spAutoFit/>
          </a:bodyPr>
          <a:lstStyle/>
          <a:p>
            <a:pPr algn="ctr"/>
            <a:endParaRPr lang="en-US" sz="2000" b="1" u="sng"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God’s people have all we need in Scripture, their justification and sanctification, the indwelling Holy Spirit, and the Church to minister to ourselves and one another in overcoming ALL forms of sin and suffering </a:t>
            </a:r>
          </a:p>
          <a:p>
            <a:pPr algn="ctr"/>
            <a:endParaRPr lang="en-US" sz="2000" b="1" u="sng" dirty="0">
              <a:latin typeface="Arial" panose="020B0604020202020204" pitchFamily="34" charset="0"/>
              <a:cs typeface="Arial" panose="020B0604020202020204" pitchFamily="34" charset="0"/>
            </a:endParaRPr>
          </a:p>
          <a:p>
            <a:pPr>
              <a:lnSpc>
                <a:spcPct val="150000"/>
              </a:lnSpc>
            </a:pPr>
            <a:r>
              <a:rPr lang="en-US" sz="2000" b="1" u="sng" dirty="0">
                <a:latin typeface="Arial" panose="020B0604020202020204" pitchFamily="34" charset="0"/>
                <a:cs typeface="Arial" panose="020B0604020202020204" pitchFamily="34" charset="0"/>
              </a:rPr>
              <a:t>2 Peter 1: 3-11</a:t>
            </a:r>
            <a:r>
              <a:rPr lang="en-US" sz="2000" dirty="0">
                <a:latin typeface="Arial" panose="020B0604020202020204" pitchFamily="34" charset="0"/>
                <a:cs typeface="Arial" panose="020B0604020202020204" pitchFamily="34" charset="0"/>
              </a:rPr>
              <a:t> </a:t>
            </a:r>
            <a:r>
              <a:rPr lang="en-US" sz="2000" b="1" i="1" baseline="30000" dirty="0">
                <a:latin typeface="Arial" panose="020B0604020202020204" pitchFamily="34" charset="0"/>
                <a:cs typeface="Arial" panose="020B0604020202020204" pitchFamily="34" charset="0"/>
              </a:rPr>
              <a:t>3 for </a:t>
            </a:r>
            <a:r>
              <a:rPr lang="en-US" sz="2000" b="1" i="1" u="sng" baseline="30000" dirty="0">
                <a:solidFill>
                  <a:srgbClr val="FF0000"/>
                </a:solidFill>
                <a:latin typeface="Arial" panose="020B0604020202020204" pitchFamily="34" charset="0"/>
                <a:cs typeface="Arial" panose="020B0604020202020204" pitchFamily="34" charset="0"/>
              </a:rPr>
              <a:t>His divine power has granted to us everything pertaining to life and godliness</a:t>
            </a:r>
            <a:r>
              <a:rPr lang="en-US" sz="2000" b="1" i="1" baseline="30000" dirty="0">
                <a:latin typeface="Arial" panose="020B0604020202020204" pitchFamily="34" charset="0"/>
                <a:cs typeface="Arial" panose="020B0604020202020204" pitchFamily="34" charset="0"/>
              </a:rPr>
              <a:t>, through the true knowledge of Him who called us by His own glory and excellence. 4 Through these </a:t>
            </a:r>
            <a:r>
              <a:rPr lang="en-US" sz="2000" b="1" i="1" u="sng" baseline="30000" dirty="0">
                <a:solidFill>
                  <a:srgbClr val="FF0000"/>
                </a:solidFill>
                <a:latin typeface="Arial" panose="020B0604020202020204" pitchFamily="34" charset="0"/>
                <a:cs typeface="Arial" panose="020B0604020202020204" pitchFamily="34" charset="0"/>
              </a:rPr>
              <a:t>He has granted to us His precious and magnificent promises</a:t>
            </a:r>
            <a:r>
              <a:rPr lang="en-US" sz="2000" b="1" i="1" baseline="30000" dirty="0">
                <a:latin typeface="Arial" panose="020B0604020202020204" pitchFamily="34" charset="0"/>
                <a:cs typeface="Arial" panose="020B0604020202020204" pitchFamily="34" charset="0"/>
              </a:rPr>
              <a:t>, so that by them you may </a:t>
            </a:r>
            <a:r>
              <a:rPr lang="en-US" sz="2000" b="1" i="1" u="sng" baseline="30000" dirty="0">
                <a:solidFill>
                  <a:srgbClr val="FF0000"/>
                </a:solidFill>
                <a:latin typeface="Arial" panose="020B0604020202020204" pitchFamily="34" charset="0"/>
                <a:cs typeface="Arial" panose="020B0604020202020204" pitchFamily="34" charset="0"/>
              </a:rPr>
              <a:t>become partakers of the divine nature</a:t>
            </a:r>
            <a:r>
              <a:rPr lang="en-US" sz="2000" b="1" i="1" baseline="30000" dirty="0">
                <a:solidFill>
                  <a:srgbClr val="FF0000"/>
                </a:solidFill>
                <a:latin typeface="Arial" panose="020B0604020202020204" pitchFamily="34" charset="0"/>
                <a:cs typeface="Arial" panose="020B0604020202020204" pitchFamily="34" charset="0"/>
              </a:rPr>
              <a:t>, having </a:t>
            </a:r>
            <a:r>
              <a:rPr lang="en-US" sz="2000" b="1" i="1" u="sng" baseline="30000" dirty="0">
                <a:solidFill>
                  <a:srgbClr val="FF0000"/>
                </a:solidFill>
                <a:latin typeface="Arial" panose="020B0604020202020204" pitchFamily="34" charset="0"/>
                <a:cs typeface="Arial" panose="020B0604020202020204" pitchFamily="34" charset="0"/>
              </a:rPr>
              <a:t>escaped the corruption that is in the world </a:t>
            </a:r>
            <a:r>
              <a:rPr lang="en-US" sz="2000" b="1" i="1" baseline="30000" dirty="0">
                <a:latin typeface="Arial" panose="020B0604020202020204" pitchFamily="34" charset="0"/>
                <a:cs typeface="Arial" panose="020B0604020202020204" pitchFamily="34" charset="0"/>
              </a:rPr>
              <a:t>on account of lust. 5 Now for this very reason also, </a:t>
            </a:r>
            <a:r>
              <a:rPr lang="en-US" sz="2000" b="1" i="1" u="sng" baseline="30000" dirty="0">
                <a:solidFill>
                  <a:srgbClr val="FF0000"/>
                </a:solidFill>
                <a:latin typeface="Arial" panose="020B0604020202020204" pitchFamily="34" charset="0"/>
                <a:cs typeface="Arial" panose="020B0604020202020204" pitchFamily="34" charset="0"/>
              </a:rPr>
              <a:t>applying all diligence, in your faith </a:t>
            </a:r>
            <a:r>
              <a:rPr lang="en-US" sz="2000" b="1" i="1" baseline="30000" dirty="0">
                <a:latin typeface="Arial" panose="020B0604020202020204" pitchFamily="34" charset="0"/>
                <a:cs typeface="Arial" panose="020B0604020202020204" pitchFamily="34" charset="0"/>
              </a:rPr>
              <a:t>supply </a:t>
            </a:r>
            <a:r>
              <a:rPr lang="en-US" sz="2000" b="1" i="1" u="sng" baseline="30000" dirty="0">
                <a:solidFill>
                  <a:srgbClr val="FF0000"/>
                </a:solidFill>
                <a:latin typeface="Arial" panose="020B0604020202020204" pitchFamily="34" charset="0"/>
                <a:cs typeface="Arial" panose="020B0604020202020204" pitchFamily="34" charset="0"/>
              </a:rPr>
              <a:t>moral excellence</a:t>
            </a:r>
            <a:r>
              <a:rPr lang="en-US" sz="2000" b="1" i="1" baseline="30000" dirty="0">
                <a:latin typeface="Arial" panose="020B0604020202020204" pitchFamily="34" charset="0"/>
                <a:cs typeface="Arial" panose="020B0604020202020204" pitchFamily="34" charset="0"/>
              </a:rPr>
              <a:t>, and in your moral excellence, </a:t>
            </a:r>
            <a:r>
              <a:rPr lang="en-US" sz="2000" b="1" i="1" u="sng" baseline="30000" dirty="0">
                <a:solidFill>
                  <a:srgbClr val="FF0000"/>
                </a:solidFill>
                <a:latin typeface="Arial" panose="020B0604020202020204" pitchFamily="34" charset="0"/>
                <a:cs typeface="Arial" panose="020B0604020202020204" pitchFamily="34" charset="0"/>
              </a:rPr>
              <a:t>knowledge</a:t>
            </a:r>
            <a:r>
              <a:rPr lang="en-US" sz="2000" b="1" i="1" u="sng" baseline="30000" dirty="0">
                <a:latin typeface="Arial" panose="020B0604020202020204" pitchFamily="34" charset="0"/>
                <a:cs typeface="Arial" panose="020B0604020202020204" pitchFamily="34" charset="0"/>
              </a:rPr>
              <a:t>,</a:t>
            </a:r>
            <a:r>
              <a:rPr lang="en-US" sz="2000" b="1" i="1" baseline="30000" dirty="0">
                <a:latin typeface="Arial" panose="020B0604020202020204" pitchFamily="34" charset="0"/>
                <a:cs typeface="Arial" panose="020B0604020202020204" pitchFamily="34" charset="0"/>
              </a:rPr>
              <a:t> 6 and in your knowledge, </a:t>
            </a:r>
            <a:r>
              <a:rPr lang="en-US" sz="2000" b="1" i="1" u="sng" baseline="30000" dirty="0">
                <a:solidFill>
                  <a:srgbClr val="FF0000"/>
                </a:solidFill>
                <a:latin typeface="Arial" panose="020B0604020202020204" pitchFamily="34" charset="0"/>
                <a:cs typeface="Arial" panose="020B0604020202020204" pitchFamily="34" charset="0"/>
              </a:rPr>
              <a:t>self-control</a:t>
            </a:r>
            <a:r>
              <a:rPr lang="en-US" sz="2000" b="1" i="1" baseline="30000" dirty="0">
                <a:solidFill>
                  <a:srgbClr val="FF0000"/>
                </a:solidFill>
                <a:latin typeface="Arial" panose="020B0604020202020204" pitchFamily="34" charset="0"/>
                <a:cs typeface="Arial" panose="020B0604020202020204" pitchFamily="34" charset="0"/>
              </a:rPr>
              <a:t>,</a:t>
            </a:r>
            <a:r>
              <a:rPr lang="en-US" sz="2000" b="1" i="1" baseline="30000" dirty="0">
                <a:latin typeface="Arial" panose="020B0604020202020204" pitchFamily="34" charset="0"/>
                <a:cs typeface="Arial" panose="020B0604020202020204" pitchFamily="34" charset="0"/>
              </a:rPr>
              <a:t> and in your self-control, </a:t>
            </a:r>
            <a:r>
              <a:rPr lang="en-US" sz="2000" b="1" i="1" u="sng" baseline="30000" dirty="0">
                <a:solidFill>
                  <a:srgbClr val="FF0000"/>
                </a:solidFill>
                <a:latin typeface="Arial" panose="020B0604020202020204" pitchFamily="34" charset="0"/>
                <a:cs typeface="Arial" panose="020B0604020202020204" pitchFamily="34" charset="0"/>
              </a:rPr>
              <a:t>perseverance</a:t>
            </a:r>
            <a:r>
              <a:rPr lang="en-US" sz="2000" b="1" i="1" baseline="30000" dirty="0">
                <a:latin typeface="Arial" panose="020B0604020202020204" pitchFamily="34" charset="0"/>
                <a:cs typeface="Arial" panose="020B0604020202020204" pitchFamily="34" charset="0"/>
              </a:rPr>
              <a:t>, and in your perseverance, </a:t>
            </a:r>
            <a:r>
              <a:rPr lang="en-US" sz="2000" b="1" i="1" u="sng" baseline="30000" dirty="0">
                <a:solidFill>
                  <a:srgbClr val="FF0000"/>
                </a:solidFill>
                <a:latin typeface="Arial" panose="020B0604020202020204" pitchFamily="34" charset="0"/>
                <a:cs typeface="Arial" panose="020B0604020202020204" pitchFamily="34" charset="0"/>
              </a:rPr>
              <a:t>godliness</a:t>
            </a:r>
            <a:r>
              <a:rPr lang="en-US" sz="2000" b="1" i="1" baseline="30000" dirty="0">
                <a:latin typeface="Arial" panose="020B0604020202020204" pitchFamily="34" charset="0"/>
                <a:cs typeface="Arial" panose="020B0604020202020204" pitchFamily="34" charset="0"/>
              </a:rPr>
              <a:t>, 7 and in your godliness, </a:t>
            </a:r>
            <a:r>
              <a:rPr lang="en-US" sz="2000" b="1" i="1" u="sng" baseline="30000" dirty="0">
                <a:solidFill>
                  <a:srgbClr val="FF0000"/>
                </a:solidFill>
                <a:latin typeface="Arial" panose="020B0604020202020204" pitchFamily="34" charset="0"/>
                <a:cs typeface="Arial" panose="020B0604020202020204" pitchFamily="34" charset="0"/>
              </a:rPr>
              <a:t>brotherly kindness</a:t>
            </a:r>
            <a:r>
              <a:rPr lang="en-US" sz="2000" b="1" i="1" baseline="30000" dirty="0">
                <a:latin typeface="Arial" panose="020B0604020202020204" pitchFamily="34" charset="0"/>
                <a:cs typeface="Arial" panose="020B0604020202020204" pitchFamily="34" charset="0"/>
              </a:rPr>
              <a:t>, and in your brotherly kindness, </a:t>
            </a:r>
            <a:r>
              <a:rPr lang="en-US" sz="2000" b="1" i="1" u="sng" baseline="30000" dirty="0">
                <a:latin typeface="Arial" panose="020B0604020202020204" pitchFamily="34" charset="0"/>
                <a:cs typeface="Arial" panose="020B0604020202020204" pitchFamily="34" charset="0"/>
              </a:rPr>
              <a:t>love</a:t>
            </a:r>
            <a:r>
              <a:rPr lang="en-US" sz="2000" b="1" i="1" baseline="30000" dirty="0">
                <a:latin typeface="Arial" panose="020B0604020202020204" pitchFamily="34" charset="0"/>
                <a:cs typeface="Arial" panose="020B0604020202020204" pitchFamily="34" charset="0"/>
              </a:rPr>
              <a:t>. 8 For if </a:t>
            </a:r>
            <a:r>
              <a:rPr lang="en-US" sz="2000" b="1" i="1" u="sng" baseline="30000" dirty="0">
                <a:solidFill>
                  <a:srgbClr val="FF0000"/>
                </a:solidFill>
                <a:latin typeface="Arial" panose="020B0604020202020204" pitchFamily="34" charset="0"/>
                <a:cs typeface="Arial" panose="020B0604020202020204" pitchFamily="34" charset="0"/>
              </a:rPr>
              <a:t>these qualities are yours and are increasing</a:t>
            </a:r>
            <a:r>
              <a:rPr lang="en-US" sz="2000" b="1" i="1" baseline="30000" dirty="0">
                <a:solidFill>
                  <a:srgbClr val="FF0000"/>
                </a:solidFill>
                <a:latin typeface="Arial" panose="020B0604020202020204" pitchFamily="34" charset="0"/>
                <a:cs typeface="Arial" panose="020B0604020202020204" pitchFamily="34" charset="0"/>
              </a:rPr>
              <a:t>,</a:t>
            </a:r>
            <a:r>
              <a:rPr lang="en-US" sz="2000" b="1" i="1" baseline="30000" dirty="0">
                <a:latin typeface="Arial" panose="020B0604020202020204" pitchFamily="34" charset="0"/>
                <a:cs typeface="Arial" panose="020B0604020202020204" pitchFamily="34" charset="0"/>
              </a:rPr>
              <a:t> they do not make you useless nor unproductive in the true knowledge of our Lord Jesus Christ. 9 For the one </a:t>
            </a:r>
            <a:r>
              <a:rPr lang="en-US" sz="2000" b="1" i="1" u="sng" baseline="30000" dirty="0">
                <a:solidFill>
                  <a:srgbClr val="FF0000"/>
                </a:solidFill>
                <a:latin typeface="Arial" panose="020B0604020202020204" pitchFamily="34" charset="0"/>
                <a:cs typeface="Arial" panose="020B0604020202020204" pitchFamily="34" charset="0"/>
              </a:rPr>
              <a:t>who lacks these qualities is blind or short-sighted</a:t>
            </a:r>
            <a:r>
              <a:rPr lang="en-US" sz="2000" b="1" i="1" baseline="30000" dirty="0">
                <a:latin typeface="Arial" panose="020B0604020202020204" pitchFamily="34" charset="0"/>
                <a:cs typeface="Arial" panose="020B0604020202020204" pitchFamily="34" charset="0"/>
              </a:rPr>
              <a:t>, having forgotten his purification from his former sins. 10 Therefore, brothers and sisters, </a:t>
            </a:r>
            <a:r>
              <a:rPr lang="en-US" sz="2000" b="1" i="1" u="sng" baseline="30000" dirty="0">
                <a:solidFill>
                  <a:srgbClr val="FF0000"/>
                </a:solidFill>
                <a:latin typeface="Arial" panose="020B0604020202020204" pitchFamily="34" charset="0"/>
                <a:cs typeface="Arial" panose="020B0604020202020204" pitchFamily="34" charset="0"/>
              </a:rPr>
              <a:t>be all the more diligent to make certain about His calling and choice of you</a:t>
            </a:r>
            <a:r>
              <a:rPr lang="en-US" sz="2000" b="1" i="1" baseline="30000" dirty="0">
                <a:latin typeface="Arial" panose="020B0604020202020204" pitchFamily="34" charset="0"/>
                <a:cs typeface="Arial" panose="020B0604020202020204" pitchFamily="34" charset="0"/>
              </a:rPr>
              <a:t>; for </a:t>
            </a:r>
            <a:r>
              <a:rPr lang="en-US" sz="2000" b="1" i="1" u="sng" baseline="30000" dirty="0">
                <a:solidFill>
                  <a:srgbClr val="FF0000"/>
                </a:solidFill>
                <a:latin typeface="Arial" panose="020B0604020202020204" pitchFamily="34" charset="0"/>
                <a:cs typeface="Arial" panose="020B0604020202020204" pitchFamily="34" charset="0"/>
              </a:rPr>
              <a:t>as long as you practice these things, you will never stumble</a:t>
            </a:r>
            <a:r>
              <a:rPr lang="en-US" sz="2000" b="1" i="1" baseline="30000" dirty="0">
                <a:solidFill>
                  <a:srgbClr val="FF0000"/>
                </a:solidFill>
                <a:latin typeface="Arial" panose="020B0604020202020204" pitchFamily="34" charset="0"/>
                <a:cs typeface="Arial" panose="020B0604020202020204" pitchFamily="34" charset="0"/>
              </a:rPr>
              <a:t>; 11 for in this way </a:t>
            </a:r>
            <a:r>
              <a:rPr lang="en-US" sz="2000" b="1" i="1" u="sng" baseline="30000" dirty="0">
                <a:solidFill>
                  <a:srgbClr val="FF0000"/>
                </a:solidFill>
                <a:latin typeface="Arial" panose="020B0604020202020204" pitchFamily="34" charset="0"/>
                <a:cs typeface="Arial" panose="020B0604020202020204" pitchFamily="34" charset="0"/>
              </a:rPr>
              <a:t>the entrance into the eternal kingdom</a:t>
            </a:r>
            <a:r>
              <a:rPr lang="en-US" sz="2000" b="1" i="1" baseline="30000" dirty="0">
                <a:solidFill>
                  <a:srgbClr val="FF0000"/>
                </a:solidFill>
                <a:latin typeface="Arial" panose="020B0604020202020204" pitchFamily="34" charset="0"/>
                <a:cs typeface="Arial" panose="020B0604020202020204" pitchFamily="34" charset="0"/>
              </a:rPr>
              <a:t> </a:t>
            </a:r>
            <a:r>
              <a:rPr lang="en-US" sz="2000" b="1" i="1" baseline="30000" dirty="0">
                <a:latin typeface="Arial" panose="020B0604020202020204" pitchFamily="34" charset="0"/>
                <a:cs typeface="Arial" panose="020B0604020202020204" pitchFamily="34" charset="0"/>
              </a:rPr>
              <a:t>of our Lord and Savior Jesus Christ </a:t>
            </a:r>
            <a:r>
              <a:rPr lang="en-US" sz="2000" b="1" i="1" u="sng" baseline="30000" dirty="0">
                <a:solidFill>
                  <a:srgbClr val="FF0000"/>
                </a:solidFill>
                <a:latin typeface="Arial" panose="020B0604020202020204" pitchFamily="34" charset="0"/>
                <a:cs typeface="Arial" panose="020B0604020202020204" pitchFamily="34" charset="0"/>
              </a:rPr>
              <a:t>will be abundantly supplied to you</a:t>
            </a:r>
            <a:r>
              <a:rPr lang="en-US" sz="2000" b="1" i="1" u="sng" baseline="30000" dirty="0">
                <a:latin typeface="Arial" panose="020B0604020202020204" pitchFamily="34" charset="0"/>
                <a:cs typeface="Arial" panose="020B0604020202020204" pitchFamily="34" charset="0"/>
              </a:rPr>
              <a:t>.</a:t>
            </a:r>
          </a:p>
          <a:p>
            <a:endParaRPr lang="en-US" b="1" baseline="30000" dirty="0">
              <a:latin typeface="Arial" panose="020B0604020202020204" pitchFamily="34" charset="0"/>
              <a:cs typeface="Arial" panose="020B0604020202020204" pitchFamily="34" charset="0"/>
            </a:endParaRPr>
          </a:p>
          <a:p>
            <a:endParaRPr lang="en-US" sz="2000" b="1" baseline="300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2144256" y="42428"/>
            <a:ext cx="6901270" cy="536494"/>
          </a:xfrm>
          <a:prstGeom prst="rect">
            <a:avLst/>
          </a:prstGeom>
        </p:spPr>
      </p:pic>
    </p:spTree>
    <p:extLst>
      <p:ext uri="{BB962C8B-B14F-4D97-AF65-F5344CB8AC3E}">
        <p14:creationId xmlns:p14="http://schemas.microsoft.com/office/powerpoint/2010/main" val="21770266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E841C9-345B-4FFB-8CD0-A0AA2980D7E4}"/>
              </a:ext>
            </a:extLst>
          </p:cNvPr>
          <p:cNvSpPr txBox="1"/>
          <p:nvPr/>
        </p:nvSpPr>
        <p:spPr>
          <a:xfrm>
            <a:off x="-21010" y="384956"/>
            <a:ext cx="9165010" cy="5442516"/>
          </a:xfrm>
          <a:prstGeom prst="rect">
            <a:avLst/>
          </a:prstGeom>
          <a:noFill/>
        </p:spPr>
        <p:txBody>
          <a:bodyPr wrap="square" rtlCol="0">
            <a:spAutoFit/>
          </a:bodyPr>
          <a:lstStyle/>
          <a:p>
            <a:pPr algn="ctr"/>
            <a:endParaRPr lang="en-US" sz="2000" b="1" u="sng" dirty="0">
              <a:latin typeface="Arial" panose="020B0604020202020204" pitchFamily="34" charset="0"/>
              <a:cs typeface="Arial" panose="020B0604020202020204" pitchFamily="34" charset="0"/>
            </a:endParaRPr>
          </a:p>
          <a:p>
            <a:pPr algn="ctr"/>
            <a:endParaRPr lang="en-US" sz="2000" b="1" u="sng" dirty="0">
              <a:latin typeface="Arial" panose="020B0604020202020204" pitchFamily="34" charset="0"/>
              <a:cs typeface="Arial" panose="020B0604020202020204" pitchFamily="34" charset="0"/>
            </a:endParaRPr>
          </a:p>
          <a:p>
            <a:pPr algn="ctr"/>
            <a:r>
              <a:rPr lang="en-US" sz="2000" b="1" u="sng" dirty="0">
                <a:latin typeface="Arial" panose="020B0604020202020204" pitchFamily="34" charset="0"/>
                <a:cs typeface="Arial" panose="020B0604020202020204" pitchFamily="34" charset="0"/>
              </a:rPr>
              <a:t>Why should we minister to one another?</a:t>
            </a:r>
          </a:p>
          <a:p>
            <a:pPr algn="ctr"/>
            <a:endParaRPr lang="en-US" sz="2000" b="1" u="sng" dirty="0">
              <a:latin typeface="Arial" panose="020B0604020202020204" pitchFamily="34" charset="0"/>
              <a:cs typeface="Arial" panose="020B0604020202020204" pitchFamily="34" charset="0"/>
            </a:endParaRPr>
          </a:p>
          <a:p>
            <a:r>
              <a:rPr lang="en-US" sz="1700" b="1" u="sng" dirty="0">
                <a:latin typeface="Arial" panose="020B0604020202020204" pitchFamily="34" charset="0"/>
                <a:cs typeface="Arial" panose="020B0604020202020204" pitchFamily="34" charset="0"/>
              </a:rPr>
              <a:t>2 Cor 1:3-7</a:t>
            </a:r>
            <a:r>
              <a:rPr lang="en-US" sz="1700" dirty="0">
                <a:latin typeface="Arial" panose="020B0604020202020204" pitchFamily="34" charset="0"/>
                <a:cs typeface="Arial" panose="020B0604020202020204" pitchFamily="34" charset="0"/>
              </a:rPr>
              <a:t> </a:t>
            </a:r>
          </a:p>
          <a:p>
            <a:endParaRPr lang="en-US" sz="1700" dirty="0">
              <a:latin typeface="Arial" panose="020B0604020202020204" pitchFamily="34" charset="0"/>
              <a:cs typeface="Arial" panose="020B0604020202020204" pitchFamily="34" charset="0"/>
            </a:endParaRPr>
          </a:p>
          <a:p>
            <a:r>
              <a:rPr lang="en-US" sz="1700" i="1" baseline="30000" dirty="0">
                <a:latin typeface="Arial" panose="020B0604020202020204" pitchFamily="34" charset="0"/>
                <a:cs typeface="Arial" panose="020B0604020202020204" pitchFamily="34" charset="0"/>
              </a:rPr>
              <a:t>3 </a:t>
            </a:r>
            <a:r>
              <a:rPr lang="en-US" sz="1700" b="1" i="1" dirty="0">
                <a:latin typeface="Arial" panose="020B0604020202020204" pitchFamily="34" charset="0"/>
                <a:cs typeface="Arial" panose="020B0604020202020204" pitchFamily="34" charset="0"/>
              </a:rPr>
              <a:t>Blessed be the God and Father of our Lord Jesus Christ, the Father of mercies and God of all comfort, </a:t>
            </a:r>
          </a:p>
          <a:p>
            <a:r>
              <a:rPr lang="en-US" sz="1700" b="1" i="1" baseline="30000" dirty="0">
                <a:latin typeface="Arial" panose="020B0604020202020204" pitchFamily="34" charset="0"/>
                <a:cs typeface="Arial" panose="020B0604020202020204" pitchFamily="34" charset="0"/>
              </a:rPr>
              <a:t>4 </a:t>
            </a:r>
            <a:r>
              <a:rPr lang="en-US" sz="1700" b="1" i="1" dirty="0">
                <a:latin typeface="Arial" panose="020B0604020202020204" pitchFamily="34" charset="0"/>
                <a:cs typeface="Arial" panose="020B0604020202020204" pitchFamily="34" charset="0"/>
              </a:rPr>
              <a:t>who comforts us in all our affliction so that we will be able to comfort those who are in any affliction with the comfort with which we ourselves are comforted by God. </a:t>
            </a:r>
          </a:p>
          <a:p>
            <a:r>
              <a:rPr lang="en-US" sz="1700" b="1" i="1" baseline="30000" dirty="0">
                <a:latin typeface="Arial" panose="020B0604020202020204" pitchFamily="34" charset="0"/>
                <a:cs typeface="Arial" panose="020B0604020202020204" pitchFamily="34" charset="0"/>
              </a:rPr>
              <a:t>5 </a:t>
            </a:r>
            <a:r>
              <a:rPr lang="en-US" sz="1700" b="1" i="1" dirty="0">
                <a:latin typeface="Arial" panose="020B0604020202020204" pitchFamily="34" charset="0"/>
                <a:cs typeface="Arial" panose="020B0604020202020204" pitchFamily="34" charset="0"/>
              </a:rPr>
              <a:t>For just as the sufferings of Christ are ours in abundance, so also our comfort is abundant through Christ. </a:t>
            </a:r>
          </a:p>
          <a:p>
            <a:r>
              <a:rPr lang="en-US" sz="1700" b="1" i="1" baseline="30000" dirty="0">
                <a:latin typeface="Arial" panose="020B0604020202020204" pitchFamily="34" charset="0"/>
                <a:cs typeface="Arial" panose="020B0604020202020204" pitchFamily="34" charset="0"/>
              </a:rPr>
              <a:t>6 </a:t>
            </a:r>
            <a:r>
              <a:rPr lang="en-US" sz="1700" b="1" i="1" dirty="0">
                <a:latin typeface="Arial" panose="020B0604020202020204" pitchFamily="34" charset="0"/>
                <a:cs typeface="Arial" panose="020B0604020202020204" pitchFamily="34" charset="0"/>
              </a:rPr>
              <a:t>But if we are afflicted, it is for your comfort and salvation; or if we are comforted, it is for your comfort, which is effective in the patient enduring of the same sufferings which we also suffer; </a:t>
            </a:r>
          </a:p>
          <a:p>
            <a:r>
              <a:rPr lang="en-US" sz="1700" b="1" i="1" baseline="30000" dirty="0">
                <a:latin typeface="Arial" panose="020B0604020202020204" pitchFamily="34" charset="0"/>
                <a:cs typeface="Arial" panose="020B0604020202020204" pitchFamily="34" charset="0"/>
              </a:rPr>
              <a:t>7 </a:t>
            </a:r>
            <a:r>
              <a:rPr lang="en-US" sz="1700" b="1" i="1" dirty="0">
                <a:latin typeface="Arial" panose="020B0604020202020204" pitchFamily="34" charset="0"/>
                <a:cs typeface="Arial" panose="020B0604020202020204" pitchFamily="34" charset="0"/>
              </a:rPr>
              <a:t>and our hope for you is firmly grounded, knowing that as you are sharers of our sufferings, so also you are sharers of our comfort.</a:t>
            </a:r>
            <a:endParaRPr lang="en-US" sz="1700" b="1" i="1" u="sng" dirty="0">
              <a:latin typeface="Arial" panose="020B0604020202020204" pitchFamily="34" charset="0"/>
              <a:cs typeface="Arial" panose="020B0604020202020204" pitchFamily="34" charset="0"/>
            </a:endParaRPr>
          </a:p>
          <a:p>
            <a:pPr>
              <a:lnSpc>
                <a:spcPct val="150000"/>
              </a:lnSpc>
            </a:pPr>
            <a:endParaRPr lang="en-US" sz="2000" b="1" i="1" u="sng" baseline="30000" dirty="0">
              <a:latin typeface="Arial" panose="020B0604020202020204" pitchFamily="34" charset="0"/>
              <a:cs typeface="Arial" panose="020B0604020202020204" pitchFamily="34" charset="0"/>
            </a:endParaRPr>
          </a:p>
          <a:p>
            <a:endParaRPr lang="en-US" sz="2000" b="1" baseline="30000" dirty="0">
              <a:latin typeface="Arial" panose="020B0604020202020204" pitchFamily="34" charset="0"/>
              <a:cs typeface="Arial" panose="020B0604020202020204" pitchFamily="34" charset="0"/>
            </a:endParaRPr>
          </a:p>
          <a:p>
            <a:endParaRPr lang="en-US" sz="2000" b="1" baseline="300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2242730" y="116709"/>
            <a:ext cx="6901270" cy="536494"/>
          </a:xfrm>
          <a:prstGeom prst="rect">
            <a:avLst/>
          </a:prstGeom>
        </p:spPr>
      </p:pic>
    </p:spTree>
    <p:extLst>
      <p:ext uri="{BB962C8B-B14F-4D97-AF65-F5344CB8AC3E}">
        <p14:creationId xmlns:p14="http://schemas.microsoft.com/office/powerpoint/2010/main" val="22961878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1725" y="749761"/>
            <a:ext cx="8839200" cy="5509200"/>
          </a:xfrm>
          <a:prstGeom prst="rect">
            <a:avLst/>
          </a:prstGeom>
        </p:spPr>
        <p:txBody>
          <a:bodyPr wrap="square">
            <a:spAutoFit/>
          </a:bodyPr>
          <a:lstStyle/>
          <a:p>
            <a:r>
              <a:rPr lang="en-US" sz="1600" dirty="0">
                <a:solidFill>
                  <a:srgbClr val="000000"/>
                </a:solidFill>
                <a:latin typeface="Arial" panose="020B0604020202020204" pitchFamily="34" charset="0"/>
                <a:cs typeface="Arial" panose="020B0604020202020204" pitchFamily="34" charset="0"/>
              </a:rPr>
              <a:t>"</a:t>
            </a:r>
            <a:r>
              <a:rPr lang="en-US" sz="1600" b="1" u="sng" dirty="0">
                <a:solidFill>
                  <a:srgbClr val="000000"/>
                </a:solidFill>
                <a:latin typeface="Arial" panose="020B0604020202020204" pitchFamily="34" charset="0"/>
                <a:cs typeface="Arial" panose="020B0604020202020204" pitchFamily="34" charset="0"/>
              </a:rPr>
              <a:t>Counseling God's Way</a:t>
            </a:r>
            <a:r>
              <a:rPr lang="en-US" sz="1600" dirty="0">
                <a:solidFill>
                  <a:srgbClr val="000000"/>
                </a:solidFill>
                <a:latin typeface="Arial" panose="020B0604020202020204" pitchFamily="34" charset="0"/>
                <a:cs typeface="Arial" panose="020B0604020202020204" pitchFamily="34" charset="0"/>
              </a:rPr>
              <a:t>" </a:t>
            </a:r>
          </a:p>
          <a:p>
            <a:endParaRPr lang="en-US" sz="1600" dirty="0">
              <a:solidFill>
                <a:srgbClr val="000000"/>
              </a:solidFill>
              <a:latin typeface="Arial" panose="020B0604020202020204" pitchFamily="34" charset="0"/>
              <a:cs typeface="Arial" panose="020B0604020202020204" pitchFamily="34" charset="0"/>
            </a:endParaRPr>
          </a:p>
          <a:p>
            <a:r>
              <a:rPr lang="en-US" sz="1600" dirty="0">
                <a:solidFill>
                  <a:srgbClr val="000000"/>
                </a:solidFill>
                <a:latin typeface="Arial" panose="020B0604020202020204" pitchFamily="34" charset="0"/>
                <a:cs typeface="Arial" panose="020B0604020202020204" pitchFamily="34" charset="0"/>
              </a:rPr>
              <a:t>A </a:t>
            </a:r>
            <a:r>
              <a:rPr lang="en-US" sz="1600" b="1" dirty="0">
                <a:solidFill>
                  <a:srgbClr val="000000"/>
                </a:solidFill>
                <a:latin typeface="Arial" panose="020B0604020202020204" pitchFamily="34" charset="0"/>
                <a:cs typeface="Arial" panose="020B0604020202020204" pitchFamily="34" charset="0"/>
              </a:rPr>
              <a:t>commitment to take the Scriptures seriously </a:t>
            </a:r>
            <a:r>
              <a:rPr lang="en-US" sz="1600" dirty="0">
                <a:solidFill>
                  <a:srgbClr val="000000"/>
                </a:solidFill>
                <a:latin typeface="Arial" panose="020B0604020202020204" pitchFamily="34" charset="0"/>
                <a:cs typeface="Arial" panose="020B0604020202020204" pitchFamily="34" charset="0"/>
              </a:rPr>
              <a:t>and to </a:t>
            </a:r>
            <a:r>
              <a:rPr lang="en-US" sz="1600" b="1" dirty="0">
                <a:solidFill>
                  <a:srgbClr val="000000"/>
                </a:solidFill>
                <a:latin typeface="Arial" panose="020B0604020202020204" pitchFamily="34" charset="0"/>
                <a:cs typeface="Arial" panose="020B0604020202020204" pitchFamily="34" charset="0"/>
              </a:rPr>
              <a:t>help God's people apply His truth to their personal lives in practical ways. </a:t>
            </a:r>
          </a:p>
          <a:p>
            <a:endParaRPr lang="en-US" sz="1600" dirty="0">
              <a:solidFill>
                <a:srgbClr val="000000"/>
              </a:solidFill>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Genuine biblical counseling doesn't merely sprinkle a few Bible verses here and there to make the counseling appear Bible-centered. </a:t>
            </a:r>
            <a:r>
              <a:rPr lang="en-US" sz="1600" b="1" dirty="0">
                <a:latin typeface="Arial" panose="020B0604020202020204" pitchFamily="34" charset="0"/>
                <a:cs typeface="Arial" panose="020B0604020202020204" pitchFamily="34" charset="0"/>
              </a:rPr>
              <a:t>Biblical counseling seeks to carefully discover those areas in which a Christian may be disobedient to or unaware of the principles and commands of Scripture and to help him learn how to lovingly submit to God's will. </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Effective biblical counselors do not automatically diagnose a counselee's problems as flagrant and willful rebellion and prescribe a couple of verses with the promise of instant healing. However, a genuine Biblical counselor </a:t>
            </a:r>
            <a:r>
              <a:rPr lang="en-US" sz="1600" b="1" dirty="0">
                <a:latin typeface="Arial" panose="020B0604020202020204" pitchFamily="34" charset="0"/>
                <a:cs typeface="Arial" panose="020B0604020202020204" pitchFamily="34" charset="0"/>
              </a:rPr>
              <a:t>does not assume that every problem is biologically caused,</a:t>
            </a:r>
            <a:r>
              <a:rPr lang="en-US" sz="1600" dirty="0">
                <a:latin typeface="Arial" panose="020B0604020202020204" pitchFamily="34" charset="0"/>
                <a:cs typeface="Arial" panose="020B0604020202020204" pitchFamily="34" charset="0"/>
              </a:rPr>
              <a:t> requiring years of intensive psychotherapy and psychotropic drugs. </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While recognizing that many problems of thinking and behavior are physically caused, biblical counselors recognize that many physical symptoms are generated by </a:t>
            </a:r>
            <a:r>
              <a:rPr lang="en-US" sz="1600" b="1" dirty="0">
                <a:latin typeface="Arial" panose="020B0604020202020204" pitchFamily="34" charset="0"/>
                <a:cs typeface="Arial" panose="020B0604020202020204" pitchFamily="34" charset="0"/>
              </a:rPr>
              <a:t>wrong patterns of thinking and action. </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Biblical counselors take Colossians 1:28 seriously, presenting Christ without shame, lovingly confronting sin, and </a:t>
            </a:r>
            <a:r>
              <a:rPr lang="en-US" sz="1600" b="1" dirty="0">
                <a:latin typeface="Arial" panose="020B0604020202020204" pitchFamily="34" charset="0"/>
                <a:cs typeface="Arial" panose="020B0604020202020204" pitchFamily="34" charset="0"/>
              </a:rPr>
              <a:t>teaching biblical principles to produce maturity</a:t>
            </a:r>
            <a:r>
              <a:rPr lang="en-US" sz="1600" dirty="0">
                <a:latin typeface="Arial" panose="020B0604020202020204" pitchFamily="34" charset="0"/>
                <a:cs typeface="Arial" panose="020B0604020202020204" pitchFamily="34" charset="0"/>
              </a:rPr>
              <a:t> in the person’s life. </a:t>
            </a:r>
          </a:p>
          <a:p>
            <a:endParaRPr lang="en-US" sz="1600"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0A4D1D1A-9362-4FFE-9ECA-42D0B53CEDE7}"/>
              </a:ext>
            </a:extLst>
          </p:cNvPr>
          <p:cNvSpPr/>
          <p:nvPr/>
        </p:nvSpPr>
        <p:spPr>
          <a:xfrm>
            <a:off x="3191141" y="349651"/>
            <a:ext cx="2957989" cy="400110"/>
          </a:xfrm>
          <a:prstGeom prst="rect">
            <a:avLst/>
          </a:prstGeom>
        </p:spPr>
        <p:txBody>
          <a:bodyPr wrap="none">
            <a:spAutoFit/>
          </a:bodyPr>
          <a:lstStyle/>
          <a:p>
            <a:r>
              <a:rPr lang="en-US" sz="2000" b="1" u="sng" dirty="0">
                <a:solidFill>
                  <a:srgbClr val="000000"/>
                </a:solidFill>
                <a:latin typeface="Arial" panose="020B0604020202020204" pitchFamily="34" charset="0"/>
                <a:cs typeface="Arial" panose="020B0604020202020204" pitchFamily="34" charset="0"/>
              </a:rPr>
              <a:t>Counseling God's Way</a:t>
            </a:r>
            <a:endParaRPr lang="en-US" sz="2000" dirty="0"/>
          </a:p>
        </p:txBody>
      </p:sp>
    </p:spTree>
    <p:extLst>
      <p:ext uri="{BB962C8B-B14F-4D97-AF65-F5344CB8AC3E}">
        <p14:creationId xmlns:p14="http://schemas.microsoft.com/office/powerpoint/2010/main" val="2410123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AFCB2AB-E384-4D81-964C-19276BB21281}"/>
              </a:ext>
            </a:extLst>
          </p:cNvPr>
          <p:cNvSpPr txBox="1"/>
          <p:nvPr/>
        </p:nvSpPr>
        <p:spPr>
          <a:xfrm>
            <a:off x="708575" y="153137"/>
            <a:ext cx="8062564" cy="7478970"/>
          </a:xfrm>
          <a:prstGeom prst="rect">
            <a:avLst/>
          </a:prstGeom>
          <a:noFill/>
        </p:spPr>
        <p:txBody>
          <a:bodyPr wrap="square" rtlCol="0">
            <a:spAutoFit/>
          </a:bodyPr>
          <a:lstStyle/>
          <a:p>
            <a:pPr algn="ctr"/>
            <a:r>
              <a:rPr lang="en-US" sz="1600" b="1" u="sng" dirty="0">
                <a:latin typeface="Arial" panose="020B0604020202020204" pitchFamily="34" charset="0"/>
                <a:cs typeface="Arial" panose="020B0604020202020204" pitchFamily="34" charset="0"/>
              </a:rPr>
              <a:t>INTENT AND PURPOSE</a:t>
            </a:r>
          </a:p>
          <a:p>
            <a:pPr algn="ctr"/>
            <a:r>
              <a:rPr lang="en-US" sz="1600" b="1" u="sng" dirty="0">
                <a:latin typeface="Arial" panose="020B0604020202020204" pitchFamily="34" charset="0"/>
                <a:cs typeface="Arial" panose="020B0604020202020204" pitchFamily="34" charset="0"/>
              </a:rPr>
              <a:t>Sanctification: </a:t>
            </a:r>
            <a:r>
              <a:rPr lang="en-US" sz="1600" b="1" u="sng" dirty="0" err="1">
                <a:latin typeface="Arial" panose="020B0604020202020204" pitchFamily="34" charset="0"/>
                <a:cs typeface="Arial" panose="020B0604020202020204" pitchFamily="34" charset="0"/>
              </a:rPr>
              <a:t>Our’s</a:t>
            </a:r>
            <a:r>
              <a:rPr lang="en-US" sz="1600" b="1" u="sng" dirty="0">
                <a:latin typeface="Arial" panose="020B0604020202020204" pitchFamily="34" charset="0"/>
                <a:cs typeface="Arial" panose="020B0604020202020204" pitchFamily="34" charset="0"/>
              </a:rPr>
              <a:t> and One Another’s</a:t>
            </a:r>
          </a:p>
          <a:p>
            <a:pPr algn="ctr"/>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To understand our sanctification</a:t>
            </a:r>
          </a:p>
          <a:p>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To learn what the Bible teaches about the issues and challenges of life.</a:t>
            </a:r>
          </a:p>
          <a:p>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To learn how to use the Bible to address the issues and challenges of life.</a:t>
            </a:r>
          </a:p>
          <a:p>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To develop confidence in accurately handling the Word of Truth</a:t>
            </a:r>
          </a:p>
          <a:p>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To learn how to examine yourself through the lens of Scripture.</a:t>
            </a:r>
          </a:p>
          <a:p>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To help Christian men and women learn how to minister the Word to other brothers and sisters in Christ in discipleship and counseling. </a:t>
            </a:r>
          </a:p>
          <a:p>
            <a:pPr marL="285750"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Develop and enhance biblical skills in addressing and solving problems biblically, as a disciple-maker, a shepherd, mentor or as a trained lay counselor.</a:t>
            </a:r>
          </a:p>
          <a:p>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To understand the conflict between secular counseling reasoning and a biblical worldview and how to recognize the difference and address it through a biblical lens. </a:t>
            </a:r>
          </a:p>
          <a:p>
            <a:pPr marL="285750"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To work towards and achieve certification as a Biblical Counselor</a:t>
            </a:r>
          </a:p>
          <a:p>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pPr algn="ctr"/>
            <a:endParaRPr lang="en-US" sz="1600" dirty="0">
              <a:latin typeface="Arial" panose="020B0604020202020204" pitchFamily="34" charset="0"/>
              <a:cs typeface="Arial" panose="020B0604020202020204" pitchFamily="34" charset="0"/>
            </a:endParaRPr>
          </a:p>
          <a:p>
            <a:pPr algn="ct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69424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FF8BBC2-F52B-4B48-9F54-08A0DF5028AD}"/>
              </a:ext>
            </a:extLst>
          </p:cNvPr>
          <p:cNvSpPr/>
          <p:nvPr/>
        </p:nvSpPr>
        <p:spPr>
          <a:xfrm>
            <a:off x="1259058" y="376683"/>
            <a:ext cx="6379698" cy="58477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Four Levels of Problems</a:t>
            </a:r>
          </a:p>
        </p:txBody>
      </p:sp>
      <p:sp>
        <p:nvSpPr>
          <p:cNvPr id="5" name="Rectangle 4">
            <a:extLst>
              <a:ext uri="{FF2B5EF4-FFF2-40B4-BE49-F238E27FC236}">
                <a16:creationId xmlns:a16="http://schemas.microsoft.com/office/drawing/2014/main" id="{B737A28E-8DFF-4C3E-87B4-ECA00B292FFA}"/>
              </a:ext>
            </a:extLst>
          </p:cNvPr>
          <p:cNvSpPr/>
          <p:nvPr/>
        </p:nvSpPr>
        <p:spPr>
          <a:xfrm>
            <a:off x="-61180" y="1364559"/>
            <a:ext cx="9020174" cy="387798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defTabSz="457200" rtl="0" eaLnBrk="1" fontAlgn="auto" latinLnBrk="0" hangingPunct="1">
              <a:lnSpc>
                <a:spcPct val="100000"/>
              </a:lnSpc>
              <a:spcBef>
                <a:spcPts val="0"/>
              </a:spcBef>
              <a:spcAft>
                <a:spcPts val="0"/>
              </a:spcAft>
              <a:buClrTx/>
              <a:buSzTx/>
              <a:buFontTx/>
              <a:buNone/>
              <a:tabLst/>
              <a:defRPr/>
            </a:pPr>
            <a:r>
              <a:rPr lang="en-US" sz="1400" dirty="0">
                <a:solidFill>
                  <a:prstClr val="black"/>
                </a:solidFill>
                <a:latin typeface="Arial" panose="020B0604020202020204" pitchFamily="34" charset="0"/>
                <a:cs typeface="Arial" panose="020B0604020202020204" pitchFamily="34" charset="0"/>
              </a:rPr>
              <a:t>	</a:t>
            </a:r>
            <a:r>
              <a:rPr lang="en-US" sz="1400" b="1" u="sng" dirty="0">
                <a:solidFill>
                  <a:prstClr val="black"/>
                </a:solidFill>
                <a:latin typeface="Arial" panose="020B0604020202020204" pitchFamily="34" charset="0"/>
                <a:cs typeface="Arial" panose="020B0604020202020204" pitchFamily="34" charset="0"/>
              </a:rPr>
              <a:t>Perception/Perceptual Level: Where the Problem Begins</a:t>
            </a:r>
            <a:r>
              <a:rPr lang="en-US" sz="1400" b="1" dirty="0">
                <a:solidFill>
                  <a:prstClr val="black"/>
                </a:solidFill>
                <a:latin typeface="Arial" panose="020B0604020202020204" pitchFamily="34" charset="0"/>
                <a:cs typeface="Arial" panose="020B0604020202020204" pitchFamily="34" charset="0"/>
              </a:rPr>
              <a:t>                                     </a:t>
            </a:r>
          </a:p>
          <a:p>
            <a:pPr marL="0" marR="0" lvl="0" indent="0" defTabSz="457200" rtl="0" eaLnBrk="1" fontAlgn="auto" latinLnBrk="0" hangingPunct="1">
              <a:lnSpc>
                <a:spcPct val="100000"/>
              </a:lnSpc>
              <a:spcBef>
                <a:spcPts val="0"/>
              </a:spcBef>
              <a:spcAft>
                <a:spcPts val="0"/>
              </a:spcAft>
              <a:buClrTx/>
              <a:buSzTx/>
              <a:buFontTx/>
              <a:buNone/>
              <a:tabLst/>
              <a:defRPr/>
            </a:pPr>
            <a:r>
              <a:rPr lang="en-US" sz="1400" b="1" noProof="0" dirty="0">
                <a:solidFill>
                  <a:prstClr val="black"/>
                </a:solidFill>
                <a:latin typeface="Arial" panose="020B0604020202020204" pitchFamily="34" charset="0"/>
                <a:cs typeface="Arial" panose="020B0604020202020204" pitchFamily="34" charset="0"/>
              </a:rPr>
              <a:t>	</a:t>
            </a:r>
            <a:r>
              <a:rPr kumimoji="0" lang="en-US"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Mind-set, established attitude, values. Often a conscious choice to adopt a certain                          </a:t>
            </a: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PROBLEM</a:t>
            </a:r>
          </a:p>
          <a:p>
            <a:pPr marL="0" marR="0" lvl="0" indent="0" defTabSz="457200" rtl="0" eaLnBrk="1" fontAlgn="auto" latinLnBrk="0" hangingPunct="1">
              <a:lnSpc>
                <a:spcPct val="100000"/>
              </a:lnSpc>
              <a:spcBef>
                <a:spcPts val="0"/>
              </a:spcBef>
              <a:spcAft>
                <a:spcPts val="0"/>
              </a:spcAft>
              <a:buClrTx/>
              <a:buSzTx/>
              <a:buFontTx/>
              <a:buNone/>
              <a:tabLst/>
              <a:defRPr/>
            </a:pPr>
            <a:r>
              <a:rPr lang="en-US" sz="1200" dirty="0">
                <a:solidFill>
                  <a:prstClr val="black"/>
                </a:solidFill>
                <a:latin typeface="Arial" panose="020B0604020202020204" pitchFamily="34" charset="0"/>
                <a:cs typeface="Arial" panose="020B0604020202020204" pitchFamily="34" charset="0"/>
              </a:rPr>
              <a:t>   	</a:t>
            </a:r>
            <a:r>
              <a:rPr kumimoji="0" lang="en-US"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manner of thinking. Interpretation of reality. Idols of the heart                                                             </a:t>
            </a: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STARTS</a:t>
            </a:r>
          </a:p>
          <a:p>
            <a:pPr marL="0" marR="0" lvl="0" indent="0" defTabSz="457200" rtl="0" eaLnBrk="1" fontAlgn="auto" latinLnBrk="0" hangingPunct="1">
              <a:lnSpc>
                <a:spcPct val="100000"/>
              </a:lnSpc>
              <a:spcBef>
                <a:spcPts val="0"/>
              </a:spcBef>
              <a:spcAft>
                <a:spcPts val="0"/>
              </a:spcAft>
              <a:buClrTx/>
              <a:buSzTx/>
              <a:buFontTx/>
              <a:buNone/>
              <a:tabLst/>
              <a:defRPr/>
            </a:pPr>
            <a:endParaRPr lang="en-US" sz="1200" b="1" dirty="0">
              <a:solidFill>
                <a:prstClr val="black"/>
              </a:solidFill>
              <a:latin typeface="Arial" panose="020B0604020202020204" pitchFamily="34" charset="0"/>
              <a:cs typeface="Arial" panose="020B0604020202020204" pitchFamily="34" charset="0"/>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4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Preconditioning Level                                                                                                  </a:t>
            </a:r>
            <a:endParaRPr kumimoji="0" lang="en-US" sz="140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defTabSz="457200" rtl="0" eaLnBrk="1" fontAlgn="auto" latinLnBrk="0" hangingPunct="1">
              <a:lnSpc>
                <a:spcPct val="100000"/>
              </a:lnSpc>
              <a:spcBef>
                <a:spcPts val="0"/>
              </a:spcBef>
              <a:spcAft>
                <a:spcPts val="0"/>
              </a:spcAft>
              <a:buClrTx/>
              <a:buSzTx/>
              <a:buFontTx/>
              <a:buNone/>
              <a:tabLst/>
              <a:defRPr/>
            </a:pPr>
            <a:r>
              <a:rPr lang="en-US" sz="1400" b="1" u="none" dirty="0">
                <a:solidFill>
                  <a:prstClr val="black"/>
                </a:solidFill>
                <a:latin typeface="Arial" panose="020B0604020202020204" pitchFamily="34" charset="0"/>
                <a:cs typeface="Arial" panose="020B0604020202020204" pitchFamily="34" charset="0"/>
              </a:rPr>
              <a:t>	</a:t>
            </a:r>
            <a:r>
              <a:rPr lang="en-US" sz="1200" u="none" dirty="0">
                <a:solidFill>
                  <a:prstClr val="black"/>
                </a:solidFill>
                <a:latin typeface="Arial" panose="020B0604020202020204" pitchFamily="34" charset="0"/>
                <a:cs typeface="Arial" panose="020B0604020202020204" pitchFamily="34" charset="0"/>
              </a:rPr>
              <a:t>Learned patterns: unconscious, absorbed patterns from various influences in our lives,</a:t>
            </a:r>
          </a:p>
          <a:p>
            <a:pPr marL="0" marR="0" lvl="0" indent="0" defTabSz="457200" rtl="0" eaLnBrk="1" fontAlgn="auto" latinLnBrk="0" hangingPunct="1">
              <a:lnSpc>
                <a:spcPct val="100000"/>
              </a:lnSpc>
              <a:spcBef>
                <a:spcPts val="0"/>
              </a:spcBef>
              <a:spcAft>
                <a:spcPts val="0"/>
              </a:spcAft>
              <a:buClrTx/>
              <a:buSzTx/>
              <a:buFontTx/>
              <a:buNone/>
              <a:tabLst/>
              <a:defRPr/>
            </a:pPr>
            <a:r>
              <a:rPr kumimoji="0" lang="en-US" sz="1200" b="1"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including sinful choices which have become regularized behavior.</a:t>
            </a:r>
          </a:p>
          <a:p>
            <a:pPr marL="0" marR="0" lvl="0" indent="0" defTabSz="457200" rtl="0" eaLnBrk="1" fontAlgn="auto" latinLnBrk="0" hangingPunct="1">
              <a:lnSpc>
                <a:spcPct val="100000"/>
              </a:lnSpc>
              <a:spcBef>
                <a:spcPts val="0"/>
              </a:spcBef>
              <a:spcAft>
                <a:spcPts val="0"/>
              </a:spcAft>
              <a:buClrTx/>
              <a:buSzTx/>
              <a:buFontTx/>
              <a:buNone/>
              <a:tabLst/>
              <a:defRPr/>
            </a:pPr>
            <a:endParaRPr lang="en-US" sz="1200" b="1" u="none" dirty="0">
              <a:solidFill>
                <a:prstClr val="black"/>
              </a:solidFill>
              <a:latin typeface="Arial" panose="020B0604020202020204" pitchFamily="34" charset="0"/>
              <a:cs typeface="Arial" panose="020B0604020202020204" pitchFamily="34" charset="0"/>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en-US" sz="1200" b="1"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4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Performance Level: How one acts</a:t>
            </a:r>
            <a:endParaRPr kumimoji="0" lang="en-US" sz="120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defTabSz="457200" rtl="0" eaLnBrk="1" fontAlgn="auto" latinLnBrk="0" hangingPunct="1">
              <a:lnSpc>
                <a:spcPct val="100000"/>
              </a:lnSpc>
              <a:spcBef>
                <a:spcPts val="0"/>
              </a:spcBef>
              <a:spcAft>
                <a:spcPts val="0"/>
              </a:spcAft>
              <a:buClrTx/>
              <a:buSzTx/>
              <a:buFontTx/>
              <a:buNone/>
              <a:tabLst/>
              <a:defRPr/>
            </a:pPr>
            <a:r>
              <a:rPr lang="en-US" sz="1200" b="1" u="none" dirty="0">
                <a:solidFill>
                  <a:prstClr val="black"/>
                </a:solidFill>
                <a:latin typeface="Arial" panose="020B0604020202020204" pitchFamily="34" charset="0"/>
                <a:cs typeface="Arial" panose="020B0604020202020204" pitchFamily="34" charset="0"/>
              </a:rPr>
              <a:t>	“</a:t>
            </a:r>
            <a:r>
              <a:rPr lang="en-US" sz="1200" u="none" dirty="0">
                <a:solidFill>
                  <a:prstClr val="black"/>
                </a:solidFill>
                <a:latin typeface="Arial" panose="020B0604020202020204" pitchFamily="34" charset="0"/>
                <a:cs typeface="Arial" panose="020B0604020202020204" pitchFamily="34" charset="0"/>
              </a:rPr>
              <a:t>Doing level” Ask what, when, how and who questions to discover why this behavior is</a:t>
            </a:r>
          </a:p>
          <a:p>
            <a:pPr marL="0" marR="0" lvl="0" indent="0" defTabSz="457200" rtl="0" eaLnBrk="1" fontAlgn="auto" latinLnBrk="0" hangingPunct="1">
              <a:lnSpc>
                <a:spcPct val="100000"/>
              </a:lnSpc>
              <a:spcBef>
                <a:spcPts val="0"/>
              </a:spcBef>
              <a:spcAft>
                <a:spcPts val="0"/>
              </a:spcAft>
              <a:buClrTx/>
              <a:buSzTx/>
              <a:buFontTx/>
              <a:buNone/>
              <a:tabLst/>
              <a:defRPr/>
            </a:pPr>
            <a:r>
              <a:rPr kumimoji="0" lang="en-US" sz="1200" b="1"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characteristic</a:t>
            </a: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this counselee. Performance includes a variety of behaviors such as brooding, </a:t>
            </a:r>
          </a:p>
          <a:p>
            <a:pPr marL="0" marR="0" lvl="0" indent="0" defTabSz="457200" rtl="0" eaLnBrk="1" fontAlgn="auto" latinLnBrk="0" hangingPunct="1">
              <a:lnSpc>
                <a:spcPct val="100000"/>
              </a:lnSpc>
              <a:spcBef>
                <a:spcPts val="0"/>
              </a:spcBef>
              <a:spcAft>
                <a:spcPts val="0"/>
              </a:spcAft>
              <a:buClrTx/>
              <a:buSzTx/>
              <a:buFontTx/>
              <a:buNone/>
              <a:tabLst/>
              <a:defRPr/>
            </a:pPr>
            <a:r>
              <a:rPr lang="en-US" sz="1200" dirty="0">
                <a:solidFill>
                  <a:prstClr val="black"/>
                </a:solidFill>
                <a:latin typeface="Arial" panose="020B0604020202020204" pitchFamily="34" charset="0"/>
                <a:cs typeface="Arial" panose="020B0604020202020204" pitchFamily="34" charset="0"/>
              </a:rPr>
              <a:t>           </a:t>
            </a:r>
            <a:r>
              <a:rPr kumimoji="0" lang="en-US"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being critical, slamming doors, overeating, lying, clamming up.</a:t>
            </a:r>
          </a:p>
          <a:p>
            <a:pPr marL="0" marR="0" lvl="0" indent="0" defTabSz="457200" rtl="0" eaLnBrk="1" fontAlgn="auto" latinLnBrk="0" hangingPunct="1">
              <a:lnSpc>
                <a:spcPct val="100000"/>
              </a:lnSpc>
              <a:spcBef>
                <a:spcPts val="0"/>
              </a:spcBef>
              <a:spcAft>
                <a:spcPts val="0"/>
              </a:spcAft>
              <a:buClrTx/>
              <a:buSzTx/>
              <a:buFontTx/>
              <a:buNone/>
              <a:tabLst/>
              <a:defRPr/>
            </a:pPr>
            <a:endParaRPr lang="en-US" sz="1200" dirty="0">
              <a:solidFill>
                <a:prstClr val="black"/>
              </a:solidFill>
              <a:latin typeface="Arial" panose="020B0604020202020204" pitchFamily="34" charset="0"/>
              <a:cs typeface="Arial" panose="020B0604020202020204" pitchFamily="34" charset="0"/>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en-US" sz="1400" b="1" u="sng" dirty="0">
                <a:solidFill>
                  <a:prstClr val="black"/>
                </a:solidFill>
                <a:latin typeface="Arial" panose="020B0604020202020204" pitchFamily="34" charset="0"/>
                <a:cs typeface="Arial" panose="020B0604020202020204" pitchFamily="34" charset="0"/>
              </a:rPr>
              <a:t>Presence/Presentation Level - Observable</a:t>
            </a:r>
            <a:endParaRPr lang="en-US" sz="1200" dirty="0">
              <a:solidFill>
                <a:prstClr val="black"/>
              </a:solidFill>
              <a:latin typeface="Arial" panose="020B0604020202020204" pitchFamily="34" charset="0"/>
              <a:cs typeface="Arial" panose="020B0604020202020204" pitchFamily="34" charset="0"/>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What is felt: this includes what a person projects – constant frown, rigid muscle tone – and what</a:t>
            </a:r>
          </a:p>
          <a:p>
            <a:pPr marL="0" marR="0" lvl="0" indent="0" defTabSz="457200" rtl="0" eaLnBrk="1" fontAlgn="auto" latinLnBrk="0" hangingPunct="1">
              <a:lnSpc>
                <a:spcPct val="100000"/>
              </a:lnSpc>
              <a:spcBef>
                <a:spcPts val="0"/>
              </a:spcBef>
              <a:spcAft>
                <a:spcPts val="0"/>
              </a:spcAft>
              <a:buClrTx/>
              <a:buSzTx/>
              <a:buFontTx/>
              <a:buNone/>
              <a:tabLst/>
              <a:defRPr/>
            </a:pPr>
            <a:r>
              <a:rPr lang="en-US" sz="1200" dirty="0">
                <a:solidFill>
                  <a:prstClr val="black"/>
                </a:solidFill>
                <a:latin typeface="Arial" panose="020B0604020202020204" pitchFamily="34" charset="0"/>
                <a:cs typeface="Arial" panose="020B0604020202020204" pitchFamily="34" charset="0"/>
              </a:rPr>
              <a:t>	he feels and talks about feeling.</a:t>
            </a:r>
            <a:r>
              <a:rPr kumimoji="0" lang="en-US"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Depression, listlessness, confusion, fearfulness, relational</a:t>
            </a:r>
          </a:p>
          <a:p>
            <a:pPr marL="0" marR="0" lvl="0" indent="0" defTabSz="457200" rtl="0" eaLnBrk="1" fontAlgn="auto" latinLnBrk="0" hangingPunct="1">
              <a:lnSpc>
                <a:spcPct val="100000"/>
              </a:lnSpc>
              <a:spcBef>
                <a:spcPts val="0"/>
              </a:spcBef>
              <a:spcAft>
                <a:spcPts val="0"/>
              </a:spcAft>
              <a:buClrTx/>
              <a:buSzTx/>
              <a:buFontTx/>
              <a:buNone/>
              <a:tabLst/>
              <a:defRPr/>
            </a:pPr>
            <a:r>
              <a:rPr lang="en-US" sz="1200" dirty="0">
                <a:solidFill>
                  <a:prstClr val="black"/>
                </a:solidFill>
                <a:latin typeface="Arial" panose="020B0604020202020204" pitchFamily="34" charset="0"/>
                <a:cs typeface="Arial" panose="020B0604020202020204" pitchFamily="34" charset="0"/>
              </a:rPr>
              <a:t>           problems, suicidal ideations, inability to control anger.</a:t>
            </a:r>
            <a:endParaRPr kumimoji="0" lang="en-US"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7" name="Straight Arrow Connector 6">
            <a:extLst>
              <a:ext uri="{FF2B5EF4-FFF2-40B4-BE49-F238E27FC236}">
                <a16:creationId xmlns:a16="http://schemas.microsoft.com/office/drawing/2014/main" id="{44378EC2-EC27-45E8-AE0D-F00A81FEA765}"/>
              </a:ext>
            </a:extLst>
          </p:cNvPr>
          <p:cNvCxnSpPr/>
          <p:nvPr/>
        </p:nvCxnSpPr>
        <p:spPr>
          <a:xfrm>
            <a:off x="7540942" y="2547968"/>
            <a:ext cx="0" cy="261937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FAF0A71D-2C9B-4300-B51C-5A2C2B7FD810}"/>
              </a:ext>
            </a:extLst>
          </p:cNvPr>
          <p:cNvCxnSpPr/>
          <p:nvPr/>
        </p:nvCxnSpPr>
        <p:spPr>
          <a:xfrm flipV="1">
            <a:off x="8372475" y="2614644"/>
            <a:ext cx="0" cy="248602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2F0FB5EC-FD22-4AF5-B241-A5602F004DD4}"/>
              </a:ext>
            </a:extLst>
          </p:cNvPr>
          <p:cNvSpPr/>
          <p:nvPr/>
        </p:nvSpPr>
        <p:spPr>
          <a:xfrm>
            <a:off x="7540942" y="5432404"/>
            <a:ext cx="1663066" cy="646331"/>
          </a:xfrm>
          <a:prstGeom prst="rect">
            <a:avLst/>
          </a:prstGeom>
        </p:spPr>
        <p:txBody>
          <a:bodyPr wrap="square">
            <a:spAutoFit/>
          </a:bodyPr>
          <a:lstStyle/>
          <a:p>
            <a:pPr lvl="0">
              <a:defRPr/>
            </a:pPr>
            <a:r>
              <a:rPr lang="en-US" b="1" dirty="0">
                <a:solidFill>
                  <a:prstClr val="black"/>
                </a:solidFill>
                <a:latin typeface="Arial" panose="020B0604020202020204" pitchFamily="34" charset="0"/>
                <a:cs typeface="Arial" panose="020B0604020202020204" pitchFamily="34" charset="0"/>
              </a:rPr>
              <a:t>Dealing with it Biblically</a:t>
            </a:r>
          </a:p>
        </p:txBody>
      </p:sp>
    </p:spTree>
    <p:extLst>
      <p:ext uri="{BB962C8B-B14F-4D97-AF65-F5344CB8AC3E}">
        <p14:creationId xmlns:p14="http://schemas.microsoft.com/office/powerpoint/2010/main" val="22261765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584174"/>
            <a:ext cx="8534400" cy="1219200"/>
          </a:xfrm>
        </p:spPr>
        <p:txBody>
          <a:bodyPr>
            <a:noAutofit/>
          </a:bodyPr>
          <a:lstStyle/>
          <a:p>
            <a:pPr marL="0" indent="0">
              <a:buNone/>
            </a:pPr>
            <a:r>
              <a:rPr lang="en-US"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True biblical counseling will have the clearly defined and communicated goal of helping a counselee glorify God, beginning at the heart level and reaching towards a life that gives a watching world a biblically accurate view of who God is (Colossians 1:28).</a:t>
            </a:r>
          </a:p>
        </p:txBody>
      </p:sp>
      <p:sp>
        <p:nvSpPr>
          <p:cNvPr id="4" name="TextBox 3"/>
          <p:cNvSpPr txBox="1"/>
          <p:nvPr/>
        </p:nvSpPr>
        <p:spPr>
          <a:xfrm>
            <a:off x="228600" y="1019889"/>
            <a:ext cx="8534400" cy="584775"/>
          </a:xfrm>
          <a:prstGeom prst="rect">
            <a:avLst/>
          </a:prstGeom>
          <a:noFill/>
        </p:spPr>
        <p:txBody>
          <a:bodyPr wrap="square" rtlCol="0">
            <a:spAutoFit/>
          </a:bodyPr>
          <a:lstStyle/>
          <a:p>
            <a:pPr lvl="0"/>
            <a:r>
              <a:rPr lang="en-US"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200"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Goal of Biblical Counseling</a:t>
            </a:r>
          </a:p>
        </p:txBody>
      </p:sp>
      <p:pic>
        <p:nvPicPr>
          <p:cNvPr id="5" name="Picture 4" descr="C:\Users\kevin.c.lee\Desktop\untitled.png">
            <a:extLst>
              <a:ext uri="{FF2B5EF4-FFF2-40B4-BE49-F238E27FC236}">
                <a16:creationId xmlns:a16="http://schemas.microsoft.com/office/drawing/2014/main" id="{A68B9F67-8150-4C4E-9C95-B2D85760055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33783" y="25273"/>
            <a:ext cx="2009775" cy="685800"/>
          </a:xfrm>
          <a:prstGeom prst="rect">
            <a:avLst/>
          </a:prstGeom>
          <a:noFill/>
          <a:ln>
            <a:noFill/>
          </a:ln>
        </p:spPr>
      </p:pic>
    </p:spTree>
    <p:extLst>
      <p:ext uri="{BB962C8B-B14F-4D97-AF65-F5344CB8AC3E}">
        <p14:creationId xmlns:p14="http://schemas.microsoft.com/office/powerpoint/2010/main" val="10989889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edge">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7931" y="2454966"/>
            <a:ext cx="8534400" cy="3581400"/>
          </a:xfrm>
        </p:spPr>
        <p:txBody>
          <a:bodyPr>
            <a:noAutofit/>
          </a:bodyPr>
          <a:lstStyle/>
          <a:p>
            <a:pPr marL="0" indent="0">
              <a:buNone/>
            </a:pPr>
            <a:r>
              <a:rPr lang="en-US"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problems of the counselee’s life are used as a springboard to teach and train him/her at the heart level to think and act in a way that pleases the Lord Jesus Christ.  Problems are viewed in light of how God is using them to sanctify us (2 Corinthians 5:9, Galatians 1:10).</a:t>
            </a:r>
          </a:p>
        </p:txBody>
      </p:sp>
      <p:sp>
        <p:nvSpPr>
          <p:cNvPr id="4" name="TextBox 3"/>
          <p:cNvSpPr txBox="1"/>
          <p:nvPr/>
        </p:nvSpPr>
        <p:spPr>
          <a:xfrm>
            <a:off x="109331" y="1019889"/>
            <a:ext cx="8534400" cy="584775"/>
          </a:xfrm>
          <a:prstGeom prst="rect">
            <a:avLst/>
          </a:prstGeom>
          <a:noFill/>
        </p:spPr>
        <p:txBody>
          <a:bodyPr wrap="square" rtlCol="0">
            <a:spAutoFit/>
          </a:bodyPr>
          <a:lstStyle/>
          <a:p>
            <a:pPr lvl="0"/>
            <a:r>
              <a:rPr lang="en-US"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200"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Goal of Biblical Counseling</a:t>
            </a:r>
          </a:p>
        </p:txBody>
      </p:sp>
      <p:pic>
        <p:nvPicPr>
          <p:cNvPr id="5" name="Picture 4" descr="C:\Users\kevin.c.lee\Desktop\untitled.png">
            <a:extLst>
              <a:ext uri="{FF2B5EF4-FFF2-40B4-BE49-F238E27FC236}">
                <a16:creationId xmlns:a16="http://schemas.microsoft.com/office/drawing/2014/main" id="{A68B9F67-8150-4C4E-9C95-B2D85760055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33783" y="25273"/>
            <a:ext cx="2009775" cy="685800"/>
          </a:xfrm>
          <a:prstGeom prst="rect">
            <a:avLst/>
          </a:prstGeom>
          <a:noFill/>
          <a:ln>
            <a:noFill/>
          </a:ln>
        </p:spPr>
      </p:pic>
    </p:spTree>
    <p:extLst>
      <p:ext uri="{BB962C8B-B14F-4D97-AF65-F5344CB8AC3E}">
        <p14:creationId xmlns:p14="http://schemas.microsoft.com/office/powerpoint/2010/main" val="186488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edg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7943" y="2355574"/>
            <a:ext cx="8610600" cy="3200400"/>
          </a:xfrm>
        </p:spPr>
        <p:txBody>
          <a:bodyPr>
            <a:noAutofit/>
          </a:bodyPr>
          <a:lstStyle/>
          <a:p>
            <a:pPr marL="0" indent="0">
              <a:buNone/>
            </a:pPr>
            <a:r>
              <a:rPr lang="en-US"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As people realize that solving problems is secondary to the goal of pleasing Christ in every circumstance, hope is breathed into hearts.  Difficult circumstances become opportunities rather than insurmountable problems.</a:t>
            </a:r>
          </a:p>
        </p:txBody>
      </p:sp>
      <p:sp>
        <p:nvSpPr>
          <p:cNvPr id="4" name="TextBox 3"/>
          <p:cNvSpPr txBox="1"/>
          <p:nvPr/>
        </p:nvSpPr>
        <p:spPr>
          <a:xfrm>
            <a:off x="190500" y="1143000"/>
            <a:ext cx="8534400" cy="584775"/>
          </a:xfrm>
          <a:prstGeom prst="rect">
            <a:avLst/>
          </a:prstGeom>
          <a:noFill/>
        </p:spPr>
        <p:txBody>
          <a:bodyPr wrap="square" rtlCol="0">
            <a:spAutoFit/>
          </a:bodyPr>
          <a:lstStyle/>
          <a:p>
            <a:pPr lvl="0"/>
            <a:r>
              <a:rPr lang="en-US"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200"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Goal of Biblical Counseling</a:t>
            </a:r>
          </a:p>
        </p:txBody>
      </p:sp>
      <p:pic>
        <p:nvPicPr>
          <p:cNvPr id="5" name="Picture 4" descr="C:\Users\kevin.c.lee\Desktop\untitled.png">
            <a:extLst>
              <a:ext uri="{FF2B5EF4-FFF2-40B4-BE49-F238E27FC236}">
                <a16:creationId xmlns:a16="http://schemas.microsoft.com/office/drawing/2014/main" id="{A68B9F67-8150-4C4E-9C95-B2D85760055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33783" y="25273"/>
            <a:ext cx="2009775" cy="685800"/>
          </a:xfrm>
          <a:prstGeom prst="rect">
            <a:avLst/>
          </a:prstGeom>
          <a:noFill/>
          <a:ln>
            <a:noFill/>
          </a:ln>
        </p:spPr>
      </p:pic>
    </p:spTree>
    <p:extLst>
      <p:ext uri="{BB962C8B-B14F-4D97-AF65-F5344CB8AC3E}">
        <p14:creationId xmlns:p14="http://schemas.microsoft.com/office/powerpoint/2010/main" val="6902850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edg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405269"/>
            <a:ext cx="8534400" cy="3429000"/>
          </a:xfrm>
        </p:spPr>
        <p:txBody>
          <a:bodyPr>
            <a:noAutofit/>
          </a:bodyPr>
          <a:lstStyle/>
          <a:p>
            <a:pPr marL="0" indent="0">
              <a:buNone/>
            </a:pPr>
            <a:r>
              <a:rPr lang="en-US"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This is sanctification!</a:t>
            </a:r>
          </a:p>
          <a:p>
            <a:pPr marL="0" indent="0">
              <a:buNone/>
            </a:pPr>
            <a:r>
              <a:rPr lang="en-US"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process of sanctification involves the progression of putting off wrong thinking, behavior, and emotions; renewing the mind by God’s Word; and putting on biblical thinking and acting (Ephesians 4:17-32, Colossians 3).</a:t>
            </a:r>
          </a:p>
        </p:txBody>
      </p:sp>
      <p:sp>
        <p:nvSpPr>
          <p:cNvPr id="4" name="TextBox 3"/>
          <p:cNvSpPr txBox="1"/>
          <p:nvPr/>
        </p:nvSpPr>
        <p:spPr>
          <a:xfrm>
            <a:off x="139148" y="1133061"/>
            <a:ext cx="8534400" cy="584775"/>
          </a:xfrm>
          <a:prstGeom prst="rect">
            <a:avLst/>
          </a:prstGeom>
          <a:noFill/>
        </p:spPr>
        <p:txBody>
          <a:bodyPr wrap="square" rtlCol="0">
            <a:spAutoFit/>
          </a:bodyPr>
          <a:lstStyle/>
          <a:p>
            <a:pPr lvl="0"/>
            <a:r>
              <a:rPr lang="en-US"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200"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Goal of Biblical Counseling</a:t>
            </a:r>
          </a:p>
        </p:txBody>
      </p:sp>
      <p:pic>
        <p:nvPicPr>
          <p:cNvPr id="5" name="Picture 4" descr="C:\Users\kevin.c.lee\Desktop\untitled.png">
            <a:extLst>
              <a:ext uri="{FF2B5EF4-FFF2-40B4-BE49-F238E27FC236}">
                <a16:creationId xmlns:a16="http://schemas.microsoft.com/office/drawing/2014/main" id="{A68B9F67-8150-4C4E-9C95-B2D85760055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33783" y="25273"/>
            <a:ext cx="2009775" cy="685800"/>
          </a:xfrm>
          <a:prstGeom prst="rect">
            <a:avLst/>
          </a:prstGeom>
          <a:noFill/>
          <a:ln>
            <a:noFill/>
          </a:ln>
        </p:spPr>
      </p:pic>
    </p:spTree>
    <p:extLst>
      <p:ext uri="{BB962C8B-B14F-4D97-AF65-F5344CB8AC3E}">
        <p14:creationId xmlns:p14="http://schemas.microsoft.com/office/powerpoint/2010/main" val="19491259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edge">
                                      <p:cBhvr>
                                        <p:cTn id="7" dur="500"/>
                                        <p:tgtEl>
                                          <p:spTgt spid="3">
                                            <p:txEl>
                                              <p:pRg st="0" end="0"/>
                                            </p:txEl>
                                          </p:spTgt>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edg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0481" y="186047"/>
            <a:ext cx="8305800" cy="1524000"/>
          </a:xfrm>
        </p:spPr>
        <p:txBody>
          <a:bodyPr>
            <a:noAutofit/>
          </a:bodyPr>
          <a:lstStyle/>
          <a:p>
            <a:pPr marL="0" indent="0">
              <a:buNone/>
            </a:pPr>
            <a:r>
              <a:rPr lang="en-US" sz="3400" b="1" dirty="0">
                <a:latin typeface="Arial" panose="020B0604020202020204" pitchFamily="34" charset="0"/>
                <a:cs typeface="Arial" panose="020B0604020202020204" pitchFamily="34" charset="0"/>
              </a:rPr>
              <a:t>			</a:t>
            </a:r>
            <a:r>
              <a:rPr lang="en-US" sz="3400" b="1" u="sng" dirty="0">
                <a:latin typeface="Arial" panose="020B0604020202020204" pitchFamily="34" charset="0"/>
                <a:cs typeface="Arial" panose="020B0604020202020204" pitchFamily="34" charset="0"/>
              </a:rPr>
              <a:t>Sanctification</a:t>
            </a:r>
            <a:endParaRPr lang="en-US" sz="3400" b="1" dirty="0">
              <a:latin typeface="Arial" panose="020B0604020202020204" pitchFamily="34" charset="0"/>
              <a:cs typeface="Arial" panose="020B0604020202020204" pitchFamily="34" charset="0"/>
            </a:endParaRPr>
          </a:p>
          <a:p>
            <a:pPr marL="0" indent="0">
              <a:buNone/>
            </a:pPr>
            <a:endParaRPr lang="en-US" sz="3400" b="1" u="sng" dirty="0">
              <a:latin typeface="Arial" panose="020B0604020202020204" pitchFamily="34" charset="0"/>
              <a:cs typeface="Arial" panose="020B0604020202020204" pitchFamily="34" charset="0"/>
            </a:endParaRPr>
          </a:p>
          <a:p>
            <a:pPr marL="0" indent="0">
              <a:buNone/>
            </a:pPr>
            <a:r>
              <a:rPr lang="en-US" sz="2200" b="1" dirty="0">
                <a:latin typeface="Arial" panose="020B0604020202020204" pitchFamily="34" charset="0"/>
                <a:cs typeface="Arial" panose="020B0604020202020204" pitchFamily="34" charset="0"/>
              </a:rPr>
              <a:t>“Sanctify” is </a:t>
            </a:r>
            <a:r>
              <a:rPr lang="en-US" sz="2200" b="1" u="sng" dirty="0">
                <a:latin typeface="Arial" panose="020B0604020202020204" pitchFamily="34" charset="0"/>
                <a:cs typeface="Arial" panose="020B0604020202020204" pitchFamily="34" charset="0"/>
              </a:rPr>
              <a:t>to set apart to God, for His use</a:t>
            </a:r>
            <a:r>
              <a:rPr lang="en-US" sz="2200" b="1" dirty="0">
                <a:latin typeface="Arial" panose="020B0604020202020204" pitchFamily="34" charset="0"/>
                <a:cs typeface="Arial" panose="020B0604020202020204" pitchFamily="34" charset="0"/>
              </a:rPr>
              <a:t>.  God works in those whom He claims as His own to conform them “to the image of his Son” (Rom. 8:29). </a:t>
            </a:r>
          </a:p>
          <a:p>
            <a:pPr marL="0" indent="0">
              <a:buNone/>
            </a:pPr>
            <a:r>
              <a:rPr lang="en-US" sz="2200" b="1" dirty="0">
                <a:latin typeface="Arial" panose="020B0604020202020204" pitchFamily="34" charset="0"/>
                <a:cs typeface="Arial" panose="020B0604020202020204" pitchFamily="34" charset="0"/>
              </a:rPr>
              <a:t>We are increasingly being changed from what we once were  </a:t>
            </a:r>
            <a:r>
              <a:rPr lang="en-US" sz="2200" b="1" u="sng" dirty="0">
                <a:latin typeface="Arial" panose="020B0604020202020204" pitchFamily="34" charset="0"/>
                <a:cs typeface="Arial" panose="020B0604020202020204" pitchFamily="34" charset="0"/>
              </a:rPr>
              <a:t>through the agency of the indwelling Holy Spirit .</a:t>
            </a:r>
          </a:p>
          <a:p>
            <a:pPr marL="0" indent="0">
              <a:buNone/>
            </a:pPr>
            <a:r>
              <a:rPr lang="en-US" sz="2200" b="1" dirty="0">
                <a:latin typeface="Arial" panose="020B0604020202020204" pitchFamily="34" charset="0"/>
                <a:cs typeface="Arial" panose="020B0604020202020204" pitchFamily="34" charset="0"/>
              </a:rPr>
              <a:t>Sanctification is </a:t>
            </a:r>
            <a:r>
              <a:rPr lang="en-US" sz="2200" b="1" u="sng" dirty="0">
                <a:latin typeface="Arial" panose="020B0604020202020204" pitchFamily="34" charset="0"/>
                <a:cs typeface="Arial" panose="020B0604020202020204" pitchFamily="34" charset="0"/>
              </a:rPr>
              <a:t>spiritual growth/maturity/being complete </a:t>
            </a:r>
            <a:r>
              <a:rPr lang="en-US" sz="2200" b="1" dirty="0">
                <a:latin typeface="Arial" panose="020B0604020202020204" pitchFamily="34" charset="0"/>
                <a:cs typeface="Arial" panose="020B0604020202020204" pitchFamily="34" charset="0"/>
              </a:rPr>
              <a:t>(Colossians 1:28).  </a:t>
            </a:r>
          </a:p>
          <a:p>
            <a:pPr marL="0" indent="0">
              <a:buNone/>
            </a:pPr>
            <a:r>
              <a:rPr lang="en-US" sz="2200" b="1" u="sng" dirty="0">
                <a:latin typeface="Arial" panose="020B0604020202020204" pitchFamily="34" charset="0"/>
                <a:cs typeface="Arial" panose="020B0604020202020204" pitchFamily="34" charset="0"/>
              </a:rPr>
              <a:t>The Holy Spirit “works in you</a:t>
            </a:r>
            <a:r>
              <a:rPr lang="en-US" sz="2200" b="1" dirty="0">
                <a:latin typeface="Arial" panose="020B0604020202020204" pitchFamily="34" charset="0"/>
                <a:cs typeface="Arial" panose="020B0604020202020204" pitchFamily="34" charset="0"/>
              </a:rPr>
              <a:t>, both to will and to work” according to God’s purpose (Rom. 8:28).</a:t>
            </a:r>
          </a:p>
          <a:p>
            <a:pPr marL="0" indent="0">
              <a:buNone/>
            </a:pPr>
            <a:r>
              <a:rPr lang="en-US" sz="2200" b="1" u="sng" dirty="0">
                <a:latin typeface="Arial" panose="020B0604020202020204" pitchFamily="34" charset="0"/>
                <a:cs typeface="Arial" panose="020B0604020202020204" pitchFamily="34" charset="0"/>
              </a:rPr>
              <a:t>Working out our salvation with fear and trembling </a:t>
            </a:r>
            <a:r>
              <a:rPr lang="en-US" sz="2200" b="1" dirty="0">
                <a:latin typeface="Arial" panose="020B0604020202020204" pitchFamily="34" charset="0"/>
                <a:cs typeface="Arial" panose="020B0604020202020204" pitchFamily="34" charset="0"/>
              </a:rPr>
              <a:t>(Phil. 2:12, 13). Christians become increasingly Christlike, as the moral profile of Jesus (the “fruit of the Spirit”) is progressively formed in them (Gal. 5:22–25; 2 Cor. 3:18).</a:t>
            </a:r>
          </a:p>
        </p:txBody>
      </p:sp>
      <p:pic>
        <p:nvPicPr>
          <p:cNvPr id="4" name="Picture 3" descr="C:\Users\kevin.c.lee\Desktop\untitled.png">
            <a:extLst>
              <a:ext uri="{FF2B5EF4-FFF2-40B4-BE49-F238E27FC236}">
                <a16:creationId xmlns:a16="http://schemas.microsoft.com/office/drawing/2014/main" id="{385B2CBF-076F-418F-B1D1-082B07CE4E3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33783" y="25273"/>
            <a:ext cx="2009775" cy="685800"/>
          </a:xfrm>
          <a:prstGeom prst="rect">
            <a:avLst/>
          </a:prstGeom>
          <a:noFill/>
          <a:ln>
            <a:noFill/>
          </a:ln>
        </p:spPr>
      </p:pic>
    </p:spTree>
    <p:extLst>
      <p:ext uri="{BB962C8B-B14F-4D97-AF65-F5344CB8AC3E}">
        <p14:creationId xmlns:p14="http://schemas.microsoft.com/office/powerpoint/2010/main" val="11214915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noChangeAspect="1"/>
          </p:cNvGrpSpPr>
          <p:nvPr/>
        </p:nvGrpSpPr>
        <p:grpSpPr bwMode="auto">
          <a:xfrm>
            <a:off x="-667860" y="685800"/>
            <a:ext cx="10192860" cy="5867400"/>
            <a:chOff x="1800" y="8845"/>
            <a:chExt cx="5940" cy="3420"/>
          </a:xfrm>
        </p:grpSpPr>
        <p:sp>
          <p:nvSpPr>
            <p:cNvPr id="4" name="AutoShape 4"/>
            <p:cNvSpPr>
              <a:spLocks noChangeAspect="1" noChangeArrowheads="1"/>
            </p:cNvSpPr>
            <p:nvPr/>
          </p:nvSpPr>
          <p:spPr bwMode="auto">
            <a:xfrm>
              <a:off x="1800" y="8845"/>
              <a:ext cx="5940" cy="3420"/>
            </a:xfrm>
            <a:prstGeom prst="rect">
              <a:avLst/>
            </a:prstGeom>
            <a:noFill/>
            <a:ln w="9525">
              <a:noFill/>
              <a:miter lim="800000"/>
              <a:headEnd/>
              <a:tailEnd/>
            </a:ln>
          </p:spPr>
          <p:txBody>
            <a:bodyPr/>
            <a:lstStyle/>
            <a:p>
              <a:pPr fontAlgn="base">
                <a:spcBef>
                  <a:spcPct val="0"/>
                </a:spcBef>
                <a:spcAft>
                  <a:spcPct val="0"/>
                </a:spcAft>
              </a:pPr>
              <a:endParaRPr lang="en-US" b="1">
                <a:effectLst>
                  <a:outerShdw blurRad="38100" dist="38100" dir="2700000" algn="tl">
                    <a:srgbClr val="000000">
                      <a:alpha val="43137"/>
                    </a:srgbClr>
                  </a:outerShdw>
                </a:effectLst>
              </a:endParaRPr>
            </a:p>
          </p:txBody>
        </p:sp>
        <p:sp>
          <p:nvSpPr>
            <p:cNvPr id="5" name="Line 5"/>
            <p:cNvSpPr>
              <a:spLocks noChangeShapeType="1"/>
            </p:cNvSpPr>
            <p:nvPr/>
          </p:nvSpPr>
          <p:spPr bwMode="auto">
            <a:xfrm flipV="1">
              <a:off x="3961" y="9025"/>
              <a:ext cx="0" cy="2160"/>
            </a:xfrm>
            <a:prstGeom prst="line">
              <a:avLst/>
            </a:prstGeom>
            <a:noFill/>
            <a:ln w="9525">
              <a:solidFill>
                <a:srgbClr val="000000"/>
              </a:solidFill>
              <a:round/>
              <a:headEnd/>
              <a:tailEnd type="triangle" w="med" len="med"/>
            </a:ln>
          </p:spPr>
          <p:txBody>
            <a:bodyPr/>
            <a:lstStyle/>
            <a:p>
              <a:pPr fontAlgn="base">
                <a:spcBef>
                  <a:spcPct val="0"/>
                </a:spcBef>
                <a:spcAft>
                  <a:spcPct val="0"/>
                </a:spcAft>
              </a:pPr>
              <a:endParaRPr lang="en-US" b="1">
                <a:effectLst>
                  <a:outerShdw blurRad="38100" dist="38100" dir="2700000" algn="tl">
                    <a:srgbClr val="000000">
                      <a:alpha val="43137"/>
                    </a:srgbClr>
                  </a:outerShdw>
                </a:effectLst>
              </a:endParaRPr>
            </a:p>
          </p:txBody>
        </p:sp>
        <p:sp>
          <p:nvSpPr>
            <p:cNvPr id="6" name="Line 6"/>
            <p:cNvSpPr>
              <a:spLocks noChangeShapeType="1"/>
            </p:cNvSpPr>
            <p:nvPr/>
          </p:nvSpPr>
          <p:spPr bwMode="auto">
            <a:xfrm flipV="1">
              <a:off x="2367" y="11279"/>
              <a:ext cx="1510" cy="542"/>
            </a:xfrm>
            <a:prstGeom prst="line">
              <a:avLst/>
            </a:prstGeom>
            <a:noFill/>
            <a:ln w="9525">
              <a:solidFill>
                <a:srgbClr val="000000"/>
              </a:solidFill>
              <a:round/>
              <a:headEnd/>
              <a:tailEnd type="triangle" w="med" len="med"/>
            </a:ln>
          </p:spPr>
          <p:txBody>
            <a:bodyPr/>
            <a:lstStyle/>
            <a:p>
              <a:pPr fontAlgn="base">
                <a:spcBef>
                  <a:spcPct val="0"/>
                </a:spcBef>
                <a:spcAft>
                  <a:spcPct val="0"/>
                </a:spcAft>
              </a:pPr>
              <a:endParaRPr lang="en-US" b="1">
                <a:effectLst>
                  <a:outerShdw blurRad="38100" dist="38100" dir="2700000" algn="tl">
                    <a:srgbClr val="000000">
                      <a:alpha val="43137"/>
                    </a:srgbClr>
                  </a:outerShdw>
                </a:effectLst>
              </a:endParaRPr>
            </a:p>
          </p:txBody>
        </p:sp>
        <p:sp>
          <p:nvSpPr>
            <p:cNvPr id="7" name="Line 7"/>
            <p:cNvSpPr>
              <a:spLocks noChangeShapeType="1"/>
            </p:cNvSpPr>
            <p:nvPr/>
          </p:nvSpPr>
          <p:spPr bwMode="auto">
            <a:xfrm>
              <a:off x="3960" y="9025"/>
              <a:ext cx="3240" cy="1"/>
            </a:xfrm>
            <a:prstGeom prst="line">
              <a:avLst/>
            </a:prstGeom>
            <a:noFill/>
            <a:ln w="9525">
              <a:solidFill>
                <a:srgbClr val="000000"/>
              </a:solidFill>
              <a:round/>
              <a:headEnd/>
              <a:tailEnd/>
            </a:ln>
          </p:spPr>
          <p:txBody>
            <a:bodyPr/>
            <a:lstStyle/>
            <a:p>
              <a:pPr fontAlgn="base">
                <a:spcBef>
                  <a:spcPct val="0"/>
                </a:spcBef>
                <a:spcAft>
                  <a:spcPct val="0"/>
                </a:spcAft>
              </a:pPr>
              <a:endParaRPr lang="en-US" b="1">
                <a:effectLst>
                  <a:outerShdw blurRad="38100" dist="38100" dir="2700000" algn="tl">
                    <a:srgbClr val="000000">
                      <a:alpha val="43137"/>
                    </a:srgbClr>
                  </a:outerShdw>
                </a:effectLst>
              </a:endParaRPr>
            </a:p>
          </p:txBody>
        </p:sp>
        <p:sp>
          <p:nvSpPr>
            <p:cNvPr id="11" name="Text Box 11"/>
            <p:cNvSpPr txBox="1">
              <a:spLocks noChangeArrowheads="1"/>
            </p:cNvSpPr>
            <p:nvPr/>
          </p:nvSpPr>
          <p:spPr bwMode="auto">
            <a:xfrm>
              <a:off x="3655" y="10783"/>
              <a:ext cx="1080" cy="1260"/>
            </a:xfrm>
            <a:prstGeom prst="rect">
              <a:avLst/>
            </a:prstGeom>
            <a:noFill/>
            <a:ln w="9525">
              <a:noFill/>
              <a:miter lim="800000"/>
              <a:headEnd/>
              <a:tailEnd/>
            </a:ln>
          </p:spPr>
          <p:txBody>
            <a:bodyPr/>
            <a:lstStyle/>
            <a:p>
              <a:pPr fontAlgn="base">
                <a:spcBef>
                  <a:spcPct val="0"/>
                </a:spcBef>
                <a:spcAft>
                  <a:spcPct val="0"/>
                </a:spcAft>
              </a:pPr>
              <a:r>
                <a:rPr lang="en-US" sz="11500" b="1" dirty="0">
                  <a:effectLst>
                    <a:outerShdw blurRad="38100" dist="38100" dir="2700000" algn="tl">
                      <a:srgbClr val="000000">
                        <a:alpha val="43137"/>
                      </a:srgbClr>
                    </a:outerShdw>
                  </a:effectLst>
                  <a:latin typeface="Blackadder ITC" pitchFamily="82" charset="0"/>
                  <a:sym typeface="Wingdings 2" pitchFamily="18" charset="2"/>
                </a:rPr>
                <a:t></a:t>
              </a:r>
              <a:endParaRPr lang="en-US" sz="4800" b="1" dirty="0">
                <a:effectLst>
                  <a:outerShdw blurRad="38100" dist="38100" dir="2700000" algn="tl">
                    <a:srgbClr val="000000">
                      <a:alpha val="43137"/>
                    </a:srgbClr>
                  </a:outerShdw>
                </a:effectLst>
              </a:endParaRPr>
            </a:p>
          </p:txBody>
        </p:sp>
      </p:grpSp>
      <p:sp>
        <p:nvSpPr>
          <p:cNvPr id="13" name="Content Placeholder 2"/>
          <p:cNvSpPr txBox="1">
            <a:spLocks/>
          </p:cNvSpPr>
          <p:nvPr/>
        </p:nvSpPr>
        <p:spPr>
          <a:xfrm>
            <a:off x="2578577" y="5666888"/>
            <a:ext cx="6019800" cy="1524000"/>
          </a:xfrm>
          <a:prstGeom prst="rect">
            <a:avLst/>
          </a:prstGeom>
        </p:spPr>
        <p:txBody>
          <a:bodyPr vert="horz" lIns="91440" tIns="45720" rIns="91440" bIns="45720" rtlCol="0">
            <a:normAutofit/>
          </a:bodyPr>
          <a:lstStyle/>
          <a:p>
            <a:pPr lvl="0">
              <a:spcBef>
                <a:spcPct val="20000"/>
              </a:spcBef>
            </a:pPr>
            <a:r>
              <a:rPr lang="en-US" sz="2800" b="1" dirty="0">
                <a:effectLst>
                  <a:outerShdw blurRad="38100" dist="38100" dir="2700000" algn="tl">
                    <a:srgbClr val="000000">
                      <a:alpha val="43137"/>
                    </a:srgbClr>
                  </a:outerShdw>
                </a:effectLst>
              </a:rPr>
              <a:t> </a:t>
            </a:r>
            <a:r>
              <a:rPr lang="en-US" sz="2800" u="sng" dirty="0">
                <a:effectLst>
                  <a:outerShdw blurRad="38100" dist="38100" dir="2700000" algn="tl">
                    <a:srgbClr val="000000">
                      <a:alpha val="43137"/>
                    </a:srgbClr>
                  </a:outerShdw>
                </a:effectLst>
                <a:latin typeface="Arial Black" panose="020B0A04020102090204" pitchFamily="34" charset="0"/>
              </a:rPr>
              <a:t>Preparatory</a:t>
            </a:r>
            <a:r>
              <a:rPr lang="en-US" sz="2800" b="1" dirty="0">
                <a:effectLst>
                  <a:outerShdw blurRad="38100" dist="38100" dir="2700000" algn="tl">
                    <a:srgbClr val="000000">
                      <a:alpha val="43137"/>
                    </a:srgbClr>
                  </a:outerShdw>
                </a:effectLst>
              </a:rPr>
              <a:t> – all God does in bringing a person to Christ.</a:t>
            </a:r>
          </a:p>
        </p:txBody>
      </p:sp>
      <p:sp>
        <p:nvSpPr>
          <p:cNvPr id="15" name="TextBox 14">
            <a:extLst>
              <a:ext uri="{FF2B5EF4-FFF2-40B4-BE49-F238E27FC236}">
                <a16:creationId xmlns:a16="http://schemas.microsoft.com/office/drawing/2014/main" id="{5B944162-5626-46C8-9A2D-71CE4D093422}"/>
              </a:ext>
            </a:extLst>
          </p:cNvPr>
          <p:cNvSpPr txBox="1"/>
          <p:nvPr/>
        </p:nvSpPr>
        <p:spPr>
          <a:xfrm>
            <a:off x="2743200" y="90525"/>
            <a:ext cx="5092504" cy="523220"/>
          </a:xfrm>
          <a:prstGeom prst="rect">
            <a:avLst/>
          </a:prstGeom>
          <a:noFill/>
        </p:spPr>
        <p:txBody>
          <a:bodyPr wrap="square">
            <a:spAutoFit/>
          </a:bodyPr>
          <a:lstStyle/>
          <a:p>
            <a:r>
              <a:rPr kumimoji="0" lang="en-US" sz="2800" b="0"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Black" panose="020B0A04020102090204" pitchFamily="34" charset="0"/>
                <a:ea typeface="+mn-ea"/>
                <a:cs typeface="+mn-cs"/>
              </a:rPr>
              <a:t>SANCTIFICATION</a:t>
            </a:r>
            <a:endParaRPr lang="en-US" dirty="0"/>
          </a:p>
        </p:txBody>
      </p:sp>
      <p:sp>
        <p:nvSpPr>
          <p:cNvPr id="16" name="TextBox 15">
            <a:extLst>
              <a:ext uri="{FF2B5EF4-FFF2-40B4-BE49-F238E27FC236}">
                <a16:creationId xmlns:a16="http://schemas.microsoft.com/office/drawing/2014/main" id="{698B4896-DD3C-4DA9-B7DF-68BE58A30A58}"/>
              </a:ext>
            </a:extLst>
          </p:cNvPr>
          <p:cNvSpPr txBox="1"/>
          <p:nvPr/>
        </p:nvSpPr>
        <p:spPr>
          <a:xfrm>
            <a:off x="5220041" y="4619859"/>
            <a:ext cx="5092504" cy="923330"/>
          </a:xfrm>
          <a:prstGeom prst="rect">
            <a:avLst/>
          </a:prstGeom>
          <a:noFill/>
        </p:spPr>
        <p:txBody>
          <a:bodyPr wrap="square">
            <a:spAutoFit/>
          </a:bodyPr>
          <a:lstStyle/>
          <a:p>
            <a:r>
              <a:rPr kumimoji="0" lang="en-US" b="0" i="0"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Black" panose="020B0A04020102090204" pitchFamily="34" charset="0"/>
                <a:ea typeface="+mn-ea"/>
                <a:cs typeface="+mn-cs"/>
              </a:rPr>
              <a:t>John 6:44</a:t>
            </a:r>
          </a:p>
          <a:p>
            <a:r>
              <a:rPr lang="en-US" dirty="0">
                <a:solidFill>
                  <a:prstClr val="black"/>
                </a:solidFill>
                <a:effectLst>
                  <a:outerShdw blurRad="38100" dist="38100" dir="2700000" algn="tl">
                    <a:srgbClr val="000000">
                      <a:alpha val="43137"/>
                    </a:srgbClr>
                  </a:outerShdw>
                </a:effectLst>
                <a:latin typeface="Arial Black" panose="020B0A04020102090204" pitchFamily="34" charset="0"/>
              </a:rPr>
              <a:t>Eph. 1:4-6</a:t>
            </a:r>
          </a:p>
          <a:p>
            <a:r>
              <a:rPr lang="en-US" dirty="0">
                <a:solidFill>
                  <a:prstClr val="black"/>
                </a:solidFill>
                <a:effectLst>
                  <a:outerShdw blurRad="38100" dist="38100" dir="2700000" algn="tl">
                    <a:srgbClr val="000000">
                      <a:alpha val="43137"/>
                    </a:srgbClr>
                  </a:outerShdw>
                </a:effectLst>
                <a:latin typeface="Arial Black" panose="020B0A04020102090204" pitchFamily="34" charset="0"/>
              </a:rPr>
              <a:t>Eph. 2:4-5</a:t>
            </a:r>
            <a:endParaRPr lang="en-US" dirty="0"/>
          </a:p>
        </p:txBody>
      </p:sp>
      <p:pic>
        <p:nvPicPr>
          <p:cNvPr id="12" name="Picture 11" descr="C:\Users\kevin.c.lee\Desktop\untitled.png">
            <a:extLst>
              <a:ext uri="{FF2B5EF4-FFF2-40B4-BE49-F238E27FC236}">
                <a16:creationId xmlns:a16="http://schemas.microsoft.com/office/drawing/2014/main" id="{1FCA7365-0DCC-4A3F-BB88-F5DF325BBC8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33783" y="25273"/>
            <a:ext cx="2009775" cy="685800"/>
          </a:xfrm>
          <a:prstGeom prst="rect">
            <a:avLst/>
          </a:prstGeom>
          <a:noFill/>
          <a:ln>
            <a:noFill/>
          </a:ln>
        </p:spPr>
      </p:pic>
    </p:spTree>
    <p:extLst>
      <p:ext uri="{BB962C8B-B14F-4D97-AF65-F5344CB8AC3E}">
        <p14:creationId xmlns:p14="http://schemas.microsoft.com/office/powerpoint/2010/main" val="397593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bwMode="auto">
          <a:xfrm>
            <a:off x="-667860" y="685800"/>
            <a:ext cx="10192860" cy="5867400"/>
            <a:chOff x="1800" y="8845"/>
            <a:chExt cx="5940" cy="3420"/>
          </a:xfrm>
        </p:grpSpPr>
        <p:sp>
          <p:nvSpPr>
            <p:cNvPr id="4" name="AutoShape 4"/>
            <p:cNvSpPr>
              <a:spLocks noChangeAspect="1" noChangeArrowheads="1"/>
            </p:cNvSpPr>
            <p:nvPr/>
          </p:nvSpPr>
          <p:spPr bwMode="auto">
            <a:xfrm>
              <a:off x="1800" y="8845"/>
              <a:ext cx="5940" cy="3420"/>
            </a:xfrm>
            <a:prstGeom prst="rect">
              <a:avLst/>
            </a:prstGeom>
            <a:noFill/>
            <a:ln w="9525">
              <a:noFill/>
              <a:miter lim="800000"/>
              <a:headEnd/>
              <a:tailEnd/>
            </a:ln>
          </p:spPr>
          <p:txBody>
            <a:bodyPr/>
            <a:lstStyle/>
            <a:p>
              <a:pPr fontAlgn="base">
                <a:spcBef>
                  <a:spcPct val="0"/>
                </a:spcBef>
                <a:spcAft>
                  <a:spcPct val="0"/>
                </a:spcAft>
              </a:pPr>
              <a:endParaRPr lang="en-US" b="1">
                <a:effectLst>
                  <a:outerShdw blurRad="38100" dist="38100" dir="2700000" algn="tl">
                    <a:srgbClr val="000000">
                      <a:alpha val="43137"/>
                    </a:srgbClr>
                  </a:outerShdw>
                </a:effectLst>
              </a:endParaRPr>
            </a:p>
          </p:txBody>
        </p:sp>
        <p:sp>
          <p:nvSpPr>
            <p:cNvPr id="5" name="Line 5"/>
            <p:cNvSpPr>
              <a:spLocks noChangeShapeType="1"/>
            </p:cNvSpPr>
            <p:nvPr/>
          </p:nvSpPr>
          <p:spPr bwMode="auto">
            <a:xfrm flipV="1">
              <a:off x="3961" y="9025"/>
              <a:ext cx="0" cy="2160"/>
            </a:xfrm>
            <a:prstGeom prst="line">
              <a:avLst/>
            </a:prstGeom>
            <a:noFill/>
            <a:ln w="9525">
              <a:solidFill>
                <a:srgbClr val="000000"/>
              </a:solidFill>
              <a:round/>
              <a:headEnd/>
              <a:tailEnd type="triangle" w="med" len="med"/>
            </a:ln>
          </p:spPr>
          <p:txBody>
            <a:bodyPr/>
            <a:lstStyle/>
            <a:p>
              <a:pPr fontAlgn="base">
                <a:spcBef>
                  <a:spcPct val="0"/>
                </a:spcBef>
                <a:spcAft>
                  <a:spcPct val="0"/>
                </a:spcAft>
              </a:pPr>
              <a:endParaRPr lang="en-US" b="1">
                <a:effectLst>
                  <a:outerShdw blurRad="38100" dist="38100" dir="2700000" algn="tl">
                    <a:srgbClr val="000000">
                      <a:alpha val="43137"/>
                    </a:srgbClr>
                  </a:outerShdw>
                </a:effectLst>
              </a:endParaRPr>
            </a:p>
          </p:txBody>
        </p:sp>
        <p:sp>
          <p:nvSpPr>
            <p:cNvPr id="6" name="Line 6"/>
            <p:cNvSpPr>
              <a:spLocks noChangeShapeType="1"/>
            </p:cNvSpPr>
            <p:nvPr/>
          </p:nvSpPr>
          <p:spPr bwMode="auto">
            <a:xfrm flipV="1">
              <a:off x="2367" y="11279"/>
              <a:ext cx="1510" cy="542"/>
            </a:xfrm>
            <a:prstGeom prst="line">
              <a:avLst/>
            </a:prstGeom>
            <a:noFill/>
            <a:ln w="9525">
              <a:solidFill>
                <a:srgbClr val="000000"/>
              </a:solidFill>
              <a:round/>
              <a:headEnd/>
              <a:tailEnd type="triangle" w="med" len="med"/>
            </a:ln>
          </p:spPr>
          <p:txBody>
            <a:bodyPr/>
            <a:lstStyle/>
            <a:p>
              <a:pPr fontAlgn="base">
                <a:spcBef>
                  <a:spcPct val="0"/>
                </a:spcBef>
                <a:spcAft>
                  <a:spcPct val="0"/>
                </a:spcAft>
              </a:pPr>
              <a:endParaRPr lang="en-US" b="1">
                <a:effectLst>
                  <a:outerShdw blurRad="38100" dist="38100" dir="2700000" algn="tl">
                    <a:srgbClr val="000000">
                      <a:alpha val="43137"/>
                    </a:srgbClr>
                  </a:outerShdw>
                </a:effectLst>
              </a:endParaRPr>
            </a:p>
          </p:txBody>
        </p:sp>
        <p:sp>
          <p:nvSpPr>
            <p:cNvPr id="7" name="Line 7"/>
            <p:cNvSpPr>
              <a:spLocks noChangeShapeType="1"/>
            </p:cNvSpPr>
            <p:nvPr/>
          </p:nvSpPr>
          <p:spPr bwMode="auto">
            <a:xfrm>
              <a:off x="3960" y="9025"/>
              <a:ext cx="3240" cy="1"/>
            </a:xfrm>
            <a:prstGeom prst="line">
              <a:avLst/>
            </a:prstGeom>
            <a:noFill/>
            <a:ln w="9525">
              <a:solidFill>
                <a:srgbClr val="000000"/>
              </a:solidFill>
              <a:round/>
              <a:headEnd/>
              <a:tailEnd/>
            </a:ln>
          </p:spPr>
          <p:txBody>
            <a:bodyPr/>
            <a:lstStyle/>
            <a:p>
              <a:pPr fontAlgn="base">
                <a:spcBef>
                  <a:spcPct val="0"/>
                </a:spcBef>
                <a:spcAft>
                  <a:spcPct val="0"/>
                </a:spcAft>
              </a:pPr>
              <a:endParaRPr lang="en-US" b="1">
                <a:effectLst>
                  <a:outerShdw blurRad="38100" dist="38100" dir="2700000" algn="tl">
                    <a:srgbClr val="000000">
                      <a:alpha val="43137"/>
                    </a:srgbClr>
                  </a:outerShdw>
                </a:effectLst>
              </a:endParaRPr>
            </a:p>
          </p:txBody>
        </p:sp>
        <p:sp>
          <p:nvSpPr>
            <p:cNvPr id="11" name="Text Box 11"/>
            <p:cNvSpPr txBox="1">
              <a:spLocks noChangeArrowheads="1"/>
            </p:cNvSpPr>
            <p:nvPr/>
          </p:nvSpPr>
          <p:spPr bwMode="auto">
            <a:xfrm>
              <a:off x="3655" y="10783"/>
              <a:ext cx="1080" cy="1260"/>
            </a:xfrm>
            <a:prstGeom prst="rect">
              <a:avLst/>
            </a:prstGeom>
            <a:noFill/>
            <a:ln w="9525">
              <a:noFill/>
              <a:miter lim="800000"/>
              <a:headEnd/>
              <a:tailEnd/>
            </a:ln>
          </p:spPr>
          <p:txBody>
            <a:bodyPr/>
            <a:lstStyle/>
            <a:p>
              <a:pPr fontAlgn="base">
                <a:spcBef>
                  <a:spcPct val="0"/>
                </a:spcBef>
                <a:spcAft>
                  <a:spcPct val="0"/>
                </a:spcAft>
              </a:pPr>
              <a:r>
                <a:rPr lang="en-US" sz="11500" b="1" dirty="0">
                  <a:effectLst>
                    <a:outerShdw blurRad="38100" dist="38100" dir="2700000" algn="tl">
                      <a:srgbClr val="000000">
                        <a:alpha val="43137"/>
                      </a:srgbClr>
                    </a:outerShdw>
                  </a:effectLst>
                  <a:latin typeface="Blackadder ITC" pitchFamily="82" charset="0"/>
                  <a:sym typeface="Wingdings 2" pitchFamily="18" charset="2"/>
                </a:rPr>
                <a:t></a:t>
              </a:r>
              <a:endParaRPr lang="en-US" sz="4800" b="1" dirty="0">
                <a:effectLst>
                  <a:outerShdw blurRad="38100" dist="38100" dir="2700000" algn="tl">
                    <a:srgbClr val="000000">
                      <a:alpha val="43137"/>
                    </a:srgbClr>
                  </a:outerShdw>
                </a:effectLst>
              </a:endParaRPr>
            </a:p>
          </p:txBody>
        </p:sp>
      </p:grpSp>
      <p:sp>
        <p:nvSpPr>
          <p:cNvPr id="13" name="Content Placeholder 2"/>
          <p:cNvSpPr txBox="1">
            <a:spLocks/>
          </p:cNvSpPr>
          <p:nvPr/>
        </p:nvSpPr>
        <p:spPr>
          <a:xfrm>
            <a:off x="1943100" y="5644196"/>
            <a:ext cx="6019800" cy="1524000"/>
          </a:xfrm>
          <a:prstGeom prst="rect">
            <a:avLst/>
          </a:prstGeom>
        </p:spPr>
        <p:txBody>
          <a:bodyPr vert="horz" lIns="91440" tIns="45720" rIns="91440" bIns="45720" rtlCol="0">
            <a:normAutofit/>
          </a:bodyPr>
          <a:lstStyle/>
          <a:p>
            <a:pPr marL="514350" lvl="0" indent="-514350">
              <a:spcBef>
                <a:spcPct val="20000"/>
              </a:spcBef>
              <a:buFont typeface="+mj-lt"/>
              <a:buAutoNum type="alphaLcPeriod"/>
            </a:pPr>
            <a:r>
              <a:rPr lang="en-US" sz="2800" b="1" dirty="0">
                <a:effectLst>
                  <a:outerShdw blurRad="38100" dist="38100" dir="2700000" algn="tl">
                    <a:srgbClr val="000000">
                      <a:alpha val="43137"/>
                    </a:srgbClr>
                  </a:outerShdw>
                </a:effectLst>
              </a:rPr>
              <a:t> </a:t>
            </a:r>
            <a:r>
              <a:rPr lang="en-US" sz="2800" u="sng" dirty="0">
                <a:effectLst>
                  <a:outerShdw blurRad="38100" dist="38100" dir="2700000" algn="tl">
                    <a:srgbClr val="000000">
                      <a:alpha val="43137"/>
                    </a:srgbClr>
                  </a:outerShdw>
                </a:effectLst>
                <a:latin typeface="Arial Black" panose="020B0A04020102090204" pitchFamily="34" charset="0"/>
              </a:rPr>
              <a:t>Preparatory</a:t>
            </a:r>
            <a:r>
              <a:rPr lang="en-US" sz="2800" b="1" dirty="0">
                <a:effectLst>
                  <a:outerShdw blurRad="38100" dist="38100" dir="2700000" algn="tl">
                    <a:srgbClr val="000000">
                      <a:alpha val="43137"/>
                    </a:srgbClr>
                  </a:outerShdw>
                </a:effectLst>
              </a:rPr>
              <a:t> – all God does in bringing a person to Christ.</a:t>
            </a:r>
          </a:p>
        </p:txBody>
      </p:sp>
      <p:sp>
        <p:nvSpPr>
          <p:cNvPr id="14" name="Content Placeholder 2"/>
          <p:cNvSpPr txBox="1">
            <a:spLocks/>
          </p:cNvSpPr>
          <p:nvPr/>
        </p:nvSpPr>
        <p:spPr>
          <a:xfrm>
            <a:off x="304800" y="1066800"/>
            <a:ext cx="4648200" cy="1295400"/>
          </a:xfrm>
          <a:prstGeom prst="rect">
            <a:avLst/>
          </a:prstGeom>
        </p:spPr>
        <p:txBody>
          <a:bodyPr vert="horz" lIns="91440" tIns="45720" rIns="91440" bIns="45720" rtlCol="0">
            <a:normAutofit lnSpcReduction="10000"/>
          </a:bodyPr>
          <a:lstStyle/>
          <a:p>
            <a:pPr marL="514350" lvl="0" indent="-514350">
              <a:spcBef>
                <a:spcPct val="20000"/>
              </a:spcBef>
              <a:buFont typeface="+mj-lt"/>
              <a:buAutoNum type="alphaLcPeriod" startAt="2"/>
            </a:pPr>
            <a:r>
              <a:rPr lang="en-US" sz="2800" b="1" dirty="0">
                <a:effectLst>
                  <a:outerShdw blurRad="38100" dist="38100" dir="2700000" algn="tl">
                    <a:srgbClr val="000000">
                      <a:alpha val="43137"/>
                    </a:srgbClr>
                  </a:outerShdw>
                </a:effectLst>
              </a:rPr>
              <a:t> </a:t>
            </a:r>
            <a:r>
              <a:rPr lang="en-US" sz="2800" u="sng" dirty="0">
                <a:effectLst>
                  <a:outerShdw blurRad="38100" dist="38100" dir="2700000" algn="tl">
                    <a:srgbClr val="000000">
                      <a:alpha val="43137"/>
                    </a:srgbClr>
                  </a:outerShdw>
                </a:effectLst>
                <a:latin typeface="Arial Black" panose="020B0A04020102090204" pitchFamily="34" charset="0"/>
              </a:rPr>
              <a:t>Positional</a:t>
            </a:r>
            <a:r>
              <a:rPr lang="en-US" sz="2800" b="1" dirty="0">
                <a:effectLst>
                  <a:outerShdw blurRad="38100" dist="38100" dir="2700000" algn="tl">
                    <a:srgbClr val="000000">
                      <a:alpha val="43137"/>
                    </a:srgbClr>
                  </a:outerShdw>
                </a:effectLst>
              </a:rPr>
              <a:t> –  the moment a person is saved, justified.</a:t>
            </a:r>
          </a:p>
        </p:txBody>
      </p:sp>
      <p:sp>
        <p:nvSpPr>
          <p:cNvPr id="15" name="TextBox 14">
            <a:extLst>
              <a:ext uri="{FF2B5EF4-FFF2-40B4-BE49-F238E27FC236}">
                <a16:creationId xmlns:a16="http://schemas.microsoft.com/office/drawing/2014/main" id="{36E25A30-1EF0-417E-8A21-CD6DB7DDC5C0}"/>
              </a:ext>
            </a:extLst>
          </p:cNvPr>
          <p:cNvSpPr txBox="1"/>
          <p:nvPr/>
        </p:nvSpPr>
        <p:spPr>
          <a:xfrm>
            <a:off x="2743200" y="90525"/>
            <a:ext cx="5092504" cy="523220"/>
          </a:xfrm>
          <a:prstGeom prst="rect">
            <a:avLst/>
          </a:prstGeom>
          <a:noFill/>
        </p:spPr>
        <p:txBody>
          <a:bodyPr wrap="square">
            <a:spAutoFit/>
          </a:bodyPr>
          <a:lstStyle/>
          <a:p>
            <a:r>
              <a:rPr kumimoji="0" lang="en-US" sz="2800" b="0"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Black" panose="020B0A04020102090204" pitchFamily="34" charset="0"/>
                <a:ea typeface="+mn-ea"/>
                <a:cs typeface="+mn-cs"/>
              </a:rPr>
              <a:t>SANCTIFICATION</a:t>
            </a:r>
            <a:endParaRPr lang="en-US" dirty="0"/>
          </a:p>
        </p:txBody>
      </p:sp>
      <p:sp>
        <p:nvSpPr>
          <p:cNvPr id="16" name="TextBox 15">
            <a:extLst>
              <a:ext uri="{FF2B5EF4-FFF2-40B4-BE49-F238E27FC236}">
                <a16:creationId xmlns:a16="http://schemas.microsoft.com/office/drawing/2014/main" id="{E091E97E-69B9-4347-B154-C366D84304A1}"/>
              </a:ext>
            </a:extLst>
          </p:cNvPr>
          <p:cNvSpPr txBox="1"/>
          <p:nvPr/>
        </p:nvSpPr>
        <p:spPr>
          <a:xfrm>
            <a:off x="82648" y="2568238"/>
            <a:ext cx="5092504" cy="1477328"/>
          </a:xfrm>
          <a:prstGeom prst="rect">
            <a:avLst/>
          </a:prstGeom>
          <a:noFill/>
        </p:spPr>
        <p:txBody>
          <a:bodyPr wrap="square">
            <a:spAutoFit/>
          </a:bodyPr>
          <a:lstStyle/>
          <a:p>
            <a:r>
              <a:rPr lang="en-US" dirty="0">
                <a:solidFill>
                  <a:prstClr val="black"/>
                </a:solidFill>
                <a:effectLst>
                  <a:outerShdw blurRad="38100" dist="38100" dir="2700000" algn="tl">
                    <a:srgbClr val="000000">
                      <a:alpha val="43137"/>
                    </a:srgbClr>
                  </a:outerShdw>
                </a:effectLst>
                <a:latin typeface="Arial Black" panose="020B0A04020102090204" pitchFamily="34" charset="0"/>
              </a:rPr>
              <a:t>John 1:12-13</a:t>
            </a:r>
          </a:p>
          <a:p>
            <a:r>
              <a:rPr lang="en-US" dirty="0">
                <a:solidFill>
                  <a:prstClr val="black"/>
                </a:solidFill>
                <a:effectLst>
                  <a:outerShdw blurRad="38100" dist="38100" dir="2700000" algn="tl">
                    <a:srgbClr val="000000">
                      <a:alpha val="43137"/>
                    </a:srgbClr>
                  </a:outerShdw>
                </a:effectLst>
                <a:latin typeface="Arial Black" panose="020B0A04020102090204" pitchFamily="34" charset="0"/>
              </a:rPr>
              <a:t>Romans 3:24-28</a:t>
            </a:r>
            <a:endParaRPr kumimoji="0" lang="en-US" b="0" i="0"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Black" panose="020B0A04020102090204" pitchFamily="34" charset="0"/>
              <a:ea typeface="+mn-ea"/>
              <a:cs typeface="+mn-cs"/>
            </a:endParaRPr>
          </a:p>
          <a:p>
            <a:r>
              <a:rPr lang="en-US" dirty="0">
                <a:solidFill>
                  <a:prstClr val="black"/>
                </a:solidFill>
                <a:effectLst>
                  <a:outerShdw blurRad="38100" dist="38100" dir="2700000" algn="tl">
                    <a:srgbClr val="000000">
                      <a:alpha val="43137"/>
                    </a:srgbClr>
                  </a:outerShdw>
                </a:effectLst>
                <a:latin typeface="Arial Black" panose="020B0A04020102090204" pitchFamily="34" charset="0"/>
              </a:rPr>
              <a:t>Eph. 1:7</a:t>
            </a:r>
          </a:p>
          <a:p>
            <a:r>
              <a:rPr lang="en-US" dirty="0">
                <a:solidFill>
                  <a:prstClr val="black"/>
                </a:solidFill>
                <a:effectLst>
                  <a:outerShdw blurRad="38100" dist="38100" dir="2700000" algn="tl">
                    <a:srgbClr val="000000">
                      <a:alpha val="43137"/>
                    </a:srgbClr>
                  </a:outerShdw>
                </a:effectLst>
                <a:latin typeface="Arial Black" panose="020B0A04020102090204" pitchFamily="34" charset="0"/>
              </a:rPr>
              <a:t>Eph. 2:6-9</a:t>
            </a:r>
          </a:p>
          <a:p>
            <a:r>
              <a:rPr lang="en-US" dirty="0">
                <a:solidFill>
                  <a:prstClr val="black"/>
                </a:solidFill>
                <a:effectLst>
                  <a:outerShdw blurRad="38100" dist="38100" dir="2700000" algn="tl">
                    <a:srgbClr val="000000">
                      <a:alpha val="43137"/>
                    </a:srgbClr>
                  </a:outerShdw>
                </a:effectLst>
                <a:latin typeface="Arial Black" panose="020B0A04020102090204" pitchFamily="34" charset="0"/>
              </a:rPr>
              <a:t>Titus 3:4-7</a:t>
            </a:r>
            <a:endParaRPr lang="en-US" dirty="0"/>
          </a:p>
        </p:txBody>
      </p:sp>
      <p:pic>
        <p:nvPicPr>
          <p:cNvPr id="12" name="Picture 11" descr="C:\Users\kevin.c.lee\Desktop\untitled.png">
            <a:extLst>
              <a:ext uri="{FF2B5EF4-FFF2-40B4-BE49-F238E27FC236}">
                <a16:creationId xmlns:a16="http://schemas.microsoft.com/office/drawing/2014/main" id="{F4215473-ABB2-4C79-BAF8-A23C47FF9D5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33783" y="25273"/>
            <a:ext cx="2009775" cy="685800"/>
          </a:xfrm>
          <a:prstGeom prst="rect">
            <a:avLst/>
          </a:prstGeom>
          <a:noFill/>
          <a:ln>
            <a:noFill/>
          </a:ln>
        </p:spPr>
      </p:pic>
    </p:spTree>
    <p:extLst>
      <p:ext uri="{BB962C8B-B14F-4D97-AF65-F5344CB8AC3E}">
        <p14:creationId xmlns:p14="http://schemas.microsoft.com/office/powerpoint/2010/main" val="3038137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bwMode="auto">
          <a:xfrm>
            <a:off x="-727919" y="685800"/>
            <a:ext cx="10192860" cy="5867400"/>
            <a:chOff x="1800" y="8845"/>
            <a:chExt cx="5940" cy="3420"/>
          </a:xfrm>
        </p:grpSpPr>
        <p:sp>
          <p:nvSpPr>
            <p:cNvPr id="4" name="AutoShape 4"/>
            <p:cNvSpPr>
              <a:spLocks noChangeAspect="1" noChangeArrowheads="1"/>
            </p:cNvSpPr>
            <p:nvPr/>
          </p:nvSpPr>
          <p:spPr bwMode="auto">
            <a:xfrm>
              <a:off x="1800" y="8845"/>
              <a:ext cx="5940" cy="3420"/>
            </a:xfrm>
            <a:prstGeom prst="rect">
              <a:avLst/>
            </a:prstGeom>
            <a:noFill/>
            <a:ln w="9525">
              <a:noFill/>
              <a:miter lim="800000"/>
              <a:headEnd/>
              <a:tailEnd/>
            </a:ln>
          </p:spPr>
          <p:txBody>
            <a:bodyPr/>
            <a:lstStyle/>
            <a:p>
              <a:pPr fontAlgn="base">
                <a:spcBef>
                  <a:spcPct val="0"/>
                </a:spcBef>
                <a:spcAft>
                  <a:spcPct val="0"/>
                </a:spcAft>
              </a:pPr>
              <a:endParaRPr lang="en-US" b="1">
                <a:effectLst>
                  <a:outerShdw blurRad="38100" dist="38100" dir="2700000" algn="tl">
                    <a:srgbClr val="000000">
                      <a:alpha val="43137"/>
                    </a:srgbClr>
                  </a:outerShdw>
                </a:effectLst>
              </a:endParaRPr>
            </a:p>
          </p:txBody>
        </p:sp>
        <p:sp>
          <p:nvSpPr>
            <p:cNvPr id="5" name="Line 5"/>
            <p:cNvSpPr>
              <a:spLocks noChangeShapeType="1"/>
            </p:cNvSpPr>
            <p:nvPr/>
          </p:nvSpPr>
          <p:spPr bwMode="auto">
            <a:xfrm flipV="1">
              <a:off x="3961" y="9025"/>
              <a:ext cx="0" cy="2160"/>
            </a:xfrm>
            <a:prstGeom prst="line">
              <a:avLst/>
            </a:prstGeom>
            <a:noFill/>
            <a:ln w="9525">
              <a:solidFill>
                <a:srgbClr val="000000"/>
              </a:solidFill>
              <a:round/>
              <a:headEnd/>
              <a:tailEnd type="triangle" w="med" len="med"/>
            </a:ln>
          </p:spPr>
          <p:txBody>
            <a:bodyPr/>
            <a:lstStyle/>
            <a:p>
              <a:pPr fontAlgn="base">
                <a:spcBef>
                  <a:spcPct val="0"/>
                </a:spcBef>
                <a:spcAft>
                  <a:spcPct val="0"/>
                </a:spcAft>
              </a:pPr>
              <a:endParaRPr lang="en-US" b="1">
                <a:effectLst>
                  <a:outerShdw blurRad="38100" dist="38100" dir="2700000" algn="tl">
                    <a:srgbClr val="000000">
                      <a:alpha val="43137"/>
                    </a:srgbClr>
                  </a:outerShdw>
                </a:effectLst>
              </a:endParaRPr>
            </a:p>
          </p:txBody>
        </p:sp>
        <p:sp>
          <p:nvSpPr>
            <p:cNvPr id="6" name="Line 6"/>
            <p:cNvSpPr>
              <a:spLocks noChangeShapeType="1"/>
            </p:cNvSpPr>
            <p:nvPr/>
          </p:nvSpPr>
          <p:spPr bwMode="auto">
            <a:xfrm flipV="1">
              <a:off x="2367" y="11279"/>
              <a:ext cx="1510" cy="542"/>
            </a:xfrm>
            <a:prstGeom prst="line">
              <a:avLst/>
            </a:prstGeom>
            <a:noFill/>
            <a:ln w="9525">
              <a:solidFill>
                <a:srgbClr val="000000"/>
              </a:solidFill>
              <a:round/>
              <a:headEnd/>
              <a:tailEnd type="triangle" w="med" len="med"/>
            </a:ln>
          </p:spPr>
          <p:txBody>
            <a:bodyPr/>
            <a:lstStyle/>
            <a:p>
              <a:pPr fontAlgn="base">
                <a:spcBef>
                  <a:spcPct val="0"/>
                </a:spcBef>
                <a:spcAft>
                  <a:spcPct val="0"/>
                </a:spcAft>
              </a:pPr>
              <a:endParaRPr lang="en-US" b="1">
                <a:effectLst>
                  <a:outerShdw blurRad="38100" dist="38100" dir="2700000" algn="tl">
                    <a:srgbClr val="000000">
                      <a:alpha val="43137"/>
                    </a:srgbClr>
                  </a:outerShdw>
                </a:effectLst>
              </a:endParaRPr>
            </a:p>
          </p:txBody>
        </p:sp>
        <p:sp>
          <p:nvSpPr>
            <p:cNvPr id="7" name="Line 7"/>
            <p:cNvSpPr>
              <a:spLocks noChangeShapeType="1"/>
            </p:cNvSpPr>
            <p:nvPr/>
          </p:nvSpPr>
          <p:spPr bwMode="auto">
            <a:xfrm>
              <a:off x="3960" y="9025"/>
              <a:ext cx="3240" cy="1"/>
            </a:xfrm>
            <a:prstGeom prst="line">
              <a:avLst/>
            </a:prstGeom>
            <a:noFill/>
            <a:ln w="9525">
              <a:solidFill>
                <a:srgbClr val="000000"/>
              </a:solidFill>
              <a:round/>
              <a:headEnd/>
              <a:tailEnd/>
            </a:ln>
          </p:spPr>
          <p:txBody>
            <a:bodyPr/>
            <a:lstStyle/>
            <a:p>
              <a:pPr fontAlgn="base">
                <a:spcBef>
                  <a:spcPct val="0"/>
                </a:spcBef>
                <a:spcAft>
                  <a:spcPct val="0"/>
                </a:spcAft>
              </a:pPr>
              <a:endParaRPr lang="en-US" b="1">
                <a:effectLst>
                  <a:outerShdw blurRad="38100" dist="38100" dir="2700000" algn="tl">
                    <a:srgbClr val="000000">
                      <a:alpha val="43137"/>
                    </a:srgbClr>
                  </a:outerShdw>
                </a:effectLst>
              </a:endParaRPr>
            </a:p>
          </p:txBody>
        </p:sp>
        <p:sp>
          <p:nvSpPr>
            <p:cNvPr id="11" name="Text Box 11"/>
            <p:cNvSpPr txBox="1">
              <a:spLocks noChangeArrowheads="1"/>
            </p:cNvSpPr>
            <p:nvPr/>
          </p:nvSpPr>
          <p:spPr bwMode="auto">
            <a:xfrm>
              <a:off x="3655" y="10783"/>
              <a:ext cx="1080" cy="1260"/>
            </a:xfrm>
            <a:prstGeom prst="rect">
              <a:avLst/>
            </a:prstGeom>
            <a:noFill/>
            <a:ln w="9525">
              <a:noFill/>
              <a:miter lim="800000"/>
              <a:headEnd/>
              <a:tailEnd/>
            </a:ln>
          </p:spPr>
          <p:txBody>
            <a:bodyPr/>
            <a:lstStyle/>
            <a:p>
              <a:pPr fontAlgn="base">
                <a:spcBef>
                  <a:spcPct val="0"/>
                </a:spcBef>
                <a:spcAft>
                  <a:spcPct val="0"/>
                </a:spcAft>
              </a:pPr>
              <a:r>
                <a:rPr lang="en-US" sz="11500" b="1" dirty="0">
                  <a:effectLst>
                    <a:outerShdw blurRad="38100" dist="38100" dir="2700000" algn="tl">
                      <a:srgbClr val="000000">
                        <a:alpha val="43137"/>
                      </a:srgbClr>
                    </a:outerShdw>
                  </a:effectLst>
                  <a:latin typeface="Blackadder ITC" pitchFamily="82" charset="0"/>
                  <a:sym typeface="Wingdings 2" pitchFamily="18" charset="2"/>
                </a:rPr>
                <a:t></a:t>
              </a:r>
              <a:endParaRPr lang="en-US" sz="4800" b="1" dirty="0">
                <a:effectLst>
                  <a:outerShdw blurRad="38100" dist="38100" dir="2700000" algn="tl">
                    <a:srgbClr val="000000">
                      <a:alpha val="43137"/>
                    </a:srgbClr>
                  </a:outerShdw>
                </a:effectLst>
              </a:endParaRPr>
            </a:p>
          </p:txBody>
        </p:sp>
        <p:sp>
          <p:nvSpPr>
            <p:cNvPr id="12" name="Freeform 12"/>
            <p:cNvSpPr>
              <a:spLocks/>
            </p:cNvSpPr>
            <p:nvPr/>
          </p:nvSpPr>
          <p:spPr bwMode="auto">
            <a:xfrm>
              <a:off x="4140" y="9025"/>
              <a:ext cx="3060" cy="2100"/>
            </a:xfrm>
            <a:custGeom>
              <a:avLst/>
              <a:gdLst>
                <a:gd name="T0" fmla="*/ 0 w 3060"/>
                <a:gd name="T1" fmla="*/ 1980 h 2100"/>
                <a:gd name="T2" fmla="*/ 180 w 3060"/>
                <a:gd name="T3" fmla="*/ 1620 h 2100"/>
                <a:gd name="T4" fmla="*/ 540 w 3060"/>
                <a:gd name="T5" fmla="*/ 1800 h 2100"/>
                <a:gd name="T6" fmla="*/ 720 w 3060"/>
                <a:gd name="T7" fmla="*/ 1980 h 2100"/>
                <a:gd name="T8" fmla="*/ 1080 w 3060"/>
                <a:gd name="T9" fmla="*/ 1080 h 2100"/>
                <a:gd name="T10" fmla="*/ 1440 w 3060"/>
                <a:gd name="T11" fmla="*/ 1260 h 2100"/>
                <a:gd name="T12" fmla="*/ 1620 w 3060"/>
                <a:gd name="T13" fmla="*/ 1440 h 2100"/>
                <a:gd name="T14" fmla="*/ 1800 w 3060"/>
                <a:gd name="T15" fmla="*/ 540 h 2100"/>
                <a:gd name="T16" fmla="*/ 2340 w 3060"/>
                <a:gd name="T17" fmla="*/ 1260 h 2100"/>
                <a:gd name="T18" fmla="*/ 2520 w 3060"/>
                <a:gd name="T19" fmla="*/ 360 h 2100"/>
                <a:gd name="T20" fmla="*/ 2880 w 3060"/>
                <a:gd name="T21" fmla="*/ 540 h 2100"/>
                <a:gd name="T22" fmla="*/ 3060 w 3060"/>
                <a:gd name="T23" fmla="*/ 0 h 21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60"/>
                <a:gd name="T37" fmla="*/ 0 h 2100"/>
                <a:gd name="T38" fmla="*/ 3060 w 3060"/>
                <a:gd name="T39" fmla="*/ 2100 h 21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60" h="2100">
                  <a:moveTo>
                    <a:pt x="0" y="1980"/>
                  </a:moveTo>
                  <a:cubicBezTo>
                    <a:pt x="45" y="1815"/>
                    <a:pt x="90" y="1650"/>
                    <a:pt x="180" y="1620"/>
                  </a:cubicBezTo>
                  <a:cubicBezTo>
                    <a:pt x="270" y="1590"/>
                    <a:pt x="450" y="1740"/>
                    <a:pt x="540" y="1800"/>
                  </a:cubicBezTo>
                  <a:cubicBezTo>
                    <a:pt x="630" y="1860"/>
                    <a:pt x="630" y="2100"/>
                    <a:pt x="720" y="1980"/>
                  </a:cubicBezTo>
                  <a:cubicBezTo>
                    <a:pt x="810" y="1860"/>
                    <a:pt x="960" y="1200"/>
                    <a:pt x="1080" y="1080"/>
                  </a:cubicBezTo>
                  <a:cubicBezTo>
                    <a:pt x="1200" y="960"/>
                    <a:pt x="1350" y="1200"/>
                    <a:pt x="1440" y="1260"/>
                  </a:cubicBezTo>
                  <a:cubicBezTo>
                    <a:pt x="1530" y="1320"/>
                    <a:pt x="1560" y="1560"/>
                    <a:pt x="1620" y="1440"/>
                  </a:cubicBezTo>
                  <a:cubicBezTo>
                    <a:pt x="1680" y="1320"/>
                    <a:pt x="1680" y="570"/>
                    <a:pt x="1800" y="540"/>
                  </a:cubicBezTo>
                  <a:cubicBezTo>
                    <a:pt x="1920" y="510"/>
                    <a:pt x="2220" y="1290"/>
                    <a:pt x="2340" y="1260"/>
                  </a:cubicBezTo>
                  <a:cubicBezTo>
                    <a:pt x="2460" y="1230"/>
                    <a:pt x="2430" y="480"/>
                    <a:pt x="2520" y="360"/>
                  </a:cubicBezTo>
                  <a:cubicBezTo>
                    <a:pt x="2610" y="240"/>
                    <a:pt x="2790" y="600"/>
                    <a:pt x="2880" y="540"/>
                  </a:cubicBezTo>
                  <a:cubicBezTo>
                    <a:pt x="2970" y="480"/>
                    <a:pt x="3030" y="90"/>
                    <a:pt x="3060" y="0"/>
                  </a:cubicBezTo>
                </a:path>
              </a:pathLst>
            </a:custGeom>
            <a:noFill/>
            <a:ln w="12700">
              <a:solidFill>
                <a:srgbClr val="000000"/>
              </a:solidFill>
              <a:round/>
              <a:headEnd/>
              <a:tailEnd type="triangle" w="med" len="med"/>
            </a:ln>
          </p:spPr>
          <p:txBody>
            <a:bodyPr/>
            <a:lstStyle/>
            <a:p>
              <a:pPr fontAlgn="base">
                <a:spcBef>
                  <a:spcPct val="0"/>
                </a:spcBef>
                <a:spcAft>
                  <a:spcPct val="0"/>
                </a:spcAft>
              </a:pPr>
              <a:endParaRPr lang="en-US" b="1">
                <a:effectLst>
                  <a:outerShdw blurRad="38100" dist="38100" dir="2700000" algn="tl">
                    <a:srgbClr val="000000">
                      <a:alpha val="43137"/>
                    </a:srgbClr>
                  </a:outerShdw>
                </a:effectLst>
              </a:endParaRPr>
            </a:p>
          </p:txBody>
        </p:sp>
      </p:grpSp>
      <p:sp>
        <p:nvSpPr>
          <p:cNvPr id="13" name="Content Placeholder 2"/>
          <p:cNvSpPr txBox="1">
            <a:spLocks/>
          </p:cNvSpPr>
          <p:nvPr/>
        </p:nvSpPr>
        <p:spPr>
          <a:xfrm>
            <a:off x="1943100" y="5572805"/>
            <a:ext cx="6019800" cy="1524000"/>
          </a:xfrm>
          <a:prstGeom prst="rect">
            <a:avLst/>
          </a:prstGeom>
        </p:spPr>
        <p:txBody>
          <a:bodyPr vert="horz" lIns="91440" tIns="45720" rIns="91440" bIns="45720" rtlCol="0">
            <a:normAutofit/>
          </a:bodyPr>
          <a:lstStyle/>
          <a:p>
            <a:pPr marL="514350" lvl="0" indent="-514350">
              <a:spcBef>
                <a:spcPct val="20000"/>
              </a:spcBef>
              <a:buFont typeface="+mj-lt"/>
              <a:buAutoNum type="alphaLcPeriod"/>
            </a:pPr>
            <a:r>
              <a:rPr lang="en-US" sz="2800" b="1" dirty="0">
                <a:effectLst>
                  <a:outerShdw blurRad="38100" dist="38100" dir="2700000" algn="tl">
                    <a:srgbClr val="000000">
                      <a:alpha val="43137"/>
                    </a:srgbClr>
                  </a:outerShdw>
                </a:effectLst>
              </a:rPr>
              <a:t> </a:t>
            </a:r>
            <a:r>
              <a:rPr lang="en-US" sz="2800" u="sng" dirty="0">
                <a:effectLst>
                  <a:outerShdw blurRad="38100" dist="38100" dir="2700000" algn="tl">
                    <a:srgbClr val="000000">
                      <a:alpha val="43137"/>
                    </a:srgbClr>
                  </a:outerShdw>
                </a:effectLst>
                <a:latin typeface="Arial Black" panose="020B0A04020102090204" pitchFamily="34" charset="0"/>
              </a:rPr>
              <a:t>Preparatory</a:t>
            </a:r>
            <a:r>
              <a:rPr lang="en-US" sz="2800" b="1" dirty="0">
                <a:effectLst>
                  <a:outerShdw blurRad="38100" dist="38100" dir="2700000" algn="tl">
                    <a:srgbClr val="000000">
                      <a:alpha val="43137"/>
                    </a:srgbClr>
                  </a:outerShdw>
                </a:effectLst>
              </a:rPr>
              <a:t> – all God does in bringing a person to Christ.</a:t>
            </a:r>
          </a:p>
        </p:txBody>
      </p:sp>
      <p:sp>
        <p:nvSpPr>
          <p:cNvPr id="14" name="Content Placeholder 2"/>
          <p:cNvSpPr txBox="1">
            <a:spLocks/>
          </p:cNvSpPr>
          <p:nvPr/>
        </p:nvSpPr>
        <p:spPr>
          <a:xfrm>
            <a:off x="304800" y="1066800"/>
            <a:ext cx="4648200" cy="1295400"/>
          </a:xfrm>
          <a:prstGeom prst="rect">
            <a:avLst/>
          </a:prstGeom>
        </p:spPr>
        <p:txBody>
          <a:bodyPr vert="horz" lIns="91440" tIns="45720" rIns="91440" bIns="45720" rtlCol="0">
            <a:normAutofit lnSpcReduction="10000"/>
          </a:bodyPr>
          <a:lstStyle/>
          <a:p>
            <a:pPr marL="514350" lvl="0" indent="-514350">
              <a:spcBef>
                <a:spcPct val="20000"/>
              </a:spcBef>
              <a:buFont typeface="+mj-lt"/>
              <a:buAutoNum type="alphaLcPeriod" startAt="2"/>
            </a:pPr>
            <a:r>
              <a:rPr lang="en-US" sz="2800" b="1" dirty="0">
                <a:effectLst>
                  <a:outerShdw blurRad="38100" dist="38100" dir="2700000" algn="tl">
                    <a:srgbClr val="000000">
                      <a:alpha val="43137"/>
                    </a:srgbClr>
                  </a:outerShdw>
                </a:effectLst>
              </a:rPr>
              <a:t> </a:t>
            </a:r>
            <a:r>
              <a:rPr lang="en-US" sz="2800" u="sng" dirty="0">
                <a:effectLst>
                  <a:outerShdw blurRad="38100" dist="38100" dir="2700000" algn="tl">
                    <a:srgbClr val="000000">
                      <a:alpha val="43137"/>
                    </a:srgbClr>
                  </a:outerShdw>
                </a:effectLst>
                <a:latin typeface="Arial Black" panose="020B0A04020102090204" pitchFamily="34" charset="0"/>
              </a:rPr>
              <a:t>Positional</a:t>
            </a:r>
            <a:r>
              <a:rPr lang="en-US" sz="2800" b="1" dirty="0">
                <a:effectLst>
                  <a:outerShdw blurRad="38100" dist="38100" dir="2700000" algn="tl">
                    <a:srgbClr val="000000">
                      <a:alpha val="43137"/>
                    </a:srgbClr>
                  </a:outerShdw>
                </a:effectLst>
              </a:rPr>
              <a:t> –  the moment a person is saved, justified.</a:t>
            </a:r>
          </a:p>
        </p:txBody>
      </p:sp>
      <p:sp>
        <p:nvSpPr>
          <p:cNvPr id="15" name="Content Placeholder 2"/>
          <p:cNvSpPr txBox="1">
            <a:spLocks/>
          </p:cNvSpPr>
          <p:nvPr/>
        </p:nvSpPr>
        <p:spPr>
          <a:xfrm>
            <a:off x="4114800" y="3886200"/>
            <a:ext cx="4953000" cy="1524000"/>
          </a:xfrm>
          <a:prstGeom prst="rect">
            <a:avLst/>
          </a:prstGeom>
        </p:spPr>
        <p:txBody>
          <a:bodyPr vert="horz" lIns="91440" tIns="45720" rIns="91440" bIns="45720" rtlCol="0">
            <a:normAutofit fontScale="92500" lnSpcReduction="20000"/>
          </a:bodyPr>
          <a:lstStyle/>
          <a:p>
            <a:pPr marL="514350" lvl="0" indent="-514350">
              <a:spcBef>
                <a:spcPct val="20000"/>
              </a:spcBef>
              <a:buFont typeface="+mj-lt"/>
              <a:buAutoNum type="alphaLcPeriod" startAt="3"/>
            </a:pPr>
            <a:r>
              <a:rPr lang="en-US" sz="2800" b="1" dirty="0">
                <a:effectLst>
                  <a:outerShdw blurRad="38100" dist="38100" dir="2700000" algn="tl">
                    <a:srgbClr val="000000">
                      <a:alpha val="43137"/>
                    </a:srgbClr>
                  </a:outerShdw>
                </a:effectLst>
              </a:rPr>
              <a:t> </a:t>
            </a:r>
            <a:r>
              <a:rPr lang="en-US" sz="2800" u="sng" dirty="0">
                <a:effectLst>
                  <a:outerShdw blurRad="38100" dist="38100" dir="2700000" algn="tl">
                    <a:srgbClr val="000000">
                      <a:alpha val="43137"/>
                    </a:srgbClr>
                  </a:outerShdw>
                </a:effectLst>
                <a:latin typeface="Arial Black" panose="020B0A04020102090204" pitchFamily="34" charset="0"/>
              </a:rPr>
              <a:t>Progressive</a:t>
            </a:r>
            <a:r>
              <a:rPr lang="en-US" sz="2800" b="1" dirty="0">
                <a:effectLst>
                  <a:outerShdw blurRad="38100" dist="38100" dir="2700000" algn="tl">
                    <a:srgbClr val="000000">
                      <a:alpha val="43137"/>
                    </a:srgbClr>
                  </a:outerShdw>
                </a:effectLst>
              </a:rPr>
              <a:t> – the process of changing/growing over time.</a:t>
            </a:r>
          </a:p>
        </p:txBody>
      </p:sp>
      <p:sp>
        <p:nvSpPr>
          <p:cNvPr id="16" name="TextBox 15">
            <a:extLst>
              <a:ext uri="{FF2B5EF4-FFF2-40B4-BE49-F238E27FC236}">
                <a16:creationId xmlns:a16="http://schemas.microsoft.com/office/drawing/2014/main" id="{4F743B46-B706-4493-A516-BAA9C236DCA1}"/>
              </a:ext>
            </a:extLst>
          </p:cNvPr>
          <p:cNvSpPr txBox="1"/>
          <p:nvPr/>
        </p:nvSpPr>
        <p:spPr>
          <a:xfrm>
            <a:off x="2743200" y="90525"/>
            <a:ext cx="5092504" cy="523220"/>
          </a:xfrm>
          <a:prstGeom prst="rect">
            <a:avLst/>
          </a:prstGeom>
          <a:noFill/>
        </p:spPr>
        <p:txBody>
          <a:bodyPr wrap="square">
            <a:spAutoFit/>
          </a:bodyPr>
          <a:lstStyle/>
          <a:p>
            <a:r>
              <a:rPr kumimoji="0" lang="en-US" sz="2800" b="0"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Black" panose="020B0A04020102090204" pitchFamily="34" charset="0"/>
                <a:ea typeface="+mn-ea"/>
                <a:cs typeface="+mn-cs"/>
              </a:rPr>
              <a:t>SANCTIFICATION</a:t>
            </a:r>
            <a:endParaRPr lang="en-US" dirty="0"/>
          </a:p>
        </p:txBody>
      </p:sp>
      <p:sp>
        <p:nvSpPr>
          <p:cNvPr id="17" name="TextBox 16">
            <a:extLst>
              <a:ext uri="{FF2B5EF4-FFF2-40B4-BE49-F238E27FC236}">
                <a16:creationId xmlns:a16="http://schemas.microsoft.com/office/drawing/2014/main" id="{1453C275-A059-4749-A456-9C72DD708D8D}"/>
              </a:ext>
            </a:extLst>
          </p:cNvPr>
          <p:cNvSpPr txBox="1"/>
          <p:nvPr/>
        </p:nvSpPr>
        <p:spPr>
          <a:xfrm>
            <a:off x="3505872" y="2158231"/>
            <a:ext cx="5092504" cy="923330"/>
          </a:xfrm>
          <a:prstGeom prst="rect">
            <a:avLst/>
          </a:prstGeom>
          <a:noFill/>
        </p:spPr>
        <p:txBody>
          <a:bodyPr wrap="square">
            <a:spAutoFit/>
          </a:bodyPr>
          <a:lstStyle/>
          <a:p>
            <a:r>
              <a:rPr lang="en-US" dirty="0">
                <a:solidFill>
                  <a:prstClr val="black"/>
                </a:solidFill>
                <a:effectLst>
                  <a:outerShdw blurRad="38100" dist="38100" dir="2700000" algn="tl">
                    <a:srgbClr val="000000">
                      <a:alpha val="43137"/>
                    </a:srgbClr>
                  </a:outerShdw>
                </a:effectLst>
                <a:latin typeface="Arial Black" panose="020B0A04020102090204" pitchFamily="34" charset="0"/>
              </a:rPr>
              <a:t>Eph. 2:10</a:t>
            </a:r>
          </a:p>
          <a:p>
            <a:r>
              <a:rPr lang="en-US" dirty="0">
                <a:solidFill>
                  <a:prstClr val="black"/>
                </a:solidFill>
                <a:effectLst>
                  <a:outerShdw blurRad="38100" dist="38100" dir="2700000" algn="tl">
                    <a:srgbClr val="000000">
                      <a:alpha val="43137"/>
                    </a:srgbClr>
                  </a:outerShdw>
                </a:effectLst>
                <a:latin typeface="Arial Black" panose="020B0A04020102090204" pitchFamily="34" charset="0"/>
              </a:rPr>
              <a:t>Phil. 2:12-13; 3:13-14</a:t>
            </a:r>
            <a:endParaRPr kumimoji="0" lang="en-US" b="0" i="0"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Black" panose="020B0A04020102090204" pitchFamily="34" charset="0"/>
              <a:ea typeface="+mn-ea"/>
              <a:cs typeface="+mn-cs"/>
            </a:endParaRPr>
          </a:p>
          <a:p>
            <a:r>
              <a:rPr lang="en-US" dirty="0">
                <a:solidFill>
                  <a:prstClr val="black"/>
                </a:solidFill>
                <a:effectLst>
                  <a:outerShdw blurRad="38100" dist="38100" dir="2700000" algn="tl">
                    <a:srgbClr val="000000">
                      <a:alpha val="43137"/>
                    </a:srgbClr>
                  </a:outerShdw>
                </a:effectLst>
                <a:latin typeface="Arial Black" panose="020B0A04020102090204" pitchFamily="34" charset="0"/>
              </a:rPr>
              <a:t>Titus 3:7-8</a:t>
            </a:r>
            <a:endParaRPr lang="en-US" dirty="0"/>
          </a:p>
        </p:txBody>
      </p:sp>
      <p:sp>
        <p:nvSpPr>
          <p:cNvPr id="18" name="TextBox 17">
            <a:extLst>
              <a:ext uri="{FF2B5EF4-FFF2-40B4-BE49-F238E27FC236}">
                <a16:creationId xmlns:a16="http://schemas.microsoft.com/office/drawing/2014/main" id="{3D0E59B7-88F8-4246-9DC5-D2B5E4154293}"/>
              </a:ext>
            </a:extLst>
          </p:cNvPr>
          <p:cNvSpPr txBox="1"/>
          <p:nvPr/>
        </p:nvSpPr>
        <p:spPr>
          <a:xfrm>
            <a:off x="3101940" y="3491648"/>
            <a:ext cx="5092504" cy="369332"/>
          </a:xfrm>
          <a:prstGeom prst="rect">
            <a:avLst/>
          </a:prstGeom>
          <a:noFill/>
        </p:spPr>
        <p:txBody>
          <a:bodyPr wrap="square">
            <a:spAutoFit/>
          </a:bodyPr>
          <a:lstStyle/>
          <a:p>
            <a:r>
              <a:rPr lang="en-US" sz="1800" b="1" dirty="0">
                <a:effectLst>
                  <a:outerShdw blurRad="38100" dist="38100" dir="2700000" algn="tl">
                    <a:srgbClr val="000000">
                      <a:alpha val="43137"/>
                    </a:srgbClr>
                  </a:outerShdw>
                </a:effectLst>
              </a:rPr>
              <a:t>This is you!</a:t>
            </a:r>
            <a:endParaRPr lang="en-US" dirty="0"/>
          </a:p>
        </p:txBody>
      </p:sp>
      <p:pic>
        <p:nvPicPr>
          <p:cNvPr id="19" name="Picture 18" descr="C:\Users\kevin.c.lee\Desktop\untitled.png">
            <a:extLst>
              <a:ext uri="{FF2B5EF4-FFF2-40B4-BE49-F238E27FC236}">
                <a16:creationId xmlns:a16="http://schemas.microsoft.com/office/drawing/2014/main" id="{35BF1BB6-6380-442B-A585-A86E3782F31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33783" y="25273"/>
            <a:ext cx="2009775" cy="685800"/>
          </a:xfrm>
          <a:prstGeom prst="rect">
            <a:avLst/>
          </a:prstGeom>
          <a:noFill/>
          <a:ln>
            <a:noFill/>
          </a:ln>
        </p:spPr>
      </p:pic>
    </p:spTree>
    <p:extLst>
      <p:ext uri="{BB962C8B-B14F-4D97-AF65-F5344CB8AC3E}">
        <p14:creationId xmlns:p14="http://schemas.microsoft.com/office/powerpoint/2010/main" val="3231601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bwMode="auto">
          <a:xfrm>
            <a:off x="-667860" y="685800"/>
            <a:ext cx="10192860" cy="5867400"/>
            <a:chOff x="1800" y="8845"/>
            <a:chExt cx="5940" cy="3420"/>
          </a:xfrm>
        </p:grpSpPr>
        <p:sp>
          <p:nvSpPr>
            <p:cNvPr id="4" name="AutoShape 4"/>
            <p:cNvSpPr>
              <a:spLocks noChangeAspect="1" noChangeArrowheads="1"/>
            </p:cNvSpPr>
            <p:nvPr/>
          </p:nvSpPr>
          <p:spPr bwMode="auto">
            <a:xfrm>
              <a:off x="1800" y="8845"/>
              <a:ext cx="5940" cy="3420"/>
            </a:xfrm>
            <a:prstGeom prst="rect">
              <a:avLst/>
            </a:prstGeom>
            <a:noFill/>
            <a:ln w="9525">
              <a:noFill/>
              <a:miter lim="800000"/>
              <a:headEnd/>
              <a:tailEnd/>
            </a:ln>
          </p:spPr>
          <p:txBody>
            <a:bodyPr/>
            <a:lstStyle/>
            <a:p>
              <a:pPr fontAlgn="base">
                <a:spcBef>
                  <a:spcPct val="0"/>
                </a:spcBef>
                <a:spcAft>
                  <a:spcPct val="0"/>
                </a:spcAft>
              </a:pPr>
              <a:endParaRPr lang="en-US" b="1">
                <a:effectLst>
                  <a:outerShdw blurRad="38100" dist="38100" dir="2700000" algn="tl">
                    <a:srgbClr val="000000">
                      <a:alpha val="43137"/>
                    </a:srgbClr>
                  </a:outerShdw>
                </a:effectLst>
              </a:endParaRPr>
            </a:p>
          </p:txBody>
        </p:sp>
        <p:sp>
          <p:nvSpPr>
            <p:cNvPr id="5" name="Line 5"/>
            <p:cNvSpPr>
              <a:spLocks noChangeShapeType="1"/>
            </p:cNvSpPr>
            <p:nvPr/>
          </p:nvSpPr>
          <p:spPr bwMode="auto">
            <a:xfrm flipV="1">
              <a:off x="3961" y="9025"/>
              <a:ext cx="0" cy="2160"/>
            </a:xfrm>
            <a:prstGeom prst="line">
              <a:avLst/>
            </a:prstGeom>
            <a:noFill/>
            <a:ln w="9525">
              <a:solidFill>
                <a:srgbClr val="000000"/>
              </a:solidFill>
              <a:round/>
              <a:headEnd/>
              <a:tailEnd type="triangle" w="med" len="med"/>
            </a:ln>
          </p:spPr>
          <p:txBody>
            <a:bodyPr/>
            <a:lstStyle/>
            <a:p>
              <a:pPr fontAlgn="base">
                <a:spcBef>
                  <a:spcPct val="0"/>
                </a:spcBef>
                <a:spcAft>
                  <a:spcPct val="0"/>
                </a:spcAft>
              </a:pPr>
              <a:endParaRPr lang="en-US" b="1">
                <a:effectLst>
                  <a:outerShdw blurRad="38100" dist="38100" dir="2700000" algn="tl">
                    <a:srgbClr val="000000">
                      <a:alpha val="43137"/>
                    </a:srgbClr>
                  </a:outerShdw>
                </a:effectLst>
              </a:endParaRPr>
            </a:p>
          </p:txBody>
        </p:sp>
        <p:sp>
          <p:nvSpPr>
            <p:cNvPr id="6" name="Line 6"/>
            <p:cNvSpPr>
              <a:spLocks noChangeShapeType="1"/>
            </p:cNvSpPr>
            <p:nvPr/>
          </p:nvSpPr>
          <p:spPr bwMode="auto">
            <a:xfrm flipV="1">
              <a:off x="2367" y="11279"/>
              <a:ext cx="1510" cy="542"/>
            </a:xfrm>
            <a:prstGeom prst="line">
              <a:avLst/>
            </a:prstGeom>
            <a:noFill/>
            <a:ln w="9525">
              <a:solidFill>
                <a:srgbClr val="000000"/>
              </a:solidFill>
              <a:round/>
              <a:headEnd/>
              <a:tailEnd type="triangle" w="med" len="med"/>
            </a:ln>
          </p:spPr>
          <p:txBody>
            <a:bodyPr/>
            <a:lstStyle/>
            <a:p>
              <a:pPr fontAlgn="base">
                <a:spcBef>
                  <a:spcPct val="0"/>
                </a:spcBef>
                <a:spcAft>
                  <a:spcPct val="0"/>
                </a:spcAft>
              </a:pPr>
              <a:endParaRPr lang="en-US" b="1">
                <a:effectLst>
                  <a:outerShdw blurRad="38100" dist="38100" dir="2700000" algn="tl">
                    <a:srgbClr val="000000">
                      <a:alpha val="43137"/>
                    </a:srgbClr>
                  </a:outerShdw>
                </a:effectLst>
              </a:endParaRPr>
            </a:p>
          </p:txBody>
        </p:sp>
        <p:sp>
          <p:nvSpPr>
            <p:cNvPr id="7" name="Line 7"/>
            <p:cNvSpPr>
              <a:spLocks noChangeShapeType="1"/>
            </p:cNvSpPr>
            <p:nvPr/>
          </p:nvSpPr>
          <p:spPr bwMode="auto">
            <a:xfrm>
              <a:off x="3960" y="9025"/>
              <a:ext cx="3240" cy="1"/>
            </a:xfrm>
            <a:prstGeom prst="line">
              <a:avLst/>
            </a:prstGeom>
            <a:noFill/>
            <a:ln w="9525">
              <a:solidFill>
                <a:srgbClr val="000000"/>
              </a:solidFill>
              <a:round/>
              <a:headEnd/>
              <a:tailEnd/>
            </a:ln>
          </p:spPr>
          <p:txBody>
            <a:bodyPr/>
            <a:lstStyle/>
            <a:p>
              <a:pPr fontAlgn="base">
                <a:spcBef>
                  <a:spcPct val="0"/>
                </a:spcBef>
                <a:spcAft>
                  <a:spcPct val="0"/>
                </a:spcAft>
              </a:pPr>
              <a:endParaRPr lang="en-US" b="1">
                <a:effectLst>
                  <a:outerShdw blurRad="38100" dist="38100" dir="2700000" algn="tl">
                    <a:srgbClr val="000000">
                      <a:alpha val="43137"/>
                    </a:srgbClr>
                  </a:outerShdw>
                </a:effectLst>
              </a:endParaRPr>
            </a:p>
          </p:txBody>
        </p:sp>
        <p:sp>
          <p:nvSpPr>
            <p:cNvPr id="11" name="Text Box 11"/>
            <p:cNvSpPr txBox="1">
              <a:spLocks noChangeArrowheads="1"/>
            </p:cNvSpPr>
            <p:nvPr/>
          </p:nvSpPr>
          <p:spPr bwMode="auto">
            <a:xfrm>
              <a:off x="3655" y="10783"/>
              <a:ext cx="1080" cy="1260"/>
            </a:xfrm>
            <a:prstGeom prst="rect">
              <a:avLst/>
            </a:prstGeom>
            <a:noFill/>
            <a:ln w="9525">
              <a:noFill/>
              <a:miter lim="800000"/>
              <a:headEnd/>
              <a:tailEnd/>
            </a:ln>
          </p:spPr>
          <p:txBody>
            <a:bodyPr/>
            <a:lstStyle/>
            <a:p>
              <a:pPr fontAlgn="base">
                <a:spcBef>
                  <a:spcPct val="0"/>
                </a:spcBef>
                <a:spcAft>
                  <a:spcPct val="0"/>
                </a:spcAft>
              </a:pPr>
              <a:r>
                <a:rPr lang="en-US" sz="11500" b="1" dirty="0">
                  <a:effectLst>
                    <a:outerShdw blurRad="38100" dist="38100" dir="2700000" algn="tl">
                      <a:srgbClr val="000000">
                        <a:alpha val="43137"/>
                      </a:srgbClr>
                    </a:outerShdw>
                  </a:effectLst>
                  <a:latin typeface="Blackadder ITC" pitchFamily="82" charset="0"/>
                  <a:sym typeface="Wingdings 2" pitchFamily="18" charset="2"/>
                </a:rPr>
                <a:t></a:t>
              </a:r>
              <a:endParaRPr lang="en-US" sz="4800" b="1" dirty="0">
                <a:effectLst>
                  <a:outerShdw blurRad="38100" dist="38100" dir="2700000" algn="tl">
                    <a:srgbClr val="000000">
                      <a:alpha val="43137"/>
                    </a:srgbClr>
                  </a:outerShdw>
                </a:effectLst>
              </a:endParaRPr>
            </a:p>
          </p:txBody>
        </p:sp>
        <p:sp>
          <p:nvSpPr>
            <p:cNvPr id="12" name="Freeform 12"/>
            <p:cNvSpPr>
              <a:spLocks/>
            </p:cNvSpPr>
            <p:nvPr/>
          </p:nvSpPr>
          <p:spPr bwMode="auto">
            <a:xfrm>
              <a:off x="4140" y="9025"/>
              <a:ext cx="3060" cy="2100"/>
            </a:xfrm>
            <a:custGeom>
              <a:avLst/>
              <a:gdLst>
                <a:gd name="T0" fmla="*/ 0 w 3060"/>
                <a:gd name="T1" fmla="*/ 1980 h 2100"/>
                <a:gd name="T2" fmla="*/ 180 w 3060"/>
                <a:gd name="T3" fmla="*/ 1620 h 2100"/>
                <a:gd name="T4" fmla="*/ 540 w 3060"/>
                <a:gd name="T5" fmla="*/ 1800 h 2100"/>
                <a:gd name="T6" fmla="*/ 720 w 3060"/>
                <a:gd name="T7" fmla="*/ 1980 h 2100"/>
                <a:gd name="T8" fmla="*/ 1080 w 3060"/>
                <a:gd name="T9" fmla="*/ 1080 h 2100"/>
                <a:gd name="T10" fmla="*/ 1440 w 3060"/>
                <a:gd name="T11" fmla="*/ 1260 h 2100"/>
                <a:gd name="T12" fmla="*/ 1620 w 3060"/>
                <a:gd name="T13" fmla="*/ 1440 h 2100"/>
                <a:gd name="T14" fmla="*/ 1800 w 3060"/>
                <a:gd name="T15" fmla="*/ 540 h 2100"/>
                <a:gd name="T16" fmla="*/ 2340 w 3060"/>
                <a:gd name="T17" fmla="*/ 1260 h 2100"/>
                <a:gd name="T18" fmla="*/ 2520 w 3060"/>
                <a:gd name="T19" fmla="*/ 360 h 2100"/>
                <a:gd name="T20" fmla="*/ 2880 w 3060"/>
                <a:gd name="T21" fmla="*/ 540 h 2100"/>
                <a:gd name="T22" fmla="*/ 3060 w 3060"/>
                <a:gd name="T23" fmla="*/ 0 h 21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60"/>
                <a:gd name="T37" fmla="*/ 0 h 2100"/>
                <a:gd name="T38" fmla="*/ 3060 w 3060"/>
                <a:gd name="T39" fmla="*/ 2100 h 21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60" h="2100">
                  <a:moveTo>
                    <a:pt x="0" y="1980"/>
                  </a:moveTo>
                  <a:cubicBezTo>
                    <a:pt x="45" y="1815"/>
                    <a:pt x="90" y="1650"/>
                    <a:pt x="180" y="1620"/>
                  </a:cubicBezTo>
                  <a:cubicBezTo>
                    <a:pt x="270" y="1590"/>
                    <a:pt x="450" y="1740"/>
                    <a:pt x="540" y="1800"/>
                  </a:cubicBezTo>
                  <a:cubicBezTo>
                    <a:pt x="630" y="1860"/>
                    <a:pt x="630" y="2100"/>
                    <a:pt x="720" y="1980"/>
                  </a:cubicBezTo>
                  <a:cubicBezTo>
                    <a:pt x="810" y="1860"/>
                    <a:pt x="960" y="1200"/>
                    <a:pt x="1080" y="1080"/>
                  </a:cubicBezTo>
                  <a:cubicBezTo>
                    <a:pt x="1200" y="960"/>
                    <a:pt x="1350" y="1200"/>
                    <a:pt x="1440" y="1260"/>
                  </a:cubicBezTo>
                  <a:cubicBezTo>
                    <a:pt x="1530" y="1320"/>
                    <a:pt x="1560" y="1560"/>
                    <a:pt x="1620" y="1440"/>
                  </a:cubicBezTo>
                  <a:cubicBezTo>
                    <a:pt x="1680" y="1320"/>
                    <a:pt x="1680" y="570"/>
                    <a:pt x="1800" y="540"/>
                  </a:cubicBezTo>
                  <a:cubicBezTo>
                    <a:pt x="1920" y="510"/>
                    <a:pt x="2220" y="1290"/>
                    <a:pt x="2340" y="1260"/>
                  </a:cubicBezTo>
                  <a:cubicBezTo>
                    <a:pt x="2460" y="1230"/>
                    <a:pt x="2430" y="480"/>
                    <a:pt x="2520" y="360"/>
                  </a:cubicBezTo>
                  <a:cubicBezTo>
                    <a:pt x="2610" y="240"/>
                    <a:pt x="2790" y="600"/>
                    <a:pt x="2880" y="540"/>
                  </a:cubicBezTo>
                  <a:cubicBezTo>
                    <a:pt x="2970" y="480"/>
                    <a:pt x="3030" y="90"/>
                    <a:pt x="3060" y="0"/>
                  </a:cubicBezTo>
                </a:path>
              </a:pathLst>
            </a:custGeom>
            <a:noFill/>
            <a:ln w="12700">
              <a:solidFill>
                <a:srgbClr val="000000"/>
              </a:solidFill>
              <a:round/>
              <a:headEnd/>
              <a:tailEnd type="triangle" w="med" len="med"/>
            </a:ln>
          </p:spPr>
          <p:txBody>
            <a:bodyPr/>
            <a:lstStyle/>
            <a:p>
              <a:pPr fontAlgn="base">
                <a:spcBef>
                  <a:spcPct val="0"/>
                </a:spcBef>
                <a:spcAft>
                  <a:spcPct val="0"/>
                </a:spcAft>
              </a:pPr>
              <a:endParaRPr lang="en-US" b="1">
                <a:effectLst>
                  <a:outerShdw blurRad="38100" dist="38100" dir="2700000" algn="tl">
                    <a:srgbClr val="000000">
                      <a:alpha val="43137"/>
                    </a:srgbClr>
                  </a:outerShdw>
                </a:effectLst>
              </a:endParaRPr>
            </a:p>
          </p:txBody>
        </p:sp>
      </p:grpSp>
      <p:sp>
        <p:nvSpPr>
          <p:cNvPr id="13" name="Content Placeholder 2"/>
          <p:cNvSpPr txBox="1">
            <a:spLocks/>
          </p:cNvSpPr>
          <p:nvPr/>
        </p:nvSpPr>
        <p:spPr>
          <a:xfrm>
            <a:off x="2006659" y="5736149"/>
            <a:ext cx="6019800" cy="1524000"/>
          </a:xfrm>
          <a:prstGeom prst="rect">
            <a:avLst/>
          </a:prstGeom>
        </p:spPr>
        <p:txBody>
          <a:bodyPr vert="horz" lIns="91440" tIns="45720" rIns="91440" bIns="45720" rtlCol="0">
            <a:normAutofit/>
          </a:bodyPr>
          <a:lstStyle/>
          <a:p>
            <a:pPr marL="514350" lvl="0" indent="-514350">
              <a:spcBef>
                <a:spcPct val="20000"/>
              </a:spcBef>
              <a:buFont typeface="+mj-lt"/>
              <a:buAutoNum type="alphaLcPeriod"/>
            </a:pPr>
            <a:r>
              <a:rPr lang="en-US" sz="2800" b="1" dirty="0">
                <a:effectLst>
                  <a:outerShdw blurRad="38100" dist="38100" dir="2700000" algn="tl">
                    <a:srgbClr val="000000">
                      <a:alpha val="43137"/>
                    </a:srgbClr>
                  </a:outerShdw>
                </a:effectLst>
              </a:rPr>
              <a:t> </a:t>
            </a:r>
            <a:r>
              <a:rPr lang="en-US" sz="2800" u="sng" dirty="0">
                <a:effectLst>
                  <a:outerShdw blurRad="38100" dist="38100" dir="2700000" algn="tl">
                    <a:srgbClr val="000000">
                      <a:alpha val="43137"/>
                    </a:srgbClr>
                  </a:outerShdw>
                </a:effectLst>
                <a:latin typeface="Arial Black" panose="020B0A04020102090204" pitchFamily="34" charset="0"/>
              </a:rPr>
              <a:t>Preparatory</a:t>
            </a:r>
            <a:r>
              <a:rPr lang="en-US" sz="2800" b="1" dirty="0">
                <a:effectLst>
                  <a:outerShdw blurRad="38100" dist="38100" dir="2700000" algn="tl">
                    <a:srgbClr val="000000">
                      <a:alpha val="43137"/>
                    </a:srgbClr>
                  </a:outerShdw>
                </a:effectLst>
              </a:rPr>
              <a:t> – all God does in bringing a person to Christ.</a:t>
            </a:r>
          </a:p>
        </p:txBody>
      </p:sp>
      <p:sp>
        <p:nvSpPr>
          <p:cNvPr id="14" name="Content Placeholder 2"/>
          <p:cNvSpPr txBox="1">
            <a:spLocks/>
          </p:cNvSpPr>
          <p:nvPr/>
        </p:nvSpPr>
        <p:spPr>
          <a:xfrm>
            <a:off x="304800" y="1066800"/>
            <a:ext cx="4648200" cy="1295400"/>
          </a:xfrm>
          <a:prstGeom prst="rect">
            <a:avLst/>
          </a:prstGeom>
        </p:spPr>
        <p:txBody>
          <a:bodyPr vert="horz" lIns="91440" tIns="45720" rIns="91440" bIns="45720" rtlCol="0">
            <a:normAutofit lnSpcReduction="10000"/>
          </a:bodyPr>
          <a:lstStyle/>
          <a:p>
            <a:pPr marL="514350" lvl="0" indent="-514350">
              <a:spcBef>
                <a:spcPct val="20000"/>
              </a:spcBef>
              <a:buFont typeface="+mj-lt"/>
              <a:buAutoNum type="alphaLcPeriod" startAt="2"/>
            </a:pPr>
            <a:r>
              <a:rPr lang="en-US" sz="2800" b="1" dirty="0">
                <a:effectLst>
                  <a:outerShdw blurRad="38100" dist="38100" dir="2700000" algn="tl">
                    <a:srgbClr val="000000">
                      <a:alpha val="43137"/>
                    </a:srgbClr>
                  </a:outerShdw>
                </a:effectLst>
              </a:rPr>
              <a:t> </a:t>
            </a:r>
            <a:r>
              <a:rPr lang="en-US" sz="2800" u="sng" dirty="0">
                <a:effectLst>
                  <a:outerShdw blurRad="38100" dist="38100" dir="2700000" algn="tl">
                    <a:srgbClr val="000000">
                      <a:alpha val="43137"/>
                    </a:srgbClr>
                  </a:outerShdw>
                </a:effectLst>
                <a:latin typeface="Arial Black" panose="020B0A04020102090204" pitchFamily="34" charset="0"/>
              </a:rPr>
              <a:t>Positional</a:t>
            </a:r>
            <a:r>
              <a:rPr lang="en-US" sz="2800" b="1" dirty="0">
                <a:effectLst>
                  <a:outerShdw blurRad="38100" dist="38100" dir="2700000" algn="tl">
                    <a:srgbClr val="000000">
                      <a:alpha val="43137"/>
                    </a:srgbClr>
                  </a:outerShdw>
                </a:effectLst>
              </a:rPr>
              <a:t> –  the moment a person is saved, justified.</a:t>
            </a:r>
          </a:p>
        </p:txBody>
      </p:sp>
      <p:sp>
        <p:nvSpPr>
          <p:cNvPr id="15" name="Content Placeholder 2"/>
          <p:cNvSpPr txBox="1">
            <a:spLocks/>
          </p:cNvSpPr>
          <p:nvPr/>
        </p:nvSpPr>
        <p:spPr>
          <a:xfrm>
            <a:off x="4127920" y="4010660"/>
            <a:ext cx="4953000" cy="1524000"/>
          </a:xfrm>
          <a:prstGeom prst="rect">
            <a:avLst/>
          </a:prstGeom>
        </p:spPr>
        <p:txBody>
          <a:bodyPr vert="horz" lIns="91440" tIns="45720" rIns="91440" bIns="45720" rtlCol="0">
            <a:normAutofit fontScale="92500" lnSpcReduction="20000"/>
          </a:bodyPr>
          <a:lstStyle/>
          <a:p>
            <a:pPr marL="514350" lvl="0" indent="-514350">
              <a:spcBef>
                <a:spcPct val="20000"/>
              </a:spcBef>
              <a:buFont typeface="+mj-lt"/>
              <a:buAutoNum type="alphaLcPeriod" startAt="3"/>
            </a:pPr>
            <a:r>
              <a:rPr lang="en-US" sz="2800" b="1" dirty="0">
                <a:effectLst>
                  <a:outerShdw blurRad="38100" dist="38100" dir="2700000" algn="tl">
                    <a:srgbClr val="000000">
                      <a:alpha val="43137"/>
                    </a:srgbClr>
                  </a:outerShdw>
                </a:effectLst>
              </a:rPr>
              <a:t> </a:t>
            </a:r>
            <a:r>
              <a:rPr lang="en-US" sz="2800" u="sng" dirty="0">
                <a:effectLst>
                  <a:outerShdw blurRad="38100" dist="38100" dir="2700000" algn="tl">
                    <a:srgbClr val="000000">
                      <a:alpha val="43137"/>
                    </a:srgbClr>
                  </a:outerShdw>
                </a:effectLst>
                <a:latin typeface="Arial Black" panose="020B0A04020102090204" pitchFamily="34" charset="0"/>
              </a:rPr>
              <a:t>Progressive</a:t>
            </a:r>
            <a:r>
              <a:rPr lang="en-US" sz="2800" b="1" dirty="0">
                <a:effectLst>
                  <a:outerShdw blurRad="38100" dist="38100" dir="2700000" algn="tl">
                    <a:srgbClr val="000000">
                      <a:alpha val="43137"/>
                    </a:srgbClr>
                  </a:outerShdw>
                </a:effectLst>
              </a:rPr>
              <a:t> – the process of changing/growing over time.</a:t>
            </a:r>
          </a:p>
        </p:txBody>
      </p:sp>
      <p:sp>
        <p:nvSpPr>
          <p:cNvPr id="16" name="Content Placeholder 2"/>
          <p:cNvSpPr txBox="1">
            <a:spLocks/>
          </p:cNvSpPr>
          <p:nvPr/>
        </p:nvSpPr>
        <p:spPr>
          <a:xfrm>
            <a:off x="5562600" y="457200"/>
            <a:ext cx="3657600" cy="990600"/>
          </a:xfrm>
          <a:prstGeom prst="rect">
            <a:avLst/>
          </a:prstGeom>
        </p:spPr>
        <p:txBody>
          <a:bodyPr vert="horz" lIns="91440" tIns="45720" rIns="91440" bIns="45720" rtlCol="0">
            <a:normAutofit/>
          </a:bodyPr>
          <a:lstStyle/>
          <a:p>
            <a:pPr marL="514350" lvl="0" indent="-514350">
              <a:spcBef>
                <a:spcPct val="20000"/>
              </a:spcBef>
              <a:buFont typeface="+mj-lt"/>
              <a:buAutoNum type="alphaLcPeriod" startAt="4"/>
            </a:pPr>
            <a:r>
              <a:rPr lang="en-US" sz="2800" b="1" dirty="0">
                <a:effectLst>
                  <a:outerShdw blurRad="38100" dist="38100" dir="2700000" algn="tl">
                    <a:srgbClr val="000000">
                      <a:alpha val="43137"/>
                    </a:srgbClr>
                  </a:outerShdw>
                </a:effectLst>
              </a:rPr>
              <a:t> </a:t>
            </a:r>
            <a:r>
              <a:rPr lang="en-US" sz="2800" u="sng" dirty="0">
                <a:effectLst>
                  <a:outerShdw blurRad="38100" dist="38100" dir="2700000" algn="tl">
                    <a:srgbClr val="000000">
                      <a:alpha val="43137"/>
                    </a:srgbClr>
                  </a:outerShdw>
                </a:effectLst>
                <a:latin typeface="Arial Black" panose="020B0A04020102090204" pitchFamily="34" charset="0"/>
              </a:rPr>
              <a:t>Prospective</a:t>
            </a:r>
            <a:r>
              <a:rPr lang="en-US" sz="2800" b="1" dirty="0">
                <a:effectLst>
                  <a:outerShdw blurRad="38100" dist="38100" dir="2700000" algn="tl">
                    <a:srgbClr val="000000">
                      <a:alpha val="43137"/>
                    </a:srgbClr>
                  </a:outerShdw>
                </a:effectLst>
              </a:rPr>
              <a:t> – heaven, glory.</a:t>
            </a:r>
          </a:p>
        </p:txBody>
      </p:sp>
      <p:sp>
        <p:nvSpPr>
          <p:cNvPr id="17" name="TextBox 16">
            <a:extLst>
              <a:ext uri="{FF2B5EF4-FFF2-40B4-BE49-F238E27FC236}">
                <a16:creationId xmlns:a16="http://schemas.microsoft.com/office/drawing/2014/main" id="{6E84E42A-E06E-472B-B4BB-3E9C95535516}"/>
              </a:ext>
            </a:extLst>
          </p:cNvPr>
          <p:cNvSpPr txBox="1"/>
          <p:nvPr/>
        </p:nvSpPr>
        <p:spPr>
          <a:xfrm>
            <a:off x="2298896" y="34515"/>
            <a:ext cx="5092504" cy="523220"/>
          </a:xfrm>
          <a:prstGeom prst="rect">
            <a:avLst/>
          </a:prstGeom>
          <a:noFill/>
        </p:spPr>
        <p:txBody>
          <a:bodyPr wrap="square">
            <a:spAutoFit/>
          </a:bodyPr>
          <a:lstStyle/>
          <a:p>
            <a:r>
              <a:rPr kumimoji="0" lang="en-US" sz="2800" b="0"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Black" panose="020B0A04020102090204" pitchFamily="34" charset="0"/>
                <a:ea typeface="+mn-ea"/>
                <a:cs typeface="+mn-cs"/>
              </a:rPr>
              <a:t>SANCTIFICATION</a:t>
            </a:r>
            <a:endParaRPr lang="en-US" dirty="0"/>
          </a:p>
        </p:txBody>
      </p:sp>
      <p:sp>
        <p:nvSpPr>
          <p:cNvPr id="18" name="TextBox 17">
            <a:extLst>
              <a:ext uri="{FF2B5EF4-FFF2-40B4-BE49-F238E27FC236}">
                <a16:creationId xmlns:a16="http://schemas.microsoft.com/office/drawing/2014/main" id="{F9497A46-79FA-485D-A1BA-DE8E82F106CA}"/>
              </a:ext>
            </a:extLst>
          </p:cNvPr>
          <p:cNvSpPr txBox="1"/>
          <p:nvPr/>
        </p:nvSpPr>
        <p:spPr>
          <a:xfrm>
            <a:off x="7455214" y="1979598"/>
            <a:ext cx="5092504" cy="923330"/>
          </a:xfrm>
          <a:prstGeom prst="rect">
            <a:avLst/>
          </a:prstGeom>
          <a:noFill/>
        </p:spPr>
        <p:txBody>
          <a:bodyPr wrap="square">
            <a:spAutoFit/>
          </a:bodyPr>
          <a:lstStyle/>
          <a:p>
            <a:r>
              <a:rPr lang="en-US" dirty="0">
                <a:solidFill>
                  <a:prstClr val="black"/>
                </a:solidFill>
                <a:effectLst>
                  <a:outerShdw blurRad="38100" dist="38100" dir="2700000" algn="tl">
                    <a:srgbClr val="000000">
                      <a:alpha val="43137"/>
                    </a:srgbClr>
                  </a:outerShdw>
                </a:effectLst>
                <a:latin typeface="Arial Black" panose="020B0A04020102090204" pitchFamily="34" charset="0"/>
              </a:rPr>
              <a:t>ROM. 8:30</a:t>
            </a:r>
          </a:p>
          <a:p>
            <a:r>
              <a:rPr kumimoji="0" lang="en-US" b="0" i="0"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Black" panose="020B0A04020102090204" pitchFamily="34" charset="0"/>
                <a:ea typeface="+mn-ea"/>
                <a:cs typeface="+mn-cs"/>
              </a:rPr>
              <a:t>2 Tim. 4:8</a:t>
            </a:r>
          </a:p>
          <a:p>
            <a:r>
              <a:rPr lang="en-US" dirty="0">
                <a:solidFill>
                  <a:prstClr val="black"/>
                </a:solidFill>
                <a:effectLst>
                  <a:outerShdw blurRad="38100" dist="38100" dir="2700000" algn="tl">
                    <a:srgbClr val="000000">
                      <a:alpha val="43137"/>
                    </a:srgbClr>
                  </a:outerShdw>
                </a:effectLst>
                <a:latin typeface="Arial Black" panose="020B0A04020102090204" pitchFamily="34" charset="0"/>
              </a:rPr>
              <a:t>2 Cor. 5:5-10</a:t>
            </a:r>
            <a:endParaRPr lang="en-US" dirty="0"/>
          </a:p>
        </p:txBody>
      </p:sp>
      <p:sp>
        <p:nvSpPr>
          <p:cNvPr id="19" name="TextBox 18">
            <a:extLst>
              <a:ext uri="{FF2B5EF4-FFF2-40B4-BE49-F238E27FC236}">
                <a16:creationId xmlns:a16="http://schemas.microsoft.com/office/drawing/2014/main" id="{7CD09847-EA0C-4333-BEA5-A587422C5D3B}"/>
              </a:ext>
            </a:extLst>
          </p:cNvPr>
          <p:cNvSpPr txBox="1"/>
          <p:nvPr/>
        </p:nvSpPr>
        <p:spPr>
          <a:xfrm>
            <a:off x="6769576" y="1267756"/>
            <a:ext cx="5092504" cy="369332"/>
          </a:xfrm>
          <a:prstGeom prst="rect">
            <a:avLst/>
          </a:prstGeom>
          <a:noFill/>
        </p:spPr>
        <p:txBody>
          <a:bodyPr wrap="square">
            <a:spAutoFit/>
          </a:bodyPr>
          <a:lstStyle/>
          <a:p>
            <a:r>
              <a:rPr lang="en-US" sz="1800" b="1" dirty="0">
                <a:solidFill>
                  <a:srgbClr val="FF0000"/>
                </a:solidFill>
                <a:effectLst>
                  <a:outerShdw blurRad="38100" dist="38100" dir="2700000" algn="tl">
                    <a:srgbClr val="000000">
                      <a:alpha val="43137"/>
                    </a:srgbClr>
                  </a:outerShdw>
                </a:effectLst>
              </a:rPr>
              <a:t>This is you!</a:t>
            </a:r>
            <a:endParaRPr lang="en-US" dirty="0">
              <a:solidFill>
                <a:srgbClr val="FF0000"/>
              </a:solidFill>
            </a:endParaRPr>
          </a:p>
        </p:txBody>
      </p:sp>
      <p:pic>
        <p:nvPicPr>
          <p:cNvPr id="20" name="Picture 19" descr="C:\Users\kevin.c.lee\Desktop\untitled.png">
            <a:extLst>
              <a:ext uri="{FF2B5EF4-FFF2-40B4-BE49-F238E27FC236}">
                <a16:creationId xmlns:a16="http://schemas.microsoft.com/office/drawing/2014/main" id="{BB41B883-7D70-4DBA-AC20-B141A66AA0F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33783" y="25273"/>
            <a:ext cx="2009775" cy="685800"/>
          </a:xfrm>
          <a:prstGeom prst="rect">
            <a:avLst/>
          </a:prstGeom>
          <a:noFill/>
          <a:ln>
            <a:noFill/>
          </a:ln>
        </p:spPr>
      </p:pic>
    </p:spTree>
    <p:extLst>
      <p:ext uri="{BB962C8B-B14F-4D97-AF65-F5344CB8AC3E}">
        <p14:creationId xmlns:p14="http://schemas.microsoft.com/office/powerpoint/2010/main" val="1703018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6574" y="315092"/>
            <a:ext cx="8906007" cy="1784680"/>
          </a:xfrm>
        </p:spPr>
        <p:txBody>
          <a:bodyPr>
            <a:normAutofit/>
          </a:bodyPr>
          <a:lstStyle/>
          <a:p>
            <a:pPr algn="ctr"/>
            <a:r>
              <a:rPr lang="en-US" dirty="0">
                <a:latin typeface="Garamond"/>
                <a:cs typeface="Garamond"/>
              </a:rPr>
              <a:t>Psychological Questions</a:t>
            </a:r>
            <a:br>
              <a:rPr lang="en-US" dirty="0">
                <a:latin typeface="Garamond"/>
                <a:cs typeface="Garamond"/>
              </a:rPr>
            </a:br>
            <a:endParaRPr lang="en-US" dirty="0">
              <a:latin typeface="Garamond"/>
              <a:cs typeface="Garamond"/>
            </a:endParaRPr>
          </a:p>
        </p:txBody>
      </p:sp>
      <p:sp>
        <p:nvSpPr>
          <p:cNvPr id="4" name="Title 1"/>
          <p:cNvSpPr txBox="1">
            <a:spLocks/>
          </p:cNvSpPr>
          <p:nvPr/>
        </p:nvSpPr>
        <p:spPr>
          <a:xfrm>
            <a:off x="678356" y="936461"/>
            <a:ext cx="8746435" cy="4199810"/>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54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pPr algn="l"/>
            <a:endParaRPr lang="en-US" sz="1800" i="1" dirty="0">
              <a:effectLst/>
              <a:latin typeface="Arial" panose="020B0604020202020204" pitchFamily="34" charset="0"/>
              <a:cs typeface="Arial" panose="020B0604020202020204" pitchFamily="34" charset="0"/>
            </a:endParaRPr>
          </a:p>
          <a:p>
            <a:pPr algn="l"/>
            <a:endParaRPr lang="en-US" sz="1800" i="1" dirty="0">
              <a:effectLst/>
              <a:latin typeface="Arial" panose="020B0604020202020204" pitchFamily="34" charset="0"/>
              <a:cs typeface="Arial" panose="020B0604020202020204" pitchFamily="34" charset="0"/>
            </a:endParaRPr>
          </a:p>
          <a:p>
            <a:pPr algn="l"/>
            <a:endParaRPr lang="en-US" sz="1800" i="1" dirty="0">
              <a:effectLst/>
              <a:latin typeface="Arial" panose="020B0604020202020204" pitchFamily="34" charset="0"/>
              <a:cs typeface="Arial" panose="020B0604020202020204" pitchFamily="34" charset="0"/>
            </a:endParaRPr>
          </a:p>
          <a:p>
            <a:pPr algn="l"/>
            <a:r>
              <a:rPr lang="en-US" sz="1800" dirty="0">
                <a:effectLst/>
                <a:latin typeface="Arial" panose="020B0604020202020204" pitchFamily="34" charset="0"/>
                <a:cs typeface="Arial" panose="020B0604020202020204" pitchFamily="34" charset="0"/>
              </a:rPr>
              <a:t>All people in every society and culture asks these questions</a:t>
            </a:r>
            <a:r>
              <a:rPr lang="en-US" sz="1800" i="1" dirty="0">
                <a:effectLst/>
                <a:latin typeface="Arial" panose="020B0604020202020204" pitchFamily="34" charset="0"/>
                <a:cs typeface="Arial" panose="020B0604020202020204" pitchFamily="34" charset="0"/>
              </a:rPr>
              <a:t>:</a:t>
            </a:r>
          </a:p>
          <a:p>
            <a:pPr algn="l"/>
            <a:endParaRPr lang="en-US" sz="1800" i="1" dirty="0">
              <a:effectLst/>
              <a:latin typeface="Arial" panose="020B0604020202020204" pitchFamily="34" charset="0"/>
              <a:cs typeface="Arial" panose="020B0604020202020204" pitchFamily="34" charset="0"/>
            </a:endParaRPr>
          </a:p>
          <a:p>
            <a:pPr algn="l"/>
            <a:r>
              <a:rPr lang="en-US" sz="1800" i="1" dirty="0">
                <a:effectLst/>
                <a:latin typeface="Arial" panose="020B0604020202020204" pitchFamily="34" charset="0"/>
                <a:cs typeface="Arial" panose="020B0604020202020204" pitchFamily="34" charset="0"/>
              </a:rPr>
              <a:t>Who are we?</a:t>
            </a:r>
          </a:p>
          <a:p>
            <a:pPr algn="l"/>
            <a:r>
              <a:rPr lang="en-US" sz="1800" i="1" dirty="0">
                <a:effectLst/>
                <a:latin typeface="Arial" panose="020B0604020202020204" pitchFamily="34" charset="0"/>
                <a:cs typeface="Arial" panose="020B0604020202020204" pitchFamily="34" charset="0"/>
              </a:rPr>
              <a:t>What happened?</a:t>
            </a:r>
          </a:p>
          <a:p>
            <a:pPr algn="l"/>
            <a:r>
              <a:rPr lang="en-US" sz="1800" i="1" dirty="0">
                <a:effectLst/>
                <a:latin typeface="Arial" panose="020B0604020202020204" pitchFamily="34" charset="0"/>
                <a:cs typeface="Arial" panose="020B0604020202020204" pitchFamily="34" charset="0"/>
              </a:rPr>
              <a:t>Why do we do the things we do?</a:t>
            </a:r>
          </a:p>
          <a:p>
            <a:pPr algn="l"/>
            <a:r>
              <a:rPr lang="en-US" sz="1800" i="1" dirty="0">
                <a:effectLst/>
                <a:latin typeface="Arial" panose="020B0604020202020204" pitchFamily="34" charset="0"/>
                <a:cs typeface="Arial" panose="020B0604020202020204" pitchFamily="34" charset="0"/>
              </a:rPr>
              <a:t>What motivates people?</a:t>
            </a:r>
          </a:p>
          <a:p>
            <a:pPr algn="l"/>
            <a:r>
              <a:rPr lang="en-US" sz="1800" i="1" dirty="0">
                <a:effectLst/>
                <a:latin typeface="Arial" panose="020B0604020202020204" pitchFamily="34" charset="0"/>
                <a:cs typeface="Arial" panose="020B0604020202020204" pitchFamily="34" charset="0"/>
              </a:rPr>
              <a:t>What are the causes of our psychological ills?</a:t>
            </a:r>
          </a:p>
          <a:p>
            <a:pPr algn="l"/>
            <a:r>
              <a:rPr lang="en-US" sz="1800" i="1" dirty="0">
                <a:effectLst/>
                <a:latin typeface="Arial" panose="020B0604020202020204" pitchFamily="34" charset="0"/>
                <a:cs typeface="Arial" panose="020B0604020202020204" pitchFamily="34" charset="0"/>
              </a:rPr>
              <a:t>How do we change?</a:t>
            </a:r>
          </a:p>
          <a:p>
            <a:pPr algn="l"/>
            <a:r>
              <a:rPr lang="en-US" sz="1800" i="1" dirty="0">
                <a:effectLst/>
                <a:latin typeface="Arial" panose="020B0604020202020204" pitchFamily="34" charset="0"/>
                <a:cs typeface="Arial" panose="020B0604020202020204" pitchFamily="34" charset="0"/>
              </a:rPr>
              <a:t>How do we heal?</a:t>
            </a:r>
          </a:p>
          <a:p>
            <a:pPr algn="l"/>
            <a:r>
              <a:rPr lang="en-US" sz="1800" i="1" dirty="0">
                <a:effectLst/>
                <a:latin typeface="Arial" panose="020B0604020202020204" pitchFamily="34" charset="0"/>
                <a:cs typeface="Arial" panose="020B0604020202020204" pitchFamily="34" charset="0"/>
              </a:rPr>
              <a:t>What is the goal of change?</a:t>
            </a:r>
          </a:p>
          <a:p>
            <a:pPr algn="l"/>
            <a:endParaRPr lang="en-US" sz="1800" i="1" dirty="0">
              <a:effectLst/>
              <a:latin typeface="Arial" panose="020B0604020202020204" pitchFamily="34" charset="0"/>
              <a:cs typeface="Arial" panose="020B0604020202020204" pitchFamily="34" charset="0"/>
            </a:endParaRPr>
          </a:p>
          <a:p>
            <a:pPr algn="l"/>
            <a:r>
              <a:rPr lang="en-US" sz="1800" dirty="0">
                <a:effectLst/>
                <a:latin typeface="Arial" panose="020B0604020202020204" pitchFamily="34" charset="0"/>
                <a:cs typeface="Arial" panose="020B0604020202020204" pitchFamily="34" charset="0"/>
              </a:rPr>
              <a:t>We propose to answer these questions from a biblical worldview!</a:t>
            </a:r>
          </a:p>
        </p:txBody>
      </p:sp>
      <p:cxnSp>
        <p:nvCxnSpPr>
          <p:cNvPr id="5" name="Straight Connector 4">
            <a:extLst>
              <a:ext uri="{FF2B5EF4-FFF2-40B4-BE49-F238E27FC236}">
                <a16:creationId xmlns:a16="http://schemas.microsoft.com/office/drawing/2014/main" id="{A1D3B529-B97C-4E3B-84AE-83B1EFA44675}"/>
              </a:ext>
            </a:extLst>
          </p:cNvPr>
          <p:cNvCxnSpPr/>
          <p:nvPr/>
        </p:nvCxnSpPr>
        <p:spPr>
          <a:xfrm>
            <a:off x="2104373" y="1475952"/>
            <a:ext cx="5010411" cy="0"/>
          </a:xfrm>
          <a:prstGeom prst="line">
            <a:avLst/>
          </a:prstGeom>
          <a:ln>
            <a:solidFill>
              <a:schemeClr val="dk1"/>
            </a:solidFill>
            <a:bevel/>
          </a:ln>
        </p:spPr>
        <p:style>
          <a:lnRef idx="3">
            <a:schemeClr val="dk1"/>
          </a:lnRef>
          <a:fillRef idx="0">
            <a:schemeClr val="dk1"/>
          </a:fillRef>
          <a:effectRef idx="2">
            <a:schemeClr val="dk1"/>
          </a:effectRef>
          <a:fontRef idx="minor">
            <a:schemeClr val="tx1"/>
          </a:fontRef>
        </p:style>
      </p:cxnSp>
      <p:pic>
        <p:nvPicPr>
          <p:cNvPr id="6" name="Picture 5" descr="C:\Users\kevin.c.lee\Desktop\untitled.png">
            <a:extLst>
              <a:ext uri="{FF2B5EF4-FFF2-40B4-BE49-F238E27FC236}">
                <a16:creationId xmlns:a16="http://schemas.microsoft.com/office/drawing/2014/main" id="{055D4CE9-ECF8-4692-813E-2E8233F913B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33784" y="25273"/>
            <a:ext cx="1723152" cy="579638"/>
          </a:xfrm>
          <a:prstGeom prst="rect">
            <a:avLst/>
          </a:prstGeom>
          <a:noFill/>
          <a:ln>
            <a:noFill/>
          </a:ln>
        </p:spPr>
      </p:pic>
    </p:spTree>
    <p:extLst>
      <p:ext uri="{BB962C8B-B14F-4D97-AF65-F5344CB8AC3E}">
        <p14:creationId xmlns:p14="http://schemas.microsoft.com/office/powerpoint/2010/main" val="18234074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569259"/>
            <a:ext cx="8998527" cy="3970318"/>
          </a:xfrm>
          <a:prstGeom prst="rect">
            <a:avLst/>
          </a:prstGeom>
        </p:spPr>
        <p:txBody>
          <a:bodyPr wrap="square">
            <a:spAutoFit/>
          </a:bodyPr>
          <a:lstStyle/>
          <a:p>
            <a:pPr algn="ctr"/>
            <a:endParaRPr lang="en-US" sz="1200" dirty="0">
              <a:latin typeface="Arial" panose="020B0604020202020204" pitchFamily="34" charset="0"/>
              <a:cs typeface="Arial" panose="020B0604020202020204" pitchFamily="34" charset="0"/>
            </a:endParaRPr>
          </a:p>
          <a:p>
            <a:pPr algn="ctr"/>
            <a:r>
              <a:rPr lang="en-US" b="1" dirty="0">
                <a:latin typeface="Arial" panose="020B0604020202020204" pitchFamily="34" charset="0"/>
                <a:cs typeface="Arial" panose="020B0604020202020204" pitchFamily="34" charset="0"/>
              </a:rPr>
              <a:t>Goal, method, focus, target, and tools of intensive discipleship and biblical counseling</a:t>
            </a:r>
            <a:r>
              <a:rPr lang="en-US" sz="1200" dirty="0">
                <a:latin typeface="Arial" panose="020B0604020202020204" pitchFamily="34" charset="0"/>
                <a:cs typeface="Arial" panose="020B0604020202020204" pitchFamily="34" charset="0"/>
              </a:rPr>
              <a:t>:</a:t>
            </a:r>
          </a:p>
          <a:p>
            <a:pPr algn="ctr"/>
            <a:endParaRPr lang="en-US" sz="12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1. The </a:t>
            </a:r>
            <a:r>
              <a:rPr lang="en-US" sz="1600" b="1" u="sng" dirty="0">
                <a:latin typeface="Arial" panose="020B0604020202020204" pitchFamily="34" charset="0"/>
                <a:cs typeface="Arial" panose="020B0604020202020204" pitchFamily="34" charset="0"/>
              </a:rPr>
              <a:t>goal</a:t>
            </a:r>
            <a:r>
              <a:rPr lang="en-US" sz="1600" dirty="0">
                <a:latin typeface="Arial" panose="020B0604020202020204" pitchFamily="34" charset="0"/>
                <a:cs typeface="Arial" panose="020B0604020202020204" pitchFamily="34" charset="0"/>
              </a:rPr>
              <a:t> is heart transformation and relational restoration (</a:t>
            </a:r>
            <a:r>
              <a:rPr lang="en-US" sz="1600" b="1" dirty="0">
                <a:latin typeface="Arial" panose="020B0604020202020204" pitchFamily="34" charset="0"/>
                <a:cs typeface="Arial" panose="020B0604020202020204" pitchFamily="34" charset="0"/>
              </a:rPr>
              <a:t>2 Corinthians 5:12-21</a:t>
            </a:r>
            <a:r>
              <a:rPr lang="en-US" sz="1600" dirty="0">
                <a:latin typeface="Arial" panose="020B0604020202020204" pitchFamily="34" charset="0"/>
                <a:cs typeface="Arial" panose="020B0604020202020204" pitchFamily="34" charset="0"/>
              </a:rPr>
              <a:t>).</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2. The </a:t>
            </a:r>
            <a:r>
              <a:rPr lang="en-US" sz="1600" b="1" u="sng" dirty="0">
                <a:latin typeface="Arial" panose="020B0604020202020204" pitchFamily="34" charset="0"/>
                <a:cs typeface="Arial" panose="020B0604020202020204" pitchFamily="34" charset="0"/>
              </a:rPr>
              <a:t>method</a:t>
            </a:r>
            <a:r>
              <a:rPr lang="en-US" sz="1600" dirty="0">
                <a:latin typeface="Arial" panose="020B0604020202020204" pitchFamily="34" charset="0"/>
                <a:cs typeface="Arial" panose="020B0604020202020204" pitchFamily="34" charset="0"/>
              </a:rPr>
              <a:t> is truth in the context of grace (</a:t>
            </a:r>
            <a:r>
              <a:rPr lang="en-US" sz="1600" b="1" dirty="0">
                <a:latin typeface="Arial" panose="020B0604020202020204" pitchFamily="34" charset="0"/>
                <a:cs typeface="Arial" panose="020B0604020202020204" pitchFamily="34" charset="0"/>
              </a:rPr>
              <a:t>John 1:14</a:t>
            </a:r>
            <a:r>
              <a:rPr lang="en-US" sz="1600" dirty="0">
                <a:latin typeface="Arial" panose="020B0604020202020204" pitchFamily="34" charset="0"/>
                <a:cs typeface="Arial" panose="020B0604020202020204" pitchFamily="34" charset="0"/>
              </a:rPr>
              <a:t>).</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3. The </a:t>
            </a:r>
            <a:r>
              <a:rPr lang="en-US" sz="1600" b="1" u="sng" dirty="0">
                <a:latin typeface="Arial" panose="020B0604020202020204" pitchFamily="34" charset="0"/>
                <a:cs typeface="Arial" panose="020B0604020202020204" pitchFamily="34" charset="0"/>
              </a:rPr>
              <a:t>focus</a:t>
            </a:r>
            <a:r>
              <a:rPr lang="en-US" sz="1600" dirty="0">
                <a:latin typeface="Arial" panose="020B0604020202020204" pitchFamily="34" charset="0"/>
                <a:cs typeface="Arial" panose="020B0604020202020204" pitchFamily="34" charset="0"/>
              </a:rPr>
              <a:t> is mind, will, emotions, and right behavior—renewed mind, submitted will, informed emotions, and godly behavior.</a:t>
            </a:r>
          </a:p>
          <a:p>
            <a:endParaRPr lang="en-US" sz="1600" dirty="0">
              <a:latin typeface="Arial" panose="020B0604020202020204" pitchFamily="34" charset="0"/>
              <a:cs typeface="Arial" panose="020B0604020202020204" pitchFamily="34" charset="0"/>
            </a:endParaRPr>
          </a:p>
          <a:p>
            <a:r>
              <a:rPr lang="en-US" sz="1600" i="1" dirty="0">
                <a:latin typeface="Arial" panose="020B0604020202020204" pitchFamily="34" charset="0"/>
                <a:cs typeface="Arial" panose="020B0604020202020204" pitchFamily="34" charset="0"/>
              </a:rPr>
              <a:t>4. </a:t>
            </a:r>
            <a:r>
              <a:rPr lang="en-US" sz="1600" dirty="0">
                <a:latin typeface="Arial" panose="020B0604020202020204" pitchFamily="34" charset="0"/>
                <a:cs typeface="Arial" panose="020B0604020202020204" pitchFamily="34" charset="0"/>
              </a:rPr>
              <a:t>The </a:t>
            </a:r>
            <a:r>
              <a:rPr lang="en-US" sz="1600" b="1" u="sng" dirty="0">
                <a:latin typeface="Arial" panose="020B0604020202020204" pitchFamily="34" charset="0"/>
                <a:cs typeface="Arial" panose="020B0604020202020204" pitchFamily="34" charset="0"/>
              </a:rPr>
              <a:t>target</a:t>
            </a:r>
            <a:r>
              <a:rPr lang="en-US" sz="1600" dirty="0">
                <a:latin typeface="Arial" panose="020B0604020202020204" pitchFamily="34" charset="0"/>
                <a:cs typeface="Arial" panose="020B0604020202020204" pitchFamily="34" charset="0"/>
              </a:rPr>
              <a:t> is beyond behavior to the desire and motivations of the inner man. </a:t>
            </a:r>
            <a:r>
              <a:rPr lang="en-US" sz="1600" i="1" dirty="0">
                <a:latin typeface="Arial" panose="020B0604020202020204" pitchFamily="34" charset="0"/>
                <a:cs typeface="Arial" panose="020B0604020202020204" pitchFamily="34" charset="0"/>
              </a:rPr>
              <a:t>(For example: Is it possible that there are cases where mania and depression that have resulted in a bi-polar diagnosis, are a long-standing pattern of foolish behavior and despairing thoughts?)</a:t>
            </a:r>
          </a:p>
          <a:p>
            <a:endParaRPr lang="en-US" sz="1600" i="1"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5. The </a:t>
            </a:r>
            <a:r>
              <a:rPr lang="en-US" sz="1600" b="1" u="sng" dirty="0">
                <a:latin typeface="Arial" panose="020B0604020202020204" pitchFamily="34" charset="0"/>
                <a:cs typeface="Arial" panose="020B0604020202020204" pitchFamily="34" charset="0"/>
              </a:rPr>
              <a:t>tools</a:t>
            </a:r>
            <a:r>
              <a:rPr lang="en-US" sz="1600" dirty="0">
                <a:latin typeface="Arial" panose="020B0604020202020204" pitchFamily="34" charset="0"/>
                <a:cs typeface="Arial" panose="020B0604020202020204" pitchFamily="34" charset="0"/>
              </a:rPr>
              <a:t> are the Word of God, Spirit of God, community of God (2 Peter 1:3).</a:t>
            </a:r>
          </a:p>
        </p:txBody>
      </p:sp>
      <p:pic>
        <p:nvPicPr>
          <p:cNvPr id="4" name="Picture 3" descr="C:\Users\kevin.c.lee\Desktop\untitled.png">
            <a:extLst>
              <a:ext uri="{FF2B5EF4-FFF2-40B4-BE49-F238E27FC236}">
                <a16:creationId xmlns:a16="http://schemas.microsoft.com/office/drawing/2014/main" id="{0D775DBF-C1D7-44FE-89AC-6618C1B69E9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33783" y="25273"/>
            <a:ext cx="2009775" cy="685800"/>
          </a:xfrm>
          <a:prstGeom prst="rect">
            <a:avLst/>
          </a:prstGeom>
          <a:noFill/>
          <a:ln>
            <a:noFill/>
          </a:ln>
        </p:spPr>
      </p:pic>
      <p:sp>
        <p:nvSpPr>
          <p:cNvPr id="2" name="Rectangle 1">
            <a:extLst>
              <a:ext uri="{FF2B5EF4-FFF2-40B4-BE49-F238E27FC236}">
                <a16:creationId xmlns:a16="http://schemas.microsoft.com/office/drawing/2014/main" id="{B5F3D998-AE13-40E7-AEA3-C5FD03175CEC}"/>
              </a:ext>
            </a:extLst>
          </p:cNvPr>
          <p:cNvSpPr/>
          <p:nvPr/>
        </p:nvSpPr>
        <p:spPr>
          <a:xfrm>
            <a:off x="2358736" y="897899"/>
            <a:ext cx="4572000" cy="523220"/>
          </a:xfrm>
          <a:prstGeom prst="rect">
            <a:avLst/>
          </a:prstGeom>
        </p:spPr>
        <p:txBody>
          <a:bodyPr>
            <a:spAutoFit/>
          </a:bodyPr>
          <a:lstStyle/>
          <a:p>
            <a:pPr algn="ctr"/>
            <a:r>
              <a:rPr lang="en-US" sz="2800" b="1" u="sng" dirty="0">
                <a:latin typeface="Arial" panose="020B0604020202020204" pitchFamily="34" charset="0"/>
                <a:cs typeface="Arial" panose="020B0604020202020204" pitchFamily="34" charset="0"/>
              </a:rPr>
              <a:t>Hopeful Counseling </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64098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870668"/>
            <a:ext cx="9144000" cy="1200329"/>
          </a:xfrm>
          <a:prstGeom prst="rect">
            <a:avLst/>
          </a:prstGeom>
          <a:noFill/>
        </p:spPr>
        <p:txBody>
          <a:bodyPr wrap="square" rtlCol="0">
            <a:spAutoFit/>
          </a:bodyPr>
          <a:lstStyle/>
          <a:p>
            <a:pPr algn="ctr"/>
            <a:r>
              <a:rPr lang="en-US" b="1" u="sng" dirty="0">
                <a:latin typeface="Arial" panose="020B0604020202020204" pitchFamily="34" charset="0"/>
                <a:cs typeface="Arial" panose="020B0604020202020204" pitchFamily="34" charset="0"/>
              </a:rPr>
              <a:t>Biblical Counseling Statement of Practice</a:t>
            </a:r>
            <a:endParaRPr lang="en-US" b="1" dirty="0">
              <a:latin typeface="Arial" panose="020B0604020202020204" pitchFamily="34" charset="0"/>
              <a:cs typeface="Arial" panose="020B0604020202020204" pitchFamily="34" charset="0"/>
            </a:endParaRPr>
          </a:p>
          <a:p>
            <a:pPr algn="ctr"/>
            <a:endParaRPr lang="en-US" b="1" u="sng" dirty="0">
              <a:latin typeface="Arial" panose="020B0604020202020204" pitchFamily="34" charset="0"/>
              <a:cs typeface="Arial" panose="020B0604020202020204" pitchFamily="34" charset="0"/>
            </a:endParaRPr>
          </a:p>
          <a:p>
            <a:pPr algn="ctr"/>
            <a:r>
              <a:rPr lang="en-US" b="1" dirty="0">
                <a:latin typeface="Arial" panose="020B0604020202020204" pitchFamily="34" charset="0"/>
                <a:cs typeface="Arial" panose="020B0604020202020204" pitchFamily="34" charset="0"/>
              </a:rPr>
              <a:t>As a biblical expository preaching and teaching church, SMCC holds to this position in regard to counseling, discipleship and ministering the Word:</a:t>
            </a:r>
          </a:p>
        </p:txBody>
      </p:sp>
      <p:sp>
        <p:nvSpPr>
          <p:cNvPr id="5" name="Rectangle 4"/>
          <p:cNvSpPr/>
          <p:nvPr/>
        </p:nvSpPr>
        <p:spPr>
          <a:xfrm>
            <a:off x="97536" y="2663339"/>
            <a:ext cx="9144000" cy="3046988"/>
          </a:xfrm>
          <a:prstGeom prst="rect">
            <a:avLst/>
          </a:prstGeom>
        </p:spPr>
        <p:txBody>
          <a:bodyPr wrap="square">
            <a:spAutoFit/>
          </a:bodyPr>
          <a:lstStyle/>
          <a:p>
            <a:r>
              <a:rPr lang="en-US" sz="1600" dirty="0">
                <a:latin typeface="Arial" panose="020B0604020202020204" pitchFamily="34" charset="0"/>
                <a:cs typeface="Arial" panose="020B0604020202020204" pitchFamily="34" charset="0"/>
              </a:rPr>
              <a:t>1. Scripture is sufficient, through the empowering presence of the Holy Spirit, to address all of man’s needs (2 Peter 1:3-4; 2 Timothy 3:16). Therefore, counseling methods, practices, and techniques will be based upon the clear biblical principles and not upon theories of personality, model of man, psychotherapies, or philosophies derived from secular sources (1 Corinthians 3:19).</a:t>
            </a:r>
          </a:p>
          <a:p>
            <a:pPr marL="342900" indent="-342900">
              <a:buAutoNum type="arabicPeriod"/>
            </a:pPr>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2. All mankind is in need of personal salvation through faith in Jesus Christ. For counselees who do not possess this salvation, a primary objective of counseling must be clear, Spirit-led communication of Jesus Christ as Savior and Lord (Romans 3:23, 6:23; Matthew 28:19-20).</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3. Counsel and teach the lordship of Jesus Christ in order to lead counselees away from a humanistic focus on self to a proper focus on Him (Luke 9:23; Romans 12:1-2).</a:t>
            </a:r>
          </a:p>
          <a:p>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25585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809708"/>
            <a:ext cx="9144000" cy="1200329"/>
          </a:xfrm>
          <a:prstGeom prst="rect">
            <a:avLst/>
          </a:prstGeom>
          <a:noFill/>
        </p:spPr>
        <p:txBody>
          <a:bodyPr wrap="square" rtlCol="0">
            <a:spAutoFit/>
          </a:bodyPr>
          <a:lstStyle/>
          <a:p>
            <a:pPr algn="ctr"/>
            <a:r>
              <a:rPr lang="en-US" b="1" u="sng" dirty="0">
                <a:latin typeface="Arial" panose="020B0604020202020204" pitchFamily="34" charset="0"/>
                <a:cs typeface="Arial" panose="020B0604020202020204" pitchFamily="34" charset="0"/>
              </a:rPr>
              <a:t>Biblical Counseling Statement of Practice</a:t>
            </a:r>
            <a:endParaRPr lang="en-US" b="1" dirty="0">
              <a:latin typeface="Arial" panose="020B0604020202020204" pitchFamily="34" charset="0"/>
              <a:cs typeface="Arial" panose="020B0604020202020204" pitchFamily="34" charset="0"/>
            </a:endParaRPr>
          </a:p>
          <a:p>
            <a:pPr algn="ctr"/>
            <a:endParaRPr lang="en-US" b="1" u="sng" dirty="0">
              <a:latin typeface="Arial" panose="020B0604020202020204" pitchFamily="34" charset="0"/>
              <a:cs typeface="Arial" panose="020B0604020202020204" pitchFamily="34" charset="0"/>
            </a:endParaRPr>
          </a:p>
          <a:p>
            <a:pPr algn="ctr"/>
            <a:r>
              <a:rPr lang="en-US" b="1" dirty="0">
                <a:latin typeface="Arial" panose="020B0604020202020204" pitchFamily="34" charset="0"/>
                <a:cs typeface="Arial" panose="020B0604020202020204" pitchFamily="34" charset="0"/>
              </a:rPr>
              <a:t>As a biblical expository preaching and teaching church, SMCC holds to this position in regards to counseling, discipleship and ministering the Word:</a:t>
            </a:r>
          </a:p>
        </p:txBody>
      </p:sp>
      <p:sp>
        <p:nvSpPr>
          <p:cNvPr id="5" name="Rectangle 4"/>
          <p:cNvSpPr/>
          <p:nvPr/>
        </p:nvSpPr>
        <p:spPr>
          <a:xfrm>
            <a:off x="0" y="2547562"/>
            <a:ext cx="9144000" cy="2800767"/>
          </a:xfrm>
          <a:prstGeom prst="rect">
            <a:avLst/>
          </a:prstGeom>
        </p:spPr>
        <p:txBody>
          <a:bodyPr wrap="square">
            <a:spAutoFit/>
          </a:bodyPr>
          <a:lstStyle/>
          <a:p>
            <a:r>
              <a:rPr lang="en-US" sz="1600" dirty="0">
                <a:latin typeface="Arial" panose="020B0604020202020204" pitchFamily="34" charset="0"/>
                <a:cs typeface="Arial" panose="020B0604020202020204" pitchFamily="34" charset="0"/>
              </a:rPr>
              <a:t>4. Honor the scriptural sanctity of life, marriage, and family and to do the utmost in counseling to reinforce these beliefs (Ps 139:13-14; Gen 2:24; Malachi 2:16; Prov 23:25; Col 3:20).</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5. As God empowers us, we will live our life and conduct our relationships in godliness and holiness before Him, with the goal of living out the truths that we are teaching (Philippians 2:12-13).</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6. The spiritual authority of the Church is paramount. Counseling in a local church must be  evidenced by involvement in a local church and by instructing those whom we counsel to involve themselves in a church also, thus working in concert with it rather than in competition against it (Hebrews 10:25).</a:t>
            </a:r>
          </a:p>
          <a:p>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194324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kevin.c.lee\Desktop\untitled.png">
            <a:extLst>
              <a:ext uri="{FF2B5EF4-FFF2-40B4-BE49-F238E27FC236}">
                <a16:creationId xmlns:a16="http://schemas.microsoft.com/office/drawing/2014/main" id="{7D87707A-EF3C-4122-B688-7FF58C30E85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33784" y="25273"/>
            <a:ext cx="1723152" cy="579638"/>
          </a:xfrm>
          <a:prstGeom prst="rect">
            <a:avLst/>
          </a:prstGeom>
          <a:noFill/>
          <a:ln>
            <a:noFill/>
          </a:ln>
        </p:spPr>
      </p:pic>
      <p:pic>
        <p:nvPicPr>
          <p:cNvPr id="4" name="Picture 3">
            <a:extLst>
              <a:ext uri="{FF2B5EF4-FFF2-40B4-BE49-F238E27FC236}">
                <a16:creationId xmlns:a16="http://schemas.microsoft.com/office/drawing/2014/main" id="{346D5085-7F90-4A65-89CB-44C888AC1B5A}"/>
              </a:ext>
            </a:extLst>
          </p:cNvPr>
          <p:cNvPicPr>
            <a:picLocks noChangeAspect="1"/>
          </p:cNvPicPr>
          <p:nvPr/>
        </p:nvPicPr>
        <p:blipFill>
          <a:blip r:embed="rId3"/>
          <a:stretch>
            <a:fillRect/>
          </a:stretch>
        </p:blipFill>
        <p:spPr>
          <a:xfrm>
            <a:off x="0" y="1364941"/>
            <a:ext cx="9144000" cy="5140990"/>
          </a:xfrm>
          <a:prstGeom prst="rect">
            <a:avLst/>
          </a:prstGeom>
        </p:spPr>
      </p:pic>
      <p:sp>
        <p:nvSpPr>
          <p:cNvPr id="6" name="TextBox 5">
            <a:extLst>
              <a:ext uri="{FF2B5EF4-FFF2-40B4-BE49-F238E27FC236}">
                <a16:creationId xmlns:a16="http://schemas.microsoft.com/office/drawing/2014/main" id="{C2689E37-876A-45AD-8A13-D5FBD34AB8A9}"/>
              </a:ext>
            </a:extLst>
          </p:cNvPr>
          <p:cNvSpPr txBox="1"/>
          <p:nvPr/>
        </p:nvSpPr>
        <p:spPr>
          <a:xfrm>
            <a:off x="2293032" y="476703"/>
            <a:ext cx="6077244" cy="64633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Association of Certified Biblical Counselors (ACBC)</a:t>
            </a:r>
          </a:p>
          <a:p>
            <a:r>
              <a:rPr lang="en-US" dirty="0">
                <a:latin typeface="Arial" panose="020B0604020202020204" pitchFamily="34" charset="0"/>
                <a:cs typeface="Arial" panose="020B0604020202020204" pitchFamily="34" charset="0"/>
              </a:rPr>
              <a:t>         https://biblicalcounseling.com/</a:t>
            </a:r>
          </a:p>
        </p:txBody>
      </p:sp>
    </p:spTree>
    <p:extLst>
      <p:ext uri="{BB962C8B-B14F-4D97-AF65-F5344CB8AC3E}">
        <p14:creationId xmlns:p14="http://schemas.microsoft.com/office/powerpoint/2010/main" val="24913802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067036C-68FF-4907-807F-89DD3620DC5A}"/>
              </a:ext>
            </a:extLst>
          </p:cNvPr>
          <p:cNvSpPr>
            <a:spLocks noGrp="1"/>
          </p:cNvSpPr>
          <p:nvPr>
            <p:ph type="dt" sz="half" idx="10"/>
          </p:nvPr>
        </p:nvSpPr>
        <p:spPr/>
        <p:txBody>
          <a:bodyPr/>
          <a:lstStyle/>
          <a:p>
            <a:r>
              <a:rPr lang="en-US"/>
              <a:t>Name, Copyright Information</a:t>
            </a:r>
          </a:p>
        </p:txBody>
      </p:sp>
      <p:pic>
        <p:nvPicPr>
          <p:cNvPr id="6" name="Picture 5">
            <a:extLst>
              <a:ext uri="{FF2B5EF4-FFF2-40B4-BE49-F238E27FC236}">
                <a16:creationId xmlns:a16="http://schemas.microsoft.com/office/drawing/2014/main" id="{DD68BFE1-8C8B-48DE-A3A8-E2D690185698}"/>
              </a:ext>
            </a:extLst>
          </p:cNvPr>
          <p:cNvPicPr>
            <a:picLocks noChangeAspect="1"/>
          </p:cNvPicPr>
          <p:nvPr/>
        </p:nvPicPr>
        <p:blipFill>
          <a:blip r:embed="rId2"/>
          <a:stretch>
            <a:fillRect/>
          </a:stretch>
        </p:blipFill>
        <p:spPr>
          <a:xfrm>
            <a:off x="0" y="858505"/>
            <a:ext cx="9144000" cy="5140990"/>
          </a:xfrm>
          <a:prstGeom prst="rect">
            <a:avLst/>
          </a:prstGeom>
        </p:spPr>
      </p:pic>
      <p:sp>
        <p:nvSpPr>
          <p:cNvPr id="8" name="TextBox 7">
            <a:extLst>
              <a:ext uri="{FF2B5EF4-FFF2-40B4-BE49-F238E27FC236}">
                <a16:creationId xmlns:a16="http://schemas.microsoft.com/office/drawing/2014/main" id="{2D58142A-9DDA-40C3-A441-C813181560AB}"/>
              </a:ext>
            </a:extLst>
          </p:cNvPr>
          <p:cNvSpPr txBox="1"/>
          <p:nvPr/>
        </p:nvSpPr>
        <p:spPr>
          <a:xfrm>
            <a:off x="1955409" y="130094"/>
            <a:ext cx="6330461" cy="64633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International Association of Biblical Counselors (IABC)</a:t>
            </a:r>
          </a:p>
          <a:p>
            <a:r>
              <a:rPr lang="en-US" dirty="0">
                <a:latin typeface="Arial" panose="020B0604020202020204" pitchFamily="34" charset="0"/>
                <a:cs typeface="Arial" panose="020B0604020202020204" pitchFamily="34" charset="0"/>
              </a:rPr>
              <a:t>                      https://www.iabc.net/</a:t>
            </a:r>
          </a:p>
        </p:txBody>
      </p:sp>
    </p:spTree>
    <p:extLst>
      <p:ext uri="{BB962C8B-B14F-4D97-AF65-F5344CB8AC3E}">
        <p14:creationId xmlns:p14="http://schemas.microsoft.com/office/powerpoint/2010/main" val="18180240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6757DC-3C29-4B08-B694-088472FFB88B}"/>
              </a:ext>
            </a:extLst>
          </p:cNvPr>
          <p:cNvSpPr>
            <a:spLocks noGrp="1"/>
          </p:cNvSpPr>
          <p:nvPr>
            <p:ph type="dt" sz="half" idx="10"/>
          </p:nvPr>
        </p:nvSpPr>
        <p:spPr/>
        <p:txBody>
          <a:bodyPr/>
          <a:lstStyle/>
          <a:p>
            <a:r>
              <a:rPr lang="en-US"/>
              <a:t>Name, Copyright Information</a:t>
            </a:r>
          </a:p>
        </p:txBody>
      </p:sp>
      <p:sp>
        <p:nvSpPr>
          <p:cNvPr id="4" name="TextBox 3">
            <a:extLst>
              <a:ext uri="{FF2B5EF4-FFF2-40B4-BE49-F238E27FC236}">
                <a16:creationId xmlns:a16="http://schemas.microsoft.com/office/drawing/2014/main" id="{2BB0AAD8-4ED4-4CC4-9E7A-C14DC7CBFDD8}"/>
              </a:ext>
            </a:extLst>
          </p:cNvPr>
          <p:cNvSpPr txBox="1"/>
          <p:nvPr/>
        </p:nvSpPr>
        <p:spPr>
          <a:xfrm>
            <a:off x="2236763" y="650182"/>
            <a:ext cx="7512148" cy="646331"/>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Institute of Biblical Counseling and Discipleship (IBCD)                        				https://ibcd.org/</a:t>
            </a:r>
          </a:p>
        </p:txBody>
      </p:sp>
      <p:pic>
        <p:nvPicPr>
          <p:cNvPr id="6" name="Picture 5">
            <a:extLst>
              <a:ext uri="{FF2B5EF4-FFF2-40B4-BE49-F238E27FC236}">
                <a16:creationId xmlns:a16="http://schemas.microsoft.com/office/drawing/2014/main" id="{7F9A71F5-9D70-44E6-ACE2-EDBE5E416841}"/>
              </a:ext>
            </a:extLst>
          </p:cNvPr>
          <p:cNvPicPr>
            <a:picLocks noChangeAspect="1"/>
          </p:cNvPicPr>
          <p:nvPr/>
        </p:nvPicPr>
        <p:blipFill>
          <a:blip r:embed="rId2"/>
          <a:stretch>
            <a:fillRect/>
          </a:stretch>
        </p:blipFill>
        <p:spPr>
          <a:xfrm>
            <a:off x="0" y="1225675"/>
            <a:ext cx="9144000" cy="5140990"/>
          </a:xfrm>
          <a:prstGeom prst="rect">
            <a:avLst/>
          </a:prstGeom>
        </p:spPr>
      </p:pic>
    </p:spTree>
    <p:extLst>
      <p:ext uri="{BB962C8B-B14F-4D97-AF65-F5344CB8AC3E}">
        <p14:creationId xmlns:p14="http://schemas.microsoft.com/office/powerpoint/2010/main" val="30838888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kevin.c.lee\Desktop\untitled.png">
            <a:extLst>
              <a:ext uri="{FF2B5EF4-FFF2-40B4-BE49-F238E27FC236}">
                <a16:creationId xmlns:a16="http://schemas.microsoft.com/office/drawing/2014/main" id="{A68B9F67-8150-4C4E-9C95-B2D85760055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1828" y="35664"/>
            <a:ext cx="2009775" cy="685800"/>
          </a:xfrm>
          <a:prstGeom prst="rect">
            <a:avLst/>
          </a:prstGeom>
          <a:noFill/>
          <a:ln>
            <a:noFill/>
          </a:ln>
        </p:spPr>
      </p:pic>
      <p:pic>
        <p:nvPicPr>
          <p:cNvPr id="8" name="Picture 7"/>
          <p:cNvPicPr>
            <a:picLocks noChangeAspect="1"/>
          </p:cNvPicPr>
          <p:nvPr/>
        </p:nvPicPr>
        <p:blipFill>
          <a:blip r:embed="rId4"/>
          <a:stretch>
            <a:fillRect/>
          </a:stretch>
        </p:blipFill>
        <p:spPr>
          <a:xfrm>
            <a:off x="81828" y="744601"/>
            <a:ext cx="8903146" cy="6113399"/>
          </a:xfrm>
          <a:prstGeom prst="rect">
            <a:avLst/>
          </a:prstGeom>
        </p:spPr>
      </p:pic>
      <p:sp>
        <p:nvSpPr>
          <p:cNvPr id="2" name="TextBox 1">
            <a:extLst>
              <a:ext uri="{FF2B5EF4-FFF2-40B4-BE49-F238E27FC236}">
                <a16:creationId xmlns:a16="http://schemas.microsoft.com/office/drawing/2014/main" id="{F4414E14-C2A3-4D78-8D1E-B84CE32184EB}"/>
              </a:ext>
            </a:extLst>
          </p:cNvPr>
          <p:cNvSpPr txBox="1"/>
          <p:nvPr/>
        </p:nvSpPr>
        <p:spPr>
          <a:xfrm>
            <a:off x="2431805" y="35664"/>
            <a:ext cx="5767753" cy="92333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           Biblical Counseling Coalition (BCC)</a:t>
            </a:r>
          </a:p>
          <a:p>
            <a:r>
              <a:rPr lang="en-US" dirty="0">
                <a:latin typeface="Arial" panose="020B0604020202020204" pitchFamily="34" charset="0"/>
                <a:cs typeface="Arial" panose="020B0604020202020204" pitchFamily="34" charset="0"/>
              </a:rPr>
              <a:t>       https://www.biblicalcounselingcoalition.org/</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5321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Lucida Sans Unicode"/>
                <a:ea typeface="+mn-ea"/>
                <a:cs typeface="+mn-cs"/>
              </a:rPr>
              <a:t>Name, Copyright Information</a:t>
            </a:r>
          </a:p>
        </p:txBody>
      </p:sp>
      <p:sp>
        <p:nvSpPr>
          <p:cNvPr id="3" name="TextBox 2">
            <a:extLst>
              <a:ext uri="{FF2B5EF4-FFF2-40B4-BE49-F238E27FC236}">
                <a16:creationId xmlns:a16="http://schemas.microsoft.com/office/drawing/2014/main" id="{8619FD67-1655-4D5F-A93D-E579459ADBD6}"/>
              </a:ext>
            </a:extLst>
          </p:cNvPr>
          <p:cNvSpPr txBox="1"/>
          <p:nvPr/>
        </p:nvSpPr>
        <p:spPr>
          <a:xfrm>
            <a:off x="0" y="1031880"/>
            <a:ext cx="9124683" cy="6001643"/>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Sep 18 – Biblical Counseling Basics</a:t>
            </a:r>
          </a:p>
          <a:p>
            <a:pPr marL="0" marR="0" lvl="0" indent="0" defTabSz="4572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Arial" panose="020B0604020202020204" pitchFamily="34" charset="0"/>
                <a:cs typeface="Arial" panose="020B0604020202020204" pitchFamily="34" charset="0"/>
              </a:rPr>
              <a:t>Sep 25 – Distinctives of Biblical Counseling v. Secular/Integrated</a:t>
            </a:r>
          </a:p>
          <a:p>
            <a:pPr marL="0" marR="0" lvl="0" indent="0"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Oct 2 – Medical Issues –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Psychotrophic</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Drugs</a:t>
            </a:r>
          </a:p>
          <a:p>
            <a:pPr lvl="0">
              <a:defRPr/>
            </a:pPr>
            <a:r>
              <a:rPr lang="en-US" sz="2400" dirty="0">
                <a:solidFill>
                  <a:prstClr val="black"/>
                </a:solidFill>
                <a:latin typeface="Arial" panose="020B0604020202020204" pitchFamily="34" charset="0"/>
                <a:cs typeface="Arial" panose="020B0604020202020204" pitchFamily="34" charset="0"/>
              </a:rPr>
              <a:t>Oct 9 – No class</a:t>
            </a:r>
          </a:p>
          <a:p>
            <a:pPr marL="0" marR="0" lvl="0" indent="0"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Oct 16 – Biblical Response to Trials and Suffering</a:t>
            </a:r>
          </a:p>
          <a:p>
            <a:pPr marL="0" marR="0" lvl="0" indent="0" defTabSz="4572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Arial" panose="020B0604020202020204" pitchFamily="34" charset="0"/>
                <a:cs typeface="Arial" panose="020B0604020202020204" pitchFamily="34" charset="0"/>
              </a:rPr>
              <a:t>Oct 23 – Biblical Response to Physical Illness</a:t>
            </a:r>
          </a:p>
          <a:p>
            <a:pPr marL="0" marR="0" lvl="0" indent="0"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Oct 30 – Biblical Response to Depression</a:t>
            </a:r>
          </a:p>
          <a:p>
            <a:pPr marL="0" marR="0" lvl="0" indent="0" defTabSz="4572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Arial" panose="020B0604020202020204" pitchFamily="34" charset="0"/>
                <a:cs typeface="Arial" panose="020B0604020202020204" pitchFamily="34" charset="0"/>
              </a:rPr>
              <a:t>Nov 6 – Biblical Response to Addictions</a:t>
            </a:r>
          </a:p>
          <a:p>
            <a:pPr marL="0" marR="0" lvl="0" indent="0"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Nov 13 – Biblical response to Anger</a:t>
            </a:r>
          </a:p>
          <a:p>
            <a:pPr marL="0" marR="0" lvl="0" indent="0" defTabSz="4572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Arial" panose="020B0604020202020204" pitchFamily="34" charset="0"/>
                <a:cs typeface="Arial" panose="020B0604020202020204" pitchFamily="34" charset="0"/>
              </a:rPr>
              <a:t>Nov 20 – Forgiveness</a:t>
            </a:r>
          </a:p>
          <a:p>
            <a:pPr marL="0" marR="0" lvl="0" indent="0" defTabSz="4572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Arial" panose="020B0604020202020204" pitchFamily="34" charset="0"/>
                <a:cs typeface="Arial" panose="020B0604020202020204" pitchFamily="34" charset="0"/>
              </a:rPr>
              <a:t>Nov 27 – Thanksgiving – No class</a:t>
            </a:r>
          </a:p>
          <a:p>
            <a:pPr marL="0" marR="0" lvl="0" indent="0" defTabSz="4572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Arial" panose="020B0604020202020204" pitchFamily="34" charset="0"/>
                <a:cs typeface="Arial" panose="020B0604020202020204" pitchFamily="34" charset="0"/>
              </a:rPr>
              <a:t>Dec 4 – Guilt and Repentance</a:t>
            </a:r>
          </a:p>
          <a:p>
            <a:pPr marL="0" marR="0" lvl="0" indent="0" defTabSz="4572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Arial" panose="020B0604020202020204" pitchFamily="34" charset="0"/>
                <a:cs typeface="Arial" panose="020B0604020202020204" pitchFamily="34" charset="0"/>
              </a:rPr>
              <a:t>Dec 11 – TBD</a:t>
            </a:r>
          </a:p>
          <a:p>
            <a:pPr marL="0" marR="0" lvl="0" indent="0"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defTabSz="457200" rtl="0" eaLnBrk="1" fontAlgn="auto" latinLnBrk="0" hangingPunct="1">
              <a:lnSpc>
                <a:spcPct val="100000"/>
              </a:lnSpc>
              <a:spcBef>
                <a:spcPts val="0"/>
              </a:spcBef>
              <a:spcAft>
                <a:spcPts val="0"/>
              </a:spcAft>
              <a:buClrTx/>
              <a:buSzTx/>
              <a:buFontTx/>
              <a:buNone/>
              <a:tabLst/>
              <a:defRPr/>
            </a:pPr>
            <a:endParaRPr lang="en-US" sz="2400" dirty="0">
              <a:solidFill>
                <a:prstClr val="black"/>
              </a:solidFill>
              <a:latin typeface="Arial" panose="020B0604020202020204" pitchFamily="34" charset="0"/>
              <a:cs typeface="Arial" panose="020B0604020202020204" pitchFamily="34" charset="0"/>
            </a:endParaRPr>
          </a:p>
          <a:p>
            <a:pPr marL="0" marR="0" lvl="0" indent="0"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840777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73EF36-C98C-44DF-89E1-3EF230AC6C92}"/>
              </a:ext>
            </a:extLst>
          </p:cNvPr>
          <p:cNvSpPr>
            <a:spLocks noGrp="1"/>
          </p:cNvSpPr>
          <p:nvPr>
            <p:ph type="dt" sz="half" idx="10"/>
          </p:nvPr>
        </p:nvSpPr>
        <p:spPr/>
        <p:txBody>
          <a:bodyPr/>
          <a:lstStyle/>
          <a:p>
            <a:r>
              <a:rPr lang="en-US"/>
              <a:t>Name, Copyright Information</a:t>
            </a:r>
          </a:p>
        </p:txBody>
      </p:sp>
      <p:pic>
        <p:nvPicPr>
          <p:cNvPr id="7" name="Picture 6">
            <a:extLst>
              <a:ext uri="{FF2B5EF4-FFF2-40B4-BE49-F238E27FC236}">
                <a16:creationId xmlns:a16="http://schemas.microsoft.com/office/drawing/2014/main" id="{136AEFBA-311C-4775-8B9E-EE8374A5E9E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477411" y="-908107"/>
            <a:ext cx="10073640" cy="7740650"/>
          </a:xfrm>
          <a:prstGeom prst="rect">
            <a:avLst/>
          </a:prstGeom>
          <a:noFill/>
        </p:spPr>
      </p:pic>
      <p:sp>
        <p:nvSpPr>
          <p:cNvPr id="8" name="TextBox 7">
            <a:extLst>
              <a:ext uri="{FF2B5EF4-FFF2-40B4-BE49-F238E27FC236}">
                <a16:creationId xmlns:a16="http://schemas.microsoft.com/office/drawing/2014/main" id="{5EA60446-37A2-4EF7-A99B-59B33617B3B2}"/>
              </a:ext>
            </a:extLst>
          </p:cNvPr>
          <p:cNvSpPr txBox="1"/>
          <p:nvPr/>
        </p:nvSpPr>
        <p:spPr>
          <a:xfrm>
            <a:off x="-477411" y="187215"/>
            <a:ext cx="9124683" cy="830997"/>
          </a:xfrm>
          <a:prstGeom prst="rect">
            <a:avLst/>
          </a:prstGeom>
          <a:noFill/>
        </p:spPr>
        <p:txBody>
          <a:bodyPr wrap="square" rtlCol="0">
            <a:spAutoFit/>
          </a:bodyPr>
          <a:lstStyle/>
          <a:p>
            <a:pPr algn="ctr"/>
            <a:r>
              <a:rPr lang="en-US" sz="4800" dirty="0">
                <a:ln w="3175" cmpd="sng">
                  <a:noFill/>
                </a:ln>
                <a:solidFill>
                  <a:prstClr val="black"/>
                </a:solidFill>
                <a:latin typeface="Arial" panose="020B0604020202020204" pitchFamily="34" charset="0"/>
                <a:ea typeface="+mj-ea"/>
                <a:cs typeface="Arial" panose="020B0604020202020204" pitchFamily="34" charset="0"/>
              </a:rPr>
              <a:t>Conclusion</a:t>
            </a:r>
            <a:endParaRPr lang="en-US" sz="48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D32A40FA-099C-4686-B6D6-8677E1A7E897}"/>
              </a:ext>
            </a:extLst>
          </p:cNvPr>
          <p:cNvSpPr txBox="1"/>
          <p:nvPr/>
        </p:nvSpPr>
        <p:spPr>
          <a:xfrm>
            <a:off x="-1" y="1510654"/>
            <a:ext cx="8240889" cy="4832092"/>
          </a:xfrm>
          <a:prstGeom prst="rect">
            <a:avLst/>
          </a:prstGeom>
          <a:noFill/>
        </p:spPr>
        <p:txBody>
          <a:bodyPr wrap="square" rtlCol="0">
            <a:spAutoFit/>
          </a:bodyPr>
          <a:lstStyle/>
          <a:p>
            <a:r>
              <a:rPr lang="en-US" sz="2800" i="1" dirty="0">
                <a:solidFill>
                  <a:schemeClr val="accent3">
                    <a:lumMod val="75000"/>
                  </a:schemeClr>
                </a:solidFill>
                <a:latin typeface="Arial" panose="020B0604020202020204" pitchFamily="34" charset="0"/>
                <a:cs typeface="Arial" panose="020B0604020202020204" pitchFamily="34" charset="0"/>
              </a:rPr>
              <a:t>“We proclaim Him, admonishing every man </a:t>
            </a:r>
          </a:p>
          <a:p>
            <a:r>
              <a:rPr lang="en-US" sz="2800" i="1" dirty="0">
                <a:solidFill>
                  <a:schemeClr val="accent3">
                    <a:lumMod val="75000"/>
                  </a:schemeClr>
                </a:solidFill>
                <a:latin typeface="Arial" panose="020B0604020202020204" pitchFamily="34" charset="0"/>
                <a:cs typeface="Arial" panose="020B0604020202020204" pitchFamily="34" charset="0"/>
              </a:rPr>
              <a:t>and teaching every man with all wisdom, </a:t>
            </a:r>
          </a:p>
          <a:p>
            <a:r>
              <a:rPr lang="en-US" sz="2800" i="1" dirty="0">
                <a:solidFill>
                  <a:schemeClr val="accent3">
                    <a:lumMod val="75000"/>
                  </a:schemeClr>
                </a:solidFill>
                <a:latin typeface="Arial" panose="020B0604020202020204" pitchFamily="34" charset="0"/>
                <a:cs typeface="Arial" panose="020B0604020202020204" pitchFamily="34" charset="0"/>
              </a:rPr>
              <a:t>so that we may present every man </a:t>
            </a:r>
          </a:p>
          <a:p>
            <a:r>
              <a:rPr lang="en-US" sz="2800" i="1" dirty="0">
                <a:solidFill>
                  <a:schemeClr val="accent3">
                    <a:lumMod val="75000"/>
                  </a:schemeClr>
                </a:solidFill>
                <a:latin typeface="Arial" panose="020B0604020202020204" pitchFamily="34" charset="0"/>
                <a:cs typeface="Arial" panose="020B0604020202020204" pitchFamily="34" charset="0"/>
              </a:rPr>
              <a:t>complete in Christ.”  </a:t>
            </a:r>
          </a:p>
          <a:p>
            <a:r>
              <a:rPr lang="en-US" sz="2800" i="1" dirty="0">
                <a:solidFill>
                  <a:schemeClr val="accent3">
                    <a:lumMod val="75000"/>
                  </a:schemeClr>
                </a:solidFill>
                <a:latin typeface="Arial" panose="020B0604020202020204" pitchFamily="34" charset="0"/>
                <a:cs typeface="Arial" panose="020B0604020202020204" pitchFamily="34" charset="0"/>
              </a:rPr>
              <a:t>							Colossians 1:28</a:t>
            </a:r>
          </a:p>
          <a:p>
            <a:endParaRPr lang="en-US" sz="2800" dirty="0">
              <a:latin typeface="Arial" panose="020B0604020202020204" pitchFamily="34" charset="0"/>
              <a:cs typeface="Arial" panose="020B0604020202020204" pitchFamily="34" charset="0"/>
            </a:endParaRPr>
          </a:p>
          <a:p>
            <a:r>
              <a:rPr lang="en-US" sz="2800" i="1" dirty="0">
                <a:solidFill>
                  <a:schemeClr val="accent3">
                    <a:lumMod val="75000"/>
                  </a:schemeClr>
                </a:solidFill>
                <a:latin typeface="Arial" panose="020B0604020202020204" pitchFamily="34" charset="0"/>
                <a:cs typeface="Arial" panose="020B0604020202020204" pitchFamily="34" charset="0"/>
              </a:rPr>
              <a:t>And concerning you, my brethren, I myself also am convinced that you yourselves are full of goodness, filled with all knowledge and able also to admonish one another. </a:t>
            </a:r>
          </a:p>
          <a:p>
            <a:r>
              <a:rPr lang="en-US" sz="2800" i="1" dirty="0">
                <a:solidFill>
                  <a:schemeClr val="accent3">
                    <a:lumMod val="75000"/>
                  </a:schemeClr>
                </a:solidFill>
                <a:latin typeface="Arial" panose="020B0604020202020204" pitchFamily="34" charset="0"/>
                <a:cs typeface="Arial" panose="020B0604020202020204" pitchFamily="34" charset="0"/>
              </a:rPr>
              <a:t>							Romans 15:14</a:t>
            </a:r>
          </a:p>
        </p:txBody>
      </p:sp>
      <p:pic>
        <p:nvPicPr>
          <p:cNvPr id="6" name="Picture 5" descr="C:\Users\kevin.c.lee\Desktop\untitled.png">
            <a:extLst>
              <a:ext uri="{FF2B5EF4-FFF2-40B4-BE49-F238E27FC236}">
                <a16:creationId xmlns:a16="http://schemas.microsoft.com/office/drawing/2014/main" id="{DA6A8D00-FA83-4367-B1E0-3A69DF3215C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31976" y="25273"/>
            <a:ext cx="1723152" cy="579638"/>
          </a:xfrm>
          <a:prstGeom prst="rect">
            <a:avLst/>
          </a:prstGeom>
          <a:noFill/>
          <a:ln>
            <a:noFill/>
          </a:ln>
        </p:spPr>
      </p:pic>
    </p:spTree>
    <p:extLst>
      <p:ext uri="{BB962C8B-B14F-4D97-AF65-F5344CB8AC3E}">
        <p14:creationId xmlns:p14="http://schemas.microsoft.com/office/powerpoint/2010/main" val="30601482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8865" y="1214936"/>
            <a:ext cx="7506269" cy="4033412"/>
          </a:xfrm>
          <a:prstGeom prst="rect">
            <a:avLst/>
          </a:prstGeom>
        </p:spPr>
        <p:txBody>
          <a:bodyPr wrap="square">
            <a:spAutoFit/>
          </a:bodyPr>
          <a:lstStyle/>
          <a:p>
            <a:pPr algn="ctr">
              <a:lnSpc>
                <a:spcPct val="107000"/>
              </a:lnSpc>
              <a:spcAft>
                <a:spcPts val="600"/>
              </a:spcAft>
            </a:pPr>
            <a:r>
              <a:rPr lang="en-US" b="1" u="sng" dirty="0">
                <a:latin typeface="Arial" panose="020B0604020202020204" pitchFamily="34" charset="0"/>
                <a:ea typeface="Calibri" panose="020F0502020204030204" pitchFamily="34" charset="0"/>
                <a:cs typeface="Arial" panose="020B0604020202020204" pitchFamily="34" charset="0"/>
              </a:rPr>
              <a:t>Biblical Counseling Conviction</a:t>
            </a:r>
            <a:r>
              <a:rPr lang="en-US" b="1" dirty="0">
                <a:latin typeface="Arial" panose="020B0604020202020204" pitchFamily="34" charset="0"/>
                <a:ea typeface="Calibri" panose="020F0502020204030204" pitchFamily="34" charset="0"/>
                <a:cs typeface="Arial" panose="020B0604020202020204" pitchFamily="34" charset="0"/>
              </a:rPr>
              <a:t>:</a:t>
            </a:r>
          </a:p>
          <a:p>
            <a:pPr>
              <a:lnSpc>
                <a:spcPct val="107000"/>
              </a:lnSpc>
              <a:spcAft>
                <a:spcPts val="600"/>
              </a:spcAft>
            </a:pPr>
            <a:endParaRPr lang="en-US" b="1"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600"/>
              </a:spcAft>
            </a:pPr>
            <a:r>
              <a:rPr lang="en-US" b="1" dirty="0">
                <a:latin typeface="Arial" panose="020B0604020202020204" pitchFamily="34" charset="0"/>
                <a:ea typeface="Calibri" panose="020F0502020204030204" pitchFamily="34" charset="0"/>
                <a:cs typeface="Arial" panose="020B0604020202020204" pitchFamily="34" charset="0"/>
              </a:rPr>
              <a:t>A commitment to and </a:t>
            </a:r>
            <a:r>
              <a:rPr lang="en-US" b="1" u="sng" dirty="0">
                <a:solidFill>
                  <a:srgbClr val="FF0000"/>
                </a:solidFill>
                <a:latin typeface="Arial" panose="020B0604020202020204" pitchFamily="34" charset="0"/>
                <a:ea typeface="Calibri" panose="020F0502020204030204" pitchFamily="34" charset="0"/>
                <a:cs typeface="Arial" panose="020B0604020202020204" pitchFamily="34" charset="0"/>
              </a:rPr>
              <a:t>confidence</a:t>
            </a:r>
            <a:r>
              <a:rPr lang="en-US" b="1" dirty="0">
                <a:latin typeface="Arial" panose="020B0604020202020204" pitchFamily="34" charset="0"/>
                <a:ea typeface="Calibri" panose="020F0502020204030204" pitchFamily="34" charset="0"/>
                <a:cs typeface="Arial" panose="020B0604020202020204" pitchFamily="34" charset="0"/>
              </a:rPr>
              <a:t> in the </a:t>
            </a:r>
            <a:r>
              <a:rPr lang="en-US" b="1" u="sng" dirty="0">
                <a:solidFill>
                  <a:srgbClr val="FF0000"/>
                </a:solidFill>
                <a:latin typeface="Arial" panose="020B0604020202020204" pitchFamily="34" charset="0"/>
                <a:ea typeface="Calibri" panose="020F0502020204030204" pitchFamily="34" charset="0"/>
                <a:cs typeface="Arial" panose="020B0604020202020204" pitchFamily="34" charset="0"/>
              </a:rPr>
              <a:t>necessity</a:t>
            </a:r>
            <a:r>
              <a:rPr lang="en-US"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b="1" u="sng" dirty="0">
                <a:solidFill>
                  <a:srgbClr val="FF0000"/>
                </a:solidFill>
                <a:latin typeface="Arial" panose="020B0604020202020204" pitchFamily="34" charset="0"/>
                <a:ea typeface="Calibri" panose="020F0502020204030204" pitchFamily="34" charset="0"/>
                <a:cs typeface="Arial" panose="020B0604020202020204" pitchFamily="34" charset="0"/>
              </a:rPr>
              <a:t>sufficiency</a:t>
            </a:r>
            <a:r>
              <a:rPr lang="en-US" b="1" dirty="0">
                <a:latin typeface="Arial" panose="020B0604020202020204" pitchFamily="34" charset="0"/>
                <a:ea typeface="Calibri" panose="020F0502020204030204" pitchFamily="34" charset="0"/>
                <a:cs typeface="Arial" panose="020B0604020202020204" pitchFamily="34" charset="0"/>
              </a:rPr>
              <a:t>, </a:t>
            </a:r>
            <a:r>
              <a:rPr lang="en-US" b="1" u="sng" dirty="0">
                <a:solidFill>
                  <a:srgbClr val="FF0000"/>
                </a:solidFill>
                <a:latin typeface="Arial" panose="020B0604020202020204" pitchFamily="34" charset="0"/>
                <a:ea typeface="Calibri" panose="020F0502020204030204" pitchFamily="34" charset="0"/>
                <a:cs typeface="Arial" panose="020B0604020202020204" pitchFamily="34" charset="0"/>
              </a:rPr>
              <a:t>authority</a:t>
            </a:r>
            <a:r>
              <a:rPr lang="en-US" b="1" dirty="0">
                <a:latin typeface="Arial" panose="020B0604020202020204" pitchFamily="34" charset="0"/>
                <a:ea typeface="Calibri" panose="020F0502020204030204" pitchFamily="34" charset="0"/>
                <a:cs typeface="Arial" panose="020B0604020202020204" pitchFamily="34" charset="0"/>
              </a:rPr>
              <a:t>, and </a:t>
            </a:r>
            <a:r>
              <a:rPr lang="en-US" b="1" u="sng" dirty="0">
                <a:solidFill>
                  <a:srgbClr val="FF0000"/>
                </a:solidFill>
                <a:latin typeface="Arial" panose="020B0604020202020204" pitchFamily="34" charset="0"/>
                <a:ea typeface="Calibri" panose="020F0502020204030204" pitchFamily="34" charset="0"/>
                <a:cs typeface="Arial" panose="020B0604020202020204" pitchFamily="34" charset="0"/>
              </a:rPr>
              <a:t>relevancy</a:t>
            </a:r>
            <a:r>
              <a:rPr lang="en-US" b="1" dirty="0">
                <a:latin typeface="Arial" panose="020B0604020202020204" pitchFamily="34" charset="0"/>
                <a:ea typeface="Calibri" panose="020F0502020204030204" pitchFamily="34" charset="0"/>
                <a:cs typeface="Arial" panose="020B0604020202020204" pitchFamily="34" charset="0"/>
              </a:rPr>
              <a:t> of </a:t>
            </a:r>
            <a:r>
              <a:rPr lang="en-US" b="1" u="sng" dirty="0">
                <a:solidFill>
                  <a:srgbClr val="FF0000"/>
                </a:solidFill>
                <a:latin typeface="Arial" panose="020B0604020202020204" pitchFamily="34" charset="0"/>
                <a:ea typeface="Calibri" panose="020F0502020204030204" pitchFamily="34" charset="0"/>
                <a:cs typeface="Arial" panose="020B0604020202020204" pitchFamily="34" charset="0"/>
              </a:rPr>
              <a:t>Scripture</a:t>
            </a:r>
            <a:r>
              <a:rPr lang="en-US" b="1" dirty="0">
                <a:latin typeface="Arial" panose="020B0604020202020204" pitchFamily="34" charset="0"/>
                <a:ea typeface="Calibri" panose="020F0502020204030204" pitchFamily="34" charset="0"/>
                <a:cs typeface="Arial" panose="020B0604020202020204" pitchFamily="34" charset="0"/>
              </a:rPr>
              <a:t> for </a:t>
            </a:r>
            <a:r>
              <a:rPr lang="en-US" b="1" u="sng" dirty="0">
                <a:solidFill>
                  <a:srgbClr val="FF0000"/>
                </a:solidFill>
                <a:latin typeface="Arial" panose="020B0604020202020204" pitchFamily="34" charset="0"/>
                <a:ea typeface="Calibri" panose="020F0502020204030204" pitchFamily="34" charset="0"/>
                <a:cs typeface="Arial" panose="020B0604020202020204" pitchFamily="34" charset="0"/>
              </a:rPr>
              <a:t>helping people work through suffering and sin issues in a way that glorifies God and brings spiritual growth – making disciples!</a:t>
            </a:r>
          </a:p>
          <a:p>
            <a:pPr>
              <a:lnSpc>
                <a:spcPct val="107000"/>
              </a:lnSpc>
              <a:spcAft>
                <a:spcPts val="600"/>
              </a:spcAft>
            </a:pPr>
            <a:r>
              <a:rPr lang="en-US" b="1" u="sng" dirty="0">
                <a:solidFill>
                  <a:srgbClr val="FF0000"/>
                </a:solidFill>
                <a:latin typeface="Arial" panose="020B0604020202020204" pitchFamily="34" charset="0"/>
                <a:ea typeface="Calibri" panose="020F0502020204030204" pitchFamily="34" charset="0"/>
                <a:cs typeface="Arial" panose="020B0604020202020204" pitchFamily="34" charset="0"/>
              </a:rPr>
              <a:t>Secular psychologists </a:t>
            </a:r>
            <a:r>
              <a:rPr lang="en-US" b="1" u="sng" dirty="0">
                <a:latin typeface="Arial" panose="020B0604020202020204" pitchFamily="34" charset="0"/>
                <a:ea typeface="Calibri" panose="020F0502020204030204" pitchFamily="34" charset="0"/>
                <a:cs typeface="Arial" panose="020B0604020202020204" pitchFamily="34" charset="0"/>
              </a:rPr>
              <a:t>can </a:t>
            </a:r>
            <a:r>
              <a:rPr lang="en-US" b="1" dirty="0">
                <a:latin typeface="Arial" panose="020B0604020202020204" pitchFamily="34" charset="0"/>
                <a:ea typeface="Calibri" panose="020F0502020204030204" pitchFamily="34" charset="0"/>
                <a:cs typeface="Arial" panose="020B0604020202020204" pitchFamily="34" charset="0"/>
              </a:rPr>
              <a:t>make potentially </a:t>
            </a:r>
            <a:r>
              <a:rPr lang="en-US" b="1" u="sng" dirty="0">
                <a:solidFill>
                  <a:srgbClr val="FF0000"/>
                </a:solidFill>
                <a:latin typeface="Arial" panose="020B0604020202020204" pitchFamily="34" charset="0"/>
                <a:ea typeface="Calibri" panose="020F0502020204030204" pitchFamily="34" charset="0"/>
                <a:cs typeface="Arial" panose="020B0604020202020204" pitchFamily="34" charset="0"/>
              </a:rPr>
              <a:t>valid descriptions of human experiences</a:t>
            </a:r>
            <a:r>
              <a:rPr lang="en-US" b="1" dirty="0">
                <a:latin typeface="Arial" panose="020B0604020202020204" pitchFamily="34" charset="0"/>
                <a:ea typeface="Calibri" panose="020F0502020204030204" pitchFamily="34" charset="0"/>
                <a:cs typeface="Arial" panose="020B0604020202020204" pitchFamily="34" charset="0"/>
              </a:rPr>
              <a:t>, and they can raise questions to spur our thinking. However, </a:t>
            </a:r>
            <a:r>
              <a:rPr lang="en-US" b="1" u="sng" dirty="0">
                <a:solidFill>
                  <a:srgbClr val="FF0000"/>
                </a:solidFill>
                <a:latin typeface="Arial" panose="020B0604020202020204" pitchFamily="34" charset="0"/>
                <a:ea typeface="Calibri" panose="020F0502020204030204" pitchFamily="34" charset="0"/>
                <a:cs typeface="Arial" panose="020B0604020202020204" pitchFamily="34" charset="0"/>
              </a:rPr>
              <a:t>they cannot offer complete explanations </a:t>
            </a:r>
            <a:r>
              <a:rPr lang="en-US" b="1" dirty="0">
                <a:latin typeface="Arial" panose="020B0604020202020204" pitchFamily="34" charset="0"/>
                <a:ea typeface="Calibri" panose="020F0502020204030204" pitchFamily="34" charset="0"/>
                <a:cs typeface="Arial" panose="020B0604020202020204" pitchFamily="34" charset="0"/>
              </a:rPr>
              <a:t>for those experiences, </a:t>
            </a:r>
            <a:r>
              <a:rPr lang="en-US" b="1" u="sng" dirty="0">
                <a:solidFill>
                  <a:srgbClr val="FF0000"/>
                </a:solidFill>
                <a:latin typeface="Arial" panose="020B0604020202020204" pitchFamily="34" charset="0"/>
                <a:ea typeface="Calibri" panose="020F0502020204030204" pitchFamily="34" charset="0"/>
                <a:cs typeface="Arial" panose="020B0604020202020204" pitchFamily="34" charset="0"/>
              </a:rPr>
              <a:t>nor can they offer prescriptions for living</a:t>
            </a:r>
            <a:r>
              <a:rPr lang="en-US" b="1" dirty="0">
                <a:latin typeface="Arial" panose="020B0604020202020204" pitchFamily="34" charset="0"/>
                <a:ea typeface="Calibri" panose="020F0502020204030204" pitchFamily="34" charset="0"/>
                <a:cs typeface="Arial" panose="020B0604020202020204" pitchFamily="34" charset="0"/>
              </a:rPr>
              <a:t>.</a:t>
            </a:r>
          </a:p>
          <a:p>
            <a:pPr>
              <a:lnSpc>
                <a:spcPct val="107000"/>
              </a:lnSpc>
              <a:spcAft>
                <a:spcPts val="600"/>
              </a:spcAft>
            </a:pPr>
            <a:endParaRPr lang="en-US" b="1"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600"/>
              </a:spcAft>
            </a:pPr>
            <a:r>
              <a:rPr lang="en-US" b="1" dirty="0">
                <a:latin typeface="Arial" panose="020B0604020202020204" pitchFamily="34" charset="0"/>
                <a:ea typeface="Calibri" panose="020F0502020204030204" pitchFamily="34" charset="0"/>
                <a:cs typeface="Arial" panose="020B0604020202020204" pitchFamily="34" charset="0"/>
              </a:rPr>
              <a:t>Biblical Counseling Coalition’s Confessional Statement.</a:t>
            </a:r>
          </a:p>
        </p:txBody>
      </p:sp>
    </p:spTree>
    <p:extLst>
      <p:ext uri="{BB962C8B-B14F-4D97-AF65-F5344CB8AC3E}">
        <p14:creationId xmlns:p14="http://schemas.microsoft.com/office/powerpoint/2010/main" val="4643299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3601" y="-362578"/>
            <a:ext cx="8906007" cy="1784680"/>
          </a:xfrm>
        </p:spPr>
        <p:txBody>
          <a:bodyPr>
            <a:normAutofit/>
          </a:bodyPr>
          <a:lstStyle/>
          <a:p>
            <a:pPr algn="ctr"/>
            <a:r>
              <a:rPr lang="en-US" sz="3200" dirty="0">
                <a:latin typeface="Arial" panose="020B0604020202020204" pitchFamily="34" charset="0"/>
                <a:cs typeface="Arial" panose="020B0604020202020204" pitchFamily="34" charset="0"/>
              </a:rPr>
              <a:t>Biblical Counseling: Defined</a:t>
            </a:r>
            <a:br>
              <a:rPr lang="en-US" sz="3200" dirty="0">
                <a:latin typeface="Arial" panose="020B0604020202020204" pitchFamily="34" charset="0"/>
                <a:cs typeface="Arial" panose="020B0604020202020204" pitchFamily="34" charset="0"/>
              </a:rPr>
            </a:br>
            <a:endParaRPr lang="en-US" sz="3200" dirty="0">
              <a:latin typeface="Arial" panose="020B0604020202020204" pitchFamily="34" charset="0"/>
              <a:cs typeface="Arial" panose="020B0604020202020204" pitchFamily="34" charset="0"/>
            </a:endParaRPr>
          </a:p>
        </p:txBody>
      </p:sp>
      <p:sp>
        <p:nvSpPr>
          <p:cNvPr id="4" name="Title 1"/>
          <p:cNvSpPr txBox="1">
            <a:spLocks/>
          </p:cNvSpPr>
          <p:nvPr/>
        </p:nvSpPr>
        <p:spPr>
          <a:xfrm>
            <a:off x="171690" y="1422102"/>
            <a:ext cx="8746435" cy="3626285"/>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54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pPr algn="l"/>
            <a:r>
              <a:rPr lang="en-US" sz="1800" i="1" dirty="0">
                <a:effectLst/>
                <a:latin typeface="Arial" panose="020B0604020202020204" pitchFamily="34" charset="0"/>
                <a:cs typeface="Arial" panose="020B0604020202020204" pitchFamily="34" charset="0"/>
              </a:rPr>
              <a:t>Biblical counseling is the </a:t>
            </a:r>
            <a:r>
              <a:rPr lang="en-US" sz="1800" b="1" i="1" dirty="0">
                <a:effectLst/>
                <a:latin typeface="Arial" panose="020B0604020202020204" pitchFamily="34" charset="0"/>
                <a:cs typeface="Arial" panose="020B0604020202020204" pitchFamily="34" charset="0"/>
              </a:rPr>
              <a:t>personal discipleship ministry </a:t>
            </a:r>
            <a:r>
              <a:rPr lang="en-US" sz="1800" i="1" dirty="0">
                <a:effectLst/>
                <a:latin typeface="Arial" panose="020B0604020202020204" pitchFamily="34" charset="0"/>
                <a:cs typeface="Arial" panose="020B0604020202020204" pitchFamily="34" charset="0"/>
              </a:rPr>
              <a:t>of God’s people to others under the </a:t>
            </a:r>
            <a:r>
              <a:rPr lang="en-US" sz="1800" b="1" i="1" dirty="0">
                <a:effectLst/>
                <a:latin typeface="Arial" panose="020B0604020202020204" pitchFamily="34" charset="0"/>
                <a:cs typeface="Arial" panose="020B0604020202020204" pitchFamily="34" charset="0"/>
              </a:rPr>
              <a:t>oversight of God’s church</a:t>
            </a:r>
            <a:r>
              <a:rPr lang="en-US" sz="1800" i="1" dirty="0">
                <a:effectLst/>
                <a:latin typeface="Arial" panose="020B0604020202020204" pitchFamily="34" charset="0"/>
                <a:cs typeface="Arial" panose="020B0604020202020204" pitchFamily="34" charset="0"/>
              </a:rPr>
              <a:t>, dependent upon the </a:t>
            </a:r>
            <a:r>
              <a:rPr lang="en-US" sz="1800" b="1" i="1" dirty="0">
                <a:effectLst/>
                <a:latin typeface="Arial" panose="020B0604020202020204" pitchFamily="34" charset="0"/>
                <a:cs typeface="Arial" panose="020B0604020202020204" pitchFamily="34" charset="0"/>
              </a:rPr>
              <a:t>authority and sufficiency </a:t>
            </a:r>
            <a:r>
              <a:rPr lang="en-US" sz="1800" i="1" dirty="0">
                <a:effectLst/>
                <a:latin typeface="Arial" panose="020B0604020202020204" pitchFamily="34" charset="0"/>
                <a:cs typeface="Arial" panose="020B0604020202020204" pitchFamily="34" charset="0"/>
              </a:rPr>
              <a:t>of God’s Word through the </a:t>
            </a:r>
            <a:r>
              <a:rPr lang="en-US" sz="1800" b="1" i="1" dirty="0">
                <a:effectLst/>
                <a:latin typeface="Arial" panose="020B0604020202020204" pitchFamily="34" charset="0"/>
                <a:cs typeface="Arial" panose="020B0604020202020204" pitchFamily="34" charset="0"/>
              </a:rPr>
              <a:t>work of the Holy Spirit</a:t>
            </a:r>
            <a:r>
              <a:rPr lang="en-US" sz="1800" i="1" dirty="0">
                <a:effectLst/>
                <a:latin typeface="Arial" panose="020B0604020202020204" pitchFamily="34" charset="0"/>
                <a:cs typeface="Arial" panose="020B0604020202020204" pitchFamily="34" charset="0"/>
              </a:rPr>
              <a:t>.</a:t>
            </a:r>
          </a:p>
          <a:p>
            <a:pPr algn="l"/>
            <a:endParaRPr lang="en-US" sz="1800" i="1" dirty="0">
              <a:effectLst/>
              <a:latin typeface="Arial" panose="020B0604020202020204" pitchFamily="34" charset="0"/>
              <a:cs typeface="Arial" panose="020B0604020202020204" pitchFamily="34" charset="0"/>
            </a:endParaRPr>
          </a:p>
          <a:p>
            <a:pPr algn="l"/>
            <a:r>
              <a:rPr lang="en-US" sz="1800" i="1" dirty="0">
                <a:effectLst/>
                <a:latin typeface="Arial" panose="020B0604020202020204" pitchFamily="34" charset="0"/>
                <a:cs typeface="Arial" panose="020B0604020202020204" pitchFamily="34" charset="0"/>
              </a:rPr>
              <a:t>Biblical counseling seeks to </a:t>
            </a:r>
            <a:r>
              <a:rPr lang="en-US" sz="1800" b="1" i="1" dirty="0">
                <a:effectLst/>
                <a:latin typeface="Arial" panose="020B0604020202020204" pitchFamily="34" charset="0"/>
                <a:cs typeface="Arial" panose="020B0604020202020204" pitchFamily="34" charset="0"/>
              </a:rPr>
              <a:t>reorient disordered </a:t>
            </a:r>
            <a:r>
              <a:rPr lang="en-US" sz="1800" i="1" dirty="0">
                <a:effectLst/>
                <a:latin typeface="Arial" panose="020B0604020202020204" pitchFamily="34" charset="0"/>
                <a:cs typeface="Arial" panose="020B0604020202020204" pitchFamily="34" charset="0"/>
              </a:rPr>
              <a:t>desires, affections, thoughts, behaviors, and worship toward a </a:t>
            </a:r>
            <a:r>
              <a:rPr lang="en-US" sz="1800" b="1" i="1" dirty="0">
                <a:effectLst/>
                <a:latin typeface="Arial" panose="020B0604020202020204" pitchFamily="34" charset="0"/>
                <a:cs typeface="Arial" panose="020B0604020202020204" pitchFamily="34" charset="0"/>
              </a:rPr>
              <a:t>God-designed anthropology</a:t>
            </a:r>
            <a:r>
              <a:rPr lang="en-US" sz="1800" i="1" dirty="0">
                <a:effectLst/>
                <a:latin typeface="Arial" panose="020B0604020202020204" pitchFamily="34" charset="0"/>
                <a:cs typeface="Arial" panose="020B0604020202020204" pitchFamily="34" charset="0"/>
              </a:rPr>
              <a:t>, in an effort to </a:t>
            </a:r>
            <a:r>
              <a:rPr lang="en-US" sz="1800" b="1" i="1" dirty="0">
                <a:effectLst/>
                <a:latin typeface="Arial" panose="020B0604020202020204" pitchFamily="34" charset="0"/>
                <a:cs typeface="Arial" panose="020B0604020202020204" pitchFamily="34" charset="0"/>
              </a:rPr>
              <a:t>restore</a:t>
            </a:r>
            <a:r>
              <a:rPr lang="en-US" sz="1800" i="1" dirty="0">
                <a:effectLst/>
                <a:latin typeface="Arial" panose="020B0604020202020204" pitchFamily="34" charset="0"/>
                <a:cs typeface="Arial" panose="020B0604020202020204" pitchFamily="34" charset="0"/>
              </a:rPr>
              <a:t> people to a right fellowship with God and others. </a:t>
            </a:r>
          </a:p>
          <a:p>
            <a:pPr algn="l"/>
            <a:endParaRPr lang="en-US" sz="1800" i="1" dirty="0">
              <a:effectLst/>
              <a:latin typeface="Arial" panose="020B0604020202020204" pitchFamily="34" charset="0"/>
              <a:cs typeface="Arial" panose="020B0604020202020204" pitchFamily="34" charset="0"/>
            </a:endParaRPr>
          </a:p>
          <a:p>
            <a:pPr algn="l"/>
            <a:r>
              <a:rPr lang="en-US" sz="1800" i="1" dirty="0">
                <a:effectLst/>
                <a:latin typeface="Arial" panose="020B0604020202020204" pitchFamily="34" charset="0"/>
                <a:cs typeface="Arial" panose="020B0604020202020204" pitchFamily="34" charset="0"/>
              </a:rPr>
              <a:t>This is accomplished by </a:t>
            </a:r>
            <a:r>
              <a:rPr lang="en-US" sz="1800" b="1" i="1" dirty="0">
                <a:effectLst/>
                <a:latin typeface="Arial" panose="020B0604020202020204" pitchFamily="34" charset="0"/>
                <a:cs typeface="Arial" panose="020B0604020202020204" pitchFamily="34" charset="0"/>
              </a:rPr>
              <a:t>speaking the truth in love and applying Scripture </a:t>
            </a:r>
            <a:r>
              <a:rPr lang="en-US" sz="1800" i="1" dirty="0">
                <a:effectLst/>
                <a:latin typeface="Arial" panose="020B0604020202020204" pitchFamily="34" charset="0"/>
                <a:cs typeface="Arial" panose="020B0604020202020204" pitchFamily="34" charset="0"/>
              </a:rPr>
              <a:t>to the need of the moment by </a:t>
            </a:r>
            <a:r>
              <a:rPr lang="en-US" sz="1800" b="1" i="1" dirty="0">
                <a:effectLst/>
                <a:latin typeface="Arial" panose="020B0604020202020204" pitchFamily="34" charset="0"/>
                <a:cs typeface="Arial" panose="020B0604020202020204" pitchFamily="34" charset="0"/>
              </a:rPr>
              <a:t>comforting the suffering </a:t>
            </a:r>
            <a:r>
              <a:rPr lang="en-US" sz="1800" i="1" dirty="0">
                <a:effectLst/>
                <a:latin typeface="Arial" panose="020B0604020202020204" pitchFamily="34" charset="0"/>
                <a:cs typeface="Arial" panose="020B0604020202020204" pitchFamily="34" charset="0"/>
              </a:rPr>
              <a:t>and </a:t>
            </a:r>
            <a:r>
              <a:rPr lang="en-US" sz="1800" b="1" i="1" dirty="0">
                <a:effectLst/>
                <a:latin typeface="Arial" panose="020B0604020202020204" pitchFamily="34" charset="0"/>
                <a:cs typeface="Arial" panose="020B0604020202020204" pitchFamily="34" charset="0"/>
              </a:rPr>
              <a:t>calling sinners to repentance</a:t>
            </a:r>
            <a:r>
              <a:rPr lang="en-US" sz="1800" i="1" dirty="0">
                <a:effectLst/>
                <a:latin typeface="Arial" panose="020B0604020202020204" pitchFamily="34" charset="0"/>
                <a:cs typeface="Arial" panose="020B0604020202020204" pitchFamily="34" charset="0"/>
              </a:rPr>
              <a:t>, thus working to </a:t>
            </a:r>
            <a:r>
              <a:rPr lang="en-US" sz="1800" b="1" i="1" dirty="0">
                <a:effectLst/>
                <a:latin typeface="Arial" panose="020B0604020202020204" pitchFamily="34" charset="0"/>
                <a:cs typeface="Arial" panose="020B0604020202020204" pitchFamily="34" charset="0"/>
              </a:rPr>
              <a:t>make them mature </a:t>
            </a:r>
            <a:r>
              <a:rPr lang="en-US" sz="1800" i="1" dirty="0">
                <a:effectLst/>
                <a:latin typeface="Arial" panose="020B0604020202020204" pitchFamily="34" charset="0"/>
                <a:cs typeface="Arial" panose="020B0604020202020204" pitchFamily="34" charset="0"/>
              </a:rPr>
              <a:t>as they abide in Jesus Christ.</a:t>
            </a:r>
          </a:p>
          <a:p>
            <a:pPr algn="l"/>
            <a:endParaRPr lang="en-US" sz="1800" i="1" dirty="0">
              <a:effectLst/>
              <a:latin typeface="Arial" panose="020B0604020202020204" pitchFamily="34" charset="0"/>
              <a:cs typeface="Arial" panose="020B0604020202020204" pitchFamily="34" charset="0"/>
            </a:endParaRPr>
          </a:p>
          <a:p>
            <a:pPr algn="l"/>
            <a:r>
              <a:rPr lang="en-US" sz="1800" i="1" dirty="0">
                <a:effectLst/>
                <a:latin typeface="Arial" panose="020B0604020202020204" pitchFamily="34" charset="0"/>
                <a:cs typeface="Arial" panose="020B0604020202020204" pitchFamily="34" charset="0"/>
              </a:rPr>
              <a:t>                </a:t>
            </a:r>
            <a:r>
              <a:rPr lang="en-US" sz="1800" dirty="0">
                <a:effectLst/>
                <a:latin typeface="Arial" panose="020B0604020202020204" pitchFamily="34" charset="0"/>
                <a:cs typeface="Arial" panose="020B0604020202020204" pitchFamily="34" charset="0"/>
              </a:rPr>
              <a:t>Dale Johnson and Samuel Stephens: </a:t>
            </a:r>
          </a:p>
          <a:p>
            <a:pPr algn="l"/>
            <a:r>
              <a:rPr lang="en-US" sz="1800" dirty="0">
                <a:effectLst/>
                <a:latin typeface="Arial" panose="020B0604020202020204" pitchFamily="34" charset="0"/>
                <a:cs typeface="Arial" panose="020B0604020202020204" pitchFamily="34" charset="0"/>
              </a:rPr>
              <a:t>		The Association of Certified Biblical 	Counselors (ACBC)</a:t>
            </a:r>
          </a:p>
        </p:txBody>
      </p:sp>
      <p:cxnSp>
        <p:nvCxnSpPr>
          <p:cNvPr id="5" name="Straight Connector 4">
            <a:extLst>
              <a:ext uri="{FF2B5EF4-FFF2-40B4-BE49-F238E27FC236}">
                <a16:creationId xmlns:a16="http://schemas.microsoft.com/office/drawing/2014/main" id="{A1D3B529-B97C-4E3B-84AE-83B1EFA44675}"/>
              </a:ext>
            </a:extLst>
          </p:cNvPr>
          <p:cNvCxnSpPr/>
          <p:nvPr/>
        </p:nvCxnSpPr>
        <p:spPr>
          <a:xfrm>
            <a:off x="2451398" y="954432"/>
            <a:ext cx="5010411" cy="0"/>
          </a:xfrm>
          <a:prstGeom prst="line">
            <a:avLst/>
          </a:prstGeom>
          <a:ln>
            <a:solidFill>
              <a:schemeClr val="dk1"/>
            </a:solidFill>
            <a:bevel/>
          </a:ln>
        </p:spPr>
        <p:style>
          <a:lnRef idx="3">
            <a:schemeClr val="dk1"/>
          </a:lnRef>
          <a:fillRef idx="0">
            <a:schemeClr val="dk1"/>
          </a:fillRef>
          <a:effectRef idx="2">
            <a:schemeClr val="dk1"/>
          </a:effectRef>
          <a:fontRef idx="minor">
            <a:schemeClr val="tx1"/>
          </a:fontRef>
        </p:style>
      </p:cxnSp>
      <p:pic>
        <p:nvPicPr>
          <p:cNvPr id="6" name="Picture 5" descr="C:\Users\kevin.c.lee\Desktop\untitled.png">
            <a:extLst>
              <a:ext uri="{FF2B5EF4-FFF2-40B4-BE49-F238E27FC236}">
                <a16:creationId xmlns:a16="http://schemas.microsoft.com/office/drawing/2014/main" id="{19937FA5-9EEA-46F0-A1DB-725C0C86F6B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33783" y="25273"/>
            <a:ext cx="2009775" cy="685800"/>
          </a:xfrm>
          <a:prstGeom prst="rect">
            <a:avLst/>
          </a:prstGeom>
          <a:noFill/>
          <a:ln>
            <a:noFill/>
          </a:ln>
        </p:spPr>
      </p:pic>
    </p:spTree>
    <p:extLst>
      <p:ext uri="{BB962C8B-B14F-4D97-AF65-F5344CB8AC3E}">
        <p14:creationId xmlns:p14="http://schemas.microsoft.com/office/powerpoint/2010/main" val="4245808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E841C9-345B-4FFB-8CD0-A0AA2980D7E4}"/>
              </a:ext>
            </a:extLst>
          </p:cNvPr>
          <p:cNvSpPr txBox="1"/>
          <p:nvPr/>
        </p:nvSpPr>
        <p:spPr>
          <a:xfrm>
            <a:off x="0" y="606891"/>
            <a:ext cx="9144000" cy="4339650"/>
          </a:xfrm>
          <a:prstGeom prst="rect">
            <a:avLst/>
          </a:prstGeom>
          <a:noFill/>
        </p:spPr>
        <p:txBody>
          <a:bodyPr wrap="square" rtlCol="0">
            <a:spAutoFit/>
          </a:bodyPr>
          <a:lstStyle/>
          <a:p>
            <a:pPr algn="ctr"/>
            <a:r>
              <a:rPr lang="en-US" sz="1600" b="1" u="sng" dirty="0">
                <a:latin typeface="Arial" panose="020B0604020202020204" pitchFamily="34" charset="0"/>
                <a:cs typeface="Arial" panose="020B0604020202020204" pitchFamily="34" charset="0"/>
              </a:rPr>
              <a:t>Comprehensive and Collaborative </a:t>
            </a:r>
          </a:p>
          <a:p>
            <a:pPr algn="ctr"/>
            <a:r>
              <a:rPr lang="en-US" sz="1600" b="1" u="sng" dirty="0">
                <a:latin typeface="Arial" panose="020B0604020202020204" pitchFamily="34" charset="0"/>
                <a:cs typeface="Arial" panose="020B0604020202020204" pitchFamily="34" charset="0"/>
              </a:rPr>
              <a:t>Disciple-Making, Shepherding, and Biblical Counseling</a:t>
            </a:r>
          </a:p>
          <a:p>
            <a:pPr algn="ctr"/>
            <a:r>
              <a:rPr lang="en-US" sz="1600" b="1" u="sng" dirty="0">
                <a:latin typeface="Arial" panose="020B0604020202020204" pitchFamily="34" charset="0"/>
                <a:cs typeface="Arial" panose="020B0604020202020204" pitchFamily="34" charset="0"/>
              </a:rPr>
              <a:t>In the Local Church</a:t>
            </a:r>
            <a:endParaRPr lang="en-US" sz="1600" b="1" dirty="0">
              <a:latin typeface="Arial" panose="020B0604020202020204" pitchFamily="34" charset="0"/>
              <a:cs typeface="Arial" panose="020B0604020202020204" pitchFamily="34" charset="0"/>
            </a:endParaRPr>
          </a:p>
          <a:p>
            <a:pPr algn="ctr"/>
            <a:endParaRPr lang="en-US" sz="1600" b="1" dirty="0">
              <a:latin typeface="Arial" panose="020B0604020202020204" pitchFamily="34" charset="0"/>
              <a:cs typeface="Arial" panose="020B0604020202020204" pitchFamily="34" charset="0"/>
            </a:endParaRPr>
          </a:p>
          <a:p>
            <a:pPr algn="ctr"/>
            <a:r>
              <a:rPr lang="en-US" sz="1600" b="1" dirty="0">
                <a:latin typeface="Arial" panose="020B0604020202020204" pitchFamily="34" charset="0"/>
                <a:cs typeface="Arial" panose="020B0604020202020204" pitchFamily="34" charset="0"/>
              </a:rPr>
              <a:t>Matthew 28:18-20</a:t>
            </a:r>
          </a:p>
          <a:p>
            <a:pPr algn="ctr"/>
            <a:endParaRPr lang="en-US" sz="1600" b="1"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 Pulpit Ministry - Public ministry – Proclamation ministry – Preaching ministry of the Word.</a:t>
            </a:r>
          </a:p>
          <a:p>
            <a:r>
              <a:rPr lang="en-US" sz="1600" dirty="0">
                <a:latin typeface="Arial" panose="020B0604020202020204" pitchFamily="34" charset="0"/>
                <a:cs typeface="Arial" panose="020B0604020202020204" pitchFamily="34" charset="0"/>
              </a:rPr>
              <a:t>- Small group exhortation ministry of the Word.</a:t>
            </a:r>
          </a:p>
          <a:p>
            <a:r>
              <a:rPr lang="en-US" sz="1600" dirty="0">
                <a:latin typeface="Arial" panose="020B0604020202020204" pitchFamily="34" charset="0"/>
                <a:cs typeface="Arial" panose="020B0604020202020204" pitchFamily="34" charset="0"/>
              </a:rPr>
              <a:t>- Personal ministry of the Word</a:t>
            </a:r>
          </a:p>
          <a:p>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endParaRPr lang="en-US" sz="1400" b="1" u="sng" dirty="0">
              <a:latin typeface="Arial" panose="020B0604020202020204" pitchFamily="34" charset="0"/>
              <a:cs typeface="Arial" panose="020B0604020202020204" pitchFamily="34" charset="0"/>
            </a:endParaRPr>
          </a:p>
          <a:p>
            <a:endParaRPr lang="en-US" sz="1400" b="1" u="sng" dirty="0">
              <a:latin typeface="Arial" panose="020B0604020202020204" pitchFamily="34" charset="0"/>
              <a:cs typeface="Arial" panose="020B0604020202020204" pitchFamily="34" charset="0"/>
            </a:endParaRPr>
          </a:p>
          <a:p>
            <a:endParaRPr lang="en-US" sz="1400" b="1" u="sng" dirty="0">
              <a:latin typeface="Arial" panose="020B0604020202020204" pitchFamily="34" charset="0"/>
              <a:cs typeface="Arial" panose="020B0604020202020204" pitchFamily="34" charset="0"/>
            </a:endParaRPr>
          </a:p>
          <a:p>
            <a:endParaRPr lang="en-US" sz="1400" b="1" u="sng"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p:txBody>
      </p:sp>
      <p:sp>
        <p:nvSpPr>
          <p:cNvPr id="3" name="Isosceles Triangle 2"/>
          <p:cNvSpPr/>
          <p:nvPr/>
        </p:nvSpPr>
        <p:spPr>
          <a:xfrm rot="10800000">
            <a:off x="1962912" y="3121455"/>
            <a:ext cx="5425440" cy="343784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Connector 4"/>
          <p:cNvCxnSpPr/>
          <p:nvPr/>
        </p:nvCxnSpPr>
        <p:spPr>
          <a:xfrm>
            <a:off x="2621280" y="3877056"/>
            <a:ext cx="4188715" cy="0"/>
          </a:xfrm>
          <a:prstGeom prst="line">
            <a:avLst/>
          </a:prstGeom>
          <a:ln/>
        </p:spPr>
        <p:style>
          <a:lnRef idx="2">
            <a:schemeClr val="dk1"/>
          </a:lnRef>
          <a:fillRef idx="0">
            <a:schemeClr val="dk1"/>
          </a:fillRef>
          <a:effectRef idx="1">
            <a:schemeClr val="dk1"/>
          </a:effectRef>
          <a:fontRef idx="minor">
            <a:schemeClr val="tx1"/>
          </a:fontRef>
        </p:style>
      </p:cxnSp>
      <p:cxnSp>
        <p:nvCxnSpPr>
          <p:cNvPr id="7" name="Straight Connector 6"/>
          <p:cNvCxnSpPr/>
          <p:nvPr/>
        </p:nvCxnSpPr>
        <p:spPr>
          <a:xfrm>
            <a:off x="3342131" y="4919519"/>
            <a:ext cx="2607565" cy="0"/>
          </a:xfrm>
          <a:prstGeom prst="line">
            <a:avLst/>
          </a:prstGeom>
          <a:ln/>
        </p:spPr>
        <p:style>
          <a:lnRef idx="2">
            <a:schemeClr val="dk1"/>
          </a:lnRef>
          <a:fillRef idx="0">
            <a:schemeClr val="dk1"/>
          </a:fillRef>
          <a:effectRef idx="1">
            <a:schemeClr val="dk1"/>
          </a:effectRef>
          <a:fontRef idx="minor">
            <a:schemeClr val="tx1"/>
          </a:fontRef>
        </p:style>
      </p:cxnSp>
      <p:sp>
        <p:nvSpPr>
          <p:cNvPr id="10" name="TextBox 9"/>
          <p:cNvSpPr txBox="1"/>
          <p:nvPr/>
        </p:nvSpPr>
        <p:spPr>
          <a:xfrm>
            <a:off x="3342131" y="3326815"/>
            <a:ext cx="2912365" cy="523220"/>
          </a:xfrm>
          <a:prstGeom prst="rect">
            <a:avLst/>
          </a:prstGeom>
          <a:noFill/>
        </p:spPr>
        <p:txBody>
          <a:bodyPr wrap="square" rtlCol="0">
            <a:spAutoFit/>
          </a:bodyPr>
          <a:lstStyle/>
          <a:p>
            <a:r>
              <a:rPr lang="en-US" sz="2800" dirty="0"/>
              <a:t>Pulpit Ministry</a:t>
            </a:r>
          </a:p>
        </p:txBody>
      </p:sp>
      <p:sp>
        <p:nvSpPr>
          <p:cNvPr id="11" name="TextBox 10"/>
          <p:cNvSpPr txBox="1"/>
          <p:nvPr/>
        </p:nvSpPr>
        <p:spPr>
          <a:xfrm>
            <a:off x="3342130" y="4096257"/>
            <a:ext cx="2912365" cy="523220"/>
          </a:xfrm>
          <a:prstGeom prst="rect">
            <a:avLst/>
          </a:prstGeom>
          <a:noFill/>
        </p:spPr>
        <p:txBody>
          <a:bodyPr wrap="square" rtlCol="0">
            <a:spAutoFit/>
          </a:bodyPr>
          <a:lstStyle/>
          <a:p>
            <a:r>
              <a:rPr lang="en-US" sz="2800" dirty="0"/>
              <a:t>Small Groups</a:t>
            </a:r>
          </a:p>
        </p:txBody>
      </p:sp>
      <p:sp>
        <p:nvSpPr>
          <p:cNvPr id="12" name="TextBox 11"/>
          <p:cNvSpPr txBox="1"/>
          <p:nvPr/>
        </p:nvSpPr>
        <p:spPr>
          <a:xfrm>
            <a:off x="3897630" y="4919519"/>
            <a:ext cx="2912365" cy="954107"/>
          </a:xfrm>
          <a:prstGeom prst="rect">
            <a:avLst/>
          </a:prstGeom>
          <a:noFill/>
        </p:spPr>
        <p:txBody>
          <a:bodyPr wrap="square" rtlCol="0">
            <a:spAutoFit/>
          </a:bodyPr>
          <a:lstStyle/>
          <a:p>
            <a:r>
              <a:rPr lang="en-US" sz="2800" dirty="0"/>
              <a:t>Personal Ministry</a:t>
            </a:r>
          </a:p>
        </p:txBody>
      </p:sp>
      <p:sp>
        <p:nvSpPr>
          <p:cNvPr id="4" name="Arrow: Right 3">
            <a:extLst>
              <a:ext uri="{FF2B5EF4-FFF2-40B4-BE49-F238E27FC236}">
                <a16:creationId xmlns:a16="http://schemas.microsoft.com/office/drawing/2014/main" id="{D63F2A70-A2C0-40DD-B7E9-8A6CAD233DCF}"/>
              </a:ext>
            </a:extLst>
          </p:cNvPr>
          <p:cNvSpPr/>
          <p:nvPr/>
        </p:nvSpPr>
        <p:spPr>
          <a:xfrm>
            <a:off x="985421" y="5291091"/>
            <a:ext cx="2663301" cy="4110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BF9F2A3-CD6C-438C-ABDB-CB671D0F5D54}"/>
              </a:ext>
            </a:extLst>
          </p:cNvPr>
          <p:cNvPicPr>
            <a:picLocks noChangeAspect="1"/>
          </p:cNvPicPr>
          <p:nvPr/>
        </p:nvPicPr>
        <p:blipFill>
          <a:blip r:embed="rId2"/>
          <a:stretch>
            <a:fillRect/>
          </a:stretch>
        </p:blipFill>
        <p:spPr>
          <a:xfrm rot="10800000">
            <a:off x="5693280" y="5291091"/>
            <a:ext cx="2731245" cy="548688"/>
          </a:xfrm>
          <a:prstGeom prst="rect">
            <a:avLst/>
          </a:prstGeom>
        </p:spPr>
      </p:pic>
      <p:sp>
        <p:nvSpPr>
          <p:cNvPr id="8" name="Rectangle 7">
            <a:extLst>
              <a:ext uri="{FF2B5EF4-FFF2-40B4-BE49-F238E27FC236}">
                <a16:creationId xmlns:a16="http://schemas.microsoft.com/office/drawing/2014/main" id="{BA40FB9A-5634-40BE-9DE0-BA076939E0D0}"/>
              </a:ext>
            </a:extLst>
          </p:cNvPr>
          <p:cNvSpPr/>
          <p:nvPr/>
        </p:nvSpPr>
        <p:spPr>
          <a:xfrm>
            <a:off x="1035089" y="5023200"/>
            <a:ext cx="2307042" cy="369332"/>
          </a:xfrm>
          <a:prstGeom prst="rect">
            <a:avLst/>
          </a:prstGeom>
        </p:spPr>
        <p:txBody>
          <a:bodyPr wrap="none">
            <a:spAutoFit/>
          </a:bodyPr>
          <a:lstStyle/>
          <a:p>
            <a:r>
              <a:rPr lang="en-US" dirty="0"/>
              <a:t>Biblical Counseling</a:t>
            </a:r>
          </a:p>
        </p:txBody>
      </p:sp>
      <p:sp>
        <p:nvSpPr>
          <p:cNvPr id="13" name="Rectangle 12">
            <a:extLst>
              <a:ext uri="{FF2B5EF4-FFF2-40B4-BE49-F238E27FC236}">
                <a16:creationId xmlns:a16="http://schemas.microsoft.com/office/drawing/2014/main" id="{111ED3BB-17C6-416E-8F09-87B669CE8771}"/>
              </a:ext>
            </a:extLst>
          </p:cNvPr>
          <p:cNvSpPr/>
          <p:nvPr/>
        </p:nvSpPr>
        <p:spPr>
          <a:xfrm>
            <a:off x="5902184" y="5094612"/>
            <a:ext cx="3071675" cy="369332"/>
          </a:xfrm>
          <a:prstGeom prst="rect">
            <a:avLst/>
          </a:prstGeom>
        </p:spPr>
        <p:txBody>
          <a:bodyPr wrap="none">
            <a:spAutoFit/>
          </a:bodyPr>
          <a:lstStyle/>
          <a:p>
            <a:r>
              <a:rPr lang="en-US" dirty="0"/>
              <a:t>Discipleship/Shepherding</a:t>
            </a:r>
          </a:p>
        </p:txBody>
      </p:sp>
    </p:spTree>
    <p:extLst>
      <p:ext uri="{BB962C8B-B14F-4D97-AF65-F5344CB8AC3E}">
        <p14:creationId xmlns:p14="http://schemas.microsoft.com/office/powerpoint/2010/main" val="71974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E841C9-345B-4FFB-8CD0-A0AA2980D7E4}"/>
              </a:ext>
            </a:extLst>
          </p:cNvPr>
          <p:cNvSpPr txBox="1"/>
          <p:nvPr/>
        </p:nvSpPr>
        <p:spPr>
          <a:xfrm>
            <a:off x="160684" y="1574494"/>
            <a:ext cx="9144000" cy="6247864"/>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Romans 15:14 </a:t>
            </a:r>
          </a:p>
          <a:p>
            <a:r>
              <a:rPr lang="en-US" sz="2000" b="1" i="1" dirty="0">
                <a:latin typeface="Arial" panose="020B0604020202020204" pitchFamily="34" charset="0"/>
                <a:cs typeface="Arial" panose="020B0604020202020204" pitchFamily="34" charset="0"/>
              </a:rPr>
              <a:t>And concerning you, my brethren, I myself also am convinced that you yourselves are full of goodness, filled with all knowledge and able also to admonish one another. </a:t>
            </a:r>
          </a:p>
          <a:p>
            <a:endParaRPr lang="en-US" sz="2000" b="1" dirty="0">
              <a:latin typeface="Arial" panose="020B0604020202020204" pitchFamily="34" charset="0"/>
              <a:cs typeface="Arial" panose="020B0604020202020204" pitchFamily="34" charset="0"/>
            </a:endParaRPr>
          </a:p>
          <a:p>
            <a:endParaRPr lang="en-US" sz="2000" b="1"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God’s people are called to minister to one another, to care for one another, to confront and restore one another in sin, to comfort and to build one another up in suffering.</a:t>
            </a:r>
          </a:p>
          <a:p>
            <a:endParaRPr lang="en-US" sz="2000" b="1"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We are called to admonish, exhort, encourage, and instruct one another.</a:t>
            </a:r>
          </a:p>
          <a:p>
            <a:endParaRPr lang="en-US" sz="2000" b="1"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Why would we send a brother or sister out into the world for help when God’s people are competent to help?</a:t>
            </a:r>
          </a:p>
          <a:p>
            <a:pPr algn="ctr"/>
            <a:endParaRPr lang="en-US" sz="2000" b="1" u="sng" dirty="0">
              <a:latin typeface="Arial" panose="020B0604020202020204" pitchFamily="34" charset="0"/>
              <a:cs typeface="Arial" panose="020B0604020202020204" pitchFamily="34" charset="0"/>
            </a:endParaRPr>
          </a:p>
          <a:p>
            <a:pPr algn="ctr"/>
            <a:endParaRPr lang="en-US" sz="2000" dirty="0">
              <a:latin typeface="Arial" panose="020B0604020202020204" pitchFamily="34" charset="0"/>
              <a:cs typeface="Arial" panose="020B0604020202020204" pitchFamily="34" charset="0"/>
            </a:endParaRPr>
          </a:p>
          <a:p>
            <a:endParaRPr lang="en-US" sz="2000" i="1" dirty="0">
              <a:latin typeface="Arial" panose="020B0604020202020204" pitchFamily="34" charset="0"/>
              <a:cs typeface="Arial" panose="020B0604020202020204" pitchFamily="34" charset="0"/>
            </a:endParaRPr>
          </a:p>
          <a:p>
            <a:endParaRPr lang="en-US" sz="2000" i="1" dirty="0">
              <a:latin typeface="Arial" panose="020B0604020202020204" pitchFamily="34" charset="0"/>
              <a:cs typeface="Arial" panose="020B0604020202020204" pitchFamily="34" charset="0"/>
            </a:endParaRPr>
          </a:p>
          <a:p>
            <a:endParaRPr lang="en-US" sz="2000" b="1" i="1" u="sng" baseline="30000" dirty="0">
              <a:latin typeface="Arial" panose="020B0604020202020204" pitchFamily="34" charset="0"/>
              <a:cs typeface="Arial" panose="020B0604020202020204" pitchFamily="34" charset="0"/>
            </a:endParaRPr>
          </a:p>
          <a:p>
            <a:endParaRPr lang="en-US" sz="2000" b="1" baseline="30000" dirty="0">
              <a:latin typeface="Arial" panose="020B0604020202020204" pitchFamily="34" charset="0"/>
              <a:cs typeface="Arial" panose="020B0604020202020204" pitchFamily="34" charset="0"/>
            </a:endParaRPr>
          </a:p>
          <a:p>
            <a:endParaRPr lang="en-US" sz="2000" b="1" baseline="30000" dirty="0">
              <a:latin typeface="Arial" panose="020B0604020202020204" pitchFamily="34" charset="0"/>
              <a:cs typeface="Arial" panose="020B0604020202020204" pitchFamily="34" charset="0"/>
            </a:endParaRPr>
          </a:p>
        </p:txBody>
      </p:sp>
      <p:sp>
        <p:nvSpPr>
          <p:cNvPr id="3" name="Rectangle 2"/>
          <p:cNvSpPr/>
          <p:nvPr/>
        </p:nvSpPr>
        <p:spPr>
          <a:xfrm>
            <a:off x="855321" y="758877"/>
            <a:ext cx="6833922" cy="400110"/>
          </a:xfrm>
          <a:prstGeom prst="rect">
            <a:avLst/>
          </a:prstGeom>
        </p:spPr>
        <p:txBody>
          <a:bodyPr wrap="none">
            <a:spAutoFit/>
          </a:bodyPr>
          <a:lstStyle/>
          <a:p>
            <a:pPr lvl="0"/>
            <a:r>
              <a:rPr lang="en-US" sz="2000" b="1" u="sng" dirty="0">
                <a:solidFill>
                  <a:prstClr val="black"/>
                </a:solidFill>
                <a:latin typeface="Arial" panose="020B0604020202020204" pitchFamily="34" charset="0"/>
                <a:cs typeface="Arial" panose="020B0604020202020204" pitchFamily="34" charset="0"/>
              </a:rPr>
              <a:t>Biblical Foundations in Overcoming Sin and Suffering</a:t>
            </a:r>
            <a:r>
              <a:rPr lang="en-US" sz="2000" b="1" dirty="0">
                <a:solidFill>
                  <a:prstClr val="black"/>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1487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E841C9-345B-4FFB-8CD0-A0AA2980D7E4}"/>
              </a:ext>
            </a:extLst>
          </p:cNvPr>
          <p:cNvSpPr txBox="1"/>
          <p:nvPr/>
        </p:nvSpPr>
        <p:spPr>
          <a:xfrm>
            <a:off x="128588" y="1102938"/>
            <a:ext cx="9144000" cy="5447645"/>
          </a:xfrm>
          <a:prstGeom prst="rect">
            <a:avLst/>
          </a:prstGeom>
          <a:noFill/>
        </p:spPr>
        <p:txBody>
          <a:bodyPr wrap="square" rtlCol="0">
            <a:spAutoFit/>
          </a:bodyPr>
          <a:lstStyle/>
          <a:p>
            <a:r>
              <a:rPr lang="en-US" b="1" u="sng" dirty="0">
                <a:latin typeface="Arial" panose="020B0604020202020204" pitchFamily="34" charset="0"/>
                <a:cs typeface="Arial" panose="020B0604020202020204" pitchFamily="34" charset="0"/>
              </a:rPr>
              <a:t>Romans 8:28-29 </a:t>
            </a:r>
            <a:r>
              <a:rPr lang="en-US" i="1" dirty="0">
                <a:latin typeface="Arial" panose="020B0604020202020204" pitchFamily="34" charset="0"/>
                <a:cs typeface="Arial" panose="020B0604020202020204" pitchFamily="34" charset="0"/>
              </a:rPr>
              <a:t>And we know that God causes all things to work together for good to those who love God, to those who are called according to His purpose.  For those whom He foreknew, He also predestined to become conformed to the image of His Son, so that He would be the firstborn among many brothers and sisters</a:t>
            </a:r>
          </a:p>
          <a:p>
            <a:endParaRPr lang="en-US" b="1" u="sng" dirty="0">
              <a:latin typeface="Arial" panose="020B0604020202020204" pitchFamily="34" charset="0"/>
              <a:cs typeface="Arial" panose="020B0604020202020204" pitchFamily="34" charset="0"/>
            </a:endParaRPr>
          </a:p>
          <a:p>
            <a:r>
              <a:rPr lang="en-US" b="1" u="sng" dirty="0">
                <a:latin typeface="Arial" panose="020B0604020202020204" pitchFamily="34" charset="0"/>
                <a:cs typeface="Arial" panose="020B0604020202020204" pitchFamily="34" charset="0"/>
              </a:rPr>
              <a:t>Ephesians 5:1 </a:t>
            </a:r>
            <a:r>
              <a:rPr lang="en-US" i="1" dirty="0">
                <a:latin typeface="Arial" panose="020B0604020202020204" pitchFamily="34" charset="0"/>
                <a:cs typeface="Arial" panose="020B0604020202020204" pitchFamily="34" charset="0"/>
              </a:rPr>
              <a:t>Therefore, be imitators of God, as beloved children</a:t>
            </a:r>
          </a:p>
          <a:p>
            <a:endParaRPr lang="en-US" i="1" dirty="0">
              <a:latin typeface="Arial" panose="020B0604020202020204" pitchFamily="34" charset="0"/>
              <a:cs typeface="Arial" panose="020B0604020202020204" pitchFamily="34" charset="0"/>
            </a:endParaRPr>
          </a:p>
          <a:p>
            <a:r>
              <a:rPr lang="en-US" b="1" u="sng" dirty="0">
                <a:latin typeface="Arial" panose="020B0604020202020204" pitchFamily="34" charset="0"/>
                <a:cs typeface="Arial" panose="020B0604020202020204" pitchFamily="34" charset="0"/>
              </a:rPr>
              <a:t>Colossians 1:28 </a:t>
            </a:r>
            <a:r>
              <a:rPr lang="en-US" i="1" dirty="0">
                <a:latin typeface="Arial" panose="020B0604020202020204" pitchFamily="34" charset="0"/>
                <a:cs typeface="Arial" panose="020B0604020202020204" pitchFamily="34" charset="0"/>
              </a:rPr>
              <a:t>We proclaim Him, admonishing every man and teaching every man with all wisdom, so that we may present every man complete in Christ.</a:t>
            </a:r>
          </a:p>
          <a:p>
            <a:endParaRPr lang="en-US" b="1" i="1" u="sng" dirty="0">
              <a:latin typeface="Arial" panose="020B0604020202020204" pitchFamily="34" charset="0"/>
              <a:cs typeface="Arial" panose="020B0604020202020204" pitchFamily="34" charset="0"/>
            </a:endParaRPr>
          </a:p>
          <a:p>
            <a:r>
              <a:rPr lang="en-US" b="1" u="sng" dirty="0">
                <a:latin typeface="Arial" panose="020B0604020202020204" pitchFamily="34" charset="0"/>
                <a:cs typeface="Arial" panose="020B0604020202020204" pitchFamily="34" charset="0"/>
              </a:rPr>
              <a:t>Q: What is our </a:t>
            </a:r>
            <a:r>
              <a:rPr lang="en-US" b="1" u="sng" dirty="0" err="1">
                <a:latin typeface="Arial" panose="020B0604020202020204" pitchFamily="34" charset="0"/>
                <a:cs typeface="Arial" panose="020B0604020202020204" pitchFamily="34" charset="0"/>
              </a:rPr>
              <a:t>our</a:t>
            </a:r>
            <a:r>
              <a:rPr lang="en-US" b="1" u="sng" dirty="0">
                <a:latin typeface="Arial" panose="020B0604020202020204" pitchFamily="34" charset="0"/>
                <a:cs typeface="Arial" panose="020B0604020202020204" pitchFamily="34" charset="0"/>
              </a:rPr>
              <a:t> goal in sanctification?</a:t>
            </a:r>
          </a:p>
          <a:p>
            <a:endParaRPr lang="en-US" b="1" u="sng" dirty="0">
              <a:latin typeface="Arial" panose="020B0604020202020204" pitchFamily="34" charset="0"/>
              <a:cs typeface="Arial" panose="020B0604020202020204" pitchFamily="34" charset="0"/>
            </a:endParaRPr>
          </a:p>
          <a:p>
            <a:r>
              <a:rPr lang="en-US" b="1" u="sng" dirty="0">
                <a:latin typeface="Arial" panose="020B0604020202020204" pitchFamily="34" charset="0"/>
                <a:cs typeface="Arial" panose="020B0604020202020204" pitchFamily="34" charset="0"/>
              </a:rPr>
              <a:t>Q: What is our goal in ministering to one another in sanctification? </a:t>
            </a:r>
          </a:p>
          <a:p>
            <a:endParaRPr lang="en-US" b="1" u="sng" dirty="0">
              <a:latin typeface="Arial" panose="020B0604020202020204" pitchFamily="34" charset="0"/>
              <a:cs typeface="Arial" panose="020B0604020202020204" pitchFamily="34" charset="0"/>
            </a:endParaRPr>
          </a:p>
          <a:p>
            <a:r>
              <a:rPr lang="en-US" b="1" u="sng" dirty="0">
                <a:latin typeface="Arial" panose="020B0604020202020204" pitchFamily="34" charset="0"/>
                <a:cs typeface="Arial" panose="020B0604020202020204" pitchFamily="34" charset="0"/>
              </a:rPr>
              <a:t>A: To become like Christ; to imitate God; to be complete/mature in Christ, to restore to fellowship with God and one another.</a:t>
            </a:r>
          </a:p>
          <a:p>
            <a:endParaRPr lang="en-US" b="1" u="sng" dirty="0">
              <a:latin typeface="Arial" panose="020B0604020202020204" pitchFamily="34" charset="0"/>
              <a:cs typeface="Arial" panose="020B0604020202020204" pitchFamily="34" charset="0"/>
            </a:endParaRPr>
          </a:p>
          <a:p>
            <a:endParaRPr lang="en-US" b="1" u="sng" dirty="0">
              <a:latin typeface="Arial" panose="020B0604020202020204" pitchFamily="34" charset="0"/>
              <a:cs typeface="Arial" panose="020B0604020202020204" pitchFamily="34" charset="0"/>
            </a:endParaRPr>
          </a:p>
          <a:p>
            <a:endParaRPr lang="en-US" b="1" baseline="30000" dirty="0">
              <a:latin typeface="Arial" panose="020B0604020202020204" pitchFamily="34" charset="0"/>
              <a:cs typeface="Arial" panose="020B0604020202020204" pitchFamily="34" charset="0"/>
            </a:endParaRPr>
          </a:p>
          <a:p>
            <a:endParaRPr lang="en-US" b="1" baseline="300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2133816" y="132545"/>
            <a:ext cx="6895174" cy="536494"/>
          </a:xfrm>
          <a:prstGeom prst="rect">
            <a:avLst/>
          </a:prstGeom>
        </p:spPr>
      </p:pic>
    </p:spTree>
    <p:extLst>
      <p:ext uri="{BB962C8B-B14F-4D97-AF65-F5344CB8AC3E}">
        <p14:creationId xmlns:p14="http://schemas.microsoft.com/office/powerpoint/2010/main" val="3274427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E841C9-345B-4FFB-8CD0-A0AA2980D7E4}"/>
              </a:ext>
            </a:extLst>
          </p:cNvPr>
          <p:cNvSpPr txBox="1"/>
          <p:nvPr/>
        </p:nvSpPr>
        <p:spPr>
          <a:xfrm>
            <a:off x="114300" y="1035317"/>
            <a:ext cx="9144000" cy="3960058"/>
          </a:xfrm>
          <a:prstGeom prst="rect">
            <a:avLst/>
          </a:prstGeom>
          <a:noFill/>
        </p:spPr>
        <p:txBody>
          <a:bodyPr wrap="square" rtlCol="0">
            <a:spAutoFit/>
          </a:bodyPr>
          <a:lstStyle/>
          <a:p>
            <a:pPr algn="ctr"/>
            <a:endParaRPr lang="en-US" b="1" u="sng" dirty="0">
              <a:latin typeface="Arial" panose="020B0604020202020204" pitchFamily="34" charset="0"/>
              <a:cs typeface="Arial" panose="020B0604020202020204" pitchFamily="34" charset="0"/>
            </a:endParaRPr>
          </a:p>
          <a:p>
            <a:pPr algn="ctr"/>
            <a:r>
              <a:rPr lang="en-US" b="1" u="sng" dirty="0">
                <a:latin typeface="Arial" panose="020B0604020202020204" pitchFamily="34" charset="0"/>
                <a:cs typeface="Arial" panose="020B0604020202020204" pitchFamily="34" charset="0"/>
              </a:rPr>
              <a:t>How do we minister to one another? </a:t>
            </a:r>
          </a:p>
          <a:p>
            <a:pPr algn="ctr"/>
            <a:endParaRPr lang="en-US" b="1" u="sng" dirty="0">
              <a:latin typeface="Arial" panose="020B0604020202020204" pitchFamily="34" charset="0"/>
              <a:cs typeface="Arial" panose="020B0604020202020204" pitchFamily="34" charset="0"/>
            </a:endParaRPr>
          </a:p>
          <a:p>
            <a:r>
              <a:rPr lang="en-US" b="1" u="sng" dirty="0">
                <a:latin typeface="Arial" panose="020B0604020202020204" pitchFamily="34" charset="0"/>
                <a:cs typeface="Arial" panose="020B0604020202020204" pitchFamily="34" charset="0"/>
              </a:rPr>
              <a:t>Authority and sufficiency of Scripture</a:t>
            </a:r>
          </a:p>
          <a:p>
            <a:endParaRPr lang="en-US" b="1" u="sng" dirty="0">
              <a:latin typeface="Arial" panose="020B0604020202020204" pitchFamily="34" charset="0"/>
              <a:cs typeface="Arial" panose="020B0604020202020204" pitchFamily="34" charset="0"/>
            </a:endParaRPr>
          </a:p>
          <a:p>
            <a:r>
              <a:rPr lang="en-US" sz="1600" b="1" dirty="0">
                <a:latin typeface="Arial" panose="020B0604020202020204" pitchFamily="34" charset="0"/>
                <a:cs typeface="Arial" panose="020B0604020202020204" pitchFamily="34" charset="0"/>
              </a:rPr>
              <a:t>The Bible, consisting of the sixty-six books of the Old and New Testaments, is the inerrant and complete Word of God, the final authority in all matters of faith and practice. (2 Pet 1:19-21: 2 Tim 3:16-17; Psalm 19:7-14)</a:t>
            </a:r>
          </a:p>
          <a:p>
            <a:endParaRPr lang="en-US" sz="1600" b="1" i="1" u="sng" dirty="0">
              <a:latin typeface="Arial" panose="020B0604020202020204" pitchFamily="34" charset="0"/>
              <a:cs typeface="Arial" panose="020B0604020202020204" pitchFamily="34" charset="0"/>
            </a:endParaRPr>
          </a:p>
          <a:p>
            <a:r>
              <a:rPr lang="en-US" sz="2400" b="1" i="1" baseline="30000" dirty="0">
                <a:latin typeface="Arial" panose="020B0604020202020204" pitchFamily="34" charset="0"/>
                <a:cs typeface="Arial" panose="020B0604020202020204" pitchFamily="34" charset="0"/>
              </a:rPr>
              <a:t>God’s Word is sufficient to meet every need of the human soul as David verifies frequently in his psalms. </a:t>
            </a:r>
          </a:p>
          <a:p>
            <a:r>
              <a:rPr lang="en-US" sz="2400" b="1" i="1" baseline="30000" dirty="0">
                <a:latin typeface="Arial" panose="020B0604020202020204" pitchFamily="34" charset="0"/>
                <a:cs typeface="Arial" panose="020B0604020202020204" pitchFamily="34" charset="0"/>
              </a:rPr>
              <a:t>Psalm 19:7-14 is the most comprehensive statement regarding the sufficiency of Scripture. It is an inspired statement about Scripture as a qualified guide for every situation. </a:t>
            </a:r>
          </a:p>
          <a:p>
            <a:r>
              <a:rPr lang="en-US" sz="1600" b="1" baseline="30000" dirty="0">
                <a:latin typeface="Arial" panose="020B0604020202020204" pitchFamily="34" charset="0"/>
                <a:cs typeface="Arial" panose="020B0604020202020204" pitchFamily="34" charset="0"/>
              </a:rPr>
              <a:t>																</a:t>
            </a:r>
          </a:p>
          <a:p>
            <a:r>
              <a:rPr lang="en-US" sz="1600" b="1" baseline="30000" dirty="0">
                <a:latin typeface="Arial" panose="020B0604020202020204" pitchFamily="34" charset="0"/>
                <a:cs typeface="Arial" panose="020B0604020202020204" pitchFamily="34" charset="0"/>
              </a:rPr>
              <a:t>													(MacArthur)</a:t>
            </a:r>
          </a:p>
          <a:p>
            <a:endParaRPr lang="en-US" b="1" baseline="300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1124413" y="738187"/>
            <a:ext cx="6895174" cy="536494"/>
          </a:xfrm>
          <a:prstGeom prst="rect">
            <a:avLst/>
          </a:prstGeom>
        </p:spPr>
      </p:pic>
    </p:spTree>
    <p:extLst>
      <p:ext uri="{BB962C8B-B14F-4D97-AF65-F5344CB8AC3E}">
        <p14:creationId xmlns:p14="http://schemas.microsoft.com/office/powerpoint/2010/main" val="41524448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14787</TotalTime>
  <Words>4178</Words>
  <Application>Microsoft Office PowerPoint</Application>
  <PresentationFormat>On-screen Show (4:3)</PresentationFormat>
  <Paragraphs>385</Paragraphs>
  <Slides>38</Slides>
  <Notes>10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38</vt:i4>
      </vt:variant>
    </vt:vector>
  </HeadingPairs>
  <TitlesOfParts>
    <vt:vector size="50" baseType="lpstr">
      <vt:lpstr>Arial</vt:lpstr>
      <vt:lpstr>Arial Black</vt:lpstr>
      <vt:lpstr>Blackadder ITC</vt:lpstr>
      <vt:lpstr>Calibri</vt:lpstr>
      <vt:lpstr>Corbel</vt:lpstr>
      <vt:lpstr>Garamond</vt:lpstr>
      <vt:lpstr>Lucida Sans Unicode</vt:lpstr>
      <vt:lpstr>Verdana</vt:lpstr>
      <vt:lpstr>Wingdings 2</vt:lpstr>
      <vt:lpstr>Wingdings 3</vt:lpstr>
      <vt:lpstr>Concourse</vt:lpstr>
      <vt:lpstr>Parallax</vt:lpstr>
      <vt:lpstr>Introduction to Biblical Counseling </vt:lpstr>
      <vt:lpstr>PowerPoint Presentation</vt:lpstr>
      <vt:lpstr>Psychological Questions </vt:lpstr>
      <vt:lpstr>PowerPoint Presentation</vt:lpstr>
      <vt:lpstr>Biblical Counseling: Defined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Premarital Counseling that Strengthens the Church</dc:title>
  <dc:creator>Keeter, Tim</dc:creator>
  <cp:lastModifiedBy>Kevin and Cindy Lee</cp:lastModifiedBy>
  <cp:revision>325</cp:revision>
  <cp:lastPrinted>2019-08-29T15:16:26Z</cp:lastPrinted>
  <dcterms:created xsi:type="dcterms:W3CDTF">2015-07-19T04:28:02Z</dcterms:created>
  <dcterms:modified xsi:type="dcterms:W3CDTF">2025-06-09T22:41:50Z</dcterms:modified>
</cp:coreProperties>
</file>