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25" r:id="rId1"/>
  </p:sldMasterIdLst>
  <p:notesMasterIdLst>
    <p:notesMasterId r:id="rId40"/>
  </p:notesMasterIdLst>
  <p:handoutMasterIdLst>
    <p:handoutMasterId r:id="rId41"/>
  </p:handoutMasterIdLst>
  <p:sldIdLst>
    <p:sldId id="256" r:id="rId2"/>
    <p:sldId id="262" r:id="rId3"/>
    <p:sldId id="350" r:id="rId4"/>
    <p:sldId id="351" r:id="rId5"/>
    <p:sldId id="352" r:id="rId6"/>
    <p:sldId id="353" r:id="rId7"/>
    <p:sldId id="354" r:id="rId8"/>
    <p:sldId id="355" r:id="rId9"/>
    <p:sldId id="356" r:id="rId10"/>
    <p:sldId id="357" r:id="rId11"/>
    <p:sldId id="358" r:id="rId12"/>
    <p:sldId id="359" r:id="rId13"/>
    <p:sldId id="360" r:id="rId14"/>
    <p:sldId id="363" r:id="rId15"/>
    <p:sldId id="396" r:id="rId16"/>
    <p:sldId id="371" r:id="rId17"/>
    <p:sldId id="372" r:id="rId18"/>
    <p:sldId id="373" r:id="rId19"/>
    <p:sldId id="374" r:id="rId20"/>
    <p:sldId id="375" r:id="rId21"/>
    <p:sldId id="365" r:id="rId22"/>
    <p:sldId id="377" r:id="rId23"/>
    <p:sldId id="397" r:id="rId24"/>
    <p:sldId id="399" r:id="rId25"/>
    <p:sldId id="398" r:id="rId26"/>
    <p:sldId id="400" r:id="rId27"/>
    <p:sldId id="401" r:id="rId28"/>
    <p:sldId id="402" r:id="rId29"/>
    <p:sldId id="366" r:id="rId30"/>
    <p:sldId id="367" r:id="rId31"/>
    <p:sldId id="368" r:id="rId32"/>
    <p:sldId id="408" r:id="rId33"/>
    <p:sldId id="403" r:id="rId34"/>
    <p:sldId id="404" r:id="rId35"/>
    <p:sldId id="405" r:id="rId36"/>
    <p:sldId id="406" r:id="rId37"/>
    <p:sldId id="407" r:id="rId38"/>
    <p:sldId id="395" r:id="rId3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6F8AF1B-0BB9-43BB-9B4E-A5FCAE5F11B1}" v="341" dt="2025-03-02T22:15:45.29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585" autoAdjust="0"/>
    <p:restoredTop sz="91111" autoAdjust="0"/>
  </p:normalViewPr>
  <p:slideViewPr>
    <p:cSldViewPr snapToGrid="0" snapToObjects="1">
      <p:cViewPr>
        <p:scale>
          <a:sx n="70" d="100"/>
          <a:sy n="70" d="100"/>
        </p:scale>
        <p:origin x="1627" y="278"/>
      </p:cViewPr>
      <p:guideLst>
        <p:guide orient="horz" pos="2160"/>
        <p:guide pos="2880"/>
      </p:guideLst>
    </p:cSldViewPr>
  </p:slideViewPr>
  <p:outlineViewPr>
    <p:cViewPr>
      <p:scale>
        <a:sx n="33" d="100"/>
        <a:sy n="33" d="100"/>
      </p:scale>
      <p:origin x="0" y="-10397"/>
    </p:cViewPr>
  </p:outlineViewPr>
  <p:notesTextViewPr>
    <p:cViewPr>
      <p:scale>
        <a:sx n="125" d="100"/>
        <a:sy n="125" d="100"/>
      </p:scale>
      <p:origin x="0" y="0"/>
    </p:cViewPr>
  </p:notesTextViewPr>
  <p:sorterViewPr>
    <p:cViewPr varScale="1">
      <p:scale>
        <a:sx n="100" d="100"/>
        <a:sy n="100" d="100"/>
      </p:scale>
      <p:origin x="0" y="-4478"/>
    </p:cViewPr>
  </p:sorterViewPr>
  <p:notesViewPr>
    <p:cSldViewPr snapToGrid="0" snapToObjects="1">
      <p:cViewPr varScale="1">
        <p:scale>
          <a:sx n="68" d="100"/>
          <a:sy n="68" d="100"/>
        </p:scale>
        <p:origin x="3101" y="4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47" Type="http://schemas.microsoft.com/office/2015/10/relationships/revisionInfo" Target="revisionInfo.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microsoft.com/office/2016/11/relationships/changesInfo" Target="changesInfos/changesInfo1.xml"/><Relationship Id="rId20" Type="http://schemas.openxmlformats.org/officeDocument/2006/relationships/slide" Target="slides/slide19.xml"/><Relationship Id="rId41" Type="http://schemas.openxmlformats.org/officeDocument/2006/relationships/handoutMaster" Target="handoutMasters/handout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evin and Cindy Lee" userId="0b8913260b828a33" providerId="LiveId" clId="{46F8AF1B-0BB9-43BB-9B4E-A5FCAE5F11B1}"/>
    <pc:docChg chg="undo custSel addSld delSld modSld delMainMaster modMainMaster">
      <pc:chgData name="Kevin and Cindy Lee" userId="0b8913260b828a33" providerId="LiveId" clId="{46F8AF1B-0BB9-43BB-9B4E-A5FCAE5F11B1}" dt="2025-03-07T22:04:02.466" v="1612" actId="1076"/>
      <pc:docMkLst>
        <pc:docMk/>
      </pc:docMkLst>
      <pc:sldChg chg="addSp modSp add del mod modClrScheme chgLayout modNotesTx">
        <pc:chgData name="Kevin and Cindy Lee" userId="0b8913260b828a33" providerId="LiveId" clId="{46F8AF1B-0BB9-43BB-9B4E-A5FCAE5F11B1}" dt="2025-03-02T22:14:40.387" v="1069" actId="6549"/>
        <pc:sldMkLst>
          <pc:docMk/>
          <pc:sldMk cId="731839919" sldId="256"/>
        </pc:sldMkLst>
        <pc:spChg chg="mod ord">
          <ac:chgData name="Kevin and Cindy Lee" userId="0b8913260b828a33" providerId="LiveId" clId="{46F8AF1B-0BB9-43BB-9B4E-A5FCAE5F11B1}" dt="2025-03-02T22:10:58.239" v="1057" actId="1076"/>
          <ac:spMkLst>
            <pc:docMk/>
            <pc:sldMk cId="731839919" sldId="256"/>
            <ac:spMk id="2" creationId="{00000000-0000-0000-0000-000000000000}"/>
          </ac:spMkLst>
        </pc:spChg>
      </pc:sldChg>
      <pc:sldChg chg="modSp mod modClrScheme chgLayout">
        <pc:chgData name="Kevin and Cindy Lee" userId="0b8913260b828a33" providerId="LiveId" clId="{46F8AF1B-0BB9-43BB-9B4E-A5FCAE5F11B1}" dt="2025-03-07T21:28:28.255" v="1606" actId="14100"/>
        <pc:sldMkLst>
          <pc:docMk/>
          <pc:sldMk cId="2089595656" sldId="262"/>
        </pc:sldMkLst>
        <pc:spChg chg="mod">
          <ac:chgData name="Kevin and Cindy Lee" userId="0b8913260b828a33" providerId="LiveId" clId="{46F8AF1B-0BB9-43BB-9B4E-A5FCAE5F11B1}" dt="2025-03-07T21:28:28.255" v="1606" actId="14100"/>
          <ac:spMkLst>
            <pc:docMk/>
            <pc:sldMk cId="2089595656" sldId="262"/>
            <ac:spMk id="10" creationId="{00000000-0000-0000-0000-000000000000}"/>
          </ac:spMkLst>
        </pc:spChg>
      </pc:sldChg>
      <pc:sldChg chg="addSp delSp modSp add del mod chgLayout">
        <pc:chgData name="Kevin and Cindy Lee" userId="0b8913260b828a33" providerId="LiveId" clId="{46F8AF1B-0BB9-43BB-9B4E-A5FCAE5F11B1}" dt="2025-03-02T13:51:20.494" v="80" actId="2696"/>
        <pc:sldMkLst>
          <pc:docMk/>
          <pc:sldMk cId="1776942416" sldId="345"/>
        </pc:sldMkLst>
      </pc:sldChg>
      <pc:sldChg chg="add del">
        <pc:chgData name="Kevin and Cindy Lee" userId="0b8913260b828a33" providerId="LiveId" clId="{46F8AF1B-0BB9-43BB-9B4E-A5FCAE5F11B1}" dt="2025-03-02T13:51:44.413" v="85"/>
        <pc:sldMkLst>
          <pc:docMk/>
          <pc:sldMk cId="2694839284" sldId="345"/>
        </pc:sldMkLst>
      </pc:sldChg>
      <pc:sldChg chg="modSp mod modClrScheme chgLayout">
        <pc:chgData name="Kevin and Cindy Lee" userId="0b8913260b828a33" providerId="LiveId" clId="{46F8AF1B-0BB9-43BB-9B4E-A5FCAE5F11B1}" dt="2025-03-02T21:23:03.748" v="160" actId="1076"/>
        <pc:sldMkLst>
          <pc:docMk/>
          <pc:sldMk cId="3109825856" sldId="350"/>
        </pc:sldMkLst>
        <pc:spChg chg="mod">
          <ac:chgData name="Kevin and Cindy Lee" userId="0b8913260b828a33" providerId="LiveId" clId="{46F8AF1B-0BB9-43BB-9B4E-A5FCAE5F11B1}" dt="2025-03-02T21:22:55.020" v="158" actId="1076"/>
          <ac:spMkLst>
            <pc:docMk/>
            <pc:sldMk cId="3109825856" sldId="350"/>
            <ac:spMk id="4" creationId="{00000000-0000-0000-0000-000000000000}"/>
          </ac:spMkLst>
        </pc:spChg>
        <pc:spChg chg="mod ord">
          <ac:chgData name="Kevin and Cindy Lee" userId="0b8913260b828a33" providerId="LiveId" clId="{46F8AF1B-0BB9-43BB-9B4E-A5FCAE5F11B1}" dt="2025-03-02T21:23:03.748" v="160" actId="1076"/>
          <ac:spMkLst>
            <pc:docMk/>
            <pc:sldMk cId="3109825856" sldId="350"/>
            <ac:spMk id="6" creationId="{00000000-0000-0000-0000-000000000000}"/>
          </ac:spMkLst>
        </pc:spChg>
        <pc:spChg chg="mod ord">
          <ac:chgData name="Kevin and Cindy Lee" userId="0b8913260b828a33" providerId="LiveId" clId="{46F8AF1B-0BB9-43BB-9B4E-A5FCAE5F11B1}" dt="2025-03-02T21:22:59.879" v="159" actId="1076"/>
          <ac:spMkLst>
            <pc:docMk/>
            <pc:sldMk cId="3109825856" sldId="350"/>
            <ac:spMk id="7" creationId="{00000000-0000-0000-0000-000000000000}"/>
          </ac:spMkLst>
        </pc:spChg>
      </pc:sldChg>
      <pc:sldChg chg="modSp mod modClrScheme chgLayout">
        <pc:chgData name="Kevin and Cindy Lee" userId="0b8913260b828a33" providerId="LiveId" clId="{46F8AF1B-0BB9-43BB-9B4E-A5FCAE5F11B1}" dt="2025-03-02T21:23:56.812" v="168" actId="207"/>
        <pc:sldMkLst>
          <pc:docMk/>
          <pc:sldMk cId="3883647930" sldId="351"/>
        </pc:sldMkLst>
        <pc:spChg chg="mod">
          <ac:chgData name="Kevin and Cindy Lee" userId="0b8913260b828a33" providerId="LiveId" clId="{46F8AF1B-0BB9-43BB-9B4E-A5FCAE5F11B1}" dt="2025-03-02T21:23:56.812" v="168" actId="207"/>
          <ac:spMkLst>
            <pc:docMk/>
            <pc:sldMk cId="3883647930" sldId="351"/>
            <ac:spMk id="4" creationId="{00000000-0000-0000-0000-000000000000}"/>
          </ac:spMkLst>
        </pc:spChg>
        <pc:spChg chg="mod ord">
          <ac:chgData name="Kevin and Cindy Lee" userId="0b8913260b828a33" providerId="LiveId" clId="{46F8AF1B-0BB9-43BB-9B4E-A5FCAE5F11B1}" dt="2025-03-02T21:23:31.830" v="165" actId="1076"/>
          <ac:spMkLst>
            <pc:docMk/>
            <pc:sldMk cId="3883647930" sldId="351"/>
            <ac:spMk id="6" creationId="{00000000-0000-0000-0000-000000000000}"/>
          </ac:spMkLst>
        </pc:spChg>
        <pc:spChg chg="mod ord">
          <ac:chgData name="Kevin and Cindy Lee" userId="0b8913260b828a33" providerId="LiveId" clId="{46F8AF1B-0BB9-43BB-9B4E-A5FCAE5F11B1}" dt="2025-03-02T21:23:28.609" v="164" actId="1076"/>
          <ac:spMkLst>
            <pc:docMk/>
            <pc:sldMk cId="3883647930" sldId="351"/>
            <ac:spMk id="7" creationId="{00000000-0000-0000-0000-000000000000}"/>
          </ac:spMkLst>
        </pc:spChg>
      </pc:sldChg>
      <pc:sldChg chg="modSp mod modClrScheme chgLayout">
        <pc:chgData name="Kevin and Cindy Lee" userId="0b8913260b828a33" providerId="LiveId" clId="{46F8AF1B-0BB9-43BB-9B4E-A5FCAE5F11B1}" dt="2025-03-02T21:24:45.218" v="178" actId="113"/>
        <pc:sldMkLst>
          <pc:docMk/>
          <pc:sldMk cId="3662306803" sldId="352"/>
        </pc:sldMkLst>
        <pc:spChg chg="mod">
          <ac:chgData name="Kevin and Cindy Lee" userId="0b8913260b828a33" providerId="LiveId" clId="{46F8AF1B-0BB9-43BB-9B4E-A5FCAE5F11B1}" dt="2025-03-02T21:24:45.218" v="178" actId="113"/>
          <ac:spMkLst>
            <pc:docMk/>
            <pc:sldMk cId="3662306803" sldId="352"/>
            <ac:spMk id="4" creationId="{00000000-0000-0000-0000-000000000000}"/>
          </ac:spMkLst>
        </pc:spChg>
        <pc:spChg chg="mod ord">
          <ac:chgData name="Kevin and Cindy Lee" userId="0b8913260b828a33" providerId="LiveId" clId="{46F8AF1B-0BB9-43BB-9B4E-A5FCAE5F11B1}" dt="2025-03-02T21:24:11.740" v="170" actId="1076"/>
          <ac:spMkLst>
            <pc:docMk/>
            <pc:sldMk cId="3662306803" sldId="352"/>
            <ac:spMk id="6" creationId="{00000000-0000-0000-0000-000000000000}"/>
          </ac:spMkLst>
        </pc:spChg>
        <pc:spChg chg="mod ord">
          <ac:chgData name="Kevin and Cindy Lee" userId="0b8913260b828a33" providerId="LiveId" clId="{46F8AF1B-0BB9-43BB-9B4E-A5FCAE5F11B1}" dt="2025-03-02T21:24:20.313" v="172" actId="1076"/>
          <ac:spMkLst>
            <pc:docMk/>
            <pc:sldMk cId="3662306803" sldId="352"/>
            <ac:spMk id="7" creationId="{00000000-0000-0000-0000-000000000000}"/>
          </ac:spMkLst>
        </pc:spChg>
      </pc:sldChg>
      <pc:sldChg chg="modSp mod modClrScheme chgLayout">
        <pc:chgData name="Kevin and Cindy Lee" userId="0b8913260b828a33" providerId="LiveId" clId="{46F8AF1B-0BB9-43BB-9B4E-A5FCAE5F11B1}" dt="2025-03-02T21:25:02.423" v="181" actId="1076"/>
        <pc:sldMkLst>
          <pc:docMk/>
          <pc:sldMk cId="2536138000" sldId="353"/>
        </pc:sldMkLst>
        <pc:spChg chg="mod">
          <ac:chgData name="Kevin and Cindy Lee" userId="0b8913260b828a33" providerId="LiveId" clId="{46F8AF1B-0BB9-43BB-9B4E-A5FCAE5F11B1}" dt="2025-03-02T21:24:53.612" v="179" actId="1076"/>
          <ac:spMkLst>
            <pc:docMk/>
            <pc:sldMk cId="2536138000" sldId="353"/>
            <ac:spMk id="4" creationId="{00000000-0000-0000-0000-000000000000}"/>
          </ac:spMkLst>
        </pc:spChg>
        <pc:spChg chg="mod ord">
          <ac:chgData name="Kevin and Cindy Lee" userId="0b8913260b828a33" providerId="LiveId" clId="{46F8AF1B-0BB9-43BB-9B4E-A5FCAE5F11B1}" dt="2025-03-02T21:25:02.423" v="181" actId="1076"/>
          <ac:spMkLst>
            <pc:docMk/>
            <pc:sldMk cId="2536138000" sldId="353"/>
            <ac:spMk id="6" creationId="{00000000-0000-0000-0000-000000000000}"/>
          </ac:spMkLst>
        </pc:spChg>
        <pc:spChg chg="mod ord">
          <ac:chgData name="Kevin and Cindy Lee" userId="0b8913260b828a33" providerId="LiveId" clId="{46F8AF1B-0BB9-43BB-9B4E-A5FCAE5F11B1}" dt="2025-03-02T21:24:58.610" v="180" actId="1076"/>
          <ac:spMkLst>
            <pc:docMk/>
            <pc:sldMk cId="2536138000" sldId="353"/>
            <ac:spMk id="7" creationId="{00000000-0000-0000-0000-000000000000}"/>
          </ac:spMkLst>
        </pc:spChg>
      </pc:sldChg>
      <pc:sldChg chg="modSp mod modClrScheme chgLayout">
        <pc:chgData name="Kevin and Cindy Lee" userId="0b8913260b828a33" providerId="LiveId" clId="{46F8AF1B-0BB9-43BB-9B4E-A5FCAE5F11B1}" dt="2025-03-02T21:25:17.321" v="184" actId="1076"/>
        <pc:sldMkLst>
          <pc:docMk/>
          <pc:sldMk cId="3702526574" sldId="354"/>
        </pc:sldMkLst>
        <pc:spChg chg="mod">
          <ac:chgData name="Kevin and Cindy Lee" userId="0b8913260b828a33" providerId="LiveId" clId="{46F8AF1B-0BB9-43BB-9B4E-A5FCAE5F11B1}" dt="2025-03-02T21:25:10.356" v="182" actId="1076"/>
          <ac:spMkLst>
            <pc:docMk/>
            <pc:sldMk cId="3702526574" sldId="354"/>
            <ac:spMk id="4" creationId="{00000000-0000-0000-0000-000000000000}"/>
          </ac:spMkLst>
        </pc:spChg>
        <pc:spChg chg="mod ord">
          <ac:chgData name="Kevin and Cindy Lee" userId="0b8913260b828a33" providerId="LiveId" clId="{46F8AF1B-0BB9-43BB-9B4E-A5FCAE5F11B1}" dt="2025-03-02T21:25:17.321" v="184" actId="1076"/>
          <ac:spMkLst>
            <pc:docMk/>
            <pc:sldMk cId="3702526574" sldId="354"/>
            <ac:spMk id="6" creationId="{00000000-0000-0000-0000-000000000000}"/>
          </ac:spMkLst>
        </pc:spChg>
        <pc:spChg chg="mod ord">
          <ac:chgData name="Kevin and Cindy Lee" userId="0b8913260b828a33" providerId="LiveId" clId="{46F8AF1B-0BB9-43BB-9B4E-A5FCAE5F11B1}" dt="2025-03-02T21:25:14.109" v="183" actId="1076"/>
          <ac:spMkLst>
            <pc:docMk/>
            <pc:sldMk cId="3702526574" sldId="354"/>
            <ac:spMk id="7" creationId="{00000000-0000-0000-0000-000000000000}"/>
          </ac:spMkLst>
        </pc:spChg>
      </pc:sldChg>
      <pc:sldChg chg="modSp mod modClrScheme chgLayout">
        <pc:chgData name="Kevin and Cindy Lee" userId="0b8913260b828a33" providerId="LiveId" clId="{46F8AF1B-0BB9-43BB-9B4E-A5FCAE5F11B1}" dt="2025-03-02T21:26:09.091" v="193" actId="14100"/>
        <pc:sldMkLst>
          <pc:docMk/>
          <pc:sldMk cId="549239792" sldId="355"/>
        </pc:sldMkLst>
        <pc:spChg chg="mod">
          <ac:chgData name="Kevin and Cindy Lee" userId="0b8913260b828a33" providerId="LiveId" clId="{46F8AF1B-0BB9-43BB-9B4E-A5FCAE5F11B1}" dt="2025-03-02T21:26:09.091" v="193" actId="14100"/>
          <ac:spMkLst>
            <pc:docMk/>
            <pc:sldMk cId="549239792" sldId="355"/>
            <ac:spMk id="4" creationId="{00000000-0000-0000-0000-000000000000}"/>
          </ac:spMkLst>
        </pc:spChg>
        <pc:spChg chg="mod ord">
          <ac:chgData name="Kevin and Cindy Lee" userId="0b8913260b828a33" providerId="LiveId" clId="{46F8AF1B-0BB9-43BB-9B4E-A5FCAE5F11B1}" dt="2025-03-02T21:25:56.118" v="190" actId="1076"/>
          <ac:spMkLst>
            <pc:docMk/>
            <pc:sldMk cId="549239792" sldId="355"/>
            <ac:spMk id="6" creationId="{00000000-0000-0000-0000-000000000000}"/>
          </ac:spMkLst>
        </pc:spChg>
        <pc:spChg chg="mod ord">
          <ac:chgData name="Kevin and Cindy Lee" userId="0b8913260b828a33" providerId="LiveId" clId="{46F8AF1B-0BB9-43BB-9B4E-A5FCAE5F11B1}" dt="2025-03-02T21:26:00.377" v="191" actId="1076"/>
          <ac:spMkLst>
            <pc:docMk/>
            <pc:sldMk cId="549239792" sldId="355"/>
            <ac:spMk id="7" creationId="{00000000-0000-0000-0000-000000000000}"/>
          </ac:spMkLst>
        </pc:spChg>
      </pc:sldChg>
      <pc:sldChg chg="modSp mod modClrScheme chgLayout">
        <pc:chgData name="Kevin and Cindy Lee" userId="0b8913260b828a33" providerId="LiveId" clId="{46F8AF1B-0BB9-43BB-9B4E-A5FCAE5F11B1}" dt="2025-03-02T21:26:39.042" v="197" actId="1076"/>
        <pc:sldMkLst>
          <pc:docMk/>
          <pc:sldMk cId="1211714326" sldId="356"/>
        </pc:sldMkLst>
        <pc:spChg chg="mod">
          <ac:chgData name="Kevin and Cindy Lee" userId="0b8913260b828a33" providerId="LiveId" clId="{46F8AF1B-0BB9-43BB-9B4E-A5FCAE5F11B1}" dt="2025-03-02T21:26:25.810" v="195" actId="113"/>
          <ac:spMkLst>
            <pc:docMk/>
            <pc:sldMk cId="1211714326" sldId="356"/>
            <ac:spMk id="4" creationId="{00000000-0000-0000-0000-000000000000}"/>
          </ac:spMkLst>
        </pc:spChg>
        <pc:spChg chg="mod ord">
          <ac:chgData name="Kevin and Cindy Lee" userId="0b8913260b828a33" providerId="LiveId" clId="{46F8AF1B-0BB9-43BB-9B4E-A5FCAE5F11B1}" dt="2025-03-02T21:26:39.042" v="197" actId="1076"/>
          <ac:spMkLst>
            <pc:docMk/>
            <pc:sldMk cId="1211714326" sldId="356"/>
            <ac:spMk id="6" creationId="{00000000-0000-0000-0000-000000000000}"/>
          </ac:spMkLst>
        </pc:spChg>
        <pc:spChg chg="mod ord">
          <ac:chgData name="Kevin and Cindy Lee" userId="0b8913260b828a33" providerId="LiveId" clId="{46F8AF1B-0BB9-43BB-9B4E-A5FCAE5F11B1}" dt="2025-03-02T21:26:32.414" v="196" actId="1076"/>
          <ac:spMkLst>
            <pc:docMk/>
            <pc:sldMk cId="1211714326" sldId="356"/>
            <ac:spMk id="7" creationId="{00000000-0000-0000-0000-000000000000}"/>
          </ac:spMkLst>
        </pc:spChg>
      </pc:sldChg>
      <pc:sldChg chg="modSp mod modClrScheme modAnim chgLayout">
        <pc:chgData name="Kevin and Cindy Lee" userId="0b8913260b828a33" providerId="LiveId" clId="{46F8AF1B-0BB9-43BB-9B4E-A5FCAE5F11B1}" dt="2025-03-02T22:10:34.577" v="1056" actId="14100"/>
        <pc:sldMkLst>
          <pc:docMk/>
          <pc:sldMk cId="680872573" sldId="357"/>
        </pc:sldMkLst>
        <pc:spChg chg="mod ord">
          <ac:chgData name="Kevin and Cindy Lee" userId="0b8913260b828a33" providerId="LiveId" clId="{46F8AF1B-0BB9-43BB-9B4E-A5FCAE5F11B1}" dt="2025-03-02T21:27:17.673" v="203" actId="1076"/>
          <ac:spMkLst>
            <pc:docMk/>
            <pc:sldMk cId="680872573" sldId="357"/>
            <ac:spMk id="6" creationId="{00000000-0000-0000-0000-000000000000}"/>
          </ac:spMkLst>
        </pc:spChg>
        <pc:spChg chg="mod ord">
          <ac:chgData name="Kevin and Cindy Lee" userId="0b8913260b828a33" providerId="LiveId" clId="{46F8AF1B-0BB9-43BB-9B4E-A5FCAE5F11B1}" dt="2025-03-02T22:10:13.325" v="1053" actId="20577"/>
          <ac:spMkLst>
            <pc:docMk/>
            <pc:sldMk cId="680872573" sldId="357"/>
            <ac:spMk id="7" creationId="{00000000-0000-0000-0000-000000000000}"/>
          </ac:spMkLst>
        </pc:spChg>
        <pc:picChg chg="mod">
          <ac:chgData name="Kevin and Cindy Lee" userId="0b8913260b828a33" providerId="LiveId" clId="{46F8AF1B-0BB9-43BB-9B4E-A5FCAE5F11B1}" dt="2025-03-02T22:10:34.577" v="1056" actId="14100"/>
          <ac:picMkLst>
            <pc:docMk/>
            <pc:sldMk cId="680872573" sldId="357"/>
            <ac:picMk id="5" creationId="{00000000-0000-0000-0000-000000000000}"/>
          </ac:picMkLst>
        </pc:picChg>
      </pc:sldChg>
      <pc:sldChg chg="modSp mod modClrScheme chgLayout">
        <pc:chgData name="Kevin and Cindy Lee" userId="0b8913260b828a33" providerId="LiveId" clId="{46F8AF1B-0BB9-43BB-9B4E-A5FCAE5F11B1}" dt="2025-03-02T21:30:33.381" v="237" actId="1038"/>
        <pc:sldMkLst>
          <pc:docMk/>
          <pc:sldMk cId="1942837004" sldId="358"/>
        </pc:sldMkLst>
        <pc:spChg chg="mod ord">
          <ac:chgData name="Kevin and Cindy Lee" userId="0b8913260b828a33" providerId="LiveId" clId="{46F8AF1B-0BB9-43BB-9B4E-A5FCAE5F11B1}" dt="2025-03-02T21:29:51.100" v="219" actId="255"/>
          <ac:spMkLst>
            <pc:docMk/>
            <pc:sldMk cId="1942837004" sldId="358"/>
            <ac:spMk id="6" creationId="{00000000-0000-0000-0000-000000000000}"/>
          </ac:spMkLst>
        </pc:spChg>
        <pc:spChg chg="mod">
          <ac:chgData name="Kevin and Cindy Lee" userId="0b8913260b828a33" providerId="LiveId" clId="{46F8AF1B-0BB9-43BB-9B4E-A5FCAE5F11B1}" dt="2025-03-02T21:30:19.296" v="229" actId="1038"/>
          <ac:spMkLst>
            <pc:docMk/>
            <pc:sldMk cId="1942837004" sldId="358"/>
            <ac:spMk id="8" creationId="{00000000-0000-0000-0000-000000000000}"/>
          </ac:spMkLst>
        </pc:spChg>
        <pc:spChg chg="mod">
          <ac:chgData name="Kevin and Cindy Lee" userId="0b8913260b828a33" providerId="LiveId" clId="{46F8AF1B-0BB9-43BB-9B4E-A5FCAE5F11B1}" dt="2025-03-02T21:30:33.381" v="237" actId="1038"/>
          <ac:spMkLst>
            <pc:docMk/>
            <pc:sldMk cId="1942837004" sldId="358"/>
            <ac:spMk id="9" creationId="{00000000-0000-0000-0000-000000000000}"/>
          </ac:spMkLst>
        </pc:spChg>
        <pc:spChg chg="mod">
          <ac:chgData name="Kevin and Cindy Lee" userId="0b8913260b828a33" providerId="LiveId" clId="{46F8AF1B-0BB9-43BB-9B4E-A5FCAE5F11B1}" dt="2025-03-02T21:30:01.649" v="221" actId="1076"/>
          <ac:spMkLst>
            <pc:docMk/>
            <pc:sldMk cId="1942837004" sldId="358"/>
            <ac:spMk id="10" creationId="{00000000-0000-0000-0000-000000000000}"/>
          </ac:spMkLst>
        </pc:spChg>
      </pc:sldChg>
      <pc:sldChg chg="delSp modSp mod modClrScheme delAnim chgLayout">
        <pc:chgData name="Kevin and Cindy Lee" userId="0b8913260b828a33" providerId="LiveId" clId="{46F8AF1B-0BB9-43BB-9B4E-A5FCAE5F11B1}" dt="2025-03-02T21:35:20.381" v="438" actId="6549"/>
        <pc:sldMkLst>
          <pc:docMk/>
          <pc:sldMk cId="2135804213" sldId="359"/>
        </pc:sldMkLst>
        <pc:spChg chg="mod ord">
          <ac:chgData name="Kevin and Cindy Lee" userId="0b8913260b828a33" providerId="LiveId" clId="{46F8AF1B-0BB9-43BB-9B4E-A5FCAE5F11B1}" dt="2025-03-02T21:32:08.779" v="247" actId="14100"/>
          <ac:spMkLst>
            <pc:docMk/>
            <pc:sldMk cId="2135804213" sldId="359"/>
            <ac:spMk id="6" creationId="{00000000-0000-0000-0000-000000000000}"/>
          </ac:spMkLst>
        </pc:spChg>
        <pc:spChg chg="mod ord">
          <ac:chgData name="Kevin and Cindy Lee" userId="0b8913260b828a33" providerId="LiveId" clId="{46F8AF1B-0BB9-43BB-9B4E-A5FCAE5F11B1}" dt="2025-03-02T21:32:14.238" v="248" actId="1076"/>
          <ac:spMkLst>
            <pc:docMk/>
            <pc:sldMk cId="2135804213" sldId="359"/>
            <ac:spMk id="7" creationId="{00000000-0000-0000-0000-000000000000}"/>
          </ac:spMkLst>
        </pc:spChg>
        <pc:spChg chg="mod">
          <ac:chgData name="Kevin and Cindy Lee" userId="0b8913260b828a33" providerId="LiveId" clId="{46F8AF1B-0BB9-43BB-9B4E-A5FCAE5F11B1}" dt="2025-03-02T21:35:20.381" v="438" actId="6549"/>
          <ac:spMkLst>
            <pc:docMk/>
            <pc:sldMk cId="2135804213" sldId="359"/>
            <ac:spMk id="9" creationId="{00000000-0000-0000-0000-000000000000}"/>
          </ac:spMkLst>
        </pc:spChg>
      </pc:sldChg>
      <pc:sldChg chg="modSp mod modClrScheme chgLayout">
        <pc:chgData name="Kevin and Cindy Lee" userId="0b8913260b828a33" providerId="LiveId" clId="{46F8AF1B-0BB9-43BB-9B4E-A5FCAE5F11B1}" dt="2025-03-02T22:11:48.400" v="1065" actId="20577"/>
        <pc:sldMkLst>
          <pc:docMk/>
          <pc:sldMk cId="874024978" sldId="360"/>
        </pc:sldMkLst>
        <pc:spChg chg="mod ord">
          <ac:chgData name="Kevin and Cindy Lee" userId="0b8913260b828a33" providerId="LiveId" clId="{46F8AF1B-0BB9-43BB-9B4E-A5FCAE5F11B1}" dt="2025-03-02T21:35:42.116" v="440" actId="1076"/>
          <ac:spMkLst>
            <pc:docMk/>
            <pc:sldMk cId="874024978" sldId="360"/>
            <ac:spMk id="6" creationId="{00000000-0000-0000-0000-000000000000}"/>
          </ac:spMkLst>
        </pc:spChg>
        <pc:spChg chg="mod ord">
          <ac:chgData name="Kevin and Cindy Lee" userId="0b8913260b828a33" providerId="LiveId" clId="{46F8AF1B-0BB9-43BB-9B4E-A5FCAE5F11B1}" dt="2025-03-02T22:11:48.400" v="1065" actId="20577"/>
          <ac:spMkLst>
            <pc:docMk/>
            <pc:sldMk cId="874024978" sldId="360"/>
            <ac:spMk id="7" creationId="{00000000-0000-0000-0000-000000000000}"/>
          </ac:spMkLst>
        </pc:spChg>
      </pc:sldChg>
      <pc:sldChg chg="modSp mod modClrScheme chgLayout">
        <pc:chgData name="Kevin and Cindy Lee" userId="0b8913260b828a33" providerId="LiveId" clId="{46F8AF1B-0BB9-43BB-9B4E-A5FCAE5F11B1}" dt="2025-03-07T21:43:51.542" v="1607" actId="1076"/>
        <pc:sldMkLst>
          <pc:docMk/>
          <pc:sldMk cId="2041557775" sldId="363"/>
        </pc:sldMkLst>
        <pc:spChg chg="mod">
          <ac:chgData name="Kevin and Cindy Lee" userId="0b8913260b828a33" providerId="LiveId" clId="{46F8AF1B-0BB9-43BB-9B4E-A5FCAE5F11B1}" dt="2025-03-02T21:35:56.807" v="441" actId="1076"/>
          <ac:spMkLst>
            <pc:docMk/>
            <pc:sldMk cId="2041557775" sldId="363"/>
            <ac:spMk id="3" creationId="{00000000-0000-0000-0000-000000000000}"/>
          </ac:spMkLst>
        </pc:spChg>
        <pc:grpChg chg="mod">
          <ac:chgData name="Kevin and Cindy Lee" userId="0b8913260b828a33" providerId="LiveId" clId="{46F8AF1B-0BB9-43BB-9B4E-A5FCAE5F11B1}" dt="2025-03-07T21:43:51.542" v="1607" actId="1076"/>
          <ac:grpSpMkLst>
            <pc:docMk/>
            <pc:sldMk cId="2041557775" sldId="363"/>
            <ac:grpSpMk id="9" creationId="{00000000-0000-0000-0000-000000000000}"/>
          </ac:grpSpMkLst>
        </pc:grpChg>
      </pc:sldChg>
      <pc:sldChg chg="modSp mod modClrScheme chgLayout">
        <pc:chgData name="Kevin and Cindy Lee" userId="0b8913260b828a33" providerId="LiveId" clId="{46F8AF1B-0BB9-43BB-9B4E-A5FCAE5F11B1}" dt="2025-03-07T21:52:20.753" v="1610" actId="1076"/>
        <pc:sldMkLst>
          <pc:docMk/>
          <pc:sldMk cId="1742114363" sldId="365"/>
        </pc:sldMkLst>
        <pc:spChg chg="mod">
          <ac:chgData name="Kevin and Cindy Lee" userId="0b8913260b828a33" providerId="LiveId" clId="{46F8AF1B-0BB9-43BB-9B4E-A5FCAE5F11B1}" dt="2025-03-07T21:52:15.444" v="1609" actId="1076"/>
          <ac:spMkLst>
            <pc:docMk/>
            <pc:sldMk cId="1742114363" sldId="365"/>
            <ac:spMk id="5" creationId="{00000000-0000-0000-0000-000000000000}"/>
          </ac:spMkLst>
        </pc:spChg>
        <pc:spChg chg="mod ord">
          <ac:chgData name="Kevin and Cindy Lee" userId="0b8913260b828a33" providerId="LiveId" clId="{46F8AF1B-0BB9-43BB-9B4E-A5FCAE5F11B1}" dt="2025-03-02T13:43:57.012" v="25" actId="27636"/>
          <ac:spMkLst>
            <pc:docMk/>
            <pc:sldMk cId="1742114363" sldId="365"/>
            <ac:spMk id="6" creationId="{00000000-0000-0000-0000-000000000000}"/>
          </ac:spMkLst>
        </pc:spChg>
        <pc:spChg chg="mod ord">
          <ac:chgData name="Kevin and Cindy Lee" userId="0b8913260b828a33" providerId="LiveId" clId="{46F8AF1B-0BB9-43BB-9B4E-A5FCAE5F11B1}" dt="2025-03-02T13:43:56.912" v="14" actId="700"/>
          <ac:spMkLst>
            <pc:docMk/>
            <pc:sldMk cId="1742114363" sldId="365"/>
            <ac:spMk id="7" creationId="{00000000-0000-0000-0000-000000000000}"/>
          </ac:spMkLst>
        </pc:spChg>
        <pc:spChg chg="mod">
          <ac:chgData name="Kevin and Cindy Lee" userId="0b8913260b828a33" providerId="LiveId" clId="{46F8AF1B-0BB9-43BB-9B4E-A5FCAE5F11B1}" dt="2025-03-02T21:39:54.154" v="479" actId="14100"/>
          <ac:spMkLst>
            <pc:docMk/>
            <pc:sldMk cId="1742114363" sldId="365"/>
            <ac:spMk id="8" creationId="{00000000-0000-0000-0000-000000000000}"/>
          </ac:spMkLst>
        </pc:spChg>
        <pc:spChg chg="mod">
          <ac:chgData name="Kevin and Cindy Lee" userId="0b8913260b828a33" providerId="LiveId" clId="{46F8AF1B-0BB9-43BB-9B4E-A5FCAE5F11B1}" dt="2025-03-07T21:52:20.753" v="1610" actId="1076"/>
          <ac:spMkLst>
            <pc:docMk/>
            <pc:sldMk cId="1742114363" sldId="365"/>
            <ac:spMk id="9" creationId="{00000000-0000-0000-0000-000000000000}"/>
          </ac:spMkLst>
        </pc:spChg>
        <pc:spChg chg="mod">
          <ac:chgData name="Kevin and Cindy Lee" userId="0b8913260b828a33" providerId="LiveId" clId="{46F8AF1B-0BB9-43BB-9B4E-A5FCAE5F11B1}" dt="2025-03-02T21:40:44.085" v="510" actId="14100"/>
          <ac:spMkLst>
            <pc:docMk/>
            <pc:sldMk cId="1742114363" sldId="365"/>
            <ac:spMk id="10" creationId="{00000000-0000-0000-0000-000000000000}"/>
          </ac:spMkLst>
        </pc:spChg>
      </pc:sldChg>
      <pc:sldChg chg="modSp mod modClrScheme chgLayout">
        <pc:chgData name="Kevin and Cindy Lee" userId="0b8913260b828a33" providerId="LiveId" clId="{46F8AF1B-0BB9-43BB-9B4E-A5FCAE5F11B1}" dt="2025-03-02T21:47:54.535" v="657" actId="1076"/>
        <pc:sldMkLst>
          <pc:docMk/>
          <pc:sldMk cId="1218938647" sldId="366"/>
        </pc:sldMkLst>
        <pc:spChg chg="mod">
          <ac:chgData name="Kevin and Cindy Lee" userId="0b8913260b828a33" providerId="LiveId" clId="{46F8AF1B-0BB9-43BB-9B4E-A5FCAE5F11B1}" dt="2025-03-02T21:47:14.679" v="650" actId="14100"/>
          <ac:spMkLst>
            <pc:docMk/>
            <pc:sldMk cId="1218938647" sldId="366"/>
            <ac:spMk id="5" creationId="{00000000-0000-0000-0000-000000000000}"/>
          </ac:spMkLst>
        </pc:spChg>
        <pc:spChg chg="mod ord">
          <ac:chgData name="Kevin and Cindy Lee" userId="0b8913260b828a33" providerId="LiveId" clId="{46F8AF1B-0BB9-43BB-9B4E-A5FCAE5F11B1}" dt="2025-03-02T21:47:51.065" v="656" actId="1076"/>
          <ac:spMkLst>
            <pc:docMk/>
            <pc:sldMk cId="1218938647" sldId="366"/>
            <ac:spMk id="6" creationId="{00000000-0000-0000-0000-000000000000}"/>
          </ac:spMkLst>
        </pc:spChg>
        <pc:spChg chg="mod ord">
          <ac:chgData name="Kevin and Cindy Lee" userId="0b8913260b828a33" providerId="LiveId" clId="{46F8AF1B-0BB9-43BB-9B4E-A5FCAE5F11B1}" dt="2025-03-02T21:47:54.535" v="657" actId="1076"/>
          <ac:spMkLst>
            <pc:docMk/>
            <pc:sldMk cId="1218938647" sldId="366"/>
            <ac:spMk id="7" creationId="{00000000-0000-0000-0000-000000000000}"/>
          </ac:spMkLst>
        </pc:spChg>
        <pc:spChg chg="mod">
          <ac:chgData name="Kevin and Cindy Lee" userId="0b8913260b828a33" providerId="LiveId" clId="{46F8AF1B-0BB9-43BB-9B4E-A5FCAE5F11B1}" dt="2025-03-02T21:47:39.294" v="654" actId="14100"/>
          <ac:spMkLst>
            <pc:docMk/>
            <pc:sldMk cId="1218938647" sldId="366"/>
            <ac:spMk id="9" creationId="{00000000-0000-0000-0000-000000000000}"/>
          </ac:spMkLst>
        </pc:spChg>
      </pc:sldChg>
      <pc:sldChg chg="modSp mod modClrScheme chgLayout">
        <pc:chgData name="Kevin and Cindy Lee" userId="0b8913260b828a33" providerId="LiveId" clId="{46F8AF1B-0BB9-43BB-9B4E-A5FCAE5F11B1}" dt="2025-03-02T21:50:40.789" v="705" actId="1076"/>
        <pc:sldMkLst>
          <pc:docMk/>
          <pc:sldMk cId="1378786289" sldId="367"/>
        </pc:sldMkLst>
        <pc:spChg chg="mod">
          <ac:chgData name="Kevin and Cindy Lee" userId="0b8913260b828a33" providerId="LiveId" clId="{46F8AF1B-0BB9-43BB-9B4E-A5FCAE5F11B1}" dt="2025-03-02T21:49:14.549" v="691" actId="1076"/>
          <ac:spMkLst>
            <pc:docMk/>
            <pc:sldMk cId="1378786289" sldId="367"/>
            <ac:spMk id="5" creationId="{00000000-0000-0000-0000-000000000000}"/>
          </ac:spMkLst>
        </pc:spChg>
        <pc:spChg chg="mod ord">
          <ac:chgData name="Kevin and Cindy Lee" userId="0b8913260b828a33" providerId="LiveId" clId="{46F8AF1B-0BB9-43BB-9B4E-A5FCAE5F11B1}" dt="2025-03-02T21:50:40.789" v="705" actId="1076"/>
          <ac:spMkLst>
            <pc:docMk/>
            <pc:sldMk cId="1378786289" sldId="367"/>
            <ac:spMk id="6" creationId="{00000000-0000-0000-0000-000000000000}"/>
          </ac:spMkLst>
        </pc:spChg>
        <pc:spChg chg="mod">
          <ac:chgData name="Kevin and Cindy Lee" userId="0b8913260b828a33" providerId="LiveId" clId="{46F8AF1B-0BB9-43BB-9B4E-A5FCAE5F11B1}" dt="2025-03-02T21:49:33.333" v="695" actId="14100"/>
          <ac:spMkLst>
            <pc:docMk/>
            <pc:sldMk cId="1378786289" sldId="367"/>
            <ac:spMk id="9" creationId="{00000000-0000-0000-0000-000000000000}"/>
          </ac:spMkLst>
        </pc:spChg>
        <pc:spChg chg="mod">
          <ac:chgData name="Kevin and Cindy Lee" userId="0b8913260b828a33" providerId="LiveId" clId="{46F8AF1B-0BB9-43BB-9B4E-A5FCAE5F11B1}" dt="2025-03-02T21:49:16.858" v="692" actId="1076"/>
          <ac:spMkLst>
            <pc:docMk/>
            <pc:sldMk cId="1378786289" sldId="367"/>
            <ac:spMk id="11" creationId="{00000000-0000-0000-0000-000000000000}"/>
          </ac:spMkLst>
        </pc:spChg>
        <pc:cxnChg chg="mod">
          <ac:chgData name="Kevin and Cindy Lee" userId="0b8913260b828a33" providerId="LiveId" clId="{46F8AF1B-0BB9-43BB-9B4E-A5FCAE5F11B1}" dt="2025-03-02T21:49:41.511" v="696" actId="1076"/>
          <ac:cxnSpMkLst>
            <pc:docMk/>
            <pc:sldMk cId="1378786289" sldId="367"/>
            <ac:cxnSpMk id="10" creationId="{00000000-0000-0000-0000-000000000000}"/>
          </ac:cxnSpMkLst>
        </pc:cxnChg>
        <pc:cxnChg chg="mod">
          <ac:chgData name="Kevin and Cindy Lee" userId="0b8913260b828a33" providerId="LiveId" clId="{46F8AF1B-0BB9-43BB-9B4E-A5FCAE5F11B1}" dt="2025-03-02T21:49:51.414" v="697" actId="1076"/>
          <ac:cxnSpMkLst>
            <pc:docMk/>
            <pc:sldMk cId="1378786289" sldId="367"/>
            <ac:cxnSpMk id="12" creationId="{00000000-0000-0000-0000-000000000000}"/>
          </ac:cxnSpMkLst>
        </pc:cxnChg>
        <pc:cxnChg chg="mod">
          <ac:chgData name="Kevin and Cindy Lee" userId="0b8913260b828a33" providerId="LiveId" clId="{46F8AF1B-0BB9-43BB-9B4E-A5FCAE5F11B1}" dt="2025-03-02T21:49:54.762" v="698" actId="1076"/>
          <ac:cxnSpMkLst>
            <pc:docMk/>
            <pc:sldMk cId="1378786289" sldId="367"/>
            <ac:cxnSpMk id="13" creationId="{00000000-0000-0000-0000-000000000000}"/>
          </ac:cxnSpMkLst>
        </pc:cxnChg>
        <pc:cxnChg chg="mod">
          <ac:chgData name="Kevin and Cindy Lee" userId="0b8913260b828a33" providerId="LiveId" clId="{46F8AF1B-0BB9-43BB-9B4E-A5FCAE5F11B1}" dt="2025-03-02T21:50:18.301" v="700" actId="14100"/>
          <ac:cxnSpMkLst>
            <pc:docMk/>
            <pc:sldMk cId="1378786289" sldId="367"/>
            <ac:cxnSpMk id="14" creationId="{00000000-0000-0000-0000-000000000000}"/>
          </ac:cxnSpMkLst>
        </pc:cxnChg>
      </pc:sldChg>
      <pc:sldChg chg="delSp modSp mod modClrScheme delAnim chgLayout">
        <pc:chgData name="Kevin and Cindy Lee" userId="0b8913260b828a33" providerId="LiveId" clId="{46F8AF1B-0BB9-43BB-9B4E-A5FCAE5F11B1}" dt="2025-03-02T21:53:08.702" v="733" actId="14100"/>
        <pc:sldMkLst>
          <pc:docMk/>
          <pc:sldMk cId="2529297140" sldId="368"/>
        </pc:sldMkLst>
        <pc:spChg chg="mod">
          <ac:chgData name="Kevin and Cindy Lee" userId="0b8913260b828a33" providerId="LiveId" clId="{46F8AF1B-0BB9-43BB-9B4E-A5FCAE5F11B1}" dt="2025-03-02T21:52:47.665" v="729" actId="1037"/>
          <ac:spMkLst>
            <pc:docMk/>
            <pc:sldMk cId="2529297140" sldId="368"/>
            <ac:spMk id="5" creationId="{00000000-0000-0000-0000-000000000000}"/>
          </ac:spMkLst>
        </pc:spChg>
        <pc:spChg chg="mod ord">
          <ac:chgData name="Kevin and Cindy Lee" userId="0b8913260b828a33" providerId="LiveId" clId="{46F8AF1B-0BB9-43BB-9B4E-A5FCAE5F11B1}" dt="2025-03-02T21:52:38.906" v="720" actId="1076"/>
          <ac:spMkLst>
            <pc:docMk/>
            <pc:sldMk cId="2529297140" sldId="368"/>
            <ac:spMk id="6" creationId="{00000000-0000-0000-0000-000000000000}"/>
          </ac:spMkLst>
        </pc:spChg>
        <pc:cxnChg chg="mod">
          <ac:chgData name="Kevin and Cindy Lee" userId="0b8913260b828a33" providerId="LiveId" clId="{46F8AF1B-0BB9-43BB-9B4E-A5FCAE5F11B1}" dt="2025-03-02T21:51:13.200" v="710" actId="1076"/>
          <ac:cxnSpMkLst>
            <pc:docMk/>
            <pc:sldMk cId="2529297140" sldId="368"/>
            <ac:cxnSpMk id="10" creationId="{00000000-0000-0000-0000-000000000000}"/>
          </ac:cxnSpMkLst>
        </pc:cxnChg>
        <pc:cxnChg chg="mod">
          <ac:chgData name="Kevin and Cindy Lee" userId="0b8913260b828a33" providerId="LiveId" clId="{46F8AF1B-0BB9-43BB-9B4E-A5FCAE5F11B1}" dt="2025-03-02T21:53:01.978" v="731" actId="14100"/>
          <ac:cxnSpMkLst>
            <pc:docMk/>
            <pc:sldMk cId="2529297140" sldId="368"/>
            <ac:cxnSpMk id="12" creationId="{00000000-0000-0000-0000-000000000000}"/>
          </ac:cxnSpMkLst>
        </pc:cxnChg>
        <pc:cxnChg chg="mod">
          <ac:chgData name="Kevin and Cindy Lee" userId="0b8913260b828a33" providerId="LiveId" clId="{46F8AF1B-0BB9-43BB-9B4E-A5FCAE5F11B1}" dt="2025-03-02T21:53:08.702" v="733" actId="14100"/>
          <ac:cxnSpMkLst>
            <pc:docMk/>
            <pc:sldMk cId="2529297140" sldId="368"/>
            <ac:cxnSpMk id="13" creationId="{00000000-0000-0000-0000-000000000000}"/>
          </ac:cxnSpMkLst>
        </pc:cxnChg>
      </pc:sldChg>
      <pc:sldChg chg="modSp mod modClrScheme chgLayout">
        <pc:chgData name="Kevin and Cindy Lee" userId="0b8913260b828a33" providerId="LiveId" clId="{46F8AF1B-0BB9-43BB-9B4E-A5FCAE5F11B1}" dt="2025-03-02T21:37:57.358" v="457" actId="20577"/>
        <pc:sldMkLst>
          <pc:docMk/>
          <pc:sldMk cId="4257852372" sldId="371"/>
        </pc:sldMkLst>
        <pc:spChg chg="mod ord">
          <ac:chgData name="Kevin and Cindy Lee" userId="0b8913260b828a33" providerId="LiveId" clId="{46F8AF1B-0BB9-43BB-9B4E-A5FCAE5F11B1}" dt="2025-03-02T21:37:57.358" v="457" actId="20577"/>
          <ac:spMkLst>
            <pc:docMk/>
            <pc:sldMk cId="4257852372" sldId="371"/>
            <ac:spMk id="7" creationId="{00000000-0000-0000-0000-000000000000}"/>
          </ac:spMkLst>
        </pc:spChg>
        <pc:spChg chg="mod ord">
          <ac:chgData name="Kevin and Cindy Lee" userId="0b8913260b828a33" providerId="LiveId" clId="{46F8AF1B-0BB9-43BB-9B4E-A5FCAE5F11B1}" dt="2025-03-02T21:37:46.056" v="453" actId="1076"/>
          <ac:spMkLst>
            <pc:docMk/>
            <pc:sldMk cId="4257852372" sldId="371"/>
            <ac:spMk id="11" creationId="{00000000-0000-0000-0000-000000000000}"/>
          </ac:spMkLst>
        </pc:spChg>
      </pc:sldChg>
      <pc:sldChg chg="modSp mod modClrScheme chgLayout">
        <pc:chgData name="Kevin and Cindy Lee" userId="0b8913260b828a33" providerId="LiveId" clId="{46F8AF1B-0BB9-43BB-9B4E-A5FCAE5F11B1}" dt="2025-03-02T21:38:32.364" v="460" actId="14100"/>
        <pc:sldMkLst>
          <pc:docMk/>
          <pc:sldMk cId="3618195414" sldId="372"/>
        </pc:sldMkLst>
        <pc:spChg chg="mod ord">
          <ac:chgData name="Kevin and Cindy Lee" userId="0b8913260b828a33" providerId="LiveId" clId="{46F8AF1B-0BB9-43BB-9B4E-A5FCAE5F11B1}" dt="2025-03-02T21:38:32.364" v="460" actId="14100"/>
          <ac:spMkLst>
            <pc:docMk/>
            <pc:sldMk cId="3618195414" sldId="372"/>
            <ac:spMk id="7" creationId="{00000000-0000-0000-0000-000000000000}"/>
          </ac:spMkLst>
        </pc:spChg>
        <pc:spChg chg="mod ord">
          <ac:chgData name="Kevin and Cindy Lee" userId="0b8913260b828a33" providerId="LiveId" clId="{46F8AF1B-0BB9-43BB-9B4E-A5FCAE5F11B1}" dt="2025-03-02T21:38:21.008" v="459" actId="1076"/>
          <ac:spMkLst>
            <pc:docMk/>
            <pc:sldMk cId="3618195414" sldId="372"/>
            <ac:spMk id="11" creationId="{00000000-0000-0000-0000-000000000000}"/>
          </ac:spMkLst>
        </pc:spChg>
      </pc:sldChg>
      <pc:sldChg chg="modSp mod modClrScheme chgLayout">
        <pc:chgData name="Kevin and Cindy Lee" userId="0b8913260b828a33" providerId="LiveId" clId="{46F8AF1B-0BB9-43BB-9B4E-A5FCAE5F11B1}" dt="2025-03-02T21:38:53.470" v="465" actId="14100"/>
        <pc:sldMkLst>
          <pc:docMk/>
          <pc:sldMk cId="2085080678" sldId="373"/>
        </pc:sldMkLst>
        <pc:spChg chg="mod ord">
          <ac:chgData name="Kevin and Cindy Lee" userId="0b8913260b828a33" providerId="LiveId" clId="{46F8AF1B-0BB9-43BB-9B4E-A5FCAE5F11B1}" dt="2025-03-02T21:38:53.470" v="465" actId="14100"/>
          <ac:spMkLst>
            <pc:docMk/>
            <pc:sldMk cId="2085080678" sldId="373"/>
            <ac:spMk id="7" creationId="{00000000-0000-0000-0000-000000000000}"/>
          </ac:spMkLst>
        </pc:spChg>
        <pc:spChg chg="mod ord">
          <ac:chgData name="Kevin and Cindy Lee" userId="0b8913260b828a33" providerId="LiveId" clId="{46F8AF1B-0BB9-43BB-9B4E-A5FCAE5F11B1}" dt="2025-03-02T21:38:42.829" v="461" actId="1076"/>
          <ac:spMkLst>
            <pc:docMk/>
            <pc:sldMk cId="2085080678" sldId="373"/>
            <ac:spMk id="11" creationId="{00000000-0000-0000-0000-000000000000}"/>
          </ac:spMkLst>
        </pc:spChg>
      </pc:sldChg>
      <pc:sldChg chg="modSp mod modClrScheme chgLayout">
        <pc:chgData name="Kevin and Cindy Lee" userId="0b8913260b828a33" providerId="LiveId" clId="{46F8AF1B-0BB9-43BB-9B4E-A5FCAE5F11B1}" dt="2025-03-02T22:08:44.903" v="991" actId="1076"/>
        <pc:sldMkLst>
          <pc:docMk/>
          <pc:sldMk cId="3041530830" sldId="374"/>
        </pc:sldMkLst>
        <pc:spChg chg="mod ord">
          <ac:chgData name="Kevin and Cindy Lee" userId="0b8913260b828a33" providerId="LiveId" clId="{46F8AF1B-0BB9-43BB-9B4E-A5FCAE5F11B1}" dt="2025-03-02T21:39:11.526" v="470" actId="14100"/>
          <ac:spMkLst>
            <pc:docMk/>
            <pc:sldMk cId="3041530830" sldId="374"/>
            <ac:spMk id="7" creationId="{00000000-0000-0000-0000-000000000000}"/>
          </ac:spMkLst>
        </pc:spChg>
        <pc:spChg chg="mod ord">
          <ac:chgData name="Kevin and Cindy Lee" userId="0b8913260b828a33" providerId="LiveId" clId="{46F8AF1B-0BB9-43BB-9B4E-A5FCAE5F11B1}" dt="2025-03-02T22:08:44.903" v="991" actId="1076"/>
          <ac:spMkLst>
            <pc:docMk/>
            <pc:sldMk cId="3041530830" sldId="374"/>
            <ac:spMk id="11" creationId="{00000000-0000-0000-0000-000000000000}"/>
          </ac:spMkLst>
        </pc:spChg>
      </pc:sldChg>
      <pc:sldChg chg="modSp mod modClrScheme chgLayout">
        <pc:chgData name="Kevin and Cindy Lee" userId="0b8913260b828a33" providerId="LiveId" clId="{46F8AF1B-0BB9-43BB-9B4E-A5FCAE5F11B1}" dt="2025-03-02T21:39:41.649" v="478" actId="1076"/>
        <pc:sldMkLst>
          <pc:docMk/>
          <pc:sldMk cId="3812410731" sldId="375"/>
        </pc:sldMkLst>
        <pc:spChg chg="mod ord">
          <ac:chgData name="Kevin and Cindy Lee" userId="0b8913260b828a33" providerId="LiveId" clId="{46F8AF1B-0BB9-43BB-9B4E-A5FCAE5F11B1}" dt="2025-03-02T21:39:38.826" v="477" actId="1076"/>
          <ac:spMkLst>
            <pc:docMk/>
            <pc:sldMk cId="3812410731" sldId="375"/>
            <ac:spMk id="7" creationId="{00000000-0000-0000-0000-000000000000}"/>
          </ac:spMkLst>
        </pc:spChg>
        <pc:spChg chg="mod ord">
          <ac:chgData name="Kevin and Cindy Lee" userId="0b8913260b828a33" providerId="LiveId" clId="{46F8AF1B-0BB9-43BB-9B4E-A5FCAE5F11B1}" dt="2025-03-02T21:39:41.649" v="478" actId="1076"/>
          <ac:spMkLst>
            <pc:docMk/>
            <pc:sldMk cId="3812410731" sldId="375"/>
            <ac:spMk id="11" creationId="{00000000-0000-0000-0000-000000000000}"/>
          </ac:spMkLst>
        </pc:spChg>
      </pc:sldChg>
      <pc:sldChg chg="modSp mod modClrScheme chgLayout">
        <pc:chgData name="Kevin and Cindy Lee" userId="0b8913260b828a33" providerId="LiveId" clId="{46F8AF1B-0BB9-43BB-9B4E-A5FCAE5F11B1}" dt="2025-03-02T21:43:22.542" v="593" actId="1076"/>
        <pc:sldMkLst>
          <pc:docMk/>
          <pc:sldMk cId="774259627" sldId="377"/>
        </pc:sldMkLst>
        <pc:spChg chg="mod">
          <ac:chgData name="Kevin and Cindy Lee" userId="0b8913260b828a33" providerId="LiveId" clId="{46F8AF1B-0BB9-43BB-9B4E-A5FCAE5F11B1}" dt="2025-03-02T21:41:55.977" v="534" actId="14100"/>
          <ac:spMkLst>
            <pc:docMk/>
            <pc:sldMk cId="774259627" sldId="377"/>
            <ac:spMk id="3" creationId="{00000000-0000-0000-0000-000000000000}"/>
          </ac:spMkLst>
        </pc:spChg>
        <pc:spChg chg="mod ord">
          <ac:chgData name="Kevin and Cindy Lee" userId="0b8913260b828a33" providerId="LiveId" clId="{46F8AF1B-0BB9-43BB-9B4E-A5FCAE5F11B1}" dt="2025-03-02T21:43:22.542" v="593" actId="1076"/>
          <ac:spMkLst>
            <pc:docMk/>
            <pc:sldMk cId="774259627" sldId="377"/>
            <ac:spMk id="7" creationId="{00000000-0000-0000-0000-000000000000}"/>
          </ac:spMkLst>
        </pc:spChg>
        <pc:spChg chg="mod">
          <ac:chgData name="Kevin and Cindy Lee" userId="0b8913260b828a33" providerId="LiveId" clId="{46F8AF1B-0BB9-43BB-9B4E-A5FCAE5F11B1}" dt="2025-03-02T21:41:28.441" v="513" actId="6549"/>
          <ac:spMkLst>
            <pc:docMk/>
            <pc:sldMk cId="774259627" sldId="377"/>
            <ac:spMk id="8" creationId="{00000000-0000-0000-0000-000000000000}"/>
          </ac:spMkLst>
        </pc:spChg>
        <pc:spChg chg="mod">
          <ac:chgData name="Kevin and Cindy Lee" userId="0b8913260b828a33" providerId="LiveId" clId="{46F8AF1B-0BB9-43BB-9B4E-A5FCAE5F11B1}" dt="2025-03-02T21:42:25.181" v="585" actId="20577"/>
          <ac:spMkLst>
            <pc:docMk/>
            <pc:sldMk cId="774259627" sldId="377"/>
            <ac:spMk id="9" creationId="{00000000-0000-0000-0000-000000000000}"/>
          </ac:spMkLst>
        </pc:spChg>
        <pc:spChg chg="mod">
          <ac:chgData name="Kevin and Cindy Lee" userId="0b8913260b828a33" providerId="LiveId" clId="{46F8AF1B-0BB9-43BB-9B4E-A5FCAE5F11B1}" dt="2025-03-02T21:42:09.042" v="535" actId="1076"/>
          <ac:spMkLst>
            <pc:docMk/>
            <pc:sldMk cId="774259627" sldId="377"/>
            <ac:spMk id="12" creationId="{00000000-0000-0000-0000-000000000000}"/>
          </ac:spMkLst>
        </pc:spChg>
        <pc:spChg chg="mod">
          <ac:chgData name="Kevin and Cindy Lee" userId="0b8913260b828a33" providerId="LiveId" clId="{46F8AF1B-0BB9-43BB-9B4E-A5FCAE5F11B1}" dt="2025-03-02T21:42:47.653" v="587" actId="14100"/>
          <ac:spMkLst>
            <pc:docMk/>
            <pc:sldMk cId="774259627" sldId="377"/>
            <ac:spMk id="13" creationId="{00000000-0000-0000-0000-000000000000}"/>
          </ac:spMkLst>
        </pc:spChg>
      </pc:sldChg>
      <pc:sldChg chg="modSp mod modClrScheme chgLayout">
        <pc:chgData name="Kevin and Cindy Lee" userId="0b8913260b828a33" providerId="LiveId" clId="{46F8AF1B-0BB9-43BB-9B4E-A5FCAE5F11B1}" dt="2025-03-07T21:25:58.506" v="1515"/>
        <pc:sldMkLst>
          <pc:docMk/>
          <pc:sldMk cId="3977515335" sldId="395"/>
        </pc:sldMkLst>
        <pc:spChg chg="mod ord">
          <ac:chgData name="Kevin and Cindy Lee" userId="0b8913260b828a33" providerId="LiveId" clId="{46F8AF1B-0BB9-43BB-9B4E-A5FCAE5F11B1}" dt="2025-03-07T21:25:58.506" v="1515"/>
          <ac:spMkLst>
            <pc:docMk/>
            <pc:sldMk cId="3977515335" sldId="395"/>
            <ac:spMk id="2" creationId="{00000000-0000-0000-0000-000000000000}"/>
          </ac:spMkLst>
        </pc:spChg>
      </pc:sldChg>
      <pc:sldChg chg="modSp mod modClrScheme chgLayout">
        <pc:chgData name="Kevin and Cindy Lee" userId="0b8913260b828a33" providerId="LiveId" clId="{46F8AF1B-0BB9-43BB-9B4E-A5FCAE5F11B1}" dt="2025-03-02T21:37:34.940" v="452" actId="1076"/>
        <pc:sldMkLst>
          <pc:docMk/>
          <pc:sldMk cId="4010418625" sldId="396"/>
        </pc:sldMkLst>
        <pc:spChg chg="mod">
          <ac:chgData name="Kevin and Cindy Lee" userId="0b8913260b828a33" providerId="LiveId" clId="{46F8AF1B-0BB9-43BB-9B4E-A5FCAE5F11B1}" dt="2025-03-02T21:37:07.870" v="445" actId="14100"/>
          <ac:spMkLst>
            <pc:docMk/>
            <pc:sldMk cId="4010418625" sldId="396"/>
            <ac:spMk id="5" creationId="{00000000-0000-0000-0000-000000000000}"/>
          </ac:spMkLst>
        </pc:spChg>
        <pc:spChg chg="mod ord">
          <ac:chgData name="Kevin and Cindy Lee" userId="0b8913260b828a33" providerId="LiveId" clId="{46F8AF1B-0BB9-43BB-9B4E-A5FCAE5F11B1}" dt="2025-03-02T21:37:34.940" v="452" actId="1076"/>
          <ac:spMkLst>
            <pc:docMk/>
            <pc:sldMk cId="4010418625" sldId="396"/>
            <ac:spMk id="6" creationId="{00000000-0000-0000-0000-000000000000}"/>
          </ac:spMkLst>
        </pc:spChg>
        <pc:spChg chg="mod ord">
          <ac:chgData name="Kevin and Cindy Lee" userId="0b8913260b828a33" providerId="LiveId" clId="{46F8AF1B-0BB9-43BB-9B4E-A5FCAE5F11B1}" dt="2025-03-02T21:37:30.371" v="451" actId="1076"/>
          <ac:spMkLst>
            <pc:docMk/>
            <pc:sldMk cId="4010418625" sldId="396"/>
            <ac:spMk id="7" creationId="{00000000-0000-0000-0000-000000000000}"/>
          </ac:spMkLst>
        </pc:spChg>
        <pc:spChg chg="mod">
          <ac:chgData name="Kevin and Cindy Lee" userId="0b8913260b828a33" providerId="LiveId" clId="{46F8AF1B-0BB9-43BB-9B4E-A5FCAE5F11B1}" dt="2025-03-02T21:37:21.517" v="450" actId="1038"/>
          <ac:spMkLst>
            <pc:docMk/>
            <pc:sldMk cId="4010418625" sldId="396"/>
            <ac:spMk id="9" creationId="{00000000-0000-0000-0000-000000000000}"/>
          </ac:spMkLst>
        </pc:spChg>
      </pc:sldChg>
      <pc:sldChg chg="modSp mod modClrScheme chgLayout">
        <pc:chgData name="Kevin and Cindy Lee" userId="0b8913260b828a33" providerId="LiveId" clId="{46F8AF1B-0BB9-43BB-9B4E-A5FCAE5F11B1}" dt="2025-03-02T21:44:01.857" v="599" actId="1076"/>
        <pc:sldMkLst>
          <pc:docMk/>
          <pc:sldMk cId="4041530709" sldId="397"/>
        </pc:sldMkLst>
        <pc:spChg chg="mod">
          <ac:chgData name="Kevin and Cindy Lee" userId="0b8913260b828a33" providerId="LiveId" clId="{46F8AF1B-0BB9-43BB-9B4E-A5FCAE5F11B1}" dt="2025-03-02T21:44:01.857" v="599" actId="1076"/>
          <ac:spMkLst>
            <pc:docMk/>
            <pc:sldMk cId="4041530709" sldId="397"/>
            <ac:spMk id="2" creationId="{00000000-0000-0000-0000-000000000000}"/>
          </ac:spMkLst>
        </pc:spChg>
        <pc:spChg chg="mod ord">
          <ac:chgData name="Kevin and Cindy Lee" userId="0b8913260b828a33" providerId="LiveId" clId="{46F8AF1B-0BB9-43BB-9B4E-A5FCAE5F11B1}" dt="2025-03-02T21:43:49.685" v="597" actId="1076"/>
          <ac:spMkLst>
            <pc:docMk/>
            <pc:sldMk cId="4041530709" sldId="397"/>
            <ac:spMk id="6" creationId="{00000000-0000-0000-0000-000000000000}"/>
          </ac:spMkLst>
        </pc:spChg>
        <pc:spChg chg="mod ord">
          <ac:chgData name="Kevin and Cindy Lee" userId="0b8913260b828a33" providerId="LiveId" clId="{46F8AF1B-0BB9-43BB-9B4E-A5FCAE5F11B1}" dt="2025-03-02T21:43:54.571" v="598" actId="1076"/>
          <ac:spMkLst>
            <pc:docMk/>
            <pc:sldMk cId="4041530709" sldId="397"/>
            <ac:spMk id="7" creationId="{00000000-0000-0000-0000-000000000000}"/>
          </ac:spMkLst>
        </pc:spChg>
      </pc:sldChg>
      <pc:sldChg chg="modSp mod modClrScheme chgLayout">
        <pc:chgData name="Kevin and Cindy Lee" userId="0b8913260b828a33" providerId="LiveId" clId="{46F8AF1B-0BB9-43BB-9B4E-A5FCAE5F11B1}" dt="2025-03-02T21:44:38.494" v="606" actId="14100"/>
        <pc:sldMkLst>
          <pc:docMk/>
          <pc:sldMk cId="2706697616" sldId="398"/>
        </pc:sldMkLst>
        <pc:spChg chg="mod ord">
          <ac:chgData name="Kevin and Cindy Lee" userId="0b8913260b828a33" providerId="LiveId" clId="{46F8AF1B-0BB9-43BB-9B4E-A5FCAE5F11B1}" dt="2025-03-02T21:44:38.494" v="606" actId="14100"/>
          <ac:spMkLst>
            <pc:docMk/>
            <pc:sldMk cId="2706697616" sldId="398"/>
            <ac:spMk id="6" creationId="{00000000-0000-0000-0000-000000000000}"/>
          </ac:spMkLst>
        </pc:spChg>
        <pc:spChg chg="mod ord">
          <ac:chgData name="Kevin and Cindy Lee" userId="0b8913260b828a33" providerId="LiveId" clId="{46F8AF1B-0BB9-43BB-9B4E-A5FCAE5F11B1}" dt="2025-03-02T21:44:31.816" v="604" actId="1076"/>
          <ac:spMkLst>
            <pc:docMk/>
            <pc:sldMk cId="2706697616" sldId="398"/>
            <ac:spMk id="7" creationId="{00000000-0000-0000-0000-000000000000}"/>
          </ac:spMkLst>
        </pc:spChg>
      </pc:sldChg>
      <pc:sldChg chg="modSp mod modClrScheme chgLayout">
        <pc:chgData name="Kevin and Cindy Lee" userId="0b8913260b828a33" providerId="LiveId" clId="{46F8AF1B-0BB9-43BB-9B4E-A5FCAE5F11B1}" dt="2025-03-02T21:44:23.814" v="603" actId="1076"/>
        <pc:sldMkLst>
          <pc:docMk/>
          <pc:sldMk cId="3169410077" sldId="399"/>
        </pc:sldMkLst>
        <pc:spChg chg="mod ord">
          <ac:chgData name="Kevin and Cindy Lee" userId="0b8913260b828a33" providerId="LiveId" clId="{46F8AF1B-0BB9-43BB-9B4E-A5FCAE5F11B1}" dt="2025-03-02T21:44:23.814" v="603" actId="1076"/>
          <ac:spMkLst>
            <pc:docMk/>
            <pc:sldMk cId="3169410077" sldId="399"/>
            <ac:spMk id="6" creationId="{00000000-0000-0000-0000-000000000000}"/>
          </ac:spMkLst>
        </pc:spChg>
        <pc:spChg chg="mod ord">
          <ac:chgData name="Kevin and Cindy Lee" userId="0b8913260b828a33" providerId="LiveId" clId="{46F8AF1B-0BB9-43BB-9B4E-A5FCAE5F11B1}" dt="2025-03-02T21:44:11.191" v="600" actId="1076"/>
          <ac:spMkLst>
            <pc:docMk/>
            <pc:sldMk cId="3169410077" sldId="399"/>
            <ac:spMk id="7" creationId="{00000000-0000-0000-0000-000000000000}"/>
          </ac:spMkLst>
        </pc:spChg>
      </pc:sldChg>
      <pc:sldChg chg="modSp mod modClrScheme chgLayout">
        <pc:chgData name="Kevin and Cindy Lee" userId="0b8913260b828a33" providerId="LiveId" clId="{46F8AF1B-0BB9-43BB-9B4E-A5FCAE5F11B1}" dt="2025-03-02T21:44:53.729" v="609" actId="14100"/>
        <pc:sldMkLst>
          <pc:docMk/>
          <pc:sldMk cId="2381886846" sldId="400"/>
        </pc:sldMkLst>
        <pc:spChg chg="mod ord">
          <ac:chgData name="Kevin and Cindy Lee" userId="0b8913260b828a33" providerId="LiveId" clId="{46F8AF1B-0BB9-43BB-9B4E-A5FCAE5F11B1}" dt="2025-03-02T21:44:53.729" v="609" actId="14100"/>
          <ac:spMkLst>
            <pc:docMk/>
            <pc:sldMk cId="2381886846" sldId="400"/>
            <ac:spMk id="6" creationId="{00000000-0000-0000-0000-000000000000}"/>
          </ac:spMkLst>
        </pc:spChg>
        <pc:spChg chg="mod ord">
          <ac:chgData name="Kevin and Cindy Lee" userId="0b8913260b828a33" providerId="LiveId" clId="{46F8AF1B-0BB9-43BB-9B4E-A5FCAE5F11B1}" dt="2025-03-02T21:44:47.066" v="607" actId="1076"/>
          <ac:spMkLst>
            <pc:docMk/>
            <pc:sldMk cId="2381886846" sldId="400"/>
            <ac:spMk id="7" creationId="{00000000-0000-0000-0000-000000000000}"/>
          </ac:spMkLst>
        </pc:spChg>
      </pc:sldChg>
      <pc:sldChg chg="modSp mod modClrScheme chgLayout">
        <pc:chgData name="Kevin and Cindy Lee" userId="0b8913260b828a33" providerId="LiveId" clId="{46F8AF1B-0BB9-43BB-9B4E-A5FCAE5F11B1}" dt="2025-03-02T21:45:07.806" v="613" actId="27636"/>
        <pc:sldMkLst>
          <pc:docMk/>
          <pc:sldMk cId="3688068002" sldId="401"/>
        </pc:sldMkLst>
        <pc:spChg chg="mod ord">
          <ac:chgData name="Kevin and Cindy Lee" userId="0b8913260b828a33" providerId="LiveId" clId="{46F8AF1B-0BB9-43BB-9B4E-A5FCAE5F11B1}" dt="2025-03-02T21:45:07.806" v="613" actId="27636"/>
          <ac:spMkLst>
            <pc:docMk/>
            <pc:sldMk cId="3688068002" sldId="401"/>
            <ac:spMk id="6" creationId="{00000000-0000-0000-0000-000000000000}"/>
          </ac:spMkLst>
        </pc:spChg>
        <pc:spChg chg="mod ord">
          <ac:chgData name="Kevin and Cindy Lee" userId="0b8913260b828a33" providerId="LiveId" clId="{46F8AF1B-0BB9-43BB-9B4E-A5FCAE5F11B1}" dt="2025-03-02T21:45:01.904" v="610" actId="1076"/>
          <ac:spMkLst>
            <pc:docMk/>
            <pc:sldMk cId="3688068002" sldId="401"/>
            <ac:spMk id="7" creationId="{00000000-0000-0000-0000-000000000000}"/>
          </ac:spMkLst>
        </pc:spChg>
      </pc:sldChg>
      <pc:sldChg chg="modSp mod modClrScheme chgLayout">
        <pc:chgData name="Kevin and Cindy Lee" userId="0b8913260b828a33" providerId="LiveId" clId="{46F8AF1B-0BB9-43BB-9B4E-A5FCAE5F11B1}" dt="2025-03-02T21:46:58.817" v="648" actId="20577"/>
        <pc:sldMkLst>
          <pc:docMk/>
          <pc:sldMk cId="510324437" sldId="402"/>
        </pc:sldMkLst>
        <pc:spChg chg="mod ord">
          <ac:chgData name="Kevin and Cindy Lee" userId="0b8913260b828a33" providerId="LiveId" clId="{46F8AF1B-0BB9-43BB-9B4E-A5FCAE5F11B1}" dt="2025-03-02T21:46:15.868" v="620" actId="27636"/>
          <ac:spMkLst>
            <pc:docMk/>
            <pc:sldMk cId="510324437" sldId="402"/>
            <ac:spMk id="6" creationId="{00000000-0000-0000-0000-000000000000}"/>
          </ac:spMkLst>
        </pc:spChg>
        <pc:spChg chg="mod ord">
          <ac:chgData name="Kevin and Cindy Lee" userId="0b8913260b828a33" providerId="LiveId" clId="{46F8AF1B-0BB9-43BB-9B4E-A5FCAE5F11B1}" dt="2025-03-02T21:46:58.817" v="648" actId="20577"/>
          <ac:spMkLst>
            <pc:docMk/>
            <pc:sldMk cId="510324437" sldId="402"/>
            <ac:spMk id="7" creationId="{00000000-0000-0000-0000-000000000000}"/>
          </ac:spMkLst>
        </pc:spChg>
      </pc:sldChg>
      <pc:sldChg chg="addSp modSp new mod">
        <pc:chgData name="Kevin and Cindy Lee" userId="0b8913260b828a33" providerId="LiveId" clId="{46F8AF1B-0BB9-43BB-9B4E-A5FCAE5F11B1}" dt="2025-03-07T22:04:02.466" v="1612" actId="1076"/>
        <pc:sldMkLst>
          <pc:docMk/>
          <pc:sldMk cId="2512902332" sldId="403"/>
        </pc:sldMkLst>
        <pc:spChg chg="add mod">
          <ac:chgData name="Kevin and Cindy Lee" userId="0b8913260b828a33" providerId="LiveId" clId="{46F8AF1B-0BB9-43BB-9B4E-A5FCAE5F11B1}" dt="2025-03-07T22:04:02.466" v="1612" actId="1076"/>
          <ac:spMkLst>
            <pc:docMk/>
            <pc:sldMk cId="2512902332" sldId="403"/>
            <ac:spMk id="4" creationId="{C97C6D2B-B479-4891-55D3-D91791E90E87}"/>
          </ac:spMkLst>
        </pc:spChg>
      </pc:sldChg>
      <pc:sldChg chg="addSp delSp modSp add mod">
        <pc:chgData name="Kevin and Cindy Lee" userId="0b8913260b828a33" providerId="LiveId" clId="{46F8AF1B-0BB9-43BB-9B4E-A5FCAE5F11B1}" dt="2025-03-02T22:02:13.434" v="823" actId="20577"/>
        <pc:sldMkLst>
          <pc:docMk/>
          <pc:sldMk cId="828499203" sldId="404"/>
        </pc:sldMkLst>
        <pc:spChg chg="mod">
          <ac:chgData name="Kevin and Cindy Lee" userId="0b8913260b828a33" providerId="LiveId" clId="{46F8AF1B-0BB9-43BB-9B4E-A5FCAE5F11B1}" dt="2025-03-02T22:02:13.434" v="823" actId="20577"/>
          <ac:spMkLst>
            <pc:docMk/>
            <pc:sldMk cId="828499203" sldId="404"/>
            <ac:spMk id="4" creationId="{9776DCDB-6FB2-40BC-A29D-3C49AA171C23}"/>
          </ac:spMkLst>
        </pc:spChg>
      </pc:sldChg>
      <pc:sldChg chg="modSp add mod">
        <pc:chgData name="Kevin and Cindy Lee" userId="0b8913260b828a33" providerId="LiveId" clId="{46F8AF1B-0BB9-43BB-9B4E-A5FCAE5F11B1}" dt="2025-03-02T21:59:00.194" v="788" actId="20577"/>
        <pc:sldMkLst>
          <pc:docMk/>
          <pc:sldMk cId="2521334177" sldId="405"/>
        </pc:sldMkLst>
        <pc:spChg chg="mod">
          <ac:chgData name="Kevin and Cindy Lee" userId="0b8913260b828a33" providerId="LiveId" clId="{46F8AF1B-0BB9-43BB-9B4E-A5FCAE5F11B1}" dt="2025-03-02T21:59:00.194" v="788" actId="20577"/>
          <ac:spMkLst>
            <pc:docMk/>
            <pc:sldMk cId="2521334177" sldId="405"/>
            <ac:spMk id="4" creationId="{ADCFBA5A-5302-06FE-7BB2-D8EAAA449BF1}"/>
          </ac:spMkLst>
        </pc:spChg>
      </pc:sldChg>
      <pc:sldChg chg="modSp add mod">
        <pc:chgData name="Kevin and Cindy Lee" userId="0b8913260b828a33" providerId="LiveId" clId="{46F8AF1B-0BB9-43BB-9B4E-A5FCAE5F11B1}" dt="2025-03-02T22:00:05.309" v="794" actId="1076"/>
        <pc:sldMkLst>
          <pc:docMk/>
          <pc:sldMk cId="592584489" sldId="406"/>
        </pc:sldMkLst>
        <pc:spChg chg="mod">
          <ac:chgData name="Kevin and Cindy Lee" userId="0b8913260b828a33" providerId="LiveId" clId="{46F8AF1B-0BB9-43BB-9B4E-A5FCAE5F11B1}" dt="2025-03-02T22:00:05.309" v="794" actId="1076"/>
          <ac:spMkLst>
            <pc:docMk/>
            <pc:sldMk cId="592584489" sldId="406"/>
            <ac:spMk id="4" creationId="{9C998DF5-9E4D-0D2B-A069-7233587593A1}"/>
          </ac:spMkLst>
        </pc:spChg>
      </pc:sldChg>
      <pc:sldChg chg="modSp add mod">
        <pc:chgData name="Kevin and Cindy Lee" userId="0b8913260b828a33" providerId="LiveId" clId="{46F8AF1B-0BB9-43BB-9B4E-A5FCAE5F11B1}" dt="2025-03-07T21:24:21.371" v="1507"/>
        <pc:sldMkLst>
          <pc:docMk/>
          <pc:sldMk cId="2897505346" sldId="407"/>
        </pc:sldMkLst>
        <pc:spChg chg="mod">
          <ac:chgData name="Kevin and Cindy Lee" userId="0b8913260b828a33" providerId="LiveId" clId="{46F8AF1B-0BB9-43BB-9B4E-A5FCAE5F11B1}" dt="2025-03-07T21:24:21.371" v="1507"/>
          <ac:spMkLst>
            <pc:docMk/>
            <pc:sldMk cId="2897505346" sldId="407"/>
            <ac:spMk id="4" creationId="{6CDAEFB0-9F59-63F7-AF34-5AB4ED60BF3A}"/>
          </ac:spMkLst>
        </pc:spChg>
      </pc:sldChg>
      <pc:sldChg chg="add del">
        <pc:chgData name="Kevin and Cindy Lee" userId="0b8913260b828a33" providerId="LiveId" clId="{46F8AF1B-0BB9-43BB-9B4E-A5FCAE5F11B1}" dt="2025-03-02T22:02:58.235" v="825"/>
        <pc:sldMkLst>
          <pc:docMk/>
          <pc:sldMk cId="10546240" sldId="408"/>
        </pc:sldMkLst>
      </pc:sldChg>
      <pc:sldChg chg="modSp add mod modNotesTx">
        <pc:chgData name="Kevin and Cindy Lee" userId="0b8913260b828a33" providerId="LiveId" clId="{46F8AF1B-0BB9-43BB-9B4E-A5FCAE5F11B1}" dt="2025-03-02T22:32:29.113" v="1502" actId="6549"/>
        <pc:sldMkLst>
          <pc:docMk/>
          <pc:sldMk cId="2263358585" sldId="408"/>
        </pc:sldMkLst>
        <pc:spChg chg="mod">
          <ac:chgData name="Kevin and Cindy Lee" userId="0b8913260b828a33" providerId="LiveId" clId="{46F8AF1B-0BB9-43BB-9B4E-A5FCAE5F11B1}" dt="2025-03-02T22:32:15.283" v="1501" actId="1038"/>
          <ac:spMkLst>
            <pc:docMk/>
            <pc:sldMk cId="2263358585" sldId="408"/>
            <ac:spMk id="6" creationId="{7F877024-6E6D-5A25-14DD-FD4D897ADEFD}"/>
          </ac:spMkLst>
        </pc:spChg>
        <pc:spChg chg="mod">
          <ac:chgData name="Kevin and Cindy Lee" userId="0b8913260b828a33" providerId="LiveId" clId="{46F8AF1B-0BB9-43BB-9B4E-A5FCAE5F11B1}" dt="2025-03-02T22:32:07.891" v="1496" actId="1076"/>
          <ac:spMkLst>
            <pc:docMk/>
            <pc:sldMk cId="2263358585" sldId="408"/>
            <ac:spMk id="7" creationId="{8D3C3255-C747-BDF9-446C-59112B87614E}"/>
          </ac:spMkLst>
        </pc:spChg>
      </pc:sldChg>
      <pc:sldMasterChg chg="del delSldLayout">
        <pc:chgData name="Kevin and Cindy Lee" userId="0b8913260b828a33" providerId="LiveId" clId="{46F8AF1B-0BB9-43BB-9B4E-A5FCAE5F11B1}" dt="2025-03-02T13:43:56.912" v="14" actId="700"/>
        <pc:sldMasterMkLst>
          <pc:docMk/>
          <pc:sldMasterMk cId="2087644729" sldId="2147483913"/>
        </pc:sldMasterMkLst>
        <pc:sldLayoutChg chg="del">
          <pc:chgData name="Kevin and Cindy Lee" userId="0b8913260b828a33" providerId="LiveId" clId="{46F8AF1B-0BB9-43BB-9B4E-A5FCAE5F11B1}" dt="2025-03-02T13:43:56.912" v="14" actId="700"/>
          <pc:sldLayoutMkLst>
            <pc:docMk/>
            <pc:sldMasterMk cId="2087644729" sldId="2147483913"/>
            <pc:sldLayoutMk cId="547348687" sldId="2147483914"/>
          </pc:sldLayoutMkLst>
        </pc:sldLayoutChg>
        <pc:sldLayoutChg chg="del">
          <pc:chgData name="Kevin and Cindy Lee" userId="0b8913260b828a33" providerId="LiveId" clId="{46F8AF1B-0BB9-43BB-9B4E-A5FCAE5F11B1}" dt="2025-03-02T13:43:56.912" v="14" actId="700"/>
          <pc:sldLayoutMkLst>
            <pc:docMk/>
            <pc:sldMasterMk cId="2087644729" sldId="2147483913"/>
            <pc:sldLayoutMk cId="4126273868" sldId="2147483915"/>
          </pc:sldLayoutMkLst>
        </pc:sldLayoutChg>
        <pc:sldLayoutChg chg="del">
          <pc:chgData name="Kevin and Cindy Lee" userId="0b8913260b828a33" providerId="LiveId" clId="{46F8AF1B-0BB9-43BB-9B4E-A5FCAE5F11B1}" dt="2025-03-02T13:43:56.912" v="14" actId="700"/>
          <pc:sldLayoutMkLst>
            <pc:docMk/>
            <pc:sldMasterMk cId="2087644729" sldId="2147483913"/>
            <pc:sldLayoutMk cId="3247311958" sldId="2147483916"/>
          </pc:sldLayoutMkLst>
        </pc:sldLayoutChg>
        <pc:sldLayoutChg chg="del">
          <pc:chgData name="Kevin and Cindy Lee" userId="0b8913260b828a33" providerId="LiveId" clId="{46F8AF1B-0BB9-43BB-9B4E-A5FCAE5F11B1}" dt="2025-03-02T13:43:56.912" v="14" actId="700"/>
          <pc:sldLayoutMkLst>
            <pc:docMk/>
            <pc:sldMasterMk cId="2087644729" sldId="2147483913"/>
            <pc:sldLayoutMk cId="2276489294" sldId="2147483917"/>
          </pc:sldLayoutMkLst>
        </pc:sldLayoutChg>
        <pc:sldLayoutChg chg="del">
          <pc:chgData name="Kevin and Cindy Lee" userId="0b8913260b828a33" providerId="LiveId" clId="{46F8AF1B-0BB9-43BB-9B4E-A5FCAE5F11B1}" dt="2025-03-02T13:43:56.912" v="14" actId="700"/>
          <pc:sldLayoutMkLst>
            <pc:docMk/>
            <pc:sldMasterMk cId="2087644729" sldId="2147483913"/>
            <pc:sldLayoutMk cId="2799463919" sldId="2147483918"/>
          </pc:sldLayoutMkLst>
        </pc:sldLayoutChg>
        <pc:sldLayoutChg chg="del">
          <pc:chgData name="Kevin and Cindy Lee" userId="0b8913260b828a33" providerId="LiveId" clId="{46F8AF1B-0BB9-43BB-9B4E-A5FCAE5F11B1}" dt="2025-03-02T13:43:56.912" v="14" actId="700"/>
          <pc:sldLayoutMkLst>
            <pc:docMk/>
            <pc:sldMasterMk cId="2087644729" sldId="2147483913"/>
            <pc:sldLayoutMk cId="3432754887" sldId="2147483919"/>
          </pc:sldLayoutMkLst>
        </pc:sldLayoutChg>
        <pc:sldLayoutChg chg="del">
          <pc:chgData name="Kevin and Cindy Lee" userId="0b8913260b828a33" providerId="LiveId" clId="{46F8AF1B-0BB9-43BB-9B4E-A5FCAE5F11B1}" dt="2025-03-02T13:43:56.912" v="14" actId="700"/>
          <pc:sldLayoutMkLst>
            <pc:docMk/>
            <pc:sldMasterMk cId="2087644729" sldId="2147483913"/>
            <pc:sldLayoutMk cId="2467808410" sldId="2147483920"/>
          </pc:sldLayoutMkLst>
        </pc:sldLayoutChg>
        <pc:sldLayoutChg chg="del">
          <pc:chgData name="Kevin and Cindy Lee" userId="0b8913260b828a33" providerId="LiveId" clId="{46F8AF1B-0BB9-43BB-9B4E-A5FCAE5F11B1}" dt="2025-03-02T13:43:56.912" v="14" actId="700"/>
          <pc:sldLayoutMkLst>
            <pc:docMk/>
            <pc:sldMasterMk cId="2087644729" sldId="2147483913"/>
            <pc:sldLayoutMk cId="3179500213" sldId="2147483921"/>
          </pc:sldLayoutMkLst>
        </pc:sldLayoutChg>
        <pc:sldLayoutChg chg="del">
          <pc:chgData name="Kevin and Cindy Lee" userId="0b8913260b828a33" providerId="LiveId" clId="{46F8AF1B-0BB9-43BB-9B4E-A5FCAE5F11B1}" dt="2025-03-02T13:43:56.912" v="14" actId="700"/>
          <pc:sldLayoutMkLst>
            <pc:docMk/>
            <pc:sldMasterMk cId="2087644729" sldId="2147483913"/>
            <pc:sldLayoutMk cId="824240965" sldId="2147483922"/>
          </pc:sldLayoutMkLst>
        </pc:sldLayoutChg>
        <pc:sldLayoutChg chg="del">
          <pc:chgData name="Kevin and Cindy Lee" userId="0b8913260b828a33" providerId="LiveId" clId="{46F8AF1B-0BB9-43BB-9B4E-A5FCAE5F11B1}" dt="2025-03-02T13:43:56.912" v="14" actId="700"/>
          <pc:sldLayoutMkLst>
            <pc:docMk/>
            <pc:sldMasterMk cId="2087644729" sldId="2147483913"/>
            <pc:sldLayoutMk cId="2055538103" sldId="2147483923"/>
          </pc:sldLayoutMkLst>
        </pc:sldLayoutChg>
        <pc:sldLayoutChg chg="del">
          <pc:chgData name="Kevin and Cindy Lee" userId="0b8913260b828a33" providerId="LiveId" clId="{46F8AF1B-0BB9-43BB-9B4E-A5FCAE5F11B1}" dt="2025-03-02T13:43:56.912" v="14" actId="700"/>
          <pc:sldLayoutMkLst>
            <pc:docMk/>
            <pc:sldMasterMk cId="2087644729" sldId="2147483913"/>
            <pc:sldLayoutMk cId="905492353" sldId="2147483924"/>
          </pc:sldLayoutMkLst>
        </pc:sldLayoutChg>
      </pc:sldMasterChg>
      <pc:sldMasterChg chg="modSldLayout">
        <pc:chgData name="Kevin and Cindy Lee" userId="0b8913260b828a33" providerId="LiveId" clId="{46F8AF1B-0BB9-43BB-9B4E-A5FCAE5F11B1}" dt="2025-03-02T13:45:35.624" v="44" actId="1076"/>
        <pc:sldMasterMkLst>
          <pc:docMk/>
          <pc:sldMasterMk cId="305817766" sldId="2147483925"/>
        </pc:sldMasterMkLst>
        <pc:sldLayoutChg chg="addSp modSp mod">
          <pc:chgData name="Kevin and Cindy Lee" userId="0b8913260b828a33" providerId="LiveId" clId="{46F8AF1B-0BB9-43BB-9B4E-A5FCAE5F11B1}" dt="2025-03-02T13:45:35.624" v="44" actId="1076"/>
          <pc:sldLayoutMkLst>
            <pc:docMk/>
            <pc:sldMasterMk cId="305817766" sldId="2147483925"/>
            <pc:sldLayoutMk cId="1818403409" sldId="2147483932"/>
          </pc:sldLayoutMkLst>
          <pc:picChg chg="add mod">
            <ac:chgData name="Kevin and Cindy Lee" userId="0b8913260b828a33" providerId="LiveId" clId="{46F8AF1B-0BB9-43BB-9B4E-A5FCAE5F11B1}" dt="2025-03-02T13:45:35.624" v="44" actId="1076"/>
            <ac:picMkLst>
              <pc:docMk/>
              <pc:sldMasterMk cId="305817766" sldId="2147483925"/>
              <pc:sldLayoutMk cId="1818403409" sldId="2147483932"/>
              <ac:picMk id="7" creationId="{F2450013-962D-6B87-ECF7-23754F275547}"/>
            </ac:picMkLst>
          </pc:picChg>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7ADDB84-2A66-AB44-8993-009B269D602C}" type="datetime1">
              <a:rPr lang="en-US" smtClean="0"/>
              <a:t>3/7/2025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2A1C3ED-26DD-A647-8B25-E20E10D6F0EC}" type="slidenum">
              <a:rPr lang="en-US" smtClean="0"/>
              <a:t>‹#›</a:t>
            </a:fld>
            <a:endParaRPr lang="en-US"/>
          </a:p>
        </p:txBody>
      </p:sp>
    </p:spTree>
    <p:extLst>
      <p:ext uri="{BB962C8B-B14F-4D97-AF65-F5344CB8AC3E}">
        <p14:creationId xmlns:p14="http://schemas.microsoft.com/office/powerpoint/2010/main" val="170714036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EFC28B8-E28B-7D4B-8A7B-036A351ECEF6}" type="datetime1">
              <a:rPr lang="en-US" smtClean="0"/>
              <a:t>3/7/2025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AB60BEA-D7FA-2B4F-A654-625576430BE8}" type="slidenum">
              <a:rPr lang="en-US" smtClean="0"/>
              <a:t>‹#›</a:t>
            </a:fld>
            <a:endParaRPr lang="en-US"/>
          </a:p>
        </p:txBody>
      </p:sp>
    </p:spTree>
    <p:extLst>
      <p:ext uri="{BB962C8B-B14F-4D97-AF65-F5344CB8AC3E}">
        <p14:creationId xmlns:p14="http://schemas.microsoft.com/office/powerpoint/2010/main" val="932282306"/>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lnSpc>
                <a:spcPct val="90000"/>
              </a:lnSpc>
              <a:buFont typeface="Arial" panose="020B0604020202020204" pitchFamily="34" charset="0"/>
              <a:buNone/>
            </a:pPr>
            <a:r>
              <a:rPr kumimoji="0" lang="en-US" sz="1000" b="1" i="0" u="none" strike="noStrike" kern="0" cap="none" spc="0" normalizeH="0" baseline="0" noProof="0" dirty="0">
                <a:ln>
                  <a:noFill/>
                </a:ln>
                <a:solidFill>
                  <a:srgbClr val="000000"/>
                </a:solidFill>
                <a:effectLst/>
                <a:uLnTx/>
                <a:uFillTx/>
                <a:latin typeface="Georgia"/>
                <a:ea typeface="+mn-ea"/>
                <a:cs typeface="+mn-cs"/>
              </a:rPr>
              <a:t>One of the greatest joys in life and one of the hardest job and experience is being a parent. Whether you have a compliant child who gives you very little trouble or a difficult child, being a father and mother is hard work. Frankly, God expects parents to work hard at raising their children. God has given us a user and operating manual in His Word with plenty of instructions.</a:t>
            </a:r>
          </a:p>
          <a:p>
            <a:pPr marL="0" indent="0">
              <a:lnSpc>
                <a:spcPct val="90000"/>
              </a:lnSpc>
              <a:buFont typeface="Arial" panose="020B0604020202020204" pitchFamily="34" charset="0"/>
              <a:buNone/>
            </a:pPr>
            <a:r>
              <a:rPr kumimoji="0" lang="en-US" sz="1000" b="1" i="0" u="none" strike="noStrike" kern="0" cap="none" spc="0" normalizeH="0" baseline="0" noProof="0" dirty="0">
                <a:ln>
                  <a:noFill/>
                </a:ln>
                <a:solidFill>
                  <a:srgbClr val="000000"/>
                </a:solidFill>
                <a:effectLst/>
                <a:uLnTx/>
                <a:uFillTx/>
                <a:latin typeface="Georgia"/>
                <a:ea typeface="+mn-ea"/>
                <a:cs typeface="+mn-cs"/>
              </a:rPr>
              <a:t>Parenting is a learning process and you never get it completely right, all the time. No one does! Parents will make mistakes – every parent makes mistakes with their children. Are we humble and teachable, though, to learn from our mistakes and experiences? Are we willing to acknowledge our mistakes, learn what is right, and then do it?</a:t>
            </a:r>
          </a:p>
          <a:p>
            <a:pPr marL="0" indent="0">
              <a:lnSpc>
                <a:spcPct val="90000"/>
              </a:lnSpc>
              <a:buFont typeface="Arial" panose="020B0604020202020204" pitchFamily="34" charset="0"/>
              <a:buNone/>
            </a:pPr>
            <a:r>
              <a:rPr kumimoji="0" lang="en-US" sz="1000" b="1" i="0" u="none" strike="noStrike" kern="0" cap="none" spc="0" normalizeH="0" baseline="0" noProof="0" dirty="0">
                <a:ln>
                  <a:noFill/>
                </a:ln>
                <a:solidFill>
                  <a:srgbClr val="000000"/>
                </a:solidFill>
                <a:effectLst/>
                <a:uLnTx/>
                <a:uFillTx/>
                <a:latin typeface="Georgia"/>
                <a:ea typeface="+mn-ea"/>
                <a:cs typeface="+mn-cs"/>
              </a:rPr>
              <a:t>God has given us His commandments, precepts and guidance on how to be God-honoring parents raising up children in a Christian, Christ-centered and led home. It is up to us parents to be obedient and follow the Lord for our family.</a:t>
            </a:r>
          </a:p>
          <a:p>
            <a:pPr marL="0" indent="0">
              <a:lnSpc>
                <a:spcPct val="90000"/>
              </a:lnSpc>
              <a:buFont typeface="Arial" panose="020B0604020202020204" pitchFamily="34" charset="0"/>
              <a:buNone/>
            </a:pPr>
            <a:r>
              <a:rPr kumimoji="0" lang="en-US" sz="1000" b="1" i="0" u="none" strike="noStrike" kern="0" cap="none" spc="0" normalizeH="0" baseline="0" noProof="0" dirty="0">
                <a:ln>
                  <a:noFill/>
                </a:ln>
                <a:solidFill>
                  <a:srgbClr val="000000"/>
                </a:solidFill>
                <a:effectLst/>
                <a:uLnTx/>
                <a:uFillTx/>
                <a:latin typeface="Georgia"/>
                <a:ea typeface="+mn-ea"/>
                <a:cs typeface="+mn-cs"/>
              </a:rPr>
              <a:t>Having said all that, the purpose of our session here today is not necessarily instructing you how to be godly parents, or grandparents, but how to counsel parents, or children, or entire families, specifically as it applies to fathers (and mothers) not provoking their children, but instead on bringing them up in the discipline and instruction of the Lord.</a:t>
            </a:r>
          </a:p>
          <a:p>
            <a:pPr marL="0" indent="0">
              <a:lnSpc>
                <a:spcPct val="90000"/>
              </a:lnSpc>
              <a:buFont typeface="Arial" panose="020B0604020202020204" pitchFamily="34" charset="0"/>
              <a:buNone/>
            </a:pPr>
            <a:r>
              <a:rPr kumimoji="0" lang="en-US" sz="1000" b="1" i="0" u="none" strike="noStrike" kern="0" cap="none" spc="0" normalizeH="0" baseline="0" noProof="0" dirty="0">
                <a:ln>
                  <a:noFill/>
                </a:ln>
                <a:solidFill>
                  <a:srgbClr val="000000"/>
                </a:solidFill>
                <a:effectLst/>
                <a:uLnTx/>
                <a:uFillTx/>
                <a:latin typeface="Georgia"/>
                <a:ea typeface="+mn-ea"/>
                <a:cs typeface="+mn-cs"/>
              </a:rPr>
              <a:t>Honestly, as we work our way thru this session we won’t learn only how to be better informed counselors in this area, but we should learn how to better parent our children (even grandchildren).</a:t>
            </a:r>
          </a:p>
          <a:p>
            <a:pPr marL="0" indent="0">
              <a:lnSpc>
                <a:spcPct val="90000"/>
              </a:lnSpc>
              <a:buFont typeface="Arial" panose="020B0604020202020204" pitchFamily="34" charset="0"/>
              <a:buNone/>
            </a:pPr>
            <a:r>
              <a:rPr kumimoji="0" lang="en-US" sz="1000" b="1" i="0" u="none" strike="noStrike" kern="0" cap="none" spc="0" normalizeH="0" baseline="0" noProof="0" dirty="0">
                <a:ln>
                  <a:noFill/>
                </a:ln>
                <a:solidFill>
                  <a:srgbClr val="000000"/>
                </a:solidFill>
                <a:effectLst/>
                <a:uLnTx/>
                <a:uFillTx/>
                <a:latin typeface="Georgia"/>
                <a:ea typeface="+mn-ea"/>
                <a:cs typeface="+mn-cs"/>
              </a:rPr>
              <a:t>A key benefit in biblical counseling is you are always learning as you research the Bible and other sources as you prepare and conduct counseling for any subject or life issue. We should make it a continuous prayer that we search our own hearts and apply the biblical principles we counsel others with in our own lives as well.</a:t>
            </a:r>
          </a:p>
          <a:p>
            <a:pPr marL="0" indent="0">
              <a:lnSpc>
                <a:spcPct val="90000"/>
              </a:lnSpc>
              <a:buFont typeface="Arial" panose="020B0604020202020204" pitchFamily="34" charset="0"/>
              <a:buNone/>
            </a:pPr>
            <a:r>
              <a:rPr kumimoji="0" lang="en-US" sz="1000" b="1" i="0" u="none" strike="noStrike" kern="0" cap="none" spc="0" normalizeH="0" baseline="0" noProof="0" dirty="0">
                <a:ln>
                  <a:noFill/>
                </a:ln>
                <a:solidFill>
                  <a:srgbClr val="000000"/>
                </a:solidFill>
                <a:effectLst/>
                <a:uLnTx/>
                <a:uFillTx/>
                <a:latin typeface="Georgia"/>
                <a:ea typeface="+mn-ea"/>
                <a:cs typeface="+mn-cs"/>
              </a:rPr>
              <a:t>So, I’ll pray and ask God to lead our time now. </a:t>
            </a:r>
          </a:p>
        </p:txBody>
      </p:sp>
      <p:sp>
        <p:nvSpPr>
          <p:cNvPr id="4" name="Slide Number Placeholder 3"/>
          <p:cNvSpPr>
            <a:spLocks noGrp="1"/>
          </p:cNvSpPr>
          <p:nvPr>
            <p:ph type="sldNum" sz="quarter" idx="10"/>
          </p:nvPr>
        </p:nvSpPr>
        <p:spPr/>
        <p:txBody>
          <a:bodyPr/>
          <a:lstStyle/>
          <a:p>
            <a:fld id="{CAB60BEA-D7FA-2B4F-A654-625576430BE8}" type="slidenum">
              <a:rPr lang="en-US" smtClean="0"/>
              <a:t>1</a:t>
            </a:fld>
            <a:endParaRPr lang="en-US"/>
          </a:p>
        </p:txBody>
      </p:sp>
    </p:spTree>
    <p:extLst>
      <p:ext uri="{BB962C8B-B14F-4D97-AF65-F5344CB8AC3E}">
        <p14:creationId xmlns:p14="http://schemas.microsoft.com/office/powerpoint/2010/main" val="155492436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Finally, remember you are a shepherd and disciple-maker to your children.</a:t>
            </a:r>
          </a:p>
          <a:p>
            <a:r>
              <a:rPr lang="en-US" dirty="0"/>
              <a:t>Your children are your immediate flock and you have a responsibility to either shepherd them toward conversion and salvation, or to</a:t>
            </a:r>
            <a:r>
              <a:rPr lang="en-US" baseline="0" dirty="0"/>
              <a:t> shepherd them toward conviction and sanctification.</a:t>
            </a:r>
          </a:p>
          <a:p>
            <a:r>
              <a:rPr lang="en-US" baseline="0" dirty="0"/>
              <a:t>You’ll love them just the same, but you need to keep kingdom priorities in view.</a:t>
            </a:r>
            <a:endParaRPr lang="en-US" dirty="0"/>
          </a:p>
        </p:txBody>
      </p:sp>
      <p:sp>
        <p:nvSpPr>
          <p:cNvPr id="4" name="Slide Number Placeholder 3"/>
          <p:cNvSpPr>
            <a:spLocks noGrp="1"/>
          </p:cNvSpPr>
          <p:nvPr>
            <p:ph type="sldNum" sz="quarter" idx="10"/>
          </p:nvPr>
        </p:nvSpPr>
        <p:spPr/>
        <p:txBody>
          <a:bodyPr/>
          <a:lstStyle/>
          <a:p>
            <a:fld id="{A136EB4A-4E6E-4DE0-9C77-18400E6BC467}" type="slidenum">
              <a:rPr lang="en-US" smtClean="0"/>
              <a:t>10</a:t>
            </a:fld>
            <a:endParaRPr lang="en-US"/>
          </a:p>
        </p:txBody>
      </p:sp>
    </p:spTree>
    <p:extLst>
      <p:ext uri="{BB962C8B-B14F-4D97-AF65-F5344CB8AC3E}">
        <p14:creationId xmlns:p14="http://schemas.microsoft.com/office/powerpoint/2010/main" val="234665727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Don’t think “survival”, think “kingdom” </a:t>
            </a:r>
            <a:r>
              <a:rPr lang="en-US" dirty="0">
                <a:sym typeface="Wingdings" panose="05000000000000000000" pitchFamily="2" charset="2"/>
              </a:rPr>
              <a:t> a love for God and His ways</a:t>
            </a:r>
          </a:p>
          <a:p>
            <a:r>
              <a:rPr lang="en-US" dirty="0">
                <a:sym typeface="Wingdings" panose="05000000000000000000" pitchFamily="2" charset="2"/>
              </a:rPr>
              <a:t>So, we’ve established the parenting essential</a:t>
            </a:r>
            <a:r>
              <a:rPr lang="en-US" baseline="0" dirty="0">
                <a:sym typeface="Wingdings" panose="05000000000000000000" pitchFamily="2" charset="2"/>
              </a:rPr>
              <a:t> qualities and attitudes, and now we turn to the charge the Lord has given parents.</a:t>
            </a:r>
          </a:p>
          <a:p>
            <a:r>
              <a:rPr lang="en-US" baseline="0" dirty="0">
                <a:sym typeface="Wingdings" panose="05000000000000000000" pitchFamily="2" charset="2"/>
              </a:rPr>
              <a:t>In Ephesians 6:1-4, it is clearly given for the child and parent what to do, as in the Lord and of the Lord.</a:t>
            </a:r>
          </a:p>
          <a:p>
            <a:r>
              <a:rPr lang="en-US" baseline="0" dirty="0">
                <a:sym typeface="Wingdings" panose="05000000000000000000" pitchFamily="2" charset="2"/>
              </a:rPr>
              <a:t>Christian parents are to parent their children IN THE LORD.</a:t>
            </a:r>
          </a:p>
          <a:p>
            <a:r>
              <a:rPr lang="en-US" baseline="0" dirty="0">
                <a:sym typeface="Wingdings" panose="05000000000000000000" pitchFamily="2" charset="2"/>
              </a:rPr>
              <a:t>Everything we do and say as parents, our attitudes and motivations, must be honoring and pleasing to the Lord and according to His standards. </a:t>
            </a:r>
            <a:endParaRPr lang="en-US" dirty="0"/>
          </a:p>
        </p:txBody>
      </p:sp>
      <p:sp>
        <p:nvSpPr>
          <p:cNvPr id="4" name="Slide Number Placeholder 3"/>
          <p:cNvSpPr>
            <a:spLocks noGrp="1"/>
          </p:cNvSpPr>
          <p:nvPr>
            <p:ph type="sldNum" sz="quarter" idx="10"/>
          </p:nvPr>
        </p:nvSpPr>
        <p:spPr/>
        <p:txBody>
          <a:bodyPr/>
          <a:lstStyle/>
          <a:p>
            <a:fld id="{A136EB4A-4E6E-4DE0-9C77-18400E6BC467}" type="slidenum">
              <a:rPr lang="en-US" smtClean="0"/>
              <a:t>11</a:t>
            </a:fld>
            <a:endParaRPr lang="en-US"/>
          </a:p>
        </p:txBody>
      </p:sp>
    </p:spTree>
    <p:extLst>
      <p:ext uri="{BB962C8B-B14F-4D97-AF65-F5344CB8AC3E}">
        <p14:creationId xmlns:p14="http://schemas.microsoft.com/office/powerpoint/2010/main" val="132147508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God gave our children to us as we stated earlier, but they are first of all His first, right?</a:t>
            </a:r>
          </a:p>
          <a:p>
            <a:r>
              <a:rPr lang="en-US" dirty="0"/>
              <a:t>We are God’s under-shepherds watching over His flock.</a:t>
            </a:r>
          </a:p>
          <a:p>
            <a:r>
              <a:rPr lang="en-US" dirty="0"/>
              <a:t>So, as our</a:t>
            </a:r>
            <a:r>
              <a:rPr lang="en-US" baseline="0" dirty="0"/>
              <a:t> children are under our authority, we remain under God’s authority.</a:t>
            </a:r>
          </a:p>
          <a:p>
            <a:r>
              <a:rPr lang="en-US" baseline="0" dirty="0" err="1"/>
              <a:t>Tedd</a:t>
            </a:r>
            <a:r>
              <a:rPr lang="en-US" baseline="0" dirty="0"/>
              <a:t> Tripp brings this out clearly – we have not established the standard to follow, God did. </a:t>
            </a:r>
          </a:p>
          <a:p>
            <a:r>
              <a:rPr lang="en-US" baseline="0" dirty="0"/>
              <a:t>We enforce the standards God gave us with our children.</a:t>
            </a:r>
          </a:p>
          <a:p>
            <a:r>
              <a:rPr lang="en-US" baseline="0" dirty="0"/>
              <a:t>There is a hierarchy here – our children report to us and we report to God.</a:t>
            </a:r>
            <a:endParaRPr lang="en-US" dirty="0"/>
          </a:p>
        </p:txBody>
      </p:sp>
      <p:sp>
        <p:nvSpPr>
          <p:cNvPr id="4" name="Slide Number Placeholder 3"/>
          <p:cNvSpPr>
            <a:spLocks noGrp="1"/>
          </p:cNvSpPr>
          <p:nvPr>
            <p:ph type="sldNum" sz="quarter" idx="10"/>
          </p:nvPr>
        </p:nvSpPr>
        <p:spPr/>
        <p:txBody>
          <a:bodyPr/>
          <a:lstStyle/>
          <a:p>
            <a:fld id="{A136EB4A-4E6E-4DE0-9C77-18400E6BC467}" type="slidenum">
              <a:rPr lang="en-US" smtClean="0"/>
              <a:t>12</a:t>
            </a:fld>
            <a:endParaRPr lang="en-US"/>
          </a:p>
        </p:txBody>
      </p:sp>
    </p:spTree>
    <p:extLst>
      <p:ext uri="{BB962C8B-B14F-4D97-AF65-F5344CB8AC3E}">
        <p14:creationId xmlns:p14="http://schemas.microsoft.com/office/powerpoint/2010/main" val="300164733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 We must learn about our children and how to reach their</a:t>
            </a:r>
            <a:r>
              <a:rPr lang="en-US" baseline="0" dirty="0"/>
              <a:t> hearts. Each child is different and each child receives instruction, discipline, and encouragement differently.</a:t>
            </a:r>
            <a:endParaRPr lang="en-US" dirty="0"/>
          </a:p>
          <a:p>
            <a:pPr marL="228600" indent="-228600">
              <a:buFont typeface="+mj-lt"/>
              <a:buAutoNum type="alphaLcPeriod"/>
            </a:pPr>
            <a:r>
              <a:rPr lang="en-US" dirty="0"/>
              <a:t>Parents are created for a purpose (Not to be rulers, but “</a:t>
            </a:r>
            <a:r>
              <a:rPr lang="en-US" dirty="0" err="1"/>
              <a:t>obeyers</a:t>
            </a:r>
            <a:r>
              <a:rPr lang="en-US" dirty="0"/>
              <a:t>”!)</a:t>
            </a:r>
          </a:p>
          <a:p>
            <a:pPr marL="228600" indent="-228600">
              <a:buFont typeface="+mj-lt"/>
              <a:buAutoNum type="alphaLcPeriod"/>
            </a:pPr>
            <a:r>
              <a:rPr lang="en-US" dirty="0"/>
              <a:t>Your children need to be rescued</a:t>
            </a:r>
          </a:p>
          <a:p>
            <a:pPr marL="628650" lvl="1" indent="-171450">
              <a:buFont typeface="Arial" panose="020B0604020202020204" pitchFamily="34" charset="0"/>
              <a:buChar char="•"/>
            </a:pPr>
            <a:r>
              <a:rPr lang="en-US" dirty="0"/>
              <a:t>Good at disobedience (born with a bias towards evil)</a:t>
            </a:r>
          </a:p>
          <a:p>
            <a:pPr marL="628650" lvl="1" indent="-171450">
              <a:buFont typeface="Arial" panose="020B0604020202020204" pitchFamily="34" charset="0"/>
              <a:buChar char="•"/>
            </a:pPr>
            <a:r>
              <a:rPr lang="en-US" dirty="0"/>
              <a:t>Must be taught to obey</a:t>
            </a:r>
          </a:p>
          <a:p>
            <a:pPr marL="628650" lvl="1" indent="-171450">
              <a:buFont typeface="Arial" panose="020B0604020202020204" pitchFamily="34" charset="0"/>
              <a:buChar char="•"/>
            </a:pPr>
            <a:r>
              <a:rPr lang="en-US" dirty="0"/>
              <a:t>Ro. 1:28a </a:t>
            </a:r>
            <a:r>
              <a:rPr lang="en-US" i="1" dirty="0"/>
              <a:t>… they did not see fit to acknowledge God any longer …</a:t>
            </a:r>
          </a:p>
          <a:p>
            <a:endParaRPr lang="en-US" dirty="0"/>
          </a:p>
          <a:p>
            <a:r>
              <a:rPr lang="en-US" dirty="0"/>
              <a:t>So we can’t let them choose for themselves – they are certain to choose wrong.</a:t>
            </a:r>
            <a:r>
              <a:rPr lang="en-US" baseline="0" dirty="0"/>
              <a:t>  You must not leave them to the guidance of their own will!</a:t>
            </a:r>
          </a:p>
          <a:p>
            <a:r>
              <a:rPr lang="en-US" baseline="0" dirty="0"/>
              <a:t>IMPORTANT: This is the case with your child regardless of where they go to school or go to church!  Do not ever be surprised that your child sins!</a:t>
            </a:r>
          </a:p>
          <a:p>
            <a:endParaRPr lang="en-US" baseline="0" dirty="0"/>
          </a:p>
          <a:p>
            <a:pPr marL="228600" indent="-228600">
              <a:buFont typeface="+mj-lt"/>
              <a:buAutoNum type="alphaLcPeriod" startAt="3"/>
            </a:pPr>
            <a:r>
              <a:rPr lang="en-US" dirty="0"/>
              <a:t>Susceptible to danger</a:t>
            </a:r>
          </a:p>
          <a:p>
            <a:pPr marL="628650" lvl="1" indent="-171450">
              <a:buFont typeface="Arial" panose="020B0604020202020204" pitchFamily="34" charset="0"/>
              <a:buChar char="•"/>
            </a:pPr>
            <a:r>
              <a:rPr lang="en-US" dirty="0"/>
              <a:t>A tendency towards legalism</a:t>
            </a:r>
          </a:p>
          <a:p>
            <a:pPr marL="628650" lvl="1" indent="-171450">
              <a:buFont typeface="Arial" panose="020B0604020202020204" pitchFamily="34" charset="0"/>
              <a:buChar char="•"/>
            </a:pPr>
            <a:r>
              <a:rPr lang="en-US" dirty="0"/>
              <a:t>A tendency to be unwise in choosing companions</a:t>
            </a:r>
          </a:p>
          <a:p>
            <a:pPr marL="628650" lvl="1" indent="-171450">
              <a:buFont typeface="Arial" panose="020B0604020202020204" pitchFamily="34" charset="0"/>
              <a:buChar char="•"/>
            </a:pPr>
            <a:r>
              <a:rPr lang="en-US" dirty="0"/>
              <a:t>A susceptibility to temptation</a:t>
            </a:r>
          </a:p>
          <a:p>
            <a:pPr marL="628650" lvl="1" indent="-171450">
              <a:buFont typeface="Arial" panose="020B0604020202020204" pitchFamily="34" charset="0"/>
              <a:buChar char="•"/>
            </a:pPr>
            <a:r>
              <a:rPr lang="en-US" dirty="0"/>
              <a:t>Lacks an eternal perspective</a:t>
            </a:r>
          </a:p>
          <a:p>
            <a:pPr marL="628650" lvl="1" indent="-171450">
              <a:buFont typeface="Arial" panose="020B0604020202020204" pitchFamily="34" charset="0"/>
              <a:buChar char="•"/>
            </a:pPr>
            <a:r>
              <a:rPr lang="en-US" dirty="0"/>
              <a:t>Lacks a heart awareness</a:t>
            </a:r>
          </a:p>
          <a:p>
            <a:pPr marL="628650" lvl="1" indent="-171450">
              <a:buFont typeface="Arial" panose="020B0604020202020204" pitchFamily="34" charset="0"/>
              <a:buChar char="•"/>
            </a:pPr>
            <a:r>
              <a:rPr lang="en-US" dirty="0"/>
              <a:t>An “open” mind</a:t>
            </a:r>
          </a:p>
          <a:p>
            <a:endParaRPr lang="en-US" dirty="0"/>
          </a:p>
          <a:p>
            <a:r>
              <a:rPr lang="en-US" dirty="0"/>
              <a:t>Plagued with weaknesses = Not yet ready for total independence</a:t>
            </a:r>
          </a:p>
          <a:p>
            <a:endParaRPr lang="en-US" dirty="0"/>
          </a:p>
          <a:p>
            <a:pPr marL="228600" marR="0" indent="-228600" algn="l" defTabSz="457200" rtl="0" eaLnBrk="1" fontAlgn="auto" latinLnBrk="0" hangingPunct="1">
              <a:lnSpc>
                <a:spcPct val="100000"/>
              </a:lnSpc>
              <a:spcBef>
                <a:spcPts val="0"/>
              </a:spcBef>
              <a:spcAft>
                <a:spcPts val="0"/>
              </a:spcAft>
              <a:buClrTx/>
              <a:buSzTx/>
              <a:buFont typeface="+mj-lt"/>
              <a:buAutoNum type="alphaLcPeriod" startAt="4"/>
              <a:tabLst/>
              <a:defRPr/>
            </a:pPr>
            <a:r>
              <a:rPr lang="en-US" dirty="0"/>
              <a:t>Surrounded by corruption</a:t>
            </a:r>
            <a:r>
              <a:rPr lang="en-US" baseline="0" dirty="0"/>
              <a:t> </a:t>
            </a:r>
            <a:r>
              <a:rPr lang="en-US" b="1" baseline="0" dirty="0"/>
              <a:t>(2 </a:t>
            </a:r>
            <a:r>
              <a:rPr lang="en-US" b="1" baseline="0" dirty="0" err="1"/>
              <a:t>Ti</a:t>
            </a:r>
            <a:r>
              <a:rPr lang="en-US" b="1" baseline="0" dirty="0"/>
              <a:t> 3:1-5)</a:t>
            </a:r>
            <a:endParaRPr lang="en-US" b="1" dirty="0"/>
          </a:p>
        </p:txBody>
      </p:sp>
      <p:sp>
        <p:nvSpPr>
          <p:cNvPr id="4" name="Slide Number Placeholder 3"/>
          <p:cNvSpPr>
            <a:spLocks noGrp="1"/>
          </p:cNvSpPr>
          <p:nvPr>
            <p:ph type="sldNum" sz="quarter" idx="10"/>
          </p:nvPr>
        </p:nvSpPr>
        <p:spPr/>
        <p:txBody>
          <a:bodyPr/>
          <a:lstStyle/>
          <a:p>
            <a:fld id="{A136EB4A-4E6E-4DE0-9C77-18400E6BC467}" type="slidenum">
              <a:rPr lang="en-US" smtClean="0"/>
              <a:t>13</a:t>
            </a:fld>
            <a:endParaRPr lang="en-US"/>
          </a:p>
        </p:txBody>
      </p:sp>
    </p:spTree>
    <p:extLst>
      <p:ext uri="{BB962C8B-B14F-4D97-AF65-F5344CB8AC3E}">
        <p14:creationId xmlns:p14="http://schemas.microsoft.com/office/powerpoint/2010/main" val="134626609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Obey: listen intently + conform to a command</a:t>
            </a:r>
            <a:r>
              <a:rPr lang="en-US" baseline="0" dirty="0"/>
              <a:t> + inward attitude of respect and honor (otherwise obedience is hypocrisy)</a:t>
            </a:r>
          </a:p>
          <a:p>
            <a:r>
              <a:rPr lang="en-US" baseline="0" dirty="0"/>
              <a:t>Honor: reverent honor, awe &amp; deep respect</a:t>
            </a:r>
          </a:p>
          <a:p>
            <a:endParaRPr lang="en-US" baseline="0" dirty="0"/>
          </a:p>
          <a:p>
            <a:r>
              <a:rPr lang="en-US" baseline="0" dirty="0"/>
              <a:t>Rescue &amp; restore with gentleness and humility</a:t>
            </a:r>
          </a:p>
          <a:p>
            <a:endParaRPr lang="en-US" baseline="0" dirty="0"/>
          </a:p>
        </p:txBody>
      </p:sp>
      <p:sp>
        <p:nvSpPr>
          <p:cNvPr id="4" name="Slide Number Placeholder 3"/>
          <p:cNvSpPr>
            <a:spLocks noGrp="1"/>
          </p:cNvSpPr>
          <p:nvPr>
            <p:ph type="sldNum" sz="quarter" idx="10"/>
          </p:nvPr>
        </p:nvSpPr>
        <p:spPr/>
        <p:txBody>
          <a:bodyPr/>
          <a:lstStyle/>
          <a:p>
            <a:fld id="{A136EB4A-4E6E-4DE0-9C77-18400E6BC467}" type="slidenum">
              <a:rPr lang="en-US" smtClean="0"/>
              <a:t>14</a:t>
            </a:fld>
            <a:endParaRPr lang="en-US"/>
          </a:p>
        </p:txBody>
      </p:sp>
    </p:spTree>
    <p:extLst>
      <p:ext uri="{BB962C8B-B14F-4D97-AF65-F5344CB8AC3E}">
        <p14:creationId xmlns:p14="http://schemas.microsoft.com/office/powerpoint/2010/main" val="221931788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000" dirty="0"/>
              <a:t>A. The father’s leadership in the home is emphasized here. Dad’s, you are most responsible!</a:t>
            </a:r>
          </a:p>
          <a:p>
            <a:pPr marL="628650" lvl="1" indent="-171450">
              <a:buFont typeface="Arial" panose="020B0604020202020204" pitchFamily="34" charset="0"/>
              <a:buChar char="•"/>
            </a:pPr>
            <a:r>
              <a:rPr lang="en-US" sz="1000" baseline="0" dirty="0"/>
              <a:t>God holds fathers responsible – doctrine of headship in the home</a:t>
            </a:r>
          </a:p>
          <a:p>
            <a:pPr marL="628650" lvl="1" indent="-171450">
              <a:buFont typeface="Arial" panose="020B0604020202020204" pitchFamily="34" charset="0"/>
              <a:buChar char="•"/>
            </a:pPr>
            <a:r>
              <a:rPr lang="en-US" sz="1000" baseline="0" dirty="0"/>
              <a:t>All others are Dad’s assistants.</a:t>
            </a:r>
          </a:p>
          <a:p>
            <a:pPr marL="628650" lvl="1" indent="-171450">
              <a:buFont typeface="Arial" panose="020B0604020202020204" pitchFamily="34" charset="0"/>
              <a:buChar char="•"/>
            </a:pPr>
            <a:r>
              <a:rPr lang="en-US" sz="1000" baseline="0" dirty="0"/>
              <a:t>Therefore, Dad cannot blame others for the failures of his children.</a:t>
            </a:r>
          </a:p>
          <a:p>
            <a:pPr marL="171450" lvl="0" indent="-171450">
              <a:buFont typeface="Arial" panose="020B0604020202020204" pitchFamily="34" charset="0"/>
              <a:buChar char="•"/>
            </a:pPr>
            <a:r>
              <a:rPr lang="en-US" sz="1000" baseline="0" dirty="0"/>
              <a:t>This is a test of Dad’s spiritual maturity (Consistent with the biblical qualification for leadership in the church, like in 1 </a:t>
            </a:r>
            <a:r>
              <a:rPr lang="en-US" sz="1000" baseline="0" dirty="0" err="1"/>
              <a:t>Ti</a:t>
            </a:r>
            <a:r>
              <a:rPr lang="en-US" sz="1000" baseline="0" dirty="0"/>
              <a:t> 3:4,12: he is to manage “his own household well, keeping his children under control with all dignity … Deacons must be husbands of only one wife, and good managers of their children and their own households.” NOTE: elders/deacons are to be exemplary in this because they are the most spiritually mature men in the church, but it applies to all fathers to follow their example</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dirty="0"/>
              <a:t>Dad is to be the</a:t>
            </a:r>
            <a:r>
              <a:rPr lang="en-US" sz="1000" baseline="0" dirty="0"/>
              <a:t> greatest example of “not provoking” and “bringing them up”, even if he delegates much of the daily tasks to his wife or others</a:t>
            </a:r>
          </a:p>
          <a:p>
            <a:r>
              <a:rPr lang="en-US" sz="1000" baseline="0" dirty="0"/>
              <a:t>B. Mothers are still to be involved.</a:t>
            </a:r>
          </a:p>
          <a:p>
            <a:pPr marL="0" marR="0" indent="0" algn="l" defTabSz="457200" rtl="0" eaLnBrk="1" fontAlgn="auto" latinLnBrk="0" hangingPunct="1">
              <a:lnSpc>
                <a:spcPct val="100000"/>
              </a:lnSpc>
              <a:spcBef>
                <a:spcPts val="0"/>
              </a:spcBef>
              <a:spcAft>
                <a:spcPts val="0"/>
              </a:spcAft>
              <a:buClrTx/>
              <a:buSzTx/>
              <a:buFontTx/>
              <a:buNone/>
              <a:tabLst/>
              <a:defRPr/>
            </a:pPr>
            <a:r>
              <a:rPr lang="en-US" sz="1000" dirty="0" err="1"/>
              <a:t>Eph</a:t>
            </a:r>
            <a:r>
              <a:rPr lang="en-US" sz="1000" dirty="0"/>
              <a:t> 6:1-3</a:t>
            </a:r>
          </a:p>
          <a:p>
            <a:pPr marL="0" marR="0" indent="0" algn="l" defTabSz="457200" rtl="0" eaLnBrk="1" fontAlgn="auto" latinLnBrk="0" hangingPunct="1">
              <a:lnSpc>
                <a:spcPct val="100000"/>
              </a:lnSpc>
              <a:spcBef>
                <a:spcPts val="0"/>
              </a:spcBef>
              <a:spcAft>
                <a:spcPts val="0"/>
              </a:spcAft>
              <a:buClrTx/>
              <a:buSzTx/>
              <a:buFontTx/>
              <a:buNone/>
              <a:tabLst/>
              <a:defRPr/>
            </a:pPr>
            <a:r>
              <a:rPr lang="en-US" sz="1000" dirty="0"/>
              <a:t>Pr. 1:8–9: </a:t>
            </a:r>
            <a:r>
              <a:rPr lang="en-US" sz="1000" i="1" dirty="0"/>
              <a:t>Hear, my son, your father’s instruction And do not forsake your mother’s teaching; Indeed, they are a graceful wreath to your head And ornaments about your neck</a:t>
            </a:r>
            <a:r>
              <a:rPr lang="en-US" sz="1000" dirty="0"/>
              <a:t>. </a:t>
            </a:r>
          </a:p>
          <a:p>
            <a:pPr marL="0" marR="0" indent="0" algn="l" defTabSz="457200" rtl="0" eaLnBrk="1" fontAlgn="auto" latinLnBrk="0" hangingPunct="1">
              <a:lnSpc>
                <a:spcPct val="100000"/>
              </a:lnSpc>
              <a:spcBef>
                <a:spcPts val="0"/>
              </a:spcBef>
              <a:spcAft>
                <a:spcPts val="0"/>
              </a:spcAft>
              <a:buClrTx/>
              <a:buSzTx/>
              <a:buFontTx/>
              <a:buNone/>
              <a:tabLst/>
              <a:defRPr/>
            </a:pPr>
            <a:r>
              <a:rPr lang="en-US" sz="1000" dirty="0"/>
              <a:t>This does not mean that fathers and mothers view and respond to their children in the exact same way – but you are a team and parenting together.</a:t>
            </a:r>
          </a:p>
          <a:p>
            <a:pPr marL="0" marR="0" indent="0" algn="l" defTabSz="457200" rtl="0" eaLnBrk="1" fontAlgn="auto" latinLnBrk="0" hangingPunct="1">
              <a:lnSpc>
                <a:spcPct val="100000"/>
              </a:lnSpc>
              <a:spcBef>
                <a:spcPts val="0"/>
              </a:spcBef>
              <a:spcAft>
                <a:spcPts val="0"/>
              </a:spcAft>
              <a:buClrTx/>
              <a:buSzTx/>
              <a:buFontTx/>
              <a:buNone/>
              <a:tabLst/>
              <a:defRPr/>
            </a:pPr>
            <a:r>
              <a:rPr lang="en-US" sz="1000" b="1" dirty="0"/>
              <a:t>What about children in single-parent homes?</a:t>
            </a:r>
          </a:p>
          <a:p>
            <a:r>
              <a:rPr lang="en-US" sz="1000" dirty="0"/>
              <a:t>(due to illegitimacy, divorce, abandonment, or death)</a:t>
            </a:r>
          </a:p>
          <a:p>
            <a:pPr marL="171450" indent="-171450">
              <a:buFont typeface="Arial" panose="020B0604020202020204" pitchFamily="34" charset="0"/>
              <a:buChar char="•"/>
            </a:pPr>
            <a:r>
              <a:rPr lang="en-US" sz="1000" b="0" u="none" dirty="0"/>
              <a:t>Children in these homes do not have to turn out badly.</a:t>
            </a:r>
          </a:p>
          <a:p>
            <a:pPr marL="171450" indent="-171450">
              <a:buFont typeface="Arial" panose="020B0604020202020204" pitchFamily="34" charset="0"/>
              <a:buChar char="•"/>
            </a:pPr>
            <a:r>
              <a:rPr lang="en-US" sz="1000" dirty="0"/>
              <a:t>God’s grace is sufficient (</a:t>
            </a:r>
            <a:r>
              <a:rPr lang="en-US" sz="1000" b="0" u="none" dirty="0"/>
              <a:t>Ps. 146:9a: </a:t>
            </a:r>
            <a:r>
              <a:rPr lang="en-US" sz="1000" b="0" i="1" u="none" dirty="0"/>
              <a:t>The LORD protects the strangers; He supports the fatherless and the widow </a:t>
            </a:r>
            <a:r>
              <a:rPr lang="en-US" sz="1000" b="0" u="none" dirty="0"/>
              <a:t>…)</a:t>
            </a:r>
          </a:p>
          <a:p>
            <a:pPr marL="171450" indent="-171450">
              <a:buFont typeface="Arial" panose="020B0604020202020204" pitchFamily="34" charset="0"/>
              <a:buChar char="•"/>
            </a:pPr>
            <a:r>
              <a:rPr lang="en-US" sz="1000" b="0" u="none" dirty="0"/>
              <a:t>By God’s provision, the local church is to minister to the “fatherless”. (Jas. 1:27: </a:t>
            </a:r>
            <a:r>
              <a:rPr lang="en-US" sz="1000" b="0" i="1" u="none" dirty="0"/>
              <a:t>Pure and undefiled religion in the sight of our God and Father is this: to visit orphans and widows in their distress, and to keep oneself unstained by the world</a:t>
            </a:r>
            <a:r>
              <a:rPr lang="en-US" sz="1000" b="0" u="none" dirty="0"/>
              <a:t>.)</a:t>
            </a:r>
            <a:endParaRPr lang="en-US" sz="1000" dirty="0"/>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A136EB4A-4E6E-4DE0-9C77-18400E6BC467}" type="slidenum">
              <a:rPr lang="en-US" smtClean="0"/>
              <a:t>15</a:t>
            </a:fld>
            <a:endParaRPr lang="en-US"/>
          </a:p>
        </p:txBody>
      </p:sp>
    </p:spTree>
    <p:extLst>
      <p:ext uri="{BB962C8B-B14F-4D97-AF65-F5344CB8AC3E}">
        <p14:creationId xmlns:p14="http://schemas.microsoft.com/office/powerpoint/2010/main" val="206584224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The next several slides contain a father’s checklist that</a:t>
            </a:r>
            <a:r>
              <a:rPr lang="en-US" baseline="0" dirty="0"/>
              <a:t> is applicable for each child, individually.</a:t>
            </a:r>
          </a:p>
          <a:p>
            <a:endParaRPr lang="en-US" baseline="0" dirty="0"/>
          </a:p>
          <a:p>
            <a:r>
              <a:rPr lang="en-US" baseline="0" dirty="0"/>
              <a:t>Fathers must be present and fathers must be intentional and deliberate in making this happen.</a:t>
            </a:r>
          </a:p>
          <a:p>
            <a:r>
              <a:rPr lang="en-US" baseline="0" dirty="0"/>
              <a:t>Frankly, mothers will spend more time with the children throughout their young lives and will be the most knowledgeable about the kids.</a:t>
            </a:r>
          </a:p>
          <a:p>
            <a:r>
              <a:rPr lang="en-US" baseline="0" dirty="0"/>
              <a:t>This is why the father must be intentional to be involved.</a:t>
            </a:r>
          </a:p>
          <a:p>
            <a:r>
              <a:rPr lang="en-US" baseline="0" dirty="0"/>
              <a:t>Going back to the parenting team, the father and mother must work together and present consistency to the children</a:t>
            </a:r>
          </a:p>
          <a:p>
            <a:r>
              <a:rPr lang="en-US" baseline="0" dirty="0"/>
              <a:t>Invite comments</a:t>
            </a:r>
            <a:endParaRPr lang="en-US" dirty="0"/>
          </a:p>
        </p:txBody>
      </p:sp>
      <p:sp>
        <p:nvSpPr>
          <p:cNvPr id="4" name="Slide Number Placeholder 3"/>
          <p:cNvSpPr>
            <a:spLocks noGrp="1"/>
          </p:cNvSpPr>
          <p:nvPr>
            <p:ph type="sldNum" sz="quarter" idx="10"/>
          </p:nvPr>
        </p:nvSpPr>
        <p:spPr/>
        <p:txBody>
          <a:bodyPr/>
          <a:lstStyle/>
          <a:p>
            <a:pPr>
              <a:defRPr/>
            </a:pPr>
            <a:fld id="{FD0A8F21-0D63-42C5-A038-F327AA8A30A9}" type="slidenum">
              <a:rPr lang="en-US" smtClean="0"/>
              <a:pPr>
                <a:defRPr/>
              </a:pPr>
              <a:t>16</a:t>
            </a:fld>
            <a:endParaRPr lang="en-US"/>
          </a:p>
        </p:txBody>
      </p:sp>
    </p:spTree>
    <p:extLst>
      <p:ext uri="{BB962C8B-B14F-4D97-AF65-F5344CB8AC3E}">
        <p14:creationId xmlns:p14="http://schemas.microsoft.com/office/powerpoint/2010/main" val="161084331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This is a big deal. I only remember a few times my</a:t>
            </a:r>
            <a:r>
              <a:rPr lang="en-US" baseline="0" dirty="0"/>
              <a:t> dad playing with me. I had one daughter and she learned to play softball, football, basketball, run, volleyball, fish, and board games – stuff we did together, and she remembers all that today at almost 31 years old. (Ask her what “Blue 46” means and she’ll tell you that at the snap, run 5 yards and cut to the right to run a down and out football pass pattern!)</a:t>
            </a:r>
          </a:p>
          <a:p>
            <a:endParaRPr lang="en-US" baseline="0" dirty="0"/>
          </a:p>
          <a:p>
            <a:r>
              <a:rPr lang="en-US" baseline="0" dirty="0"/>
              <a:t>As to encouragement and praise, its not empty or false praise, but genuine praise for a job well done.</a:t>
            </a:r>
          </a:p>
          <a:p>
            <a:r>
              <a:rPr lang="en-US" baseline="0" dirty="0"/>
              <a:t>Learn about your child so you can know how to encourage them when they are struggling.</a:t>
            </a:r>
          </a:p>
          <a:p>
            <a:r>
              <a:rPr lang="en-US" baseline="0" dirty="0"/>
              <a:t>As you develop such a relationship, as they get older they’ll know they can trust you and be willing to talk to you about things.</a:t>
            </a:r>
          </a:p>
          <a:p>
            <a:r>
              <a:rPr lang="en-US" baseline="0" dirty="0"/>
              <a:t>We use to call it being watchful for that open door for you and they to walk though together and talk.</a:t>
            </a:r>
          </a:p>
          <a:p>
            <a:r>
              <a:rPr lang="en-US" baseline="0" dirty="0"/>
              <a:t>CAUTION: sometimes the things they’ll tell you will make you want to scream and lock them in the basement until they’re 40, but remain calm and discerning.</a:t>
            </a:r>
            <a:endParaRPr lang="en-US" dirty="0"/>
          </a:p>
        </p:txBody>
      </p:sp>
      <p:sp>
        <p:nvSpPr>
          <p:cNvPr id="4" name="Slide Number Placeholder 3"/>
          <p:cNvSpPr>
            <a:spLocks noGrp="1"/>
          </p:cNvSpPr>
          <p:nvPr>
            <p:ph type="sldNum" sz="quarter" idx="10"/>
          </p:nvPr>
        </p:nvSpPr>
        <p:spPr/>
        <p:txBody>
          <a:bodyPr/>
          <a:lstStyle/>
          <a:p>
            <a:pPr>
              <a:defRPr/>
            </a:pPr>
            <a:fld id="{FD0A8F21-0D63-42C5-A038-F327AA8A30A9}" type="slidenum">
              <a:rPr lang="en-US" smtClean="0"/>
              <a:pPr>
                <a:defRPr/>
              </a:pPr>
              <a:t>17</a:t>
            </a:fld>
            <a:endParaRPr lang="en-US"/>
          </a:p>
        </p:txBody>
      </p:sp>
    </p:spTree>
    <p:extLst>
      <p:ext uri="{BB962C8B-B14F-4D97-AF65-F5344CB8AC3E}">
        <p14:creationId xmlns:p14="http://schemas.microsoft.com/office/powerpoint/2010/main" val="29416695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The best advice I can give you here is to start early as it is hard when you try to begin this at middle or high school age.</a:t>
            </a:r>
          </a:p>
          <a:p>
            <a:r>
              <a:rPr lang="en-US" dirty="0"/>
              <a:t>Though we went to church and my daughter only knew going to church growing up, I didn’t lead all the way. My daughter was 12 before I began trying to lead family devotions and praying as a family other than before meals and bedtime.</a:t>
            </a:r>
          </a:p>
          <a:p>
            <a:r>
              <a:rPr lang="en-US" dirty="0"/>
              <a:t>My little granddaughters, 5 and 3, already know how to pray, tell the basic gospel story, and they want to do these things!</a:t>
            </a:r>
          </a:p>
        </p:txBody>
      </p:sp>
      <p:sp>
        <p:nvSpPr>
          <p:cNvPr id="4" name="Slide Number Placeholder 3"/>
          <p:cNvSpPr>
            <a:spLocks noGrp="1"/>
          </p:cNvSpPr>
          <p:nvPr>
            <p:ph type="sldNum" sz="quarter" idx="10"/>
          </p:nvPr>
        </p:nvSpPr>
        <p:spPr/>
        <p:txBody>
          <a:bodyPr/>
          <a:lstStyle/>
          <a:p>
            <a:pPr>
              <a:defRPr/>
            </a:pPr>
            <a:fld id="{FD0A8F21-0D63-42C5-A038-F327AA8A30A9}" type="slidenum">
              <a:rPr lang="en-US" smtClean="0"/>
              <a:pPr>
                <a:defRPr/>
              </a:pPr>
              <a:t>18</a:t>
            </a:fld>
            <a:endParaRPr lang="en-US"/>
          </a:p>
        </p:txBody>
      </p:sp>
    </p:spTree>
    <p:extLst>
      <p:ext uri="{BB962C8B-B14F-4D97-AF65-F5344CB8AC3E}">
        <p14:creationId xmlns:p14="http://schemas.microsoft.com/office/powerpoint/2010/main" val="54166174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dirty="0"/>
              <a:t>Courage comes in</a:t>
            </a:r>
            <a:r>
              <a:rPr lang="en-US" sz="1200" baseline="0" dirty="0"/>
              <a:t> to play here.</a:t>
            </a:r>
          </a:p>
          <a:p>
            <a:r>
              <a:rPr lang="en-US" sz="1200" baseline="0" dirty="0"/>
              <a:t>You must be able to honestly talk with your child and address areas that need correction and to enforce standards and enact consequences when necessary.</a:t>
            </a:r>
          </a:p>
          <a:p>
            <a:r>
              <a:rPr lang="en-US" sz="1200" baseline="0" dirty="0"/>
              <a:t>Be consistent – train affair in Germany</a:t>
            </a:r>
            <a:endParaRPr lang="en-US" sz="1200" dirty="0"/>
          </a:p>
          <a:p>
            <a:r>
              <a:rPr lang="en-US" sz="1200" dirty="0"/>
              <a:t>Includes spiritual input &amp; direction for him/her in this matter (i.e., gentle reproof, loving correction/discipline, biblical instruction, persistent training &amp; discipleship)</a:t>
            </a:r>
          </a:p>
          <a:p>
            <a:r>
              <a:rPr lang="en-US" sz="1200" dirty="0"/>
              <a:t>As you establish a safe environment where your children learn and know they can talk to you and are confident in you, they will open up and allow you into their world more often.</a:t>
            </a:r>
            <a:endParaRPr lang="en-US" dirty="0"/>
          </a:p>
        </p:txBody>
      </p:sp>
      <p:sp>
        <p:nvSpPr>
          <p:cNvPr id="4" name="Slide Number Placeholder 3"/>
          <p:cNvSpPr>
            <a:spLocks noGrp="1"/>
          </p:cNvSpPr>
          <p:nvPr>
            <p:ph type="sldNum" sz="quarter" idx="10"/>
          </p:nvPr>
        </p:nvSpPr>
        <p:spPr/>
        <p:txBody>
          <a:bodyPr/>
          <a:lstStyle/>
          <a:p>
            <a:pPr>
              <a:defRPr/>
            </a:pPr>
            <a:fld id="{FD0A8F21-0D63-42C5-A038-F327AA8A30A9}" type="slidenum">
              <a:rPr lang="en-US" smtClean="0"/>
              <a:pPr>
                <a:defRPr/>
              </a:pPr>
              <a:t>19</a:t>
            </a:fld>
            <a:endParaRPr lang="en-US"/>
          </a:p>
        </p:txBody>
      </p:sp>
    </p:spTree>
    <p:extLst>
      <p:ext uri="{BB962C8B-B14F-4D97-AF65-F5344CB8AC3E}">
        <p14:creationId xmlns:p14="http://schemas.microsoft.com/office/powerpoint/2010/main" val="15384670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indent="-171450">
              <a:buFont typeface="Arial" panose="020B0604020202020204" pitchFamily="34" charset="0"/>
              <a:buChar char="•"/>
            </a:pPr>
            <a:r>
              <a:rPr lang="en-US" baseline="0" dirty="0"/>
              <a:t>Here’s our foundation, our bedrock by which we base our parenting principles: (READ)</a:t>
            </a:r>
          </a:p>
          <a:p>
            <a:pPr marL="0" indent="0">
              <a:buFont typeface="Arial" panose="020B0604020202020204" pitchFamily="34" charset="0"/>
              <a:buNone/>
            </a:pPr>
            <a:endParaRPr lang="en-US" baseline="0" dirty="0"/>
          </a:p>
          <a:p>
            <a:pPr marL="171450" indent="-171450">
              <a:buFont typeface="Arial" panose="020B0604020202020204" pitchFamily="34" charset="0"/>
              <a:buChar char="•"/>
            </a:pPr>
            <a:r>
              <a:rPr lang="en-US" baseline="0" dirty="0"/>
              <a:t>Cf. </a:t>
            </a:r>
            <a:r>
              <a:rPr lang="en-US" baseline="0" dirty="0" err="1"/>
              <a:t>Eph</a:t>
            </a:r>
            <a:r>
              <a:rPr lang="en-US" baseline="0" dirty="0"/>
              <a:t> 6:1-3</a:t>
            </a:r>
          </a:p>
          <a:p>
            <a:pPr marL="628650" lvl="1" indent="-171450">
              <a:buFont typeface="Arial" panose="020B0604020202020204" pitchFamily="34" charset="0"/>
              <a:buChar char="•"/>
            </a:pPr>
            <a:r>
              <a:rPr lang="en-US" baseline="0" dirty="0"/>
              <a:t>The parent-child relationship is not one-sided</a:t>
            </a:r>
          </a:p>
          <a:p>
            <a:pPr marL="628650" lvl="1" indent="-171450">
              <a:buFont typeface="Arial" panose="020B0604020202020204" pitchFamily="34" charset="0"/>
              <a:buChar char="•"/>
            </a:pPr>
            <a:endParaRPr lang="en-US" baseline="0" dirty="0"/>
          </a:p>
          <a:p>
            <a:pPr marL="171450" indent="-171450">
              <a:buFont typeface="Arial" panose="020B0604020202020204" pitchFamily="34" charset="0"/>
              <a:buChar char="•"/>
            </a:pPr>
            <a:r>
              <a:rPr lang="en-US" baseline="0" dirty="0"/>
              <a:t>Children are not FOR the parents, but parents are FOR the children</a:t>
            </a:r>
          </a:p>
          <a:p>
            <a:pPr marL="628650" lvl="1" indent="-171450">
              <a:buFont typeface="Arial" panose="020B0604020202020204" pitchFamily="34" charset="0"/>
              <a:buChar char="•"/>
            </a:pPr>
            <a:r>
              <a:rPr lang="en-US" baseline="0" dirty="0"/>
              <a:t>Sim. with husband-wife and master-slave, the gospel demands that the stronger have a greater responsibility to the weaker</a:t>
            </a:r>
          </a:p>
          <a:p>
            <a:pPr marL="628650" lvl="1" indent="-171450">
              <a:buFont typeface="Arial" panose="020B0604020202020204" pitchFamily="34" charset="0"/>
              <a:buChar char="•"/>
            </a:pPr>
            <a:r>
              <a:rPr lang="en-US" baseline="0" dirty="0"/>
              <a:t>This moves away from absolute, unilateral authority (common in first century homes) for the benefit of self and represents a radical shift to using authority/strength for the care, nurture, and benefit of the child</a:t>
            </a:r>
          </a:p>
          <a:p>
            <a:pPr marL="457200" lvl="1" indent="0">
              <a:buFont typeface="Arial" panose="020B0604020202020204" pitchFamily="34" charset="0"/>
              <a:buNone/>
            </a:pPr>
            <a:endParaRPr lang="en-US" baseline="0" dirty="0"/>
          </a:p>
          <a:p>
            <a:pPr marL="171450" lvl="0" indent="-171450">
              <a:buFont typeface="Arial" panose="020B0604020202020204" pitchFamily="34" charset="0"/>
              <a:buChar char="•"/>
            </a:pPr>
            <a:r>
              <a:rPr lang="en-US" baseline="0" dirty="0"/>
              <a:t>We’ll break these down a little further later to better understand “provoke”, “exasperate” and “bring them up”.</a:t>
            </a:r>
          </a:p>
        </p:txBody>
      </p:sp>
      <p:sp>
        <p:nvSpPr>
          <p:cNvPr id="4" name="Slide Number Placeholder 3"/>
          <p:cNvSpPr>
            <a:spLocks noGrp="1"/>
          </p:cNvSpPr>
          <p:nvPr>
            <p:ph type="sldNum" sz="quarter" idx="10"/>
          </p:nvPr>
        </p:nvSpPr>
        <p:spPr/>
        <p:txBody>
          <a:bodyPr/>
          <a:lstStyle/>
          <a:p>
            <a:pPr>
              <a:defRPr/>
            </a:pPr>
            <a:fld id="{FD0A8F21-0D63-42C5-A038-F327AA8A30A9}" type="slidenum">
              <a:rPr lang="en-US" smtClean="0"/>
              <a:pPr>
                <a:defRPr/>
              </a:pPr>
              <a:t>2</a:t>
            </a:fld>
            <a:endParaRPr lang="en-US"/>
          </a:p>
        </p:txBody>
      </p:sp>
    </p:spTree>
    <p:extLst>
      <p:ext uri="{BB962C8B-B14F-4D97-AF65-F5344CB8AC3E}">
        <p14:creationId xmlns:p14="http://schemas.microsoft.com/office/powerpoint/2010/main" val="204995810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Another big deal for parents –</a:t>
            </a:r>
          </a:p>
          <a:p>
            <a:r>
              <a:rPr lang="en-US" dirty="0"/>
              <a:t>Admit when you’re wrong and say I’m sorry, will you forgive me?</a:t>
            </a:r>
          </a:p>
          <a:p>
            <a:r>
              <a:rPr lang="en-US" dirty="0"/>
              <a:t>They will appreciate it and appreciate</a:t>
            </a:r>
            <a:r>
              <a:rPr lang="en-US" baseline="0" dirty="0"/>
              <a:t> you and will be more willing to hear and respond appropriately to you next time.</a:t>
            </a:r>
            <a:endParaRPr lang="en-US" dirty="0"/>
          </a:p>
        </p:txBody>
      </p:sp>
      <p:sp>
        <p:nvSpPr>
          <p:cNvPr id="4" name="Slide Number Placeholder 3"/>
          <p:cNvSpPr>
            <a:spLocks noGrp="1"/>
          </p:cNvSpPr>
          <p:nvPr>
            <p:ph type="sldNum" sz="quarter" idx="10"/>
          </p:nvPr>
        </p:nvSpPr>
        <p:spPr/>
        <p:txBody>
          <a:bodyPr/>
          <a:lstStyle/>
          <a:p>
            <a:pPr>
              <a:defRPr/>
            </a:pPr>
            <a:fld id="{FD0A8F21-0D63-42C5-A038-F327AA8A30A9}" type="slidenum">
              <a:rPr lang="en-US" smtClean="0"/>
              <a:pPr>
                <a:defRPr/>
              </a:pPr>
              <a:t>20</a:t>
            </a:fld>
            <a:endParaRPr lang="en-US"/>
          </a:p>
        </p:txBody>
      </p:sp>
    </p:spTree>
    <p:extLst>
      <p:ext uri="{BB962C8B-B14F-4D97-AF65-F5344CB8AC3E}">
        <p14:creationId xmlns:p14="http://schemas.microsoft.com/office/powerpoint/2010/main" val="34602073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The environment in the home</a:t>
            </a:r>
            <a:r>
              <a:rPr lang="en-US" baseline="0" dirty="0"/>
              <a:t> is highly influential, but not determinative!</a:t>
            </a:r>
          </a:p>
          <a:p>
            <a:endParaRPr lang="en-US" baseline="0" dirty="0"/>
          </a:p>
          <a:p>
            <a:r>
              <a:rPr lang="en-US" baseline="0" dirty="0"/>
              <a:t>Otherwise we would only have to push the right buttons without having to trust and rely upon God</a:t>
            </a:r>
          </a:p>
          <a:p>
            <a:endParaRPr lang="en-US" baseline="0" dirty="0"/>
          </a:p>
          <a:p>
            <a:r>
              <a:rPr lang="en-US" baseline="0" dirty="0"/>
              <a:t>The Lord tells us not to exasperate or provoke our children – lets see what this means</a:t>
            </a:r>
            <a:endParaRPr lang="en-US" dirty="0"/>
          </a:p>
        </p:txBody>
      </p:sp>
      <p:sp>
        <p:nvSpPr>
          <p:cNvPr id="4" name="Slide Number Placeholder 3"/>
          <p:cNvSpPr>
            <a:spLocks noGrp="1"/>
          </p:cNvSpPr>
          <p:nvPr>
            <p:ph type="sldNum" sz="quarter" idx="10"/>
          </p:nvPr>
        </p:nvSpPr>
        <p:spPr/>
        <p:txBody>
          <a:bodyPr/>
          <a:lstStyle/>
          <a:p>
            <a:fld id="{A136EB4A-4E6E-4DE0-9C77-18400E6BC467}" type="slidenum">
              <a:rPr lang="en-US" smtClean="0"/>
              <a:t>21</a:t>
            </a:fld>
            <a:endParaRPr lang="en-US"/>
          </a:p>
        </p:txBody>
      </p:sp>
    </p:spTree>
    <p:extLst>
      <p:ext uri="{BB962C8B-B14F-4D97-AF65-F5344CB8AC3E}">
        <p14:creationId xmlns:p14="http://schemas.microsoft.com/office/powerpoint/2010/main" val="302077600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indent="-171450">
              <a:buFont typeface="Arial" panose="020B0604020202020204" pitchFamily="34" charset="0"/>
              <a:buChar char="•"/>
            </a:pPr>
            <a:r>
              <a:rPr lang="en-US" b="0" u="none" dirty="0"/>
              <a:t>This </a:t>
            </a:r>
            <a:r>
              <a:rPr lang="en-US" b="0" i="1" u="none" dirty="0"/>
              <a:t>does not </a:t>
            </a:r>
            <a:r>
              <a:rPr lang="en-US" b="0" u="none" dirty="0"/>
              <a:t>mean </a:t>
            </a:r>
            <a:r>
              <a:rPr lang="en-US" dirty="0"/>
              <a:t>to never upset, annoy, oppose, anger, or cross them (foolishness is bound up in their hearts!)</a:t>
            </a:r>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r>
              <a:rPr lang="en-US" dirty="0"/>
              <a:t>It </a:t>
            </a:r>
            <a:r>
              <a:rPr lang="en-US" i="1" dirty="0"/>
              <a:t>does</a:t>
            </a:r>
            <a:r>
              <a:rPr lang="en-US" dirty="0"/>
              <a:t> mean we should handle them in such a way that they will not be </a:t>
            </a:r>
            <a:r>
              <a:rPr lang="en-US" b="1" u="sng" dirty="0"/>
              <a:t>incited</a:t>
            </a:r>
            <a:r>
              <a:rPr lang="en-US" dirty="0"/>
              <a:t> to a wrathful kind of living and become angry young men and women</a:t>
            </a:r>
          </a:p>
          <a:p>
            <a:pPr marL="628650" lvl="1" indent="-171450">
              <a:buFont typeface="Arial" panose="020B0604020202020204" pitchFamily="34" charset="0"/>
              <a:buChar char="•"/>
            </a:pPr>
            <a:r>
              <a:rPr lang="en-US" dirty="0"/>
              <a:t>The warning is not about an incident of anger, but about a lifestyle of anger.</a:t>
            </a:r>
          </a:p>
          <a:p>
            <a:pPr marL="1085850" lvl="2" indent="-171450">
              <a:buFont typeface="Arial" panose="020B0604020202020204" pitchFamily="34" charset="0"/>
              <a:buChar char="•"/>
            </a:pPr>
            <a:r>
              <a:rPr lang="en-US" dirty="0"/>
              <a:t>Open rebellion, hostility, blowing up, being hot-tempered</a:t>
            </a:r>
          </a:p>
          <a:p>
            <a:pPr marL="1085850" lvl="2" indent="-171450">
              <a:buFont typeface="Arial" panose="020B0604020202020204" pitchFamily="34" charset="0"/>
              <a:buChar char="•"/>
            </a:pPr>
            <a:r>
              <a:rPr lang="en-US" dirty="0"/>
              <a:t>Passive resentment, apathy/indifference, stubbornness, sub-par performance, silence, … suicidal</a:t>
            </a:r>
          </a:p>
          <a:p>
            <a:pPr marL="628650" lvl="1" indent="-171450">
              <a:buFont typeface="Arial" panose="020B0604020202020204" pitchFamily="34" charset="0"/>
              <a:buChar char="•"/>
            </a:pPr>
            <a:r>
              <a:rPr lang="en-US" dirty="0"/>
              <a:t>Do not allow them to become habituated to sinful anger or an impulsive lifestyle.</a:t>
            </a:r>
          </a:p>
          <a:p>
            <a:pPr marL="171450" lvl="0" indent="-171450">
              <a:buFont typeface="Arial" panose="020B0604020202020204" pitchFamily="34" charset="0"/>
              <a:buChar char="•"/>
            </a:pPr>
            <a:endParaRPr lang="en-US" dirty="0"/>
          </a:p>
          <a:p>
            <a:pPr marL="171450" lvl="0" indent="-171450">
              <a:buFont typeface="Arial" panose="020B0604020202020204" pitchFamily="34" charset="0"/>
              <a:buChar char="•"/>
            </a:pPr>
            <a:r>
              <a:rPr lang="en-US" dirty="0"/>
              <a:t>NOTE that to avoid this requires the father to take the responsibility</a:t>
            </a:r>
            <a:r>
              <a:rPr lang="en-US" baseline="0" dirty="0"/>
              <a:t> to bring them up in the discipline and admonition of the Lord</a:t>
            </a:r>
            <a:endParaRPr lang="en-US" dirty="0"/>
          </a:p>
        </p:txBody>
      </p:sp>
      <p:sp>
        <p:nvSpPr>
          <p:cNvPr id="4" name="Slide Number Placeholder 3"/>
          <p:cNvSpPr>
            <a:spLocks noGrp="1"/>
          </p:cNvSpPr>
          <p:nvPr>
            <p:ph type="sldNum" sz="quarter" idx="10"/>
          </p:nvPr>
        </p:nvSpPr>
        <p:spPr/>
        <p:txBody>
          <a:bodyPr/>
          <a:lstStyle/>
          <a:p>
            <a:pPr>
              <a:defRPr/>
            </a:pPr>
            <a:fld id="{FD0A8F21-0D63-42C5-A038-F327AA8A30A9}" type="slidenum">
              <a:rPr lang="en-US" smtClean="0"/>
              <a:pPr>
                <a:defRPr/>
              </a:pPr>
              <a:t>22</a:t>
            </a:fld>
            <a:endParaRPr lang="en-US"/>
          </a:p>
        </p:txBody>
      </p:sp>
    </p:spTree>
    <p:extLst>
      <p:ext uri="{BB962C8B-B14F-4D97-AF65-F5344CB8AC3E}">
        <p14:creationId xmlns:p14="http://schemas.microsoft.com/office/powerpoint/2010/main" val="175998585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a:t>Talk thru these slides:</a:t>
            </a:r>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a:p>
          <a:p>
            <a:pPr marL="0" marR="0" indent="0" algn="l" defTabSz="457200" rtl="0" eaLnBrk="1" fontAlgn="auto" latinLnBrk="0" hangingPunct="1">
              <a:lnSpc>
                <a:spcPct val="100000"/>
              </a:lnSpc>
              <a:spcBef>
                <a:spcPts val="0"/>
              </a:spcBef>
              <a:spcAft>
                <a:spcPts val="0"/>
              </a:spcAft>
              <a:buClrTx/>
              <a:buSzTx/>
              <a:buFontTx/>
              <a:buNone/>
              <a:tabLst/>
              <a:defRPr/>
            </a:pPr>
            <a:r>
              <a:rPr lang="en-US" dirty="0"/>
              <a:t>a. Arguing with your spouse in front</a:t>
            </a:r>
            <a:r>
              <a:rPr lang="en-US" baseline="0" dirty="0"/>
              <a:t> of your child produces a lack of confidence in your child for both parents</a:t>
            </a:r>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a:t>b. Reversed headship</a:t>
            </a:r>
            <a:endParaRPr lang="en-US" dirty="0"/>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a:p>
          <a:p>
            <a:pPr marL="0" marR="0" indent="0" algn="l" defTabSz="457200" rtl="0" eaLnBrk="1" fontAlgn="auto" latinLnBrk="0" hangingPunct="1">
              <a:lnSpc>
                <a:spcPct val="100000"/>
              </a:lnSpc>
              <a:spcBef>
                <a:spcPts val="0"/>
              </a:spcBef>
              <a:spcAft>
                <a:spcPts val="0"/>
              </a:spcAft>
              <a:buClrTx/>
              <a:buSzTx/>
              <a:buFontTx/>
              <a:buNone/>
              <a:tabLst/>
              <a:defRPr/>
            </a:pPr>
            <a:r>
              <a:rPr lang="en-US" dirty="0"/>
              <a:t>Pr. 29:15 </a:t>
            </a:r>
            <a:r>
              <a:rPr lang="en-US" i="1" dirty="0"/>
              <a:t>The rod and reproof give wisdom, But a child who gets his own way brings shame to his mother</a:t>
            </a:r>
            <a:r>
              <a:rPr lang="en-US" dirty="0"/>
              <a:t>.</a:t>
            </a:r>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a:p>
          <a:p>
            <a:pPr marL="0" marR="0" indent="0" algn="l" defTabSz="457200" rtl="0" eaLnBrk="1" fontAlgn="auto" latinLnBrk="0" hangingPunct="1">
              <a:lnSpc>
                <a:spcPct val="100000"/>
              </a:lnSpc>
              <a:spcBef>
                <a:spcPts val="0"/>
              </a:spcBef>
              <a:spcAft>
                <a:spcPts val="0"/>
              </a:spcAft>
              <a:buClrTx/>
              <a:buSzTx/>
              <a:buFontTx/>
              <a:buNone/>
              <a:tabLst/>
              <a:defRPr/>
            </a:pPr>
            <a:r>
              <a:rPr lang="en-US" dirty="0" err="1"/>
              <a:t>Ecc</a:t>
            </a:r>
            <a:r>
              <a:rPr lang="en-US" dirty="0"/>
              <a:t>. 8:11 </a:t>
            </a:r>
            <a:r>
              <a:rPr lang="en-US" i="1" dirty="0"/>
              <a:t>Because the sentence against an evil deed is not executed quickly, therefore the hearts of the sons of men among them are given fully to do evil</a:t>
            </a:r>
            <a:r>
              <a:rPr lang="en-US" dirty="0"/>
              <a:t>.</a:t>
            </a:r>
          </a:p>
          <a:p>
            <a:endParaRPr lang="en-US" dirty="0"/>
          </a:p>
        </p:txBody>
      </p:sp>
      <p:sp>
        <p:nvSpPr>
          <p:cNvPr id="4" name="Slide Number Placeholder 3"/>
          <p:cNvSpPr>
            <a:spLocks noGrp="1"/>
          </p:cNvSpPr>
          <p:nvPr>
            <p:ph type="sldNum" sz="quarter" idx="10"/>
          </p:nvPr>
        </p:nvSpPr>
        <p:spPr/>
        <p:txBody>
          <a:bodyPr/>
          <a:lstStyle/>
          <a:p>
            <a:fld id="{A136EB4A-4E6E-4DE0-9C77-18400E6BC467}" type="slidenum">
              <a:rPr lang="en-US" smtClean="0"/>
              <a:t>23</a:t>
            </a:fld>
            <a:endParaRPr lang="en-US"/>
          </a:p>
        </p:txBody>
      </p:sp>
    </p:spTree>
    <p:extLst>
      <p:ext uri="{BB962C8B-B14F-4D97-AF65-F5344CB8AC3E}">
        <p14:creationId xmlns:p14="http://schemas.microsoft.com/office/powerpoint/2010/main" val="346312489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indent="-228600" algn="l" defTabSz="457200" rtl="0" eaLnBrk="1" fontAlgn="auto" latinLnBrk="0" hangingPunct="1">
              <a:lnSpc>
                <a:spcPct val="100000"/>
              </a:lnSpc>
              <a:spcBef>
                <a:spcPts val="0"/>
              </a:spcBef>
              <a:spcAft>
                <a:spcPts val="0"/>
              </a:spcAft>
              <a:buClrTx/>
              <a:buSzTx/>
              <a:buFontTx/>
              <a:buAutoNum type="alphaLcPeriod"/>
              <a:tabLst/>
              <a:defRPr/>
            </a:pPr>
            <a:r>
              <a:rPr lang="en-US" dirty="0"/>
              <a:t>And b. – again, not being intentional</a:t>
            </a:r>
            <a:r>
              <a:rPr lang="en-US" baseline="0" dirty="0"/>
              <a:t> and emphasizing time with them</a:t>
            </a:r>
          </a:p>
          <a:p>
            <a:pPr marL="228600" marR="0" indent="-228600" algn="l" defTabSz="457200" rtl="0" eaLnBrk="1" fontAlgn="auto" latinLnBrk="0" hangingPunct="1">
              <a:lnSpc>
                <a:spcPct val="100000"/>
              </a:lnSpc>
              <a:spcBef>
                <a:spcPts val="0"/>
              </a:spcBef>
              <a:spcAft>
                <a:spcPts val="0"/>
              </a:spcAft>
              <a:buClrTx/>
              <a:buSzTx/>
              <a:buFontTx/>
              <a:buAutoNum type="alphaLcPeriod"/>
              <a:tabLst/>
              <a:defRPr/>
            </a:pPr>
            <a:endParaRPr lang="en-US" baseline="0" dirty="0"/>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a:t>c. Not valuing your children’s voice – can still do this and maintain respect and parental leadership. Often parents are guilty of this because they are fearful and don’t want to hear their children.</a:t>
            </a:r>
            <a:endParaRPr lang="en-US" dirty="0"/>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a:p>
          <a:p>
            <a:pPr marL="0" marR="0" indent="0" algn="l" defTabSz="457200" rtl="0" eaLnBrk="1" fontAlgn="auto" latinLnBrk="0" hangingPunct="1">
              <a:lnSpc>
                <a:spcPct val="100000"/>
              </a:lnSpc>
              <a:spcBef>
                <a:spcPts val="0"/>
              </a:spcBef>
              <a:spcAft>
                <a:spcPts val="0"/>
              </a:spcAft>
              <a:buClrTx/>
              <a:buSzTx/>
              <a:buFontTx/>
              <a:buNone/>
              <a:tabLst/>
              <a:defRPr/>
            </a:pPr>
            <a:r>
              <a:rPr lang="en-US" dirty="0"/>
              <a:t>Ro. 13:7 </a:t>
            </a:r>
            <a:r>
              <a:rPr lang="en-US" i="1" dirty="0"/>
              <a:t>Render to all what is due them: tax to whom tax is due; custom to whom custom; fear to whom fear; honor to whom honor</a:t>
            </a:r>
            <a:r>
              <a:rPr lang="en-US" dirty="0"/>
              <a:t>.</a:t>
            </a:r>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a:p>
          <a:p>
            <a:pPr marL="0" marR="0" indent="0" algn="l" defTabSz="457200" rtl="0" eaLnBrk="1" fontAlgn="auto" latinLnBrk="0" hangingPunct="1">
              <a:lnSpc>
                <a:spcPct val="100000"/>
              </a:lnSpc>
              <a:spcBef>
                <a:spcPts val="0"/>
              </a:spcBef>
              <a:spcAft>
                <a:spcPts val="0"/>
              </a:spcAft>
              <a:buClrTx/>
              <a:buSzTx/>
              <a:buFontTx/>
              <a:buNone/>
              <a:tabLst/>
              <a:defRPr/>
            </a:pPr>
            <a:r>
              <a:rPr lang="en-US" dirty="0"/>
              <a:t>Pr. 18:13,15,17 </a:t>
            </a:r>
            <a:r>
              <a:rPr lang="en-US" i="1" dirty="0"/>
              <a:t>He who gives an answer before he hears, It is folly and shame to him.</a:t>
            </a:r>
            <a:r>
              <a:rPr lang="en-US" i="1" baseline="0" dirty="0"/>
              <a:t> … </a:t>
            </a:r>
            <a:r>
              <a:rPr lang="en-US" i="1" dirty="0"/>
              <a:t>The mind of the prudent acquires knowledge, And the ear of the wise seeks knowledge. … The first to plead his case seems right, Until another comes and examines him</a:t>
            </a:r>
            <a:r>
              <a:rPr lang="en-US" dirty="0"/>
              <a:t>.</a:t>
            </a:r>
          </a:p>
        </p:txBody>
      </p:sp>
      <p:sp>
        <p:nvSpPr>
          <p:cNvPr id="4" name="Slide Number Placeholder 3"/>
          <p:cNvSpPr>
            <a:spLocks noGrp="1"/>
          </p:cNvSpPr>
          <p:nvPr>
            <p:ph type="sldNum" sz="quarter" idx="10"/>
          </p:nvPr>
        </p:nvSpPr>
        <p:spPr/>
        <p:txBody>
          <a:bodyPr/>
          <a:lstStyle/>
          <a:p>
            <a:fld id="{A136EB4A-4E6E-4DE0-9C77-18400E6BC467}" type="slidenum">
              <a:rPr lang="en-US" smtClean="0"/>
              <a:t>24</a:t>
            </a:fld>
            <a:endParaRPr lang="en-US"/>
          </a:p>
        </p:txBody>
      </p:sp>
    </p:spTree>
    <p:extLst>
      <p:ext uri="{BB962C8B-B14F-4D97-AF65-F5344CB8AC3E}">
        <p14:creationId xmlns:p14="http://schemas.microsoft.com/office/powerpoint/2010/main" val="242024118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a:t>Children learn what they see us doing and will often follow our lead, consciously and unconsciously!</a:t>
            </a:r>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a:p>
          <a:p>
            <a:pPr marL="0" marR="0" indent="0" algn="l" defTabSz="457200" rtl="0" eaLnBrk="1" fontAlgn="auto" latinLnBrk="0" hangingPunct="1">
              <a:lnSpc>
                <a:spcPct val="100000"/>
              </a:lnSpc>
              <a:spcBef>
                <a:spcPts val="0"/>
              </a:spcBef>
              <a:spcAft>
                <a:spcPts val="0"/>
              </a:spcAft>
              <a:buClrTx/>
              <a:buSzTx/>
              <a:buFontTx/>
              <a:buNone/>
              <a:tabLst/>
              <a:defRPr/>
            </a:pPr>
            <a:r>
              <a:rPr lang="en-US" dirty="0"/>
              <a:t>Mt. 5:23–24 “</a:t>
            </a:r>
            <a:r>
              <a:rPr lang="en-US" i="1" dirty="0"/>
              <a:t>Therefore if you are presenting your offering at the altar, and there remember that your brother has something against you, leave your offering there before the altar and go; first be reconciled to your brother, and then come and present your offering</a:t>
            </a:r>
            <a:r>
              <a:rPr lang="en-US" dirty="0"/>
              <a:t>.“</a:t>
            </a:r>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A136EB4A-4E6E-4DE0-9C77-18400E6BC467}" type="slidenum">
              <a:rPr lang="en-US" smtClean="0"/>
              <a:t>25</a:t>
            </a:fld>
            <a:endParaRPr lang="en-US"/>
          </a:p>
        </p:txBody>
      </p:sp>
    </p:spTree>
    <p:extLst>
      <p:ext uri="{BB962C8B-B14F-4D97-AF65-F5344CB8AC3E}">
        <p14:creationId xmlns:p14="http://schemas.microsoft.com/office/powerpoint/2010/main" val="357293370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a:t>Talk to</a:t>
            </a:r>
            <a:r>
              <a:rPr lang="en-US" baseline="0" dirty="0"/>
              <a:t> it….</a:t>
            </a:r>
            <a:endParaRPr lang="en-US" dirty="0"/>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a:p>
          <a:p>
            <a:pPr marL="0" marR="0" indent="0" algn="l" defTabSz="457200" rtl="0" eaLnBrk="1" fontAlgn="auto" latinLnBrk="0" hangingPunct="1">
              <a:lnSpc>
                <a:spcPct val="100000"/>
              </a:lnSpc>
              <a:spcBef>
                <a:spcPts val="0"/>
              </a:spcBef>
              <a:spcAft>
                <a:spcPts val="0"/>
              </a:spcAft>
              <a:buClrTx/>
              <a:buSzTx/>
              <a:buFontTx/>
              <a:buNone/>
              <a:tabLst/>
              <a:defRPr/>
            </a:pPr>
            <a:r>
              <a:rPr lang="en-US" dirty="0"/>
              <a:t>Job 17:1–2 “</a:t>
            </a:r>
            <a:r>
              <a:rPr lang="en-US" i="1" dirty="0"/>
              <a:t>My spirit is broken, my days are extinguished, The grave is ready for me. Surely mockers are with me, And my eye gazes on their provocation</a:t>
            </a:r>
            <a:r>
              <a:rPr lang="en-US" dirty="0"/>
              <a:t>.” </a:t>
            </a:r>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A136EB4A-4E6E-4DE0-9C77-18400E6BC467}" type="slidenum">
              <a:rPr lang="en-US" smtClean="0"/>
              <a:t>26</a:t>
            </a:fld>
            <a:endParaRPr lang="en-US"/>
          </a:p>
        </p:txBody>
      </p:sp>
    </p:spTree>
    <p:extLst>
      <p:ext uri="{BB962C8B-B14F-4D97-AF65-F5344CB8AC3E}">
        <p14:creationId xmlns:p14="http://schemas.microsoft.com/office/powerpoint/2010/main" val="279432844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a:t>Talk to it….</a:t>
            </a:r>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a:p>
          <a:p>
            <a:pPr marL="0" marR="0" indent="0" algn="l" defTabSz="457200" rtl="0" eaLnBrk="1" fontAlgn="auto" latinLnBrk="0" hangingPunct="1">
              <a:lnSpc>
                <a:spcPct val="100000"/>
              </a:lnSpc>
              <a:spcBef>
                <a:spcPts val="0"/>
              </a:spcBef>
              <a:spcAft>
                <a:spcPts val="0"/>
              </a:spcAft>
              <a:buClrTx/>
              <a:buSzTx/>
              <a:buFontTx/>
              <a:buNone/>
              <a:tabLst/>
              <a:defRPr/>
            </a:pPr>
            <a:r>
              <a:rPr lang="en-US" dirty="0"/>
              <a:t>Mt. 18:15 “</a:t>
            </a:r>
            <a:r>
              <a:rPr lang="en-US" i="1" dirty="0"/>
              <a:t>If</a:t>
            </a:r>
            <a:r>
              <a:rPr lang="en-US" dirty="0"/>
              <a:t> </a:t>
            </a:r>
            <a:r>
              <a:rPr lang="en-US" i="1" dirty="0"/>
              <a:t>your brother sins, go and show him his fault in private; if he listens to you, you have won your brother</a:t>
            </a:r>
            <a:r>
              <a:rPr lang="en-US" dirty="0"/>
              <a:t>.”</a:t>
            </a:r>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a:p>
          <a:p>
            <a:pPr marL="0" marR="0" indent="0" algn="l" defTabSz="457200" rtl="0" eaLnBrk="1" fontAlgn="auto" latinLnBrk="0" hangingPunct="1">
              <a:lnSpc>
                <a:spcPct val="100000"/>
              </a:lnSpc>
              <a:spcBef>
                <a:spcPts val="0"/>
              </a:spcBef>
              <a:spcAft>
                <a:spcPts val="0"/>
              </a:spcAft>
              <a:buClrTx/>
              <a:buSzTx/>
              <a:buFontTx/>
              <a:buNone/>
              <a:tabLst/>
              <a:defRPr/>
            </a:pPr>
            <a:r>
              <a:rPr lang="en-US" dirty="0"/>
              <a:t>Jas. 1:19–20 </a:t>
            </a:r>
            <a:r>
              <a:rPr lang="en-US" i="1" dirty="0"/>
              <a:t>This you know, my beloved brethren. But everyone must be quick to hear, slow to speak and slow to anger; for the anger of man does not achieve the righteousness of God</a:t>
            </a:r>
            <a:r>
              <a:rPr lang="en-US" dirty="0"/>
              <a:t>. </a:t>
            </a:r>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A136EB4A-4E6E-4DE0-9C77-18400E6BC467}" type="slidenum">
              <a:rPr lang="en-US" smtClean="0"/>
              <a:t>27</a:t>
            </a:fld>
            <a:endParaRPr lang="en-US"/>
          </a:p>
        </p:txBody>
      </p:sp>
    </p:spTree>
    <p:extLst>
      <p:ext uri="{BB962C8B-B14F-4D97-AF65-F5344CB8AC3E}">
        <p14:creationId xmlns:p14="http://schemas.microsoft.com/office/powerpoint/2010/main" val="275877066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a:t>Talk to it….</a:t>
            </a:r>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a:p>
          <a:p>
            <a:pPr marL="0" marR="0" indent="0" algn="l" defTabSz="457200" rtl="0" eaLnBrk="1" fontAlgn="auto" latinLnBrk="0" hangingPunct="1">
              <a:lnSpc>
                <a:spcPct val="100000"/>
              </a:lnSpc>
              <a:spcBef>
                <a:spcPts val="0"/>
              </a:spcBef>
              <a:spcAft>
                <a:spcPts val="0"/>
              </a:spcAft>
              <a:buClrTx/>
              <a:buSzTx/>
              <a:buFontTx/>
              <a:buNone/>
              <a:tabLst/>
              <a:defRPr/>
            </a:pPr>
            <a:r>
              <a:rPr lang="en-US" dirty="0"/>
              <a:t>b. Being legalistic is a rebellion-starter!</a:t>
            </a:r>
          </a:p>
          <a:p>
            <a:pPr marL="0" marR="0" indent="0" algn="l" defTabSz="457200" rtl="0" eaLnBrk="1" fontAlgn="auto" latinLnBrk="0" hangingPunct="1">
              <a:lnSpc>
                <a:spcPct val="100000"/>
              </a:lnSpc>
              <a:spcBef>
                <a:spcPts val="0"/>
              </a:spcBef>
              <a:spcAft>
                <a:spcPts val="0"/>
              </a:spcAft>
              <a:buClrTx/>
              <a:buSzTx/>
              <a:buFontTx/>
              <a:buNone/>
              <a:tabLst/>
              <a:defRPr/>
            </a:pPr>
            <a:r>
              <a:rPr lang="en-US" dirty="0"/>
              <a:t>c. “why bother,</a:t>
            </a:r>
            <a:r>
              <a:rPr lang="en-US" baseline="0" dirty="0"/>
              <a:t> I’ll be wrong either way…”</a:t>
            </a:r>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a:t>e. This was me …the automatic NO – that was me being afraid and trying to control.</a:t>
            </a:r>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a:t>f. Breeds contempt, not favor.</a:t>
            </a:r>
            <a:endParaRPr lang="en-US" dirty="0"/>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a:p>
          <a:p>
            <a:pPr marL="0" marR="0" indent="0" algn="l" defTabSz="457200" rtl="0" eaLnBrk="1" fontAlgn="auto" latinLnBrk="0" hangingPunct="1">
              <a:lnSpc>
                <a:spcPct val="100000"/>
              </a:lnSpc>
              <a:spcBef>
                <a:spcPts val="0"/>
              </a:spcBef>
              <a:spcAft>
                <a:spcPts val="0"/>
              </a:spcAft>
              <a:buClrTx/>
              <a:buSzTx/>
              <a:buFontTx/>
              <a:buNone/>
              <a:tabLst/>
              <a:defRPr/>
            </a:pPr>
            <a:r>
              <a:rPr lang="en-US" dirty="0"/>
              <a:t>Mt. 15:8–9 “ ‘</a:t>
            </a:r>
            <a:r>
              <a:rPr lang="en-US" i="1" dirty="0"/>
              <a:t>THIS PEOPLE HONORS ME WITH THEIR LIPS, BUT THEIR HEART IS FAR AWAY FROM ME. BUT IN VAIN DO THEY WORSHIP ME, TEACHING AS DOCTRINES THE PRECEPTS OF MEN</a:t>
            </a:r>
            <a:r>
              <a:rPr lang="en-US" dirty="0"/>
              <a:t>.’ ” </a:t>
            </a:r>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a:p>
          <a:p>
            <a:pPr marL="0" marR="0" indent="0" algn="l" defTabSz="457200" rtl="0" eaLnBrk="1" fontAlgn="auto" latinLnBrk="0" hangingPunct="1">
              <a:lnSpc>
                <a:spcPct val="100000"/>
              </a:lnSpc>
              <a:spcBef>
                <a:spcPts val="0"/>
              </a:spcBef>
              <a:spcAft>
                <a:spcPts val="0"/>
              </a:spcAft>
              <a:buClrTx/>
              <a:buSzTx/>
              <a:buFontTx/>
              <a:buNone/>
              <a:tabLst/>
              <a:defRPr/>
            </a:pPr>
            <a:r>
              <a:rPr lang="en-US" dirty="0"/>
              <a:t>Pr. 19:11 </a:t>
            </a:r>
            <a:r>
              <a:rPr lang="en-US" i="1" dirty="0"/>
              <a:t>A man’s discretion makes him slow to anger, And it is his glory to overlook a transgression</a:t>
            </a:r>
            <a:r>
              <a:rPr lang="en-US" dirty="0"/>
              <a:t>.</a:t>
            </a:r>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a:p>
          <a:p>
            <a:pPr marL="0" marR="0" indent="0" algn="l" defTabSz="457200" rtl="0" eaLnBrk="1" fontAlgn="auto" latinLnBrk="0" hangingPunct="1">
              <a:lnSpc>
                <a:spcPct val="100000"/>
              </a:lnSpc>
              <a:spcBef>
                <a:spcPts val="0"/>
              </a:spcBef>
              <a:spcAft>
                <a:spcPts val="0"/>
              </a:spcAft>
              <a:buClrTx/>
              <a:buSzTx/>
              <a:buFontTx/>
              <a:buNone/>
              <a:tabLst/>
              <a:defRPr/>
            </a:pPr>
            <a:r>
              <a:rPr lang="en-US" dirty="0"/>
              <a:t>2 Co. 10:12 </a:t>
            </a:r>
            <a:r>
              <a:rPr lang="en-US" i="1" dirty="0"/>
              <a:t>For we are not bold to class or compare ourselves with some of those who commend themselves; but when they measure themselves by themselves and compare themselves with themselves, they are without understanding</a:t>
            </a:r>
            <a:r>
              <a:rPr lang="en-US" dirty="0"/>
              <a:t>.</a:t>
            </a:r>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a:p>
          <a:p>
            <a:pPr marL="0" marR="0" indent="0" algn="l" defTabSz="457200" rtl="0" eaLnBrk="1" fontAlgn="auto" latinLnBrk="0" hangingPunct="1">
              <a:lnSpc>
                <a:spcPct val="100000"/>
              </a:lnSpc>
              <a:spcBef>
                <a:spcPts val="0"/>
              </a:spcBef>
              <a:spcAft>
                <a:spcPts val="0"/>
              </a:spcAft>
              <a:buClrTx/>
              <a:buSzTx/>
              <a:buFontTx/>
              <a:buNone/>
              <a:tabLst/>
              <a:defRPr/>
            </a:pPr>
            <a:r>
              <a:rPr lang="en-US" dirty="0"/>
              <a:t>Jas 3:17 </a:t>
            </a:r>
            <a:r>
              <a:rPr lang="en-US" i="1" dirty="0"/>
              <a:t>But the wisdom from above is … </a:t>
            </a:r>
            <a:r>
              <a:rPr lang="en-US" b="1" i="1" u="sng" dirty="0"/>
              <a:t>reasonable</a:t>
            </a:r>
            <a:r>
              <a:rPr lang="en-US" i="1" dirty="0"/>
              <a:t>, full of mercy …</a:t>
            </a:r>
            <a:endParaRPr lang="en-US" dirty="0"/>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a:p>
          <a:p>
            <a:pPr marL="0" marR="0" indent="0" algn="l" defTabSz="457200" rtl="0" eaLnBrk="1" fontAlgn="auto" latinLnBrk="0" hangingPunct="1">
              <a:lnSpc>
                <a:spcPct val="100000"/>
              </a:lnSpc>
              <a:spcBef>
                <a:spcPts val="0"/>
              </a:spcBef>
              <a:spcAft>
                <a:spcPts val="0"/>
              </a:spcAft>
              <a:buClrTx/>
              <a:buSzTx/>
              <a:buFontTx/>
              <a:buNone/>
              <a:tabLst/>
              <a:defRPr/>
            </a:pPr>
            <a:r>
              <a:rPr lang="en-US" dirty="0"/>
              <a:t>Pr. 29:15 </a:t>
            </a:r>
            <a:r>
              <a:rPr lang="en-US" i="1" dirty="0"/>
              <a:t>The rod and reproof give wisdom, But a child who gets his own way brings shame to his mother</a:t>
            </a:r>
            <a:r>
              <a:rPr lang="en-US" dirty="0"/>
              <a:t>.</a:t>
            </a:r>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a:p>
          <a:p>
            <a:pPr marL="0" marR="0" indent="0" algn="l" defTabSz="457200" rtl="0" eaLnBrk="1" fontAlgn="auto" latinLnBrk="0" hangingPunct="1">
              <a:lnSpc>
                <a:spcPct val="100000"/>
              </a:lnSpc>
              <a:spcBef>
                <a:spcPts val="0"/>
              </a:spcBef>
              <a:spcAft>
                <a:spcPts val="0"/>
              </a:spcAft>
              <a:buClrTx/>
              <a:buSzTx/>
              <a:buFontTx/>
              <a:buNone/>
              <a:tabLst/>
              <a:defRPr/>
            </a:pPr>
            <a:r>
              <a:rPr lang="en-US" dirty="0"/>
              <a:t>1 Co. 13:11 </a:t>
            </a:r>
            <a:r>
              <a:rPr lang="en-US" i="1" dirty="0"/>
              <a:t>When I was a child, I used to speak like a child, think like a child, reason like a child; when I became a man, I did away with childish things</a:t>
            </a:r>
            <a:r>
              <a:rPr lang="en-US" dirty="0"/>
              <a:t>.</a:t>
            </a:r>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A136EB4A-4E6E-4DE0-9C77-18400E6BC467}" type="slidenum">
              <a:rPr lang="en-US" smtClean="0"/>
              <a:t>28</a:t>
            </a:fld>
            <a:endParaRPr lang="en-US"/>
          </a:p>
        </p:txBody>
      </p:sp>
    </p:spTree>
    <p:extLst>
      <p:ext uri="{BB962C8B-B14F-4D97-AF65-F5344CB8AC3E}">
        <p14:creationId xmlns:p14="http://schemas.microsoft.com/office/powerpoint/2010/main" val="316903148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Bring them up – to raise them, to teach them, to demonstrate for them the loving way of the Lord.</a:t>
            </a:r>
          </a:p>
          <a:p>
            <a:r>
              <a:rPr lang="en-US" dirty="0"/>
              <a:t>Great quotes in highlighting this point:</a:t>
            </a:r>
          </a:p>
          <a:p>
            <a:endParaRPr lang="en-US" dirty="0"/>
          </a:p>
          <a:p>
            <a:r>
              <a:rPr lang="en-US" dirty="0"/>
              <a:t>John Calvin: “Let them be fondly cherished … deal gently with them.”</a:t>
            </a:r>
          </a:p>
          <a:p>
            <a:endParaRPr lang="en-US" dirty="0"/>
          </a:p>
          <a:p>
            <a:r>
              <a:rPr lang="en-US" dirty="0"/>
              <a:t>William Hendrickson: “Rear them tenderly”</a:t>
            </a:r>
          </a:p>
          <a:p>
            <a:endParaRPr lang="en-US" dirty="0"/>
          </a:p>
          <a:p>
            <a:r>
              <a:rPr lang="en-US" dirty="0"/>
              <a:t>J.C. Ryle: “Love should be the silver thread that runs through all your conduct.”</a:t>
            </a:r>
          </a:p>
          <a:p>
            <a:endParaRPr lang="en-US" dirty="0"/>
          </a:p>
        </p:txBody>
      </p:sp>
      <p:sp>
        <p:nvSpPr>
          <p:cNvPr id="4" name="Slide Number Placeholder 3"/>
          <p:cNvSpPr>
            <a:spLocks noGrp="1"/>
          </p:cNvSpPr>
          <p:nvPr>
            <p:ph type="sldNum" sz="quarter" idx="10"/>
          </p:nvPr>
        </p:nvSpPr>
        <p:spPr/>
        <p:txBody>
          <a:bodyPr/>
          <a:lstStyle/>
          <a:p>
            <a:fld id="{A136EB4A-4E6E-4DE0-9C77-18400E6BC467}" type="slidenum">
              <a:rPr lang="en-US" smtClean="0"/>
              <a:t>29</a:t>
            </a:fld>
            <a:endParaRPr lang="en-US"/>
          </a:p>
        </p:txBody>
      </p:sp>
    </p:spTree>
    <p:extLst>
      <p:ext uri="{BB962C8B-B14F-4D97-AF65-F5344CB8AC3E}">
        <p14:creationId xmlns:p14="http://schemas.microsoft.com/office/powerpoint/2010/main" val="9926767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We</a:t>
            </a:r>
            <a:r>
              <a:rPr lang="en-US" baseline="0" dirty="0"/>
              <a:t> need a clear cut goal in what we do as parents … and WE are to OWN this mission statement (not going to elevate school teachers or SS teachers to this role … they are, at best, our assistants).</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a:t>So, lets look first at some essential qualities/characteristics that parents must embrace.</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a:t>Have you ever thought of parenting as discipleship? Have you ever thought of our role as a parent as that of making disciples of your children? (Go through the verse and then insert “your children” where it reads “every man”.</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a:t>We want our children to be saved, to love the Lord, to be obedient and faithful to the Lord, and to walk by the Spirit in the Light.</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a:t>We need to teach them these things, but we also need to model these things and provide them an example.</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a:t>In Matthew 10:24, Jesus says it is enough for the disciple to be like his master. When Jesus gave the Great Commission, He said to make disciples and teach them and baptize them.</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a:t>This applies to our children, as a matter of fact it applies first to our children as of first importance and priority. </a:t>
            </a:r>
            <a:endParaRPr lang="en-US" dirty="0"/>
          </a:p>
        </p:txBody>
      </p:sp>
      <p:sp>
        <p:nvSpPr>
          <p:cNvPr id="4" name="Slide Number Placeholder 3"/>
          <p:cNvSpPr>
            <a:spLocks noGrp="1"/>
          </p:cNvSpPr>
          <p:nvPr>
            <p:ph type="sldNum" sz="quarter" idx="10"/>
          </p:nvPr>
        </p:nvSpPr>
        <p:spPr/>
        <p:txBody>
          <a:bodyPr/>
          <a:lstStyle/>
          <a:p>
            <a:fld id="{A136EB4A-4E6E-4DE0-9C77-18400E6BC467}" type="slidenum">
              <a:rPr lang="en-US" smtClean="0"/>
              <a:t>3</a:t>
            </a:fld>
            <a:endParaRPr lang="en-US"/>
          </a:p>
        </p:txBody>
      </p:sp>
    </p:spTree>
    <p:extLst>
      <p:ext uri="{BB962C8B-B14F-4D97-AF65-F5344CB8AC3E}">
        <p14:creationId xmlns:p14="http://schemas.microsoft.com/office/powerpoint/2010/main" val="197304457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use this passage in 1 Thessalonians to base discipleship in church.</a:t>
            </a:r>
          </a:p>
          <a:p>
            <a:r>
              <a:rPr lang="en-US" dirty="0"/>
              <a:t>If we tell our disciples we desire to teach them as a loving mother or father, we should be able to do the same as a matter of fact in our families – not as a metaphor, but in actual attitude and practice!</a:t>
            </a:r>
          </a:p>
        </p:txBody>
      </p:sp>
      <p:sp>
        <p:nvSpPr>
          <p:cNvPr id="4" name="Slide Number Placeholder 3"/>
          <p:cNvSpPr>
            <a:spLocks noGrp="1"/>
          </p:cNvSpPr>
          <p:nvPr>
            <p:ph type="sldNum" sz="quarter" idx="10"/>
          </p:nvPr>
        </p:nvSpPr>
        <p:spPr/>
        <p:txBody>
          <a:bodyPr/>
          <a:lstStyle/>
          <a:p>
            <a:fld id="{A136EB4A-4E6E-4DE0-9C77-18400E6BC467}" type="slidenum">
              <a:rPr lang="en-US" smtClean="0"/>
              <a:t>30</a:t>
            </a:fld>
            <a:endParaRPr lang="en-US"/>
          </a:p>
        </p:txBody>
      </p:sp>
    </p:spTree>
    <p:extLst>
      <p:ext uri="{BB962C8B-B14F-4D97-AF65-F5344CB8AC3E}">
        <p14:creationId xmlns:p14="http://schemas.microsoft.com/office/powerpoint/2010/main" val="191957533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Exhorting: </a:t>
            </a:r>
            <a:r>
              <a:rPr lang="en-US" dirty="0" err="1"/>
              <a:t>noutheteo</a:t>
            </a:r>
            <a:endParaRPr lang="en-US" dirty="0"/>
          </a:p>
          <a:p>
            <a:r>
              <a:rPr lang="en-US" dirty="0"/>
              <a:t>Encouraging: like their</a:t>
            </a:r>
            <a:r>
              <a:rPr lang="en-US" baseline="0" dirty="0"/>
              <a:t> #1 cheerleader</a:t>
            </a:r>
          </a:p>
          <a:p>
            <a:r>
              <a:rPr lang="en-US" baseline="0" dirty="0"/>
              <a:t>Imploring: urging; draw a line in the sand; strong sense of authority &amp; concern to set boundaries with consequences</a:t>
            </a:r>
          </a:p>
          <a:p>
            <a:r>
              <a:rPr lang="en-US" baseline="0" dirty="0"/>
              <a:t>Yellow text: Paul’s clear cut goal that gives direction</a:t>
            </a:r>
          </a:p>
        </p:txBody>
      </p:sp>
      <p:sp>
        <p:nvSpPr>
          <p:cNvPr id="4" name="Slide Number Placeholder 3"/>
          <p:cNvSpPr>
            <a:spLocks noGrp="1"/>
          </p:cNvSpPr>
          <p:nvPr>
            <p:ph type="sldNum" sz="quarter" idx="10"/>
          </p:nvPr>
        </p:nvSpPr>
        <p:spPr/>
        <p:txBody>
          <a:bodyPr/>
          <a:lstStyle/>
          <a:p>
            <a:fld id="{A136EB4A-4E6E-4DE0-9C77-18400E6BC467}" type="slidenum">
              <a:rPr lang="en-US" smtClean="0"/>
              <a:t>31</a:t>
            </a:fld>
            <a:endParaRPr lang="en-US"/>
          </a:p>
        </p:txBody>
      </p:sp>
    </p:spTree>
    <p:extLst>
      <p:ext uri="{BB962C8B-B14F-4D97-AF65-F5344CB8AC3E}">
        <p14:creationId xmlns:p14="http://schemas.microsoft.com/office/powerpoint/2010/main" val="47063487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393EC0-465E-8580-2EC8-3A8088228F9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4368F80-8D9D-1820-E04A-D9A3A61FD74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C7225D0-2269-7D7D-EFFD-E2A3D9C24377}"/>
              </a:ext>
            </a:extLst>
          </p:cNvPr>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a:extLst>
              <a:ext uri="{FF2B5EF4-FFF2-40B4-BE49-F238E27FC236}">
                <a16:creationId xmlns:a16="http://schemas.microsoft.com/office/drawing/2014/main" id="{DE278DD3-CB74-B601-794A-D72E2C645B3E}"/>
              </a:ext>
            </a:extLst>
          </p:cNvPr>
          <p:cNvSpPr>
            <a:spLocks noGrp="1"/>
          </p:cNvSpPr>
          <p:nvPr>
            <p:ph type="sldNum" sz="quarter" idx="10"/>
          </p:nvPr>
        </p:nvSpPr>
        <p:spPr/>
        <p:txBody>
          <a:bodyPr/>
          <a:lstStyle/>
          <a:p>
            <a:fld id="{A136EB4A-4E6E-4DE0-9C77-18400E6BC467}" type="slidenum">
              <a:rPr lang="en-US" smtClean="0"/>
              <a:t>32</a:t>
            </a:fld>
            <a:endParaRPr lang="en-US"/>
          </a:p>
        </p:txBody>
      </p:sp>
    </p:spTree>
    <p:extLst>
      <p:ext uri="{BB962C8B-B14F-4D97-AF65-F5344CB8AC3E}">
        <p14:creationId xmlns:p14="http://schemas.microsoft.com/office/powerpoint/2010/main" val="426102925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AB60BEA-D7FA-2B4F-A654-625576430BE8}" type="slidenum">
              <a:rPr lang="en-US" smtClean="0"/>
              <a:t>37</a:t>
            </a:fld>
            <a:endParaRPr lang="en-US"/>
          </a:p>
        </p:txBody>
      </p:sp>
    </p:spTree>
    <p:extLst>
      <p:ext uri="{BB962C8B-B14F-4D97-AF65-F5344CB8AC3E}">
        <p14:creationId xmlns:p14="http://schemas.microsoft.com/office/powerpoint/2010/main" val="200127449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90000"/>
              </a:lnSpc>
              <a:spcBef>
                <a:spcPts val="0"/>
              </a:spcBef>
              <a:spcAft>
                <a:spcPts val="0"/>
              </a:spcAft>
              <a:buClrTx/>
              <a:buSzTx/>
              <a:buFont typeface="+mj-lt"/>
              <a:buNone/>
              <a:tabLst/>
              <a:defRPr/>
            </a:pPr>
            <a:r>
              <a:rPr lang="en-US" dirty="0"/>
              <a:t>No assumptions</a:t>
            </a:r>
            <a:r>
              <a:rPr lang="en-US" baseline="0" dirty="0"/>
              <a:t> – take nothing for granted – this is spiritual warfare (even after a child is converted)</a:t>
            </a:r>
            <a:endParaRPr lang="en-US" dirty="0"/>
          </a:p>
          <a:p>
            <a:pPr marL="0" indent="0">
              <a:lnSpc>
                <a:spcPct val="90000"/>
              </a:lnSpc>
              <a:buFont typeface="+mj-lt"/>
              <a:buNone/>
            </a:pPr>
            <a:endParaRPr kumimoji="0" lang="en-US" sz="1200" b="0" i="0" u="none" strike="noStrike" kern="0" cap="none" spc="0" normalizeH="0" baseline="0" noProof="0" dirty="0">
              <a:ln>
                <a:noFill/>
              </a:ln>
              <a:solidFill>
                <a:srgbClr val="000000"/>
              </a:solidFill>
              <a:effectLst/>
              <a:uLnTx/>
              <a:uFillTx/>
              <a:latin typeface="Georgia"/>
              <a:ea typeface="+mn-ea"/>
              <a:cs typeface="+mn-cs"/>
            </a:endParaRPr>
          </a:p>
          <a:p>
            <a:pPr marL="228600" indent="-228600">
              <a:lnSpc>
                <a:spcPct val="90000"/>
              </a:lnSpc>
              <a:buFont typeface="+mj-lt"/>
              <a:buAutoNum type="arabicPeriod"/>
            </a:pPr>
            <a:r>
              <a:rPr kumimoji="0" lang="en-US" sz="1200" b="0" i="0" u="none" strike="noStrike" kern="0" cap="none" spc="0" normalizeH="0" baseline="0" noProof="0" dirty="0">
                <a:ln>
                  <a:noFill/>
                </a:ln>
                <a:solidFill>
                  <a:srgbClr val="000000"/>
                </a:solidFill>
                <a:effectLst/>
                <a:uLnTx/>
                <a:uFillTx/>
                <a:latin typeface="Georgia"/>
                <a:ea typeface="+mn-ea"/>
                <a:cs typeface="+mn-cs"/>
              </a:rPr>
              <a:t>Persevere</a:t>
            </a:r>
          </a:p>
          <a:p>
            <a:pPr marL="628650" lvl="1" indent="-171450">
              <a:lnSpc>
                <a:spcPct val="90000"/>
              </a:lnSpc>
              <a:buFont typeface="Arial" panose="020B0604020202020204" pitchFamily="34" charset="0"/>
              <a:buChar char="•"/>
            </a:pPr>
            <a:r>
              <a:rPr kumimoji="0" lang="en-US" sz="1200" b="0" i="0" u="none" strike="noStrike" kern="0" cap="none" spc="0" normalizeH="0" baseline="0" noProof="0" dirty="0">
                <a:ln>
                  <a:noFill/>
                </a:ln>
                <a:solidFill>
                  <a:srgbClr val="000000"/>
                </a:solidFill>
                <a:effectLst/>
                <a:uLnTx/>
                <a:uFillTx/>
                <a:latin typeface="Georgia"/>
                <a:ea typeface="+mn-ea"/>
                <a:cs typeface="+mn-cs"/>
              </a:rPr>
              <a:t>Be goal-oriented.</a:t>
            </a:r>
          </a:p>
          <a:p>
            <a:pPr marL="628650" lvl="1" indent="-171450">
              <a:lnSpc>
                <a:spcPct val="90000"/>
              </a:lnSpc>
              <a:buFont typeface="Arial" panose="020B0604020202020204" pitchFamily="34" charset="0"/>
              <a:buChar char="•"/>
            </a:pPr>
            <a:r>
              <a:rPr kumimoji="0" lang="en-US" sz="1200" b="0" i="0" u="none" strike="noStrike" kern="0" cap="none" spc="0" normalizeH="0" baseline="0" noProof="0" dirty="0">
                <a:ln>
                  <a:noFill/>
                </a:ln>
                <a:solidFill>
                  <a:srgbClr val="000000"/>
                </a:solidFill>
                <a:effectLst/>
                <a:uLnTx/>
                <a:uFillTx/>
                <a:latin typeface="Georgia"/>
                <a:ea typeface="+mn-ea"/>
                <a:cs typeface="+mn-cs"/>
              </a:rPr>
              <a:t>Measure “success” as “faithfulness”.</a:t>
            </a:r>
          </a:p>
          <a:p>
            <a:pPr marL="628650" lvl="1" indent="-171450">
              <a:lnSpc>
                <a:spcPct val="90000"/>
              </a:lnSpc>
              <a:buFont typeface="Arial" panose="020B0604020202020204" pitchFamily="34" charset="0"/>
              <a:buChar char="•"/>
            </a:pPr>
            <a:r>
              <a:rPr kumimoji="0" lang="en-US" sz="1200" b="0" i="0" u="none" strike="noStrike" kern="0" cap="none" spc="0" normalizeH="0" baseline="0" noProof="0" dirty="0">
                <a:ln>
                  <a:noFill/>
                </a:ln>
                <a:solidFill>
                  <a:srgbClr val="000000"/>
                </a:solidFill>
                <a:effectLst/>
                <a:uLnTx/>
                <a:uFillTx/>
                <a:latin typeface="Georgia"/>
                <a:ea typeface="+mn-ea"/>
                <a:cs typeface="+mn-cs"/>
              </a:rPr>
              <a:t>When your child tests you, God shows you how he/she needs help.</a:t>
            </a:r>
          </a:p>
          <a:p>
            <a:pPr marL="628650" lvl="1" indent="-171450">
              <a:lnSpc>
                <a:spcPct val="90000"/>
              </a:lnSpc>
              <a:buFont typeface="Arial" panose="020B0604020202020204" pitchFamily="34" charset="0"/>
              <a:buChar char="•"/>
            </a:pPr>
            <a:r>
              <a:rPr kumimoji="0" lang="en-US" sz="1200" b="0" i="0" u="none" strike="noStrike" kern="0" cap="none" spc="0" normalizeH="0" baseline="0" noProof="0" dirty="0">
                <a:ln>
                  <a:noFill/>
                </a:ln>
                <a:solidFill>
                  <a:srgbClr val="000000"/>
                </a:solidFill>
                <a:effectLst/>
                <a:uLnTx/>
                <a:uFillTx/>
                <a:latin typeface="Georgia"/>
                <a:ea typeface="+mn-ea"/>
                <a:cs typeface="+mn-cs"/>
              </a:rPr>
              <a:t>Look for “teachable moments” that come according to God’s schedule.</a:t>
            </a:r>
          </a:p>
          <a:p>
            <a:pPr marL="0" indent="0">
              <a:lnSpc>
                <a:spcPct val="90000"/>
              </a:lnSpc>
              <a:buFont typeface="Arial" panose="020B0604020202020204" pitchFamily="34" charset="0"/>
              <a:buNone/>
            </a:pPr>
            <a:endParaRPr kumimoji="0" lang="en-US" sz="1200" b="0" i="0" u="none" strike="noStrike" kern="0" cap="none" spc="0" normalizeH="0" baseline="0" noProof="0" dirty="0">
              <a:ln>
                <a:noFill/>
              </a:ln>
              <a:solidFill>
                <a:srgbClr val="000000"/>
              </a:solidFill>
              <a:effectLst/>
              <a:uLnTx/>
              <a:uFillTx/>
              <a:latin typeface="Georgia"/>
              <a:ea typeface="+mn-ea"/>
              <a:cs typeface="+mn-cs"/>
            </a:endParaRPr>
          </a:p>
          <a:p>
            <a:pPr marL="228600" indent="-228600">
              <a:lnSpc>
                <a:spcPct val="90000"/>
              </a:lnSpc>
              <a:buFont typeface="+mj-lt"/>
              <a:buAutoNum type="arabicPeriod" startAt="2"/>
            </a:pPr>
            <a:r>
              <a:rPr kumimoji="0" lang="en-US" sz="1200" b="0" i="0" u="none" strike="noStrike" kern="0" cap="none" spc="0" normalizeH="0" baseline="0" noProof="0" dirty="0">
                <a:ln>
                  <a:noFill/>
                </a:ln>
                <a:solidFill>
                  <a:srgbClr val="000000"/>
                </a:solidFill>
                <a:effectLst/>
                <a:uLnTx/>
                <a:uFillTx/>
                <a:latin typeface="Georgia"/>
                <a:ea typeface="+mn-ea"/>
                <a:cs typeface="+mn-cs"/>
              </a:rPr>
              <a:t>The parent’s “job” and goals are from God and are clearly spelled out in His Word.</a:t>
            </a:r>
          </a:p>
          <a:p>
            <a:pPr marL="628650" lvl="1" indent="-171450">
              <a:lnSpc>
                <a:spcPct val="90000"/>
              </a:lnSpc>
              <a:buFont typeface="Arial" panose="020B0604020202020204" pitchFamily="34" charset="0"/>
              <a:buChar char="•"/>
            </a:pPr>
            <a:r>
              <a:rPr kumimoji="0" lang="en-US" sz="1200" b="0" i="0" u="none" strike="noStrike" kern="0" cap="none" spc="0" normalizeH="0" baseline="0" noProof="0" dirty="0">
                <a:ln>
                  <a:noFill/>
                </a:ln>
                <a:solidFill>
                  <a:srgbClr val="000000"/>
                </a:solidFill>
                <a:effectLst/>
                <a:uLnTx/>
                <a:uFillTx/>
                <a:latin typeface="Georgia"/>
                <a:ea typeface="+mn-ea"/>
                <a:cs typeface="+mn-cs"/>
              </a:rPr>
              <a:t>Be focused. Be faithful. Be fervent.</a:t>
            </a:r>
          </a:p>
          <a:p>
            <a:pPr marL="628650" lvl="1" indent="-171450">
              <a:lnSpc>
                <a:spcPct val="90000"/>
              </a:lnSpc>
              <a:buFont typeface="Arial" panose="020B0604020202020204" pitchFamily="34" charset="0"/>
              <a:buChar char="•"/>
            </a:pPr>
            <a:r>
              <a:rPr kumimoji="0" lang="en-US" sz="1200" b="0" i="0" u="none" strike="noStrike" kern="0" cap="none" spc="0" normalizeH="0" baseline="0" noProof="0" dirty="0">
                <a:ln>
                  <a:noFill/>
                </a:ln>
                <a:solidFill>
                  <a:srgbClr val="000000"/>
                </a:solidFill>
                <a:effectLst/>
                <a:uLnTx/>
                <a:uFillTx/>
                <a:latin typeface="Georgia"/>
                <a:ea typeface="+mn-ea"/>
                <a:cs typeface="+mn-cs"/>
              </a:rPr>
              <a:t>Trust/depend upon God for everything.</a:t>
            </a:r>
          </a:p>
          <a:p>
            <a:pPr marL="0" indent="0">
              <a:lnSpc>
                <a:spcPct val="90000"/>
              </a:lnSpc>
              <a:buFont typeface="Arial" panose="020B0604020202020204" pitchFamily="34" charset="0"/>
              <a:buNone/>
            </a:pPr>
            <a:endParaRPr kumimoji="0" lang="en-US" sz="1200" b="0" i="0" u="none" strike="noStrike" kern="0" cap="none" spc="0" normalizeH="0" baseline="0" noProof="0" dirty="0">
              <a:ln>
                <a:noFill/>
              </a:ln>
              <a:solidFill>
                <a:srgbClr val="000000"/>
              </a:solidFill>
              <a:effectLst/>
              <a:uLnTx/>
              <a:uFillTx/>
              <a:latin typeface="Georgia"/>
              <a:ea typeface="+mn-ea"/>
              <a:cs typeface="+mn-cs"/>
            </a:endParaRPr>
          </a:p>
          <a:p>
            <a:pPr marL="0" indent="0">
              <a:lnSpc>
                <a:spcPct val="90000"/>
              </a:lnSpc>
              <a:buFont typeface="Arial" panose="020B0604020202020204" pitchFamily="34" charset="0"/>
              <a:buNone/>
            </a:pPr>
            <a:endParaRPr kumimoji="0" lang="en-US" sz="1200" b="0" i="0" u="none" strike="noStrike" kern="0" cap="none" spc="0" normalizeH="0" baseline="0" noProof="0" dirty="0">
              <a:ln>
                <a:noFill/>
              </a:ln>
              <a:solidFill>
                <a:srgbClr val="000000"/>
              </a:solidFill>
              <a:effectLst/>
              <a:uLnTx/>
              <a:uFillTx/>
              <a:latin typeface="Georgia"/>
              <a:ea typeface="+mn-ea"/>
              <a:cs typeface="+mn-cs"/>
            </a:endParaRPr>
          </a:p>
        </p:txBody>
      </p:sp>
      <p:sp>
        <p:nvSpPr>
          <p:cNvPr id="4" name="Slide Number Placeholder 3"/>
          <p:cNvSpPr>
            <a:spLocks noGrp="1"/>
          </p:cNvSpPr>
          <p:nvPr>
            <p:ph type="sldNum" sz="quarter" idx="10"/>
          </p:nvPr>
        </p:nvSpPr>
        <p:spPr/>
        <p:txBody>
          <a:bodyPr/>
          <a:lstStyle/>
          <a:p>
            <a:fld id="{CAB60BEA-D7FA-2B4F-A654-625576430BE8}" type="slidenum">
              <a:rPr lang="en-US" smtClean="0"/>
              <a:t>38</a:t>
            </a:fld>
            <a:endParaRPr lang="en-US"/>
          </a:p>
        </p:txBody>
      </p:sp>
    </p:spTree>
    <p:extLst>
      <p:ext uri="{BB962C8B-B14F-4D97-AF65-F5344CB8AC3E}">
        <p14:creationId xmlns:p14="http://schemas.microsoft.com/office/powerpoint/2010/main" val="15986780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srgbClr val="000000"/>
                </a:solidFill>
                <a:effectLst/>
                <a:uLnTx/>
                <a:uFillTx/>
                <a:latin typeface="Georgia"/>
                <a:ea typeface="+mn-ea"/>
                <a:cs typeface="+mn-cs"/>
              </a:rPr>
              <a:t>It is </a:t>
            </a:r>
            <a:r>
              <a:rPr kumimoji="0" lang="en-US" sz="1200" b="0" i="1" u="sng" strike="noStrike" kern="0" cap="none" spc="0" normalizeH="0" baseline="0" noProof="0" dirty="0">
                <a:ln>
                  <a:noFill/>
                </a:ln>
                <a:solidFill>
                  <a:srgbClr val="000000"/>
                </a:solidFill>
                <a:effectLst/>
                <a:uLnTx/>
                <a:uFillTx/>
                <a:latin typeface="Georgia"/>
                <a:ea typeface="+mn-ea"/>
                <a:cs typeface="+mn-cs"/>
              </a:rPr>
              <a:t>impossible</a:t>
            </a:r>
            <a:r>
              <a:rPr kumimoji="0" lang="en-US" sz="1200" b="0" i="0" u="none" strike="noStrike" kern="0" cap="none" spc="0" normalizeH="0" baseline="0" noProof="0" dirty="0">
                <a:ln>
                  <a:noFill/>
                </a:ln>
                <a:solidFill>
                  <a:srgbClr val="000000"/>
                </a:solidFill>
                <a:effectLst/>
                <a:uLnTx/>
                <a:uFillTx/>
                <a:latin typeface="Georgia"/>
                <a:ea typeface="+mn-ea"/>
                <a:cs typeface="+mn-cs"/>
              </a:rPr>
              <a:t> to parent biblically without God’s salvation &amp; grace.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srgbClr val="000000"/>
                </a:solidFill>
                <a:effectLst/>
                <a:uLnTx/>
                <a:uFillTx/>
                <a:latin typeface="Georgia"/>
                <a:ea typeface="+mn-ea"/>
                <a:cs typeface="+mn-cs"/>
              </a:rPr>
              <a:t>Obviously, the parent must first know the love and grace of the Lord before he or she can extend and share it with their child. An unsaved, blind man cannot raise up a child in the discipline and instruction of the Lord.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srgbClr val="000000"/>
                </a:solidFill>
                <a:effectLst/>
                <a:uLnTx/>
                <a:uFillTx/>
                <a:latin typeface="Georgia"/>
                <a:ea typeface="+mn-ea"/>
                <a:cs typeface="+mn-cs"/>
              </a:rPr>
              <a:t>We need God’s grace and mercy and we need to be able to dispense the same to others, especially our children.</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srgbClr val="000000"/>
                </a:solidFill>
                <a:effectLst/>
                <a:uLnTx/>
                <a:uFillTx/>
                <a:latin typeface="Georgia"/>
                <a:ea typeface="+mn-ea"/>
                <a:cs typeface="+mn-cs"/>
              </a:rPr>
              <a:t>If salvation is absent in the parent you are counseling, this is the first place you’ll start – evangelism and </a:t>
            </a:r>
            <a:r>
              <a:rPr kumimoji="0" lang="en-US" sz="1200" b="0" i="0" u="none" strike="noStrike" kern="0" cap="none" spc="0" normalizeH="0" baseline="0" noProof="0" dirty="0" err="1">
                <a:ln>
                  <a:noFill/>
                </a:ln>
                <a:solidFill>
                  <a:srgbClr val="000000"/>
                </a:solidFill>
                <a:effectLst/>
                <a:uLnTx/>
                <a:uFillTx/>
                <a:latin typeface="Georgia"/>
                <a:ea typeface="+mn-ea"/>
                <a:cs typeface="+mn-cs"/>
              </a:rPr>
              <a:t>discipling</a:t>
            </a:r>
            <a:r>
              <a:rPr kumimoji="0" lang="en-US" sz="1200" b="0" i="0" u="none" strike="noStrike" kern="0" cap="none" spc="0" normalizeH="0" baseline="0" noProof="0" dirty="0">
                <a:ln>
                  <a:noFill/>
                </a:ln>
                <a:solidFill>
                  <a:srgbClr val="000000"/>
                </a:solidFill>
                <a:effectLst/>
                <a:uLnTx/>
                <a:uFillTx/>
                <a:latin typeface="Georgia"/>
                <a:ea typeface="+mn-ea"/>
                <a:cs typeface="+mn-cs"/>
              </a:rPr>
              <a:t> the parent!</a:t>
            </a:r>
          </a:p>
        </p:txBody>
      </p:sp>
      <p:sp>
        <p:nvSpPr>
          <p:cNvPr id="4" name="Slide Number Placeholder 3"/>
          <p:cNvSpPr>
            <a:spLocks noGrp="1"/>
          </p:cNvSpPr>
          <p:nvPr>
            <p:ph type="sldNum" sz="quarter" idx="10"/>
          </p:nvPr>
        </p:nvSpPr>
        <p:spPr/>
        <p:txBody>
          <a:bodyPr/>
          <a:lstStyle/>
          <a:p>
            <a:fld id="{CAB60BEA-D7FA-2B4F-A654-625576430BE8}" type="slidenum">
              <a:rPr lang="en-US" smtClean="0"/>
              <a:t>4</a:t>
            </a:fld>
            <a:endParaRPr lang="en-US"/>
          </a:p>
        </p:txBody>
      </p:sp>
    </p:spTree>
    <p:extLst>
      <p:ext uri="{BB962C8B-B14F-4D97-AF65-F5344CB8AC3E}">
        <p14:creationId xmlns:p14="http://schemas.microsoft.com/office/powerpoint/2010/main" val="18225803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srgbClr val="000000"/>
                </a:solidFill>
                <a:effectLst/>
                <a:uLnTx/>
                <a:uFillTx/>
                <a:latin typeface="Georgia"/>
                <a:ea typeface="+mn-ea"/>
                <a:cs typeface="+mn-cs"/>
              </a:rPr>
              <a:t>It is </a:t>
            </a:r>
            <a:r>
              <a:rPr kumimoji="0" lang="en-US" sz="1200" b="0" i="1" u="none" strike="noStrike" kern="0" cap="none" spc="0" normalizeH="0" baseline="0" noProof="0" dirty="0">
                <a:ln>
                  <a:noFill/>
                </a:ln>
                <a:solidFill>
                  <a:srgbClr val="000000"/>
                </a:solidFill>
                <a:effectLst/>
                <a:uLnTx/>
                <a:uFillTx/>
                <a:latin typeface="Georgia"/>
                <a:ea typeface="+mn-ea"/>
                <a:cs typeface="+mn-cs"/>
              </a:rPr>
              <a:t>impossible</a:t>
            </a:r>
            <a:r>
              <a:rPr kumimoji="0" lang="en-US" sz="1200" b="0" i="0" u="none" strike="noStrike" kern="0" cap="none" spc="0" normalizeH="0" baseline="0" noProof="0" dirty="0">
                <a:ln>
                  <a:noFill/>
                </a:ln>
                <a:solidFill>
                  <a:srgbClr val="000000"/>
                </a:solidFill>
                <a:effectLst/>
                <a:uLnTx/>
                <a:uFillTx/>
                <a:latin typeface="Georgia"/>
                <a:ea typeface="+mn-ea"/>
                <a:cs typeface="+mn-cs"/>
              </a:rPr>
              <a:t> to please God in your parenting without a </a:t>
            </a:r>
            <a:r>
              <a:rPr kumimoji="0" lang="en-US" sz="1200" b="0" i="0" strike="noStrike" kern="0" cap="none" spc="0" normalizeH="0" baseline="0" noProof="0" dirty="0">
                <a:ln>
                  <a:noFill/>
                </a:ln>
                <a:solidFill>
                  <a:srgbClr val="000000"/>
                </a:solidFill>
                <a:effectLst/>
                <a:uLnTx/>
                <a:uFillTx/>
                <a:latin typeface="Georgia"/>
                <a:ea typeface="+mn-ea"/>
                <a:cs typeface="+mn-cs"/>
              </a:rPr>
              <a:t>biblical</a:t>
            </a:r>
            <a:r>
              <a:rPr kumimoji="0" lang="en-US" sz="1200" b="0" i="0" u="none" strike="noStrike" kern="0" cap="none" spc="0" normalizeH="0" baseline="0" noProof="0" dirty="0">
                <a:ln>
                  <a:noFill/>
                </a:ln>
                <a:solidFill>
                  <a:srgbClr val="000000"/>
                </a:solidFill>
                <a:effectLst/>
                <a:uLnTx/>
                <a:uFillTx/>
                <a:latin typeface="Georgia"/>
                <a:ea typeface="+mn-ea"/>
                <a:cs typeface="+mn-cs"/>
              </a:rPr>
              <a:t> approach.</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srgbClr val="000000"/>
                </a:solidFill>
                <a:effectLst/>
                <a:uLnTx/>
                <a:uFillTx/>
                <a:latin typeface="Georgia"/>
                <a:ea typeface="+mn-ea"/>
                <a:cs typeface="+mn-cs"/>
              </a:rPr>
              <a:t>It is absolutely essential to base parenting, decision-making, home-life on God’s sufficient and complete Word as the only source of truth. There are myriads upon myriads of parenting books, videos, SME’s, and seminars on parenting out there.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srgbClr val="000000"/>
                </a:solidFill>
                <a:effectLst/>
                <a:uLnTx/>
                <a:uFillTx/>
                <a:latin typeface="Georgia"/>
                <a:ea typeface="+mn-ea"/>
                <a:cs typeface="+mn-cs"/>
              </a:rPr>
              <a:t>But, our passage here from 2 Timothy tells us that ALL Scripture is profitable for what we need in raising children.</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srgbClr val="000000"/>
                </a:solidFill>
                <a:effectLst/>
                <a:uLnTx/>
                <a:uFillTx/>
                <a:latin typeface="Georgia"/>
                <a:ea typeface="+mn-ea"/>
                <a:cs typeface="+mn-cs"/>
              </a:rPr>
              <a:t>Christian parents must know God’s Word. There are good, sound, biblically-based authors and books out there that are helpful. But even those do not replace the Bible as the primary source.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a:ln>
                  <a:noFill/>
                </a:ln>
                <a:solidFill>
                  <a:srgbClr val="000000"/>
                </a:solidFill>
                <a:effectLst/>
                <a:uLnTx/>
                <a:uFillTx/>
                <a:latin typeface="Georgia"/>
                <a:ea typeface="+mn-ea"/>
                <a:cs typeface="+mn-cs"/>
              </a:rPr>
              <a:t>Part of your counseling may include, probably will include, teaching the parents the Bible and how to apply Scripture in parenting.</a:t>
            </a:r>
          </a:p>
          <a:p>
            <a:endParaRPr lang="en-US" dirty="0"/>
          </a:p>
        </p:txBody>
      </p:sp>
      <p:sp>
        <p:nvSpPr>
          <p:cNvPr id="4" name="Slide Number Placeholder 3"/>
          <p:cNvSpPr>
            <a:spLocks noGrp="1"/>
          </p:cNvSpPr>
          <p:nvPr>
            <p:ph type="sldNum" sz="quarter" idx="10"/>
          </p:nvPr>
        </p:nvSpPr>
        <p:spPr/>
        <p:txBody>
          <a:bodyPr/>
          <a:lstStyle/>
          <a:p>
            <a:fld id="{CAB60BEA-D7FA-2B4F-A654-625576430BE8}" type="slidenum">
              <a:rPr lang="en-US" smtClean="0"/>
              <a:t>5</a:t>
            </a:fld>
            <a:endParaRPr lang="en-US"/>
          </a:p>
        </p:txBody>
      </p:sp>
    </p:spTree>
    <p:extLst>
      <p:ext uri="{BB962C8B-B14F-4D97-AF65-F5344CB8AC3E}">
        <p14:creationId xmlns:p14="http://schemas.microsoft.com/office/powerpoint/2010/main" val="34476614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So, we have our foundation set, now we need to look at the necessary attitude of the parents.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a:t>Any teacher knows that children are a barometer for what’s going on at home - so we must</a:t>
            </a:r>
            <a:r>
              <a:rPr lang="en-US" baseline="0" dirty="0"/>
              <a:t> counsel parents to look towards themselves.</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a:t>How parents raise their children and how children respond as a result always starts with the parents’ attitude and motivation.</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a:t>Failings and lack of appropriate response usually reflects on the parents’ attitude.</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a:t>So before we address the speck in our kid’s eye, lets examine our own eye.</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a:t>The first quality of the right attitude is humility. Philippians 2 is also a good passage as we remember and consider another before and above ourselves.</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a:t>The parents have made mistakes too. When teaching or reproving remember that.</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a:t>Be careful here in that a parent may wrongly decide not to confront and correct sin because they remember their own wrong ways and don’t feel right correcting their children – that’s really unloving and selfish.</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A136EB4A-4E6E-4DE0-9C77-18400E6BC467}" type="slidenum">
              <a:rPr lang="en-US" smtClean="0"/>
              <a:t>6</a:t>
            </a:fld>
            <a:endParaRPr lang="en-US"/>
          </a:p>
        </p:txBody>
      </p:sp>
    </p:spTree>
    <p:extLst>
      <p:ext uri="{BB962C8B-B14F-4D97-AF65-F5344CB8AC3E}">
        <p14:creationId xmlns:p14="http://schemas.microsoft.com/office/powerpoint/2010/main" val="6965697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Psalms and Proverbs tell us many times that children are a gift from the</a:t>
            </a:r>
            <a:r>
              <a:rPr lang="en-US" baseline="0" dirty="0"/>
              <a:t> Lord and we are blessed to have them.</a:t>
            </a: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aseline="0" dirty="0"/>
              <a:t>We give thanks to God for blessing us with our children and we must remember it even in the difficult times.</a:t>
            </a:r>
            <a:endParaRPr lang="en-US" dirty="0"/>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How you view children is a</a:t>
            </a:r>
            <a:r>
              <a:rPr lang="en-US" baseline="0" dirty="0"/>
              <a:t> reflection of how you view God</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a:t>He created them in His image &amp; declares that they are a blessing (not a nuisance)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a:t>Where God is rightly known, children are loved, protected, cherished, trained, and nourished in the Gospel</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200" b="1" i="0" u="none" strike="noStrike" kern="0" cap="none" spc="0" normalizeH="0" baseline="0" noProof="0" dirty="0">
              <a:ln>
                <a:noFill/>
              </a:ln>
              <a:solidFill>
                <a:srgbClr val="000000"/>
              </a:solidFill>
              <a:effectLst/>
              <a:uLnTx/>
              <a:uFillTx/>
              <a:latin typeface="Georgia"/>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US" sz="1200" b="1" i="0" u="none" strike="noStrike" kern="0" cap="none" spc="0" normalizeH="0" baseline="0" noProof="0" dirty="0">
              <a:ln>
                <a:noFill/>
              </a:ln>
              <a:solidFill>
                <a:srgbClr val="000000"/>
              </a:solidFill>
              <a:effectLst/>
              <a:uLnTx/>
              <a:uFillTx/>
              <a:latin typeface="Georgia"/>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dirty="0"/>
          </a:p>
        </p:txBody>
      </p:sp>
      <p:sp>
        <p:nvSpPr>
          <p:cNvPr id="4" name="Slide Number Placeholder 3"/>
          <p:cNvSpPr>
            <a:spLocks noGrp="1"/>
          </p:cNvSpPr>
          <p:nvPr>
            <p:ph type="sldNum" sz="quarter" idx="10"/>
          </p:nvPr>
        </p:nvSpPr>
        <p:spPr/>
        <p:txBody>
          <a:bodyPr/>
          <a:lstStyle/>
          <a:p>
            <a:fld id="{A136EB4A-4E6E-4DE0-9C77-18400E6BC467}" type="slidenum">
              <a:rPr lang="en-US" smtClean="0"/>
              <a:t>7</a:t>
            </a:fld>
            <a:endParaRPr lang="en-US"/>
          </a:p>
        </p:txBody>
      </p:sp>
    </p:spTree>
    <p:extLst>
      <p:ext uri="{BB962C8B-B14F-4D97-AF65-F5344CB8AC3E}">
        <p14:creationId xmlns:p14="http://schemas.microsoft.com/office/powerpoint/2010/main" val="18951252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Parents must seek to grow in knowledge, wisdom and discernment in parenting.</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a:t>Where should they start? The Bible, of course.</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a:t>James 3 says that the wisdom from above is spiritual and profitable, while that from below is earthy and useless.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a:t>After the Bible, we can learn from other parents, biblically-sound teachers and authors.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a:t>Parents are always learning, or should be, from the time their children are infants, thru college, even into adulthood.</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a:t>When your children are infants, you’re learning to parent your children</a:t>
            </a:r>
            <a:r>
              <a:rPr lang="en-US" baseline="0" dirty="0"/>
              <a:t> as infants and toddlers, you aren’t learning how to parent them while they’re in college. You’ll learn that as you go.</a:t>
            </a:r>
            <a:endParaRPr lang="en-US" dirty="0"/>
          </a:p>
        </p:txBody>
      </p:sp>
      <p:sp>
        <p:nvSpPr>
          <p:cNvPr id="4" name="Slide Number Placeholder 3"/>
          <p:cNvSpPr>
            <a:spLocks noGrp="1"/>
          </p:cNvSpPr>
          <p:nvPr>
            <p:ph type="sldNum" sz="quarter" idx="10"/>
          </p:nvPr>
        </p:nvSpPr>
        <p:spPr/>
        <p:txBody>
          <a:bodyPr/>
          <a:lstStyle/>
          <a:p>
            <a:fld id="{A136EB4A-4E6E-4DE0-9C77-18400E6BC467}" type="slidenum">
              <a:rPr lang="en-US" smtClean="0"/>
              <a:t>8</a:t>
            </a:fld>
            <a:endParaRPr lang="en-US"/>
          </a:p>
        </p:txBody>
      </p:sp>
    </p:spTree>
    <p:extLst>
      <p:ext uri="{BB962C8B-B14F-4D97-AF65-F5344CB8AC3E}">
        <p14:creationId xmlns:p14="http://schemas.microsoft.com/office/powerpoint/2010/main" val="41239793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solidFill>
                  <a:srgbClr val="FFFFFF"/>
                </a:solidFill>
                <a:latin typeface="Tahoma" pitchFamily="34" charset="0"/>
              </a:rPr>
              <a:t>Success in parenting is ultimately not measured by how a child responds, but how faithful the parent is to biblical parenting principles. That is a fundamental principle of biblical counseling as well.</a:t>
            </a:r>
            <a:endParaRPr lang="en-US" dirty="0"/>
          </a:p>
          <a:p>
            <a:pPr marL="0" indent="0">
              <a:buFont typeface="Arial" panose="020B0604020202020204" pitchFamily="34" charset="0"/>
              <a:buNone/>
            </a:pPr>
            <a:endParaRPr lang="en-US" dirty="0">
              <a:solidFill>
                <a:srgbClr val="FFFFFF"/>
              </a:solidFill>
              <a:latin typeface="Tahoma" pitchFamily="34" charset="0"/>
            </a:endParaRPr>
          </a:p>
          <a:p>
            <a:pPr marL="171450" indent="-171450">
              <a:buFont typeface="Arial" panose="020B0604020202020204" pitchFamily="34" charset="0"/>
              <a:buChar char="•"/>
            </a:pPr>
            <a:r>
              <a:rPr lang="en-US" dirty="0">
                <a:solidFill>
                  <a:srgbClr val="FFFFFF"/>
                </a:solidFill>
                <a:latin typeface="Tahoma" pitchFamily="34" charset="0"/>
              </a:rPr>
              <a:t>Your trials and your child’s trials</a:t>
            </a:r>
          </a:p>
          <a:p>
            <a:pPr marL="171450" indent="-171450">
              <a:buFont typeface="Arial" panose="020B0604020202020204" pitchFamily="34" charset="0"/>
              <a:buChar char="•"/>
            </a:pPr>
            <a:r>
              <a:rPr lang="en-US" dirty="0">
                <a:solidFill>
                  <a:srgbClr val="FFFFFF"/>
                </a:solidFill>
                <a:latin typeface="Tahoma" pitchFamily="34" charset="0"/>
              </a:rPr>
              <a:t>Ro. 8:28-29</a:t>
            </a:r>
            <a:r>
              <a:rPr lang="en-US" baseline="0" dirty="0">
                <a:solidFill>
                  <a:srgbClr val="FFFFFF"/>
                </a:solidFill>
                <a:latin typeface="Tahoma" pitchFamily="34" charset="0"/>
              </a:rPr>
              <a:t> applies here</a:t>
            </a:r>
          </a:p>
          <a:p>
            <a:pPr marL="0" indent="0">
              <a:buFont typeface="Arial" panose="020B0604020202020204" pitchFamily="34" charset="0"/>
              <a:buNone/>
            </a:pPr>
            <a:endParaRPr lang="en-US" baseline="0" dirty="0">
              <a:solidFill>
                <a:srgbClr val="FFFFFF"/>
              </a:solidFill>
              <a:latin typeface="Tahoma" pitchFamily="34" charset="0"/>
            </a:endParaRPr>
          </a:p>
          <a:p>
            <a:pPr marL="0" indent="0">
              <a:buFont typeface="Arial" panose="020B0604020202020204" pitchFamily="34" charset="0"/>
              <a:buNone/>
            </a:pPr>
            <a:r>
              <a:rPr lang="en-US" baseline="0" dirty="0">
                <a:solidFill>
                  <a:srgbClr val="FFFFFF"/>
                </a:solidFill>
                <a:latin typeface="Tahoma" pitchFamily="34" charset="0"/>
              </a:rPr>
              <a:t>Like a lot of things in this life, it is a marathon, not a 100 meter dash.</a:t>
            </a:r>
          </a:p>
          <a:p>
            <a:pPr marL="0" indent="0">
              <a:buFont typeface="Arial" panose="020B0604020202020204" pitchFamily="34" charset="0"/>
              <a:buNone/>
            </a:pPr>
            <a:r>
              <a:rPr lang="en-US" baseline="0" dirty="0">
                <a:solidFill>
                  <a:srgbClr val="FFFFFF"/>
                </a:solidFill>
                <a:latin typeface="Tahoma" pitchFamily="34" charset="0"/>
              </a:rPr>
              <a:t>Pray for endurance, strength, and increasing faith to help you get thru the trials, but also as you endure, you should be learning thru them and growing wiser. </a:t>
            </a:r>
            <a:endParaRPr lang="en-US" dirty="0">
              <a:solidFill>
                <a:srgbClr val="FFFFFF"/>
              </a:solidFill>
              <a:latin typeface="Tahoma" pitchFamily="34" charset="0"/>
            </a:endParaRPr>
          </a:p>
          <a:p>
            <a:endParaRPr lang="en-US" dirty="0">
              <a:solidFill>
                <a:srgbClr val="FFFFFF"/>
              </a:solidFill>
              <a:latin typeface="Tahoma" pitchFamily="34" charset="0"/>
            </a:endParaRPr>
          </a:p>
        </p:txBody>
      </p:sp>
      <p:sp>
        <p:nvSpPr>
          <p:cNvPr id="4" name="Slide Number Placeholder 3"/>
          <p:cNvSpPr>
            <a:spLocks noGrp="1"/>
          </p:cNvSpPr>
          <p:nvPr>
            <p:ph type="sldNum" sz="quarter" idx="10"/>
          </p:nvPr>
        </p:nvSpPr>
        <p:spPr/>
        <p:txBody>
          <a:bodyPr/>
          <a:lstStyle/>
          <a:p>
            <a:fld id="{A136EB4A-4E6E-4DE0-9C77-18400E6BC467}" type="slidenum">
              <a:rPr lang="en-US" smtClean="0"/>
              <a:t>9</a:t>
            </a:fld>
            <a:endParaRPr lang="en-US"/>
          </a:p>
        </p:txBody>
      </p:sp>
    </p:spTree>
    <p:extLst>
      <p:ext uri="{BB962C8B-B14F-4D97-AF65-F5344CB8AC3E}">
        <p14:creationId xmlns:p14="http://schemas.microsoft.com/office/powerpoint/2010/main" val="298443254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1"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9" name="Title 8"/>
          <p:cNvSpPr>
            <a:spLocks noGrp="1"/>
          </p:cNvSpPr>
          <p:nvPr>
            <p:ph type="ctrTitle"/>
          </p:nvPr>
        </p:nvSpPr>
        <p:spPr>
          <a:xfrm>
            <a:off x="685800" y="1752602"/>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6" indent="0" algn="r">
              <a:buNone/>
              <a:defRPr>
                <a:solidFill>
                  <a:schemeClr val="tx2"/>
                </a:solidFill>
              </a:defRPr>
            </a:lvl1pPr>
            <a:lvl2pPr marL="457189" indent="0" algn="ctr">
              <a:buNone/>
            </a:lvl2pPr>
            <a:lvl3pPr marL="914377" indent="0" algn="ctr">
              <a:buNone/>
            </a:lvl3pPr>
            <a:lvl4pPr marL="1371566" indent="0" algn="ctr">
              <a:buNone/>
            </a:lvl4pPr>
            <a:lvl5pPr marL="1828754" indent="0" algn="ctr">
              <a:buNone/>
            </a:lvl5pPr>
            <a:lvl6pPr marL="2285943" indent="0" algn="ctr">
              <a:buNone/>
            </a:lvl6pPr>
            <a:lvl7pPr marL="2743131" indent="0" algn="ctr">
              <a:buNone/>
            </a:lvl7pPr>
            <a:lvl8pPr marL="3200320" indent="0" algn="ctr">
              <a:buNone/>
            </a:lvl8pPr>
            <a:lvl9pPr marL="3657509" indent="0" algn="ctr">
              <a:buNone/>
            </a:lvl9pPr>
            <a:extLst/>
          </a:lstStyle>
          <a:p>
            <a:r>
              <a:rPr kumimoji="0" lang="en-US"/>
              <a:t>Click to edit Master subtitle style</a:t>
            </a:r>
          </a:p>
        </p:txBody>
      </p:sp>
      <p:grpSp>
        <p:nvGrpSpPr>
          <p:cNvPr id="2" name="Group 1"/>
          <p:cNvGrpSpPr/>
          <p:nvPr/>
        </p:nvGrpSpPr>
        <p:grpSpPr>
          <a:xfrm>
            <a:off x="-3765" y="4953001"/>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sz="1800"/>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r>
              <a:rPr lang="en-US"/>
              <a:t>Name, Copyright Information</a:t>
            </a:r>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r>
              <a:rPr lang="en-US"/>
              <a:t>Name, Copyright Information</a:t>
            </a:r>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2AA957AF-53C0-420B-9C2D-77DB1416566C}" type="slidenum">
              <a:rPr kumimoji="0" lang="en-US" smtClean="0"/>
              <a:pPr/>
              <a:t>‹#›</a:t>
            </a:fld>
            <a:endParaRPr kumimoji="0" lang="en-US"/>
          </a:p>
        </p:txBody>
      </p:sp>
    </p:spTree>
    <p:extLst>
      <p:ext uri="{BB962C8B-B14F-4D97-AF65-F5344CB8AC3E}">
        <p14:creationId xmlns:p14="http://schemas.microsoft.com/office/powerpoint/2010/main" val="30780062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30"/>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r>
              <a:rPr lang="en-US"/>
              <a:t>Name, Copyright Information</a:t>
            </a:r>
          </a:p>
        </p:txBody>
      </p:sp>
      <p:sp>
        <p:nvSpPr>
          <p:cNvPr id="5" name="Footer Placeholder 4"/>
          <p:cNvSpPr>
            <a:spLocks noGrp="1"/>
          </p:cNvSpPr>
          <p:nvPr>
            <p:ph type="ftr" sz="quarter" idx="11"/>
          </p:nvPr>
        </p:nvSpPr>
        <p:spPr/>
        <p:txBody>
          <a:bodyPr/>
          <a:lstStyle/>
          <a:p>
            <a:r>
              <a:rPr lang="en-US"/>
              <a:t>Name, Copyright Information</a:t>
            </a:r>
          </a:p>
        </p:txBody>
      </p:sp>
      <p:sp>
        <p:nvSpPr>
          <p:cNvPr id="6" name="Slide Number Placeholder 5"/>
          <p:cNvSpPr>
            <a:spLocks noGrp="1"/>
          </p:cNvSpPr>
          <p:nvPr>
            <p:ph type="sldNum" sz="quarter" idx="12"/>
          </p:nvPr>
        </p:nvSpPr>
        <p:spPr/>
        <p:txBody>
          <a:bodyPr/>
          <a:lstStyle/>
          <a:p>
            <a:fld id="{81DF819C-353F-A348-9CD5-312D288A3529}" type="slidenum">
              <a:rPr lang="en-US" smtClean="0"/>
              <a:pPr/>
              <a:t>‹#›</a:t>
            </a:fld>
            <a:endParaRPr lang="en-US"/>
          </a:p>
        </p:txBody>
      </p:sp>
    </p:spTree>
    <p:extLst>
      <p:ext uri="{BB962C8B-B14F-4D97-AF65-F5344CB8AC3E}">
        <p14:creationId xmlns:p14="http://schemas.microsoft.com/office/powerpoint/2010/main" val="997136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4" y="274641"/>
            <a:ext cx="1777471"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r>
              <a:rPr lang="en-US"/>
              <a:t>Name, Copyright Information</a:t>
            </a:r>
          </a:p>
        </p:txBody>
      </p:sp>
      <p:sp>
        <p:nvSpPr>
          <p:cNvPr id="5" name="Footer Placeholder 4"/>
          <p:cNvSpPr>
            <a:spLocks noGrp="1"/>
          </p:cNvSpPr>
          <p:nvPr>
            <p:ph type="ftr" sz="quarter" idx="11"/>
          </p:nvPr>
        </p:nvSpPr>
        <p:spPr/>
        <p:txBody>
          <a:bodyPr/>
          <a:lstStyle/>
          <a:p>
            <a:r>
              <a:rPr lang="en-US"/>
              <a:t>Name, Copyright Information</a:t>
            </a:r>
          </a:p>
        </p:txBody>
      </p:sp>
      <p:sp>
        <p:nvSpPr>
          <p:cNvPr id="6" name="Slide Number Placeholder 5"/>
          <p:cNvSpPr>
            <a:spLocks noGrp="1"/>
          </p:cNvSpPr>
          <p:nvPr>
            <p:ph type="sldNum" sz="quarter" idx="12"/>
          </p:nvPr>
        </p:nvSpPr>
        <p:spPr/>
        <p:txBody>
          <a:bodyPr/>
          <a:lstStyle/>
          <a:p>
            <a:fld id="{81DF819C-353F-A348-9CD5-312D288A3529}" type="slidenum">
              <a:rPr lang="en-US" smtClean="0"/>
              <a:pPr/>
              <a:t>‹#›</a:t>
            </a:fld>
            <a:endParaRPr lang="en-US"/>
          </a:p>
        </p:txBody>
      </p:sp>
    </p:spTree>
    <p:extLst>
      <p:ext uri="{BB962C8B-B14F-4D97-AF65-F5344CB8AC3E}">
        <p14:creationId xmlns:p14="http://schemas.microsoft.com/office/powerpoint/2010/main" val="37933394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r>
              <a:rPr lang="en-US"/>
              <a:t>Name, Copyright Information</a:t>
            </a:r>
          </a:p>
        </p:txBody>
      </p:sp>
      <p:sp>
        <p:nvSpPr>
          <p:cNvPr id="5" name="Footer Placeholder 4"/>
          <p:cNvSpPr>
            <a:spLocks noGrp="1"/>
          </p:cNvSpPr>
          <p:nvPr>
            <p:ph type="ftr" sz="quarter" idx="11"/>
          </p:nvPr>
        </p:nvSpPr>
        <p:spPr/>
        <p:txBody>
          <a:bodyPr/>
          <a:lstStyle/>
          <a:p>
            <a:r>
              <a:rPr lang="en-US"/>
              <a:t>Name, Copyright Information</a:t>
            </a:r>
          </a:p>
        </p:txBody>
      </p:sp>
      <p:sp>
        <p:nvSpPr>
          <p:cNvPr id="6" name="Slide Number Placeholder 5"/>
          <p:cNvSpPr>
            <a:spLocks noGrp="1"/>
          </p:cNvSpPr>
          <p:nvPr>
            <p:ph type="sldNum" sz="quarter" idx="12"/>
          </p:nvPr>
        </p:nvSpPr>
        <p:spPr/>
        <p:txBody>
          <a:bodyPr/>
          <a:lstStyle/>
          <a:p>
            <a:fld id="{81DF819C-353F-A348-9CD5-312D288A3529}" type="slidenum">
              <a:rPr lang="en-US" smtClean="0"/>
              <a:pPr/>
              <a:t>‹#›</a:t>
            </a:fld>
            <a:endParaRPr lang="en-US"/>
          </a:p>
        </p:txBody>
      </p:sp>
      <p:sp>
        <p:nvSpPr>
          <p:cNvPr id="7" name="Title 6"/>
          <p:cNvSpPr>
            <a:spLocks noGrp="1"/>
          </p:cNvSpPr>
          <p:nvPr>
            <p:ph type="title"/>
          </p:nvPr>
        </p:nvSpPr>
        <p:spPr/>
        <p:txBody>
          <a:bodyPr rtlCol="0"/>
          <a:lstStyle/>
          <a:p>
            <a:r>
              <a:rPr kumimoji="0" lang="en-US"/>
              <a:t>Click to edit Master title style</a:t>
            </a:r>
          </a:p>
        </p:txBody>
      </p:sp>
    </p:spTree>
    <p:extLst>
      <p:ext uri="{BB962C8B-B14F-4D97-AF65-F5344CB8AC3E}">
        <p14:creationId xmlns:p14="http://schemas.microsoft.com/office/powerpoint/2010/main" val="30198803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r>
              <a:rPr lang="en-US"/>
              <a:t>Name, Copyright Information</a:t>
            </a:r>
          </a:p>
        </p:txBody>
      </p:sp>
      <p:sp>
        <p:nvSpPr>
          <p:cNvPr id="5" name="Footer Placeholder 4"/>
          <p:cNvSpPr>
            <a:spLocks noGrp="1"/>
          </p:cNvSpPr>
          <p:nvPr>
            <p:ph type="ftr" sz="quarter" idx="11"/>
          </p:nvPr>
        </p:nvSpPr>
        <p:spPr/>
        <p:txBody>
          <a:bodyPr/>
          <a:lstStyle/>
          <a:p>
            <a:r>
              <a:rPr lang="en-US"/>
              <a:t>Name, Copyright Information</a:t>
            </a:r>
          </a:p>
        </p:txBody>
      </p:sp>
      <p:sp>
        <p:nvSpPr>
          <p:cNvPr id="6" name="Slide Number Placeholder 5"/>
          <p:cNvSpPr>
            <a:spLocks noGrp="1"/>
          </p:cNvSpPr>
          <p:nvPr>
            <p:ph type="sldNum" sz="quarter" idx="12"/>
          </p:nvPr>
        </p:nvSpPr>
        <p:spPr/>
        <p:txBody>
          <a:bodyPr/>
          <a:lstStyle/>
          <a:p>
            <a:fld id="{81DF819C-353F-A348-9CD5-312D288A3529}"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sz="1800"/>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sz="1800"/>
          </a:p>
        </p:txBody>
      </p:sp>
    </p:spTree>
    <p:extLst>
      <p:ext uri="{BB962C8B-B14F-4D97-AF65-F5344CB8AC3E}">
        <p14:creationId xmlns:p14="http://schemas.microsoft.com/office/powerpoint/2010/main" val="347448933"/>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9"/>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9"/>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r>
              <a:rPr lang="en-US"/>
              <a:t>Name, Copyright Information</a:t>
            </a:r>
          </a:p>
        </p:txBody>
      </p:sp>
      <p:sp>
        <p:nvSpPr>
          <p:cNvPr id="6" name="Footer Placeholder 5"/>
          <p:cNvSpPr>
            <a:spLocks noGrp="1"/>
          </p:cNvSpPr>
          <p:nvPr>
            <p:ph type="ftr" sz="quarter" idx="11"/>
          </p:nvPr>
        </p:nvSpPr>
        <p:spPr/>
        <p:txBody>
          <a:bodyPr/>
          <a:lstStyle/>
          <a:p>
            <a:r>
              <a:rPr lang="en-US"/>
              <a:t>Name, Copyright Information</a:t>
            </a:r>
          </a:p>
        </p:txBody>
      </p:sp>
      <p:sp>
        <p:nvSpPr>
          <p:cNvPr id="7" name="Slide Number Placeholder 6"/>
          <p:cNvSpPr>
            <a:spLocks noGrp="1"/>
          </p:cNvSpPr>
          <p:nvPr>
            <p:ph type="sldNum" sz="quarter" idx="12"/>
          </p:nvPr>
        </p:nvSpPr>
        <p:spPr/>
        <p:txBody>
          <a:bodyPr/>
          <a:lstStyle/>
          <a:p>
            <a:fld id="{81DF819C-353F-A348-9CD5-312D288A3529}" type="slidenum">
              <a:rPr lang="en-US" smtClean="0"/>
              <a:pPr/>
              <a:t>‹#›</a:t>
            </a:fld>
            <a:endParaRPr lang="en-US"/>
          </a:p>
        </p:txBody>
      </p:sp>
      <p:sp>
        <p:nvSpPr>
          <p:cNvPr id="8" name="Title 7"/>
          <p:cNvSpPr>
            <a:spLocks noGrp="1"/>
          </p:cNvSpPr>
          <p:nvPr>
            <p:ph type="title"/>
          </p:nvPr>
        </p:nvSpPr>
        <p:spPr/>
        <p:txBody>
          <a:bodyPr rtlCol="0"/>
          <a:lstStyle/>
          <a:p>
            <a:r>
              <a:rPr kumimoji="0" lang="en-US"/>
              <a:t>Click to edit Master title style</a:t>
            </a:r>
          </a:p>
        </p:txBody>
      </p:sp>
    </p:spTree>
    <p:extLst>
      <p:ext uri="{BB962C8B-B14F-4D97-AF65-F5344CB8AC3E}">
        <p14:creationId xmlns:p14="http://schemas.microsoft.com/office/powerpoint/2010/main" val="1349682511"/>
      </p:ext>
    </p:extLst>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1"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7"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1" y="1444295"/>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6" y="1444295"/>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r>
              <a:rPr lang="en-US" dirty="0"/>
              <a:t>Name, Copyright Information</a:t>
            </a:r>
          </a:p>
        </p:txBody>
      </p:sp>
      <p:sp>
        <p:nvSpPr>
          <p:cNvPr id="8" name="Footer Placeholder 7"/>
          <p:cNvSpPr>
            <a:spLocks noGrp="1"/>
          </p:cNvSpPr>
          <p:nvPr>
            <p:ph type="ftr" sz="quarter" idx="11"/>
          </p:nvPr>
        </p:nvSpPr>
        <p:spPr/>
        <p:txBody>
          <a:bodyPr/>
          <a:lstStyle/>
          <a:p>
            <a:r>
              <a:rPr lang="en-US"/>
              <a:t>Name, Copyright Information</a:t>
            </a:r>
          </a:p>
        </p:txBody>
      </p:sp>
      <p:sp>
        <p:nvSpPr>
          <p:cNvPr id="9" name="Slide Number Placeholder 8"/>
          <p:cNvSpPr>
            <a:spLocks noGrp="1"/>
          </p:cNvSpPr>
          <p:nvPr>
            <p:ph type="sldNum" sz="quarter" idx="12"/>
          </p:nvPr>
        </p:nvSpPr>
        <p:spPr/>
        <p:txBody>
          <a:bodyPr/>
          <a:lstStyle/>
          <a:p>
            <a:fld id="{81DF819C-353F-A348-9CD5-312D288A3529}" type="slidenum">
              <a:rPr lang="en-US" smtClean="0"/>
              <a:pPr/>
              <a:t>‹#›</a:t>
            </a:fld>
            <a:endParaRPr lang="en-US"/>
          </a:p>
        </p:txBody>
      </p:sp>
    </p:spTree>
    <p:extLst>
      <p:ext uri="{BB962C8B-B14F-4D97-AF65-F5344CB8AC3E}">
        <p14:creationId xmlns:p14="http://schemas.microsoft.com/office/powerpoint/2010/main" val="902294362"/>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r>
              <a:rPr lang="en-US"/>
              <a:t>Name, Copyright Information</a:t>
            </a:r>
          </a:p>
        </p:txBody>
      </p:sp>
      <p:sp>
        <p:nvSpPr>
          <p:cNvPr id="4" name="Footer Placeholder 3"/>
          <p:cNvSpPr>
            <a:spLocks noGrp="1"/>
          </p:cNvSpPr>
          <p:nvPr>
            <p:ph type="ftr" sz="quarter" idx="11"/>
          </p:nvPr>
        </p:nvSpPr>
        <p:spPr/>
        <p:txBody>
          <a:bodyPr/>
          <a:lstStyle/>
          <a:p>
            <a:r>
              <a:rPr lang="en-US"/>
              <a:t>Name, Copyright Information</a:t>
            </a:r>
          </a:p>
        </p:txBody>
      </p:sp>
      <p:sp>
        <p:nvSpPr>
          <p:cNvPr id="5" name="Slide Number Placeholder 4"/>
          <p:cNvSpPr>
            <a:spLocks noGrp="1"/>
          </p:cNvSpPr>
          <p:nvPr>
            <p:ph type="sldNum" sz="quarter" idx="12"/>
          </p:nvPr>
        </p:nvSpPr>
        <p:spPr/>
        <p:txBody>
          <a:bodyPr/>
          <a:lstStyle/>
          <a:p>
            <a:fld id="{81DF819C-353F-A348-9CD5-312D288A3529}" type="slidenum">
              <a:rPr lang="en-US" smtClean="0"/>
              <a:pPr/>
              <a:t>‹#›</a:t>
            </a:fld>
            <a:endParaRPr lang="en-US"/>
          </a:p>
        </p:txBody>
      </p:sp>
      <p:sp>
        <p:nvSpPr>
          <p:cNvPr id="6" name="Title 5"/>
          <p:cNvSpPr>
            <a:spLocks noGrp="1"/>
          </p:cNvSpPr>
          <p:nvPr>
            <p:ph type="title"/>
          </p:nvPr>
        </p:nvSpPr>
        <p:spPr/>
        <p:txBody>
          <a:bodyPr rtlCol="0"/>
          <a:lstStyle/>
          <a:p>
            <a:r>
              <a:rPr kumimoji="0" lang="en-US"/>
              <a:t>Click to edit Master title style</a:t>
            </a:r>
          </a:p>
        </p:txBody>
      </p:sp>
    </p:spTree>
    <p:extLst>
      <p:ext uri="{BB962C8B-B14F-4D97-AF65-F5344CB8AC3E}">
        <p14:creationId xmlns:p14="http://schemas.microsoft.com/office/powerpoint/2010/main" val="3053666363"/>
      </p:ext>
    </p:extLst>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Name, Copyright Information</a:t>
            </a:r>
          </a:p>
        </p:txBody>
      </p:sp>
      <p:sp>
        <p:nvSpPr>
          <p:cNvPr id="3" name="Footer Placeholder 2"/>
          <p:cNvSpPr>
            <a:spLocks noGrp="1"/>
          </p:cNvSpPr>
          <p:nvPr>
            <p:ph type="ftr" sz="quarter" idx="11"/>
          </p:nvPr>
        </p:nvSpPr>
        <p:spPr/>
        <p:txBody>
          <a:bodyPr/>
          <a:lstStyle/>
          <a:p>
            <a:r>
              <a:rPr lang="en-US"/>
              <a:t>Name, Copyright Information</a:t>
            </a:r>
          </a:p>
        </p:txBody>
      </p:sp>
      <p:sp>
        <p:nvSpPr>
          <p:cNvPr id="4" name="Slide Number Placeholder 3"/>
          <p:cNvSpPr>
            <a:spLocks noGrp="1"/>
          </p:cNvSpPr>
          <p:nvPr>
            <p:ph type="sldNum" sz="quarter" idx="12"/>
          </p:nvPr>
        </p:nvSpPr>
        <p:spPr/>
        <p:txBody>
          <a:bodyPr/>
          <a:lstStyle/>
          <a:p>
            <a:fld id="{81DF819C-353F-A348-9CD5-312D288A3529}" type="slidenum">
              <a:rPr lang="en-US" smtClean="0"/>
              <a:pPr/>
              <a:t>‹#›</a:t>
            </a:fld>
            <a:endParaRPr lang="en-US"/>
          </a:p>
        </p:txBody>
      </p:sp>
      <p:pic>
        <p:nvPicPr>
          <p:cNvPr id="5" name="Picture 4" descr="C:\Users\kevin.c.lee\Desktop\untitled.png">
            <a:extLst>
              <a:ext uri="{FF2B5EF4-FFF2-40B4-BE49-F238E27FC236}">
                <a16:creationId xmlns:a16="http://schemas.microsoft.com/office/drawing/2014/main" id="{A68B9F67-8150-4C4E-9C95-B2D857600552}"/>
              </a:ext>
            </a:extLst>
          </p:cNvPr>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33783" y="25273"/>
            <a:ext cx="2009775" cy="685800"/>
          </a:xfrm>
          <a:prstGeom prst="rect">
            <a:avLst/>
          </a:prstGeom>
          <a:noFill/>
          <a:ln>
            <a:noFill/>
          </a:ln>
        </p:spPr>
      </p:pic>
      <p:pic>
        <p:nvPicPr>
          <p:cNvPr id="7" name="Picture 6" descr="A logo with white tree and leaves on a blue background&#10;&#10;AI-generated content may be incorrect.">
            <a:extLst>
              <a:ext uri="{FF2B5EF4-FFF2-40B4-BE49-F238E27FC236}">
                <a16:creationId xmlns:a16="http://schemas.microsoft.com/office/drawing/2014/main" id="{F2450013-962D-6B87-ECF7-23754F275547}"/>
              </a:ext>
            </a:extLst>
          </p:cNvPr>
          <p:cNvPicPr>
            <a:picLocks noChangeAspect="1"/>
          </p:cNvPicPr>
          <p:nvPr userDrawn="1"/>
        </p:nvPicPr>
        <p:blipFill>
          <a:blip r:embed="rId3"/>
          <a:stretch>
            <a:fillRect/>
          </a:stretch>
        </p:blipFill>
        <p:spPr>
          <a:xfrm>
            <a:off x="7687152" y="25273"/>
            <a:ext cx="1452416" cy="1267563"/>
          </a:xfrm>
          <a:prstGeom prst="rect">
            <a:avLst/>
          </a:prstGeom>
        </p:spPr>
      </p:pic>
    </p:spTree>
    <p:extLst>
      <p:ext uri="{BB962C8B-B14F-4D97-AF65-F5344CB8AC3E}">
        <p14:creationId xmlns:p14="http://schemas.microsoft.com/office/powerpoint/2010/main" val="18184034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r>
              <a:rPr lang="en-US"/>
              <a:t>Name, Copyright Information</a:t>
            </a:r>
          </a:p>
        </p:txBody>
      </p:sp>
      <p:sp>
        <p:nvSpPr>
          <p:cNvPr id="6" name="Footer Placeholder 5"/>
          <p:cNvSpPr>
            <a:spLocks noGrp="1"/>
          </p:cNvSpPr>
          <p:nvPr>
            <p:ph type="ftr" sz="quarter" idx="11"/>
          </p:nvPr>
        </p:nvSpPr>
        <p:spPr/>
        <p:txBody>
          <a:bodyPr/>
          <a:lstStyle/>
          <a:p>
            <a:r>
              <a:rPr lang="en-US"/>
              <a:t>Name, Copyright Information</a:t>
            </a:r>
          </a:p>
        </p:txBody>
      </p:sp>
      <p:sp>
        <p:nvSpPr>
          <p:cNvPr id="7" name="Slide Number Placeholder 6"/>
          <p:cNvSpPr>
            <a:spLocks noGrp="1"/>
          </p:cNvSpPr>
          <p:nvPr>
            <p:ph type="sldNum" sz="quarter" idx="12"/>
          </p:nvPr>
        </p:nvSpPr>
        <p:spPr/>
        <p:txBody>
          <a:bodyPr/>
          <a:lstStyle/>
          <a:p>
            <a:fld id="{81DF819C-353F-A348-9CD5-312D288A3529}" type="slidenum">
              <a:rPr lang="en-US" smtClean="0"/>
              <a:pPr/>
              <a:t>‹#›</a:t>
            </a:fld>
            <a:endParaRPr lang="en-US"/>
          </a:p>
        </p:txBody>
      </p:sp>
    </p:spTree>
    <p:extLst>
      <p:ext uri="{BB962C8B-B14F-4D97-AF65-F5344CB8AC3E}">
        <p14:creationId xmlns:p14="http://schemas.microsoft.com/office/powerpoint/2010/main" val="3908255105"/>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3"/>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r>
              <a:rPr lang="en-US"/>
              <a:t>Name, Copyright Information</a:t>
            </a:r>
          </a:p>
        </p:txBody>
      </p:sp>
      <p:sp>
        <p:nvSpPr>
          <p:cNvPr id="6" name="Footer Placeholder 5"/>
          <p:cNvSpPr>
            <a:spLocks noGrp="1"/>
          </p:cNvSpPr>
          <p:nvPr>
            <p:ph type="ftr" sz="quarter" idx="11"/>
          </p:nvPr>
        </p:nvSpPr>
        <p:spPr>
          <a:xfrm>
            <a:off x="4380073" y="6407945"/>
            <a:ext cx="2350681" cy="365125"/>
          </a:xfrm>
        </p:spPr>
        <p:txBody>
          <a:bodyPr/>
          <a:lstStyle>
            <a:lvl1pPr>
              <a:defRPr>
                <a:solidFill>
                  <a:schemeClr val="tx1"/>
                </a:solidFill>
              </a:defRPr>
            </a:lvl1pPr>
            <a:extLst/>
          </a:lstStyle>
          <a:p>
            <a:r>
              <a:rPr lang="en-US"/>
              <a:t>Name, Copyright Information</a:t>
            </a:r>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81DF819C-353F-A348-9CD5-312D288A3529}" type="slidenum">
              <a:rPr lang="en-US" smtClean="0"/>
              <a:pPr/>
              <a:t>‹#›</a:t>
            </a:fld>
            <a:endParaRPr lang="en-US"/>
          </a:p>
        </p:txBody>
      </p:sp>
      <p:sp>
        <p:nvSpPr>
          <p:cNvPr id="2" name="Title 1"/>
          <p:cNvSpPr>
            <a:spLocks noGrp="1"/>
          </p:cNvSpPr>
          <p:nvPr>
            <p:ph type="title"/>
          </p:nvPr>
        </p:nvSpPr>
        <p:spPr>
          <a:xfrm>
            <a:off x="228600" y="4865123"/>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499273" y="5944937"/>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0" name="Right Triangle 9"/>
          <p:cNvSpPr>
            <a:spLocks/>
          </p:cNvSpPr>
          <p:nvPr/>
        </p:nvSpPr>
        <p:spPr bwMode="auto">
          <a:xfrm>
            <a:off x="-6043" y="5791254"/>
            <a:ext cx="3402315"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sz="1800"/>
          </a:p>
        </p:txBody>
      </p:sp>
      <p:cxnSp>
        <p:nvCxnSpPr>
          <p:cNvPr id="11" name="Straight Connector 10"/>
          <p:cNvCxnSpPr/>
          <p:nvPr/>
        </p:nvCxnSpPr>
        <p:spPr>
          <a:xfrm>
            <a:off x="-9237" y="5787739"/>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sz="1800"/>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sz="1800"/>
          </a:p>
        </p:txBody>
      </p:sp>
    </p:spTree>
    <p:extLst>
      <p:ext uri="{BB962C8B-B14F-4D97-AF65-F5344CB8AC3E}">
        <p14:creationId xmlns:p14="http://schemas.microsoft.com/office/powerpoint/2010/main" val="3104975230"/>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7"/>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4" name="Right Triangle 13"/>
          <p:cNvSpPr>
            <a:spLocks/>
          </p:cNvSpPr>
          <p:nvPr/>
        </p:nvSpPr>
        <p:spPr bwMode="auto">
          <a:xfrm>
            <a:off x="-6043" y="5791254"/>
            <a:ext cx="3402315"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sz="1800"/>
          </a:p>
        </p:txBody>
      </p:sp>
      <p:cxnSp>
        <p:nvCxnSpPr>
          <p:cNvPr id="15" name="Straight Connector 14"/>
          <p:cNvCxnSpPr/>
          <p:nvPr/>
        </p:nvCxnSpPr>
        <p:spPr>
          <a:xfrm>
            <a:off x="-9237" y="5787739"/>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9"/>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r>
              <a:rPr lang="en-US"/>
              <a:t>Name, Copyright Information</a:t>
            </a:r>
          </a:p>
        </p:txBody>
      </p:sp>
      <p:sp>
        <p:nvSpPr>
          <p:cNvPr id="22" name="Footer Placeholder 21"/>
          <p:cNvSpPr>
            <a:spLocks noGrp="1"/>
          </p:cNvSpPr>
          <p:nvPr>
            <p:ph type="ftr" sz="quarter" idx="3"/>
          </p:nvPr>
        </p:nvSpPr>
        <p:spPr>
          <a:xfrm>
            <a:off x="4380073" y="6407945"/>
            <a:ext cx="2350681" cy="365125"/>
          </a:xfrm>
          <a:prstGeom prst="rect">
            <a:avLst/>
          </a:prstGeom>
        </p:spPr>
        <p:txBody>
          <a:bodyPr vert="horz" anchor="b"/>
          <a:lstStyle>
            <a:lvl1pPr algn="r" eaLnBrk="1" latinLnBrk="0" hangingPunct="1">
              <a:defRPr kumimoji="0" sz="1000">
                <a:solidFill>
                  <a:schemeClr val="tx1"/>
                </a:solidFill>
              </a:defRPr>
            </a:lvl1pPr>
            <a:extLst/>
          </a:lstStyle>
          <a:p>
            <a:r>
              <a:rPr lang="en-US"/>
              <a:t>Name, Copyright Information</a:t>
            </a:r>
            <a:endParaRPr lang="en-US" dirty="0"/>
          </a:p>
        </p:txBody>
      </p:sp>
      <p:sp>
        <p:nvSpPr>
          <p:cNvPr id="18" name="Slide Number Placeholder 17"/>
          <p:cNvSpPr>
            <a:spLocks noGrp="1"/>
          </p:cNvSpPr>
          <p:nvPr>
            <p:ph type="sldNum" sz="quarter" idx="4"/>
          </p:nvPr>
        </p:nvSpPr>
        <p:spPr>
          <a:xfrm>
            <a:off x="8647272" y="6407945"/>
            <a:ext cx="365760" cy="365125"/>
          </a:xfrm>
          <a:prstGeom prst="rect">
            <a:avLst/>
          </a:prstGeom>
        </p:spPr>
        <p:txBody>
          <a:bodyPr vert="horz" anchor="b"/>
          <a:lstStyle>
            <a:lvl1pPr algn="r" eaLnBrk="1" latinLnBrk="0" hangingPunct="1">
              <a:defRPr kumimoji="0" sz="1000" b="0">
                <a:solidFill>
                  <a:schemeClr val="tx1"/>
                </a:solidFill>
              </a:defRPr>
            </a:lvl1pPr>
            <a:extLst/>
          </a:lstStyle>
          <a:p>
            <a:fld id="{81DF819C-353F-A348-9CD5-312D288A3529}" type="slidenum">
              <a:rPr lang="en-US" smtClean="0"/>
              <a:pPr/>
              <a:t>‹#›</a:t>
            </a:fld>
            <a:endParaRPr lang="en-US"/>
          </a:p>
        </p:txBody>
      </p:sp>
    </p:spTree>
    <p:extLst>
      <p:ext uri="{BB962C8B-B14F-4D97-AF65-F5344CB8AC3E}">
        <p14:creationId xmlns:p14="http://schemas.microsoft.com/office/powerpoint/2010/main" val="305817766"/>
      </p:ext>
    </p:extLst>
  </p:cSld>
  <p:clrMap bg1="lt1" tx1="dk1" bg2="lt2" tx2="dk2" accent1="accent1" accent2="accent2" accent3="accent3" accent4="accent4" accent5="accent5" accent6="accent6" hlink="hlink" folHlink="folHlink"/>
  <p:sldLayoutIdLst>
    <p:sldLayoutId id="2147483926" r:id="rId1"/>
    <p:sldLayoutId id="2147483927" r:id="rId2"/>
    <p:sldLayoutId id="2147483928" r:id="rId3"/>
    <p:sldLayoutId id="2147483929" r:id="rId4"/>
    <p:sldLayoutId id="2147483930" r:id="rId5"/>
    <p:sldLayoutId id="2147483931" r:id="rId6"/>
    <p:sldLayoutId id="2147483932" r:id="rId7"/>
    <p:sldLayoutId id="2147483933" r:id="rId8"/>
    <p:sldLayoutId id="2147483934" r:id="rId9"/>
    <p:sldLayoutId id="2147483935" r:id="rId10"/>
    <p:sldLayoutId id="2147483936" r:id="rId11"/>
  </p:sldLayoutIdLst>
  <p:hf sldNum="0" hdr="0" ftr="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51" indent="-256026"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76" indent="-228594"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15" indent="-228594" algn="l" rtl="0" eaLnBrk="1" latinLnBrk="0" hangingPunct="1">
        <a:spcBef>
          <a:spcPts val="351"/>
        </a:spcBef>
        <a:buClr>
          <a:schemeClr val="accent2"/>
        </a:buClr>
        <a:buSzPct val="100000"/>
        <a:buFont typeface="Wingdings 2"/>
        <a:buChar char=""/>
        <a:defRPr kumimoji="0" sz="2100" kern="1200">
          <a:solidFill>
            <a:schemeClr val="tx1"/>
          </a:solidFill>
          <a:latin typeface="+mn-lt"/>
          <a:ea typeface="+mn-ea"/>
          <a:cs typeface="+mn-cs"/>
        </a:defRPr>
      </a:lvl3pPr>
      <a:lvl4pPr marL="1142971" indent="-228594" algn="l" rtl="0" eaLnBrk="1" latinLnBrk="0" hangingPunct="1">
        <a:spcBef>
          <a:spcPts val="351"/>
        </a:spcBef>
        <a:buClr>
          <a:schemeClr val="accent2"/>
        </a:buClr>
        <a:buFont typeface="Wingdings 2"/>
        <a:buChar char=""/>
        <a:defRPr kumimoji="0" sz="1900" kern="1200">
          <a:solidFill>
            <a:schemeClr val="tx1"/>
          </a:solidFill>
          <a:latin typeface="+mn-lt"/>
          <a:ea typeface="+mn-ea"/>
          <a:cs typeface="+mn-cs"/>
        </a:defRPr>
      </a:lvl4pPr>
      <a:lvl5pPr marL="1371566" indent="-228594" algn="l" rtl="0" eaLnBrk="1" latinLnBrk="0" hangingPunct="1">
        <a:spcBef>
          <a:spcPts val="351"/>
        </a:spcBef>
        <a:buClr>
          <a:schemeClr val="accent2"/>
        </a:buClr>
        <a:buFont typeface="Wingdings 2"/>
        <a:buChar char=""/>
        <a:defRPr kumimoji="0" sz="1800" kern="1200">
          <a:solidFill>
            <a:schemeClr val="tx1"/>
          </a:solidFill>
          <a:latin typeface="+mn-lt"/>
          <a:ea typeface="+mn-ea"/>
          <a:cs typeface="+mn-cs"/>
        </a:defRPr>
      </a:lvl5pPr>
      <a:lvl6pPr marL="1600160" indent="-228594" algn="l" rtl="0" eaLnBrk="1" latinLnBrk="0" hangingPunct="1">
        <a:spcBef>
          <a:spcPts val="351"/>
        </a:spcBef>
        <a:buClr>
          <a:schemeClr val="accent3"/>
        </a:buClr>
        <a:buFont typeface="Wingdings 2"/>
        <a:buChar char=""/>
        <a:defRPr kumimoji="0" sz="1800" kern="1200">
          <a:solidFill>
            <a:schemeClr val="tx1"/>
          </a:solidFill>
          <a:latin typeface="+mn-lt"/>
          <a:ea typeface="+mn-ea"/>
          <a:cs typeface="+mn-cs"/>
        </a:defRPr>
      </a:lvl6pPr>
      <a:lvl7pPr marL="1828754" indent="-228594" algn="l" rtl="0" eaLnBrk="1" latinLnBrk="0" hangingPunct="1">
        <a:spcBef>
          <a:spcPts val="351"/>
        </a:spcBef>
        <a:buClr>
          <a:schemeClr val="accent3"/>
        </a:buClr>
        <a:buFont typeface="Wingdings 2"/>
        <a:buChar char=""/>
        <a:defRPr kumimoji="0" sz="1600" kern="1200">
          <a:solidFill>
            <a:schemeClr val="tx1"/>
          </a:solidFill>
          <a:latin typeface="+mn-lt"/>
          <a:ea typeface="+mn-ea"/>
          <a:cs typeface="+mn-cs"/>
        </a:defRPr>
      </a:lvl7pPr>
      <a:lvl8pPr marL="2057349" indent="-228594" algn="l" rtl="0" eaLnBrk="1" latinLnBrk="0" hangingPunct="1">
        <a:spcBef>
          <a:spcPts val="351"/>
        </a:spcBef>
        <a:buClr>
          <a:schemeClr val="accent3"/>
        </a:buClr>
        <a:buFont typeface="Wingdings 2"/>
        <a:buChar char=""/>
        <a:defRPr kumimoji="0" sz="1600" kern="1200">
          <a:solidFill>
            <a:schemeClr val="tx1"/>
          </a:solidFill>
          <a:latin typeface="+mn-lt"/>
          <a:ea typeface="+mn-ea"/>
          <a:cs typeface="+mn-cs"/>
        </a:defRPr>
      </a:lvl8pPr>
      <a:lvl9pPr marL="2285943" indent="-228594" algn="l" rtl="0" eaLnBrk="1" latinLnBrk="0" hangingPunct="1">
        <a:spcBef>
          <a:spcPts val="351"/>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189" algn="l" rtl="0" eaLnBrk="1" latinLnBrk="0" hangingPunct="1">
        <a:defRPr kumimoji="0" kern="1200">
          <a:solidFill>
            <a:schemeClr val="tx1"/>
          </a:solidFill>
          <a:latin typeface="+mn-lt"/>
          <a:ea typeface="+mn-ea"/>
          <a:cs typeface="+mn-cs"/>
        </a:defRPr>
      </a:lvl2pPr>
      <a:lvl3pPr marL="914377" algn="l" rtl="0" eaLnBrk="1" latinLnBrk="0" hangingPunct="1">
        <a:defRPr kumimoji="0" kern="1200">
          <a:solidFill>
            <a:schemeClr val="tx1"/>
          </a:solidFill>
          <a:latin typeface="+mn-lt"/>
          <a:ea typeface="+mn-ea"/>
          <a:cs typeface="+mn-cs"/>
        </a:defRPr>
      </a:lvl3pPr>
      <a:lvl4pPr marL="1371566" algn="l" rtl="0" eaLnBrk="1" latinLnBrk="0" hangingPunct="1">
        <a:defRPr kumimoji="0" kern="1200">
          <a:solidFill>
            <a:schemeClr val="tx1"/>
          </a:solidFill>
          <a:latin typeface="+mn-lt"/>
          <a:ea typeface="+mn-ea"/>
          <a:cs typeface="+mn-cs"/>
        </a:defRPr>
      </a:lvl4pPr>
      <a:lvl5pPr marL="1828754" algn="l" rtl="0" eaLnBrk="1" latinLnBrk="0" hangingPunct="1">
        <a:defRPr kumimoji="0" kern="1200">
          <a:solidFill>
            <a:schemeClr val="tx1"/>
          </a:solidFill>
          <a:latin typeface="+mn-lt"/>
          <a:ea typeface="+mn-ea"/>
          <a:cs typeface="+mn-cs"/>
        </a:defRPr>
      </a:lvl5pPr>
      <a:lvl6pPr marL="2285943" algn="l" rtl="0" eaLnBrk="1" latinLnBrk="0" hangingPunct="1">
        <a:defRPr kumimoji="0" kern="1200">
          <a:solidFill>
            <a:schemeClr val="tx1"/>
          </a:solidFill>
          <a:latin typeface="+mn-lt"/>
          <a:ea typeface="+mn-ea"/>
          <a:cs typeface="+mn-cs"/>
        </a:defRPr>
      </a:lvl6pPr>
      <a:lvl7pPr marL="2743131" algn="l" rtl="0" eaLnBrk="1" latinLnBrk="0" hangingPunct="1">
        <a:defRPr kumimoji="0" kern="1200">
          <a:solidFill>
            <a:schemeClr val="tx1"/>
          </a:solidFill>
          <a:latin typeface="+mn-lt"/>
          <a:ea typeface="+mn-ea"/>
          <a:cs typeface="+mn-cs"/>
        </a:defRPr>
      </a:lvl7pPr>
      <a:lvl8pPr marL="3200320" algn="l" rtl="0" eaLnBrk="1" latinLnBrk="0" hangingPunct="1">
        <a:defRPr kumimoji="0" kern="1200">
          <a:solidFill>
            <a:schemeClr val="tx1"/>
          </a:solidFill>
          <a:latin typeface="+mn-lt"/>
          <a:ea typeface="+mn-ea"/>
          <a:cs typeface="+mn-cs"/>
        </a:defRPr>
      </a:lvl8pPr>
      <a:lvl9pPr marL="3657509"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75934"/>
            <a:ext cx="7772400" cy="3201988"/>
          </a:xfrm>
        </p:spPr>
        <p:txBody>
          <a:bodyPr>
            <a:noAutofit/>
          </a:bodyPr>
          <a:lstStyle/>
          <a:p>
            <a:pPr algn="ctr"/>
            <a:br>
              <a:rPr lang="en-US" sz="5400" dirty="0">
                <a:latin typeface="Times New Roman" panose="02020603050405020304" pitchFamily="18" charset="0"/>
                <a:cs typeface="Times New Roman" panose="02020603050405020304" pitchFamily="18" charset="0"/>
              </a:rPr>
            </a:br>
            <a:r>
              <a:rPr lang="en-US" sz="5400" dirty="0">
                <a:latin typeface="Times New Roman" panose="02020603050405020304" pitchFamily="18" charset="0"/>
                <a:cs typeface="Times New Roman" panose="02020603050405020304" pitchFamily="18" charset="0"/>
              </a:rPr>
              <a:t>The Parent and Child Relationship -</a:t>
            </a:r>
            <a:br>
              <a:rPr lang="en-US" sz="5400" dirty="0">
                <a:latin typeface="Times New Roman" panose="02020603050405020304" pitchFamily="18" charset="0"/>
                <a:cs typeface="Times New Roman" panose="02020603050405020304" pitchFamily="18" charset="0"/>
              </a:rPr>
            </a:br>
            <a:r>
              <a:rPr lang="en-US" sz="5400" dirty="0">
                <a:latin typeface="Times New Roman" panose="02020603050405020304" pitchFamily="18" charset="0"/>
                <a:cs typeface="Times New Roman" panose="02020603050405020304" pitchFamily="18" charset="0"/>
              </a:rPr>
              <a:t>Counseling and Shepherding in Biblical Parenting</a:t>
            </a:r>
            <a:br>
              <a:rPr lang="en-US" sz="5400" dirty="0">
                <a:latin typeface="Times New Roman" panose="02020603050405020304" pitchFamily="18" charset="0"/>
                <a:cs typeface="Times New Roman" panose="02020603050405020304" pitchFamily="18" charset="0"/>
              </a:rPr>
            </a:br>
            <a:br>
              <a:rPr lang="en-US" sz="5400" dirty="0">
                <a:latin typeface="Times New Roman" panose="02020603050405020304" pitchFamily="18" charset="0"/>
                <a:cs typeface="Times New Roman" panose="02020603050405020304" pitchFamily="18" charset="0"/>
              </a:rPr>
            </a:br>
            <a:endParaRPr lang="en-US" sz="5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318399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idx="4294967295"/>
          </p:nvPr>
        </p:nvSpPr>
        <p:spPr>
          <a:xfrm>
            <a:off x="90078" y="768338"/>
            <a:ext cx="7886700" cy="1325563"/>
          </a:xfrm>
        </p:spPr>
        <p:txBody>
          <a:bodyPr/>
          <a:lstStyle/>
          <a:p>
            <a:r>
              <a:rPr lang="en-US" dirty="0"/>
              <a:t>II. The Parent’s Attitude</a:t>
            </a:r>
            <a:endParaRPr lang="en-US" b="1" u="sng" dirty="0"/>
          </a:p>
        </p:txBody>
      </p:sp>
      <p:sp>
        <p:nvSpPr>
          <p:cNvPr id="7" name="Content Placeholder 6"/>
          <p:cNvSpPr>
            <a:spLocks noGrp="1"/>
          </p:cNvSpPr>
          <p:nvPr>
            <p:ph idx="4294967295"/>
          </p:nvPr>
        </p:nvSpPr>
        <p:spPr>
          <a:xfrm>
            <a:off x="371977" y="2093901"/>
            <a:ext cx="7886700" cy="4351338"/>
          </a:xfrm>
        </p:spPr>
        <p:txBody>
          <a:bodyPr>
            <a:normAutofit/>
          </a:bodyPr>
          <a:lstStyle/>
          <a:p>
            <a:pPr marL="514350" indent="-514350">
              <a:buFont typeface="+mj-lt"/>
              <a:buAutoNum type="alphaUcPeriod" startAt="5"/>
            </a:pPr>
            <a:r>
              <a:rPr lang="en-US" sz="3200" dirty="0"/>
              <a:t>Raising sinners</a:t>
            </a:r>
          </a:p>
          <a:p>
            <a:pPr marL="952500" lvl="1" indent="-514350">
              <a:buFont typeface="+mj-lt"/>
              <a:buAutoNum type="arabicPeriod"/>
            </a:pPr>
            <a:r>
              <a:rPr lang="en-US" sz="2800" dirty="0"/>
              <a:t>Shepherd unbelieving</a:t>
            </a:r>
            <a:br>
              <a:rPr lang="en-US" sz="2800" dirty="0"/>
            </a:br>
            <a:r>
              <a:rPr lang="en-US" sz="2800" dirty="0"/>
              <a:t>children towards </a:t>
            </a:r>
            <a:br>
              <a:rPr lang="en-US" sz="2800" dirty="0"/>
            </a:br>
            <a:r>
              <a:rPr lang="en-US" sz="2800" dirty="0"/>
              <a:t>conversion</a:t>
            </a:r>
          </a:p>
          <a:p>
            <a:pPr marL="952500" lvl="1" indent="-514350">
              <a:buFont typeface="+mj-lt"/>
              <a:buAutoNum type="arabicPeriod"/>
            </a:pPr>
            <a:r>
              <a:rPr lang="en-US" sz="2800" dirty="0"/>
              <a:t>Shepherd believing </a:t>
            </a:r>
            <a:br>
              <a:rPr lang="en-US" sz="2800" dirty="0"/>
            </a:br>
            <a:r>
              <a:rPr lang="en-US" sz="2800" dirty="0"/>
              <a:t>children towards </a:t>
            </a:r>
            <a:br>
              <a:rPr lang="en-US" sz="2800" dirty="0"/>
            </a:br>
            <a:r>
              <a:rPr lang="en-US" sz="2800" dirty="0"/>
              <a:t>conviction.</a:t>
            </a:r>
          </a:p>
          <a:p>
            <a:pPr marL="952500" lvl="1" indent="-514350">
              <a:buFont typeface="+mj-lt"/>
              <a:buAutoNum type="arabicPeriod"/>
            </a:pPr>
            <a:r>
              <a:rPr lang="en-US" sz="2800" dirty="0"/>
              <a:t>The heart of the parent is make disciples of their children.</a:t>
            </a:r>
          </a:p>
        </p:txBody>
      </p:sp>
      <p:pic>
        <p:nvPicPr>
          <p:cNvPr id="5" name="Picture 2" descr="http://pixdaus.com/pics/1231153952t9kFGl2.jpg"/>
          <p:cNvPicPr>
            <a:picLocks noChangeAspect="1" noChangeArrowheads="1"/>
          </p:cNvPicPr>
          <p:nvPr/>
        </p:nvPicPr>
        <p:blipFill>
          <a:blip r:embed="rId3" cstate="screen"/>
          <a:srcRect/>
          <a:stretch>
            <a:fillRect/>
          </a:stretch>
        </p:blipFill>
        <p:spPr bwMode="auto">
          <a:xfrm>
            <a:off x="5164667" y="2777688"/>
            <a:ext cx="3801216" cy="2524814"/>
          </a:xfrm>
          <a:prstGeom prst="rect">
            <a:avLst/>
          </a:prstGeom>
          <a:ln>
            <a:noFill/>
          </a:ln>
          <a:effectLst>
            <a:outerShdw blurRad="292100" dist="139700" dir="2700000" algn="tl" rotWithShape="0">
              <a:srgbClr val="333333">
                <a:alpha val="65000"/>
              </a:srgbClr>
            </a:outerShdw>
            <a:softEdge rad="31750"/>
          </a:effectLst>
        </p:spPr>
      </p:pic>
    </p:spTree>
    <p:extLst>
      <p:ext uri="{BB962C8B-B14F-4D97-AF65-F5344CB8AC3E}">
        <p14:creationId xmlns:p14="http://schemas.microsoft.com/office/powerpoint/2010/main" val="6808725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idx="4294967295"/>
          </p:nvPr>
        </p:nvSpPr>
        <p:spPr>
          <a:xfrm>
            <a:off x="203200" y="614087"/>
            <a:ext cx="7886700" cy="1325563"/>
          </a:xfrm>
        </p:spPr>
        <p:txBody>
          <a:bodyPr>
            <a:normAutofit/>
          </a:bodyPr>
          <a:lstStyle/>
          <a:p>
            <a:r>
              <a:rPr lang="en-US" sz="3200" dirty="0"/>
              <a:t>III.	The Parent’s Charge:</a:t>
            </a:r>
            <a:br>
              <a:rPr lang="en-US" sz="3200" dirty="0"/>
            </a:br>
            <a:r>
              <a:rPr lang="en-US" sz="3200" dirty="0"/>
              <a:t>Parent Them “In the LORD”</a:t>
            </a:r>
            <a:endParaRPr lang="en-US" sz="3200" b="1" u="sng" dirty="0"/>
          </a:p>
        </p:txBody>
      </p:sp>
      <p:sp>
        <p:nvSpPr>
          <p:cNvPr id="8" name="TextBox 7"/>
          <p:cNvSpPr txBox="1"/>
          <p:nvPr/>
        </p:nvSpPr>
        <p:spPr>
          <a:xfrm>
            <a:off x="323956" y="1891495"/>
            <a:ext cx="8667641" cy="4018238"/>
          </a:xfrm>
          <a:prstGeom prst="rect">
            <a:avLst/>
          </a:prstGeom>
        </p:spPr>
        <p:style>
          <a:lnRef idx="3">
            <a:schemeClr val="lt1"/>
          </a:lnRef>
          <a:fillRef idx="1">
            <a:schemeClr val="accent3"/>
          </a:fillRef>
          <a:effectRef idx="1">
            <a:schemeClr val="accent3"/>
          </a:effectRef>
          <a:fontRef idx="minor">
            <a:schemeClr val="lt1"/>
          </a:fontRef>
        </p:style>
        <p:txBody>
          <a:bodyPr wrap="square" rtlCol="0">
            <a:spAutoFit/>
          </a:bodyPr>
          <a:lstStyle/>
          <a:p>
            <a:r>
              <a:rPr lang="en-US" sz="2800" dirty="0"/>
              <a:t>Children, obey your parents in the Lord, for this is right.   HONOR YOUR FATHER AND MOTHER (which is the first commandment with a promise), SO THAT IT MAY BE WELL WITH YOU, AND THAT YOU MAY LIVE LONG ON THE EARTH. Fathers, do not provoke your children to anger, but bring them up in the discipline and instruction of the Lord.</a:t>
            </a:r>
          </a:p>
          <a:p>
            <a:pPr algn="r"/>
            <a:r>
              <a:rPr lang="en-US" sz="2800" dirty="0"/>
              <a:t>Eph. 6:1–4</a:t>
            </a:r>
          </a:p>
        </p:txBody>
      </p:sp>
      <p:sp>
        <p:nvSpPr>
          <p:cNvPr id="9" name="Rounded Rectangle 8"/>
          <p:cNvSpPr/>
          <p:nvPr/>
        </p:nvSpPr>
        <p:spPr bwMode="auto">
          <a:xfrm>
            <a:off x="5220100" y="1926742"/>
            <a:ext cx="2264565" cy="382249"/>
          </a:xfrm>
          <a:prstGeom prst="roundRect">
            <a:avLst/>
          </a:prstGeom>
          <a:noFill/>
          <a:ln w="28575">
            <a:solidFill>
              <a:srgbClr val="C00000"/>
            </a:solidFill>
            <a:headEnd type="none" w="sm" len="sm"/>
            <a:tailEnd type="none" w="sm" len="sm"/>
          </a:ln>
          <a:effectLst>
            <a:outerShdw blurRad="50800" dist="38100" dir="2700000" algn="tl" rotWithShape="0">
              <a:prstClr val="black">
                <a:alpha val="40000"/>
              </a:prstClr>
            </a:outerShdw>
          </a:effectLst>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Times New Roman" pitchFamily="18" charset="0"/>
            </a:endParaRPr>
          </a:p>
        </p:txBody>
      </p:sp>
      <p:sp>
        <p:nvSpPr>
          <p:cNvPr id="10" name="Rounded Rectangle 9"/>
          <p:cNvSpPr/>
          <p:nvPr/>
        </p:nvSpPr>
        <p:spPr bwMode="auto">
          <a:xfrm>
            <a:off x="2235863" y="4918351"/>
            <a:ext cx="2082137" cy="382249"/>
          </a:xfrm>
          <a:prstGeom prst="roundRect">
            <a:avLst/>
          </a:prstGeom>
          <a:noFill/>
          <a:ln w="38100">
            <a:solidFill>
              <a:srgbClr val="C00000"/>
            </a:solidFill>
            <a:headEnd type="none" w="sm" len="sm"/>
            <a:tailEnd type="none" w="sm" len="sm"/>
          </a:ln>
          <a:effectLst>
            <a:outerShdw blurRad="50800" dist="38100" dir="2700000" algn="tl" rotWithShape="0">
              <a:prstClr val="black">
                <a:alpha val="40000"/>
              </a:prstClr>
            </a:outerShdw>
          </a:effectLst>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Times New Roman" pitchFamily="18" charset="0"/>
            </a:endParaRPr>
          </a:p>
        </p:txBody>
      </p:sp>
    </p:spTree>
    <p:extLst>
      <p:ext uri="{BB962C8B-B14F-4D97-AF65-F5344CB8AC3E}">
        <p14:creationId xmlns:p14="http://schemas.microsoft.com/office/powerpoint/2010/main" val="19428370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fade">
                                      <p:cBhvr>
                                        <p:cTn id="11" dur="500"/>
                                        <p:tgtEl>
                                          <p:spTgt spid="9"/>
                                        </p:tgtEl>
                                      </p:cBhvr>
                                    </p:animEffect>
                                  </p:childTnLst>
                                </p:cTn>
                              </p:par>
                              <p:par>
                                <p:cTn id="12" presetID="10" presetClass="entr" presetSubtype="0" fill="hold" grpId="0" nodeType="with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fade">
                                      <p:cBhvr>
                                        <p:cTn id="14"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idx="4294967295"/>
          </p:nvPr>
        </p:nvSpPr>
        <p:spPr>
          <a:xfrm>
            <a:off x="0" y="598361"/>
            <a:ext cx="9398000" cy="1325563"/>
          </a:xfrm>
        </p:spPr>
        <p:txBody>
          <a:bodyPr>
            <a:normAutofit/>
          </a:bodyPr>
          <a:lstStyle/>
          <a:p>
            <a:r>
              <a:rPr lang="en-US" sz="3600" dirty="0"/>
              <a:t>III.	The Parent’s Charge:</a:t>
            </a:r>
            <a:br>
              <a:rPr lang="en-US" sz="3600" dirty="0"/>
            </a:br>
            <a:r>
              <a:rPr lang="en-US" sz="3600" dirty="0"/>
              <a:t>Parent Them “In the LORD”</a:t>
            </a:r>
            <a:endParaRPr lang="en-US" sz="3600" b="1" u="sng" dirty="0"/>
          </a:p>
        </p:txBody>
      </p:sp>
      <p:sp>
        <p:nvSpPr>
          <p:cNvPr id="7" name="Content Placeholder 6"/>
          <p:cNvSpPr>
            <a:spLocks noGrp="1"/>
          </p:cNvSpPr>
          <p:nvPr>
            <p:ph idx="4294967295"/>
          </p:nvPr>
        </p:nvSpPr>
        <p:spPr>
          <a:xfrm>
            <a:off x="457200" y="1668657"/>
            <a:ext cx="8229600" cy="4802187"/>
          </a:xfrm>
        </p:spPr>
        <p:txBody>
          <a:bodyPr>
            <a:normAutofit/>
          </a:bodyPr>
          <a:lstStyle/>
          <a:p>
            <a:pPr marL="514350" indent="-514350">
              <a:buFont typeface="+mj-lt"/>
              <a:buAutoNum type="alphaUcPeriod"/>
            </a:pPr>
            <a:r>
              <a:rPr lang="en-US" sz="3200" dirty="0"/>
              <a:t>You are under God’s authority</a:t>
            </a:r>
          </a:p>
        </p:txBody>
      </p:sp>
      <p:sp>
        <p:nvSpPr>
          <p:cNvPr id="9" name="TextBox 8"/>
          <p:cNvSpPr txBox="1"/>
          <p:nvPr/>
        </p:nvSpPr>
        <p:spPr>
          <a:xfrm>
            <a:off x="592667" y="2300036"/>
            <a:ext cx="8229600" cy="3539430"/>
          </a:xfrm>
          <a:prstGeom prst="rect">
            <a:avLst/>
          </a:prstGeom>
          <a:solidFill>
            <a:schemeClr val="accent3"/>
          </a:solidFill>
          <a:ln>
            <a:noFill/>
          </a:ln>
          <a:effectLst>
            <a:glow rad="139700">
              <a:schemeClr val="accent1">
                <a:satMod val="175000"/>
                <a:alpha val="40000"/>
              </a:schemeClr>
            </a:glow>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spAutoFit/>
          </a:bodyPr>
          <a:lstStyle>
            <a:defPPr>
              <a:defRPr lang="en-US"/>
            </a:defPPr>
            <a:lvl1pPr>
              <a:tabLst>
                <a:tab pos="6518275" algn="r"/>
              </a:tabLst>
              <a:defRPr sz="2800">
                <a:solidFill>
                  <a:schemeClr val="accent4">
                    <a:lumMod val="50000"/>
                  </a:schemeClr>
                </a:solidFill>
                <a:latin typeface="Garamond" panose="02020404030301010803" pitchFamily="18" charset="0"/>
              </a:defRPr>
            </a:lvl1pPr>
          </a:lstStyle>
          <a:p>
            <a:r>
              <a:rPr lang="en-US" b="1" dirty="0">
                <a:solidFill>
                  <a:schemeClr val="bg1"/>
                </a:solidFill>
              </a:rPr>
              <a:t>“Understanding this simple principle enables you to think clearly about your task. If you are God’s agent in this task of providing essential training and instruction in the Lord, then you, too, are a person under authority. You and your child are in the same boat. You are both under God’s authority. You have differing roles, but the same.</a:t>
            </a:r>
          </a:p>
          <a:p>
            <a:r>
              <a:rPr lang="en-US" b="1" dirty="0">
                <a:solidFill>
                  <a:schemeClr val="bg1"/>
                </a:solidFill>
              </a:rPr>
              <a:t>           </a:t>
            </a:r>
            <a:r>
              <a:rPr lang="en-US" sz="2400" b="1" dirty="0">
                <a:solidFill>
                  <a:schemeClr val="bg1"/>
                </a:solidFill>
              </a:rPr>
              <a:t>Tedd Tripp – </a:t>
            </a:r>
            <a:r>
              <a:rPr lang="en-US" sz="2400" b="1" i="1" dirty="0">
                <a:solidFill>
                  <a:schemeClr val="bg1"/>
                </a:solidFill>
              </a:rPr>
              <a:t>Shepherding a Child’s Heart</a:t>
            </a:r>
            <a:r>
              <a:rPr lang="en-US" sz="2400" b="1" i="1" dirty="0"/>
              <a:t> </a:t>
            </a:r>
            <a:r>
              <a:rPr lang="en-US" i="1" dirty="0"/>
              <a:t>	</a:t>
            </a:r>
            <a:endParaRPr lang="en-US" sz="2400" i="1" dirty="0"/>
          </a:p>
        </p:txBody>
      </p:sp>
    </p:spTree>
    <p:extLst>
      <p:ext uri="{BB962C8B-B14F-4D97-AF65-F5344CB8AC3E}">
        <p14:creationId xmlns:p14="http://schemas.microsoft.com/office/powerpoint/2010/main" val="21358042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idx="4294967295"/>
          </p:nvPr>
        </p:nvSpPr>
        <p:spPr>
          <a:xfrm>
            <a:off x="0" y="1027906"/>
            <a:ext cx="7886700" cy="1325563"/>
          </a:xfrm>
        </p:spPr>
        <p:txBody>
          <a:bodyPr>
            <a:normAutofit fontScale="90000"/>
          </a:bodyPr>
          <a:lstStyle/>
          <a:p>
            <a:r>
              <a:rPr lang="en-US" dirty="0"/>
              <a:t>III.	The Parent’s Charge:</a:t>
            </a:r>
            <a:br>
              <a:rPr lang="en-US" dirty="0"/>
            </a:br>
            <a:r>
              <a:rPr lang="en-US" dirty="0"/>
              <a:t>Parent Them “In the L</a:t>
            </a:r>
            <a:r>
              <a:rPr lang="en-US" sz="2800" dirty="0"/>
              <a:t>ORD</a:t>
            </a:r>
            <a:r>
              <a:rPr lang="en-US" dirty="0"/>
              <a:t>”</a:t>
            </a:r>
            <a:endParaRPr lang="en-US" b="1" u="sng" dirty="0"/>
          </a:p>
        </p:txBody>
      </p:sp>
      <p:sp>
        <p:nvSpPr>
          <p:cNvPr id="7" name="Content Placeholder 6"/>
          <p:cNvSpPr>
            <a:spLocks noGrp="1"/>
          </p:cNvSpPr>
          <p:nvPr>
            <p:ph idx="4294967295"/>
          </p:nvPr>
        </p:nvSpPr>
        <p:spPr>
          <a:xfrm>
            <a:off x="457200" y="2665413"/>
            <a:ext cx="8229600" cy="4802187"/>
          </a:xfrm>
        </p:spPr>
        <p:txBody>
          <a:bodyPr>
            <a:normAutofit/>
          </a:bodyPr>
          <a:lstStyle/>
          <a:p>
            <a:pPr marL="514350" lvl="1" indent="-514350">
              <a:spcBef>
                <a:spcPts val="2000"/>
              </a:spcBef>
              <a:buFont typeface="+mj-lt"/>
              <a:buAutoNum type="alphaUcPeriod"/>
            </a:pPr>
            <a:r>
              <a:rPr lang="en-US" sz="3200" dirty="0"/>
              <a:t>You are under God’s authority</a:t>
            </a:r>
          </a:p>
          <a:p>
            <a:pPr marL="0" lvl="1" indent="0">
              <a:spcBef>
                <a:spcPts val="2000"/>
              </a:spcBef>
              <a:buNone/>
            </a:pPr>
            <a:endParaRPr lang="en-US" sz="3200" dirty="0"/>
          </a:p>
          <a:p>
            <a:pPr marL="438150" lvl="1" indent="0">
              <a:buNone/>
            </a:pPr>
            <a:r>
              <a:rPr lang="en-US" sz="2800" dirty="0"/>
              <a:t>1. Understand your child’s nature</a:t>
            </a:r>
          </a:p>
          <a:p>
            <a:pPr marL="438150" lvl="1" indent="0">
              <a:buNone/>
            </a:pPr>
            <a:endParaRPr lang="en-US" sz="2800" dirty="0"/>
          </a:p>
          <a:p>
            <a:pPr marL="438150" lvl="1" indent="0">
              <a:buNone/>
            </a:pPr>
            <a:r>
              <a:rPr lang="en-US" sz="2800" dirty="0"/>
              <a:t>2. You are appointed by God as an agent of redemption in your child’s life.</a:t>
            </a:r>
          </a:p>
        </p:txBody>
      </p:sp>
    </p:spTree>
    <p:extLst>
      <p:ext uri="{BB962C8B-B14F-4D97-AF65-F5344CB8AC3E}">
        <p14:creationId xmlns:p14="http://schemas.microsoft.com/office/powerpoint/2010/main" val="8740249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val 7"/>
          <p:cNvSpPr/>
          <p:nvPr/>
        </p:nvSpPr>
        <p:spPr bwMode="auto">
          <a:xfrm>
            <a:off x="629585" y="927317"/>
            <a:ext cx="4407110" cy="4407110"/>
          </a:xfrm>
          <a:prstGeom prst="ellipse">
            <a:avLst/>
          </a:prstGeom>
          <a:solidFill>
            <a:schemeClr val="accent1">
              <a:lumMod val="60000"/>
              <a:lumOff val="40000"/>
            </a:schemeClr>
          </a:solidFill>
          <a:ln>
            <a:noFill/>
            <a:headEnd type="none" w="sm" len="sm"/>
            <a:tailEnd type="none" w="sm" len="sm"/>
          </a:ln>
          <a:effectLst/>
          <a:scene3d>
            <a:camera prst="orthographicFront">
              <a:rot lat="0" lon="0" rev="0"/>
            </a:camera>
            <a:lightRig rig="threePt" dir="t">
              <a:rot lat="0" lon="0" rev="1200000"/>
            </a:lightRig>
          </a:scene3d>
          <a:sp3d>
            <a:bevelT w="63500" h="25400"/>
          </a:sp3d>
        </p:spPr>
        <p:txBody>
          <a:bodyPr vert="horz" wrap="square" lIns="91440" tIns="45720" rIns="91440" bIns="45720" numCol="1" rtlCol="0"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Times New Roman" pitchFamily="18" charset="0"/>
              <a:ea typeface="+mn-ea"/>
              <a:cs typeface="+mn-cs"/>
            </a:endParaRPr>
          </a:p>
        </p:txBody>
      </p:sp>
      <p:grpSp>
        <p:nvGrpSpPr>
          <p:cNvPr id="9" name="Group 6"/>
          <p:cNvGrpSpPr>
            <a:grpSpLocks/>
          </p:cNvGrpSpPr>
          <p:nvPr/>
        </p:nvGrpSpPr>
        <p:grpSpPr bwMode="auto">
          <a:xfrm>
            <a:off x="927667" y="2011280"/>
            <a:ext cx="1524000" cy="2514600"/>
            <a:chOff x="3504" y="1488"/>
            <a:chExt cx="1850" cy="2544"/>
          </a:xfrm>
        </p:grpSpPr>
        <p:sp>
          <p:nvSpPr>
            <p:cNvPr id="12" name="AutoShape 7"/>
            <p:cNvSpPr>
              <a:spLocks noChangeAspect="1" noChangeArrowheads="1" noTextEdit="1"/>
            </p:cNvSpPr>
            <p:nvPr/>
          </p:nvSpPr>
          <p:spPr bwMode="auto">
            <a:xfrm>
              <a:off x="3504" y="1488"/>
              <a:ext cx="1850" cy="2544"/>
            </a:xfrm>
            <a:prstGeom prst="rect">
              <a:avLst/>
            </a:prstGeom>
            <a:noFill/>
            <a:ln w="9525">
              <a:noFill/>
              <a:miter lim="800000"/>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13" name="Freeform 8"/>
            <p:cNvSpPr>
              <a:spLocks/>
            </p:cNvSpPr>
            <p:nvPr/>
          </p:nvSpPr>
          <p:spPr bwMode="auto">
            <a:xfrm>
              <a:off x="4136" y="2878"/>
              <a:ext cx="771" cy="1078"/>
            </a:xfrm>
            <a:custGeom>
              <a:avLst/>
              <a:gdLst>
                <a:gd name="T0" fmla="*/ 369 w 771"/>
                <a:gd name="T1" fmla="*/ 10 h 1078"/>
                <a:gd name="T2" fmla="*/ 331 w 771"/>
                <a:gd name="T3" fmla="*/ 19 h 1078"/>
                <a:gd name="T4" fmla="*/ 294 w 771"/>
                <a:gd name="T5" fmla="*/ 26 h 1078"/>
                <a:gd name="T6" fmla="*/ 257 w 771"/>
                <a:gd name="T7" fmla="*/ 34 h 1078"/>
                <a:gd name="T8" fmla="*/ 221 w 771"/>
                <a:gd name="T9" fmla="*/ 40 h 1078"/>
                <a:gd name="T10" fmla="*/ 184 w 771"/>
                <a:gd name="T11" fmla="*/ 46 h 1078"/>
                <a:gd name="T12" fmla="*/ 146 w 771"/>
                <a:gd name="T13" fmla="*/ 52 h 1078"/>
                <a:gd name="T14" fmla="*/ 108 w 771"/>
                <a:gd name="T15" fmla="*/ 57 h 1078"/>
                <a:gd name="T16" fmla="*/ 76 w 771"/>
                <a:gd name="T17" fmla="*/ 61 h 1078"/>
                <a:gd name="T18" fmla="*/ 56 w 771"/>
                <a:gd name="T19" fmla="*/ 184 h 1078"/>
                <a:gd name="T20" fmla="*/ 26 w 771"/>
                <a:gd name="T21" fmla="*/ 417 h 1078"/>
                <a:gd name="T22" fmla="*/ 8 w 771"/>
                <a:gd name="T23" fmla="*/ 654 h 1078"/>
                <a:gd name="T24" fmla="*/ 0 w 771"/>
                <a:gd name="T25" fmla="*/ 894 h 1078"/>
                <a:gd name="T26" fmla="*/ 0 w 771"/>
                <a:gd name="T27" fmla="*/ 1029 h 1078"/>
                <a:gd name="T28" fmla="*/ 325 w 771"/>
                <a:gd name="T29" fmla="*/ 992 h 1078"/>
                <a:gd name="T30" fmla="*/ 309 w 771"/>
                <a:gd name="T31" fmla="*/ 796 h 1078"/>
                <a:gd name="T32" fmla="*/ 301 w 771"/>
                <a:gd name="T33" fmla="*/ 567 h 1078"/>
                <a:gd name="T34" fmla="*/ 305 w 771"/>
                <a:gd name="T35" fmla="*/ 448 h 1078"/>
                <a:gd name="T36" fmla="*/ 314 w 771"/>
                <a:gd name="T37" fmla="*/ 329 h 1078"/>
                <a:gd name="T38" fmla="*/ 352 w 771"/>
                <a:gd name="T39" fmla="*/ 378 h 1078"/>
                <a:gd name="T40" fmla="*/ 388 w 771"/>
                <a:gd name="T41" fmla="*/ 452 h 1078"/>
                <a:gd name="T42" fmla="*/ 416 w 771"/>
                <a:gd name="T43" fmla="*/ 552 h 1078"/>
                <a:gd name="T44" fmla="*/ 426 w 771"/>
                <a:gd name="T45" fmla="*/ 678 h 1078"/>
                <a:gd name="T46" fmla="*/ 422 w 771"/>
                <a:gd name="T47" fmla="*/ 761 h 1078"/>
                <a:gd name="T48" fmla="*/ 408 w 771"/>
                <a:gd name="T49" fmla="*/ 851 h 1078"/>
                <a:gd name="T50" fmla="*/ 384 w 771"/>
                <a:gd name="T51" fmla="*/ 949 h 1078"/>
                <a:gd name="T52" fmla="*/ 348 w 771"/>
                <a:gd name="T53" fmla="*/ 1055 h 1078"/>
                <a:gd name="T54" fmla="*/ 700 w 771"/>
                <a:gd name="T55" fmla="*/ 1064 h 1078"/>
                <a:gd name="T56" fmla="*/ 720 w 771"/>
                <a:gd name="T57" fmla="*/ 1017 h 1078"/>
                <a:gd name="T58" fmla="*/ 746 w 771"/>
                <a:gd name="T59" fmla="*/ 945 h 1078"/>
                <a:gd name="T60" fmla="*/ 762 w 771"/>
                <a:gd name="T61" fmla="*/ 877 h 1078"/>
                <a:gd name="T62" fmla="*/ 770 w 771"/>
                <a:gd name="T63" fmla="*/ 812 h 1078"/>
                <a:gd name="T64" fmla="*/ 769 w 771"/>
                <a:gd name="T65" fmla="*/ 733 h 1078"/>
                <a:gd name="T66" fmla="*/ 755 w 771"/>
                <a:gd name="T67" fmla="*/ 642 h 1078"/>
                <a:gd name="T68" fmla="*/ 729 w 771"/>
                <a:gd name="T69" fmla="*/ 556 h 1078"/>
                <a:gd name="T70" fmla="*/ 697 w 771"/>
                <a:gd name="T71" fmla="*/ 472 h 1078"/>
                <a:gd name="T72" fmla="*/ 646 w 771"/>
                <a:gd name="T73" fmla="*/ 346 h 1078"/>
                <a:gd name="T74" fmla="*/ 623 w 771"/>
                <a:gd name="T75" fmla="*/ 294 h 1078"/>
                <a:gd name="T76" fmla="*/ 595 w 771"/>
                <a:gd name="T77" fmla="*/ 248 h 1078"/>
                <a:gd name="T78" fmla="*/ 565 w 771"/>
                <a:gd name="T79" fmla="*/ 208 h 1078"/>
                <a:gd name="T80" fmla="*/ 534 w 771"/>
                <a:gd name="T81" fmla="*/ 173 h 1078"/>
                <a:gd name="T82" fmla="*/ 501 w 771"/>
                <a:gd name="T83" fmla="*/ 145 h 1078"/>
                <a:gd name="T84" fmla="*/ 469 w 771"/>
                <a:gd name="T85" fmla="*/ 121 h 1078"/>
                <a:gd name="T86" fmla="*/ 440 w 771"/>
                <a:gd name="T87" fmla="*/ 100 h 1078"/>
                <a:gd name="T88" fmla="*/ 413 w 771"/>
                <a:gd name="T89" fmla="*/ 85 h 1078"/>
                <a:gd name="T90" fmla="*/ 411 w 771"/>
                <a:gd name="T91" fmla="*/ 38 h 1078"/>
                <a:gd name="T92" fmla="*/ 407 w 771"/>
                <a:gd name="T93" fmla="*/ 0 h 1078"/>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771"/>
                <a:gd name="T142" fmla="*/ 0 h 1078"/>
                <a:gd name="T143" fmla="*/ 771 w 771"/>
                <a:gd name="T144" fmla="*/ 1078 h 1078"/>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771" h="1078">
                  <a:moveTo>
                    <a:pt x="389" y="5"/>
                  </a:moveTo>
                  <a:lnTo>
                    <a:pt x="369" y="10"/>
                  </a:lnTo>
                  <a:lnTo>
                    <a:pt x="350" y="14"/>
                  </a:lnTo>
                  <a:lnTo>
                    <a:pt x="331" y="19"/>
                  </a:lnTo>
                  <a:lnTo>
                    <a:pt x="311" y="23"/>
                  </a:lnTo>
                  <a:lnTo>
                    <a:pt x="294" y="26"/>
                  </a:lnTo>
                  <a:lnTo>
                    <a:pt x="276" y="30"/>
                  </a:lnTo>
                  <a:lnTo>
                    <a:pt x="257" y="34"/>
                  </a:lnTo>
                  <a:lnTo>
                    <a:pt x="239" y="37"/>
                  </a:lnTo>
                  <a:lnTo>
                    <a:pt x="221" y="40"/>
                  </a:lnTo>
                  <a:lnTo>
                    <a:pt x="202" y="43"/>
                  </a:lnTo>
                  <a:lnTo>
                    <a:pt x="184" y="46"/>
                  </a:lnTo>
                  <a:lnTo>
                    <a:pt x="165" y="49"/>
                  </a:lnTo>
                  <a:lnTo>
                    <a:pt x="146" y="52"/>
                  </a:lnTo>
                  <a:lnTo>
                    <a:pt x="127" y="54"/>
                  </a:lnTo>
                  <a:lnTo>
                    <a:pt x="108" y="57"/>
                  </a:lnTo>
                  <a:lnTo>
                    <a:pt x="87" y="60"/>
                  </a:lnTo>
                  <a:lnTo>
                    <a:pt x="76" y="61"/>
                  </a:lnTo>
                  <a:lnTo>
                    <a:pt x="73" y="71"/>
                  </a:lnTo>
                  <a:lnTo>
                    <a:pt x="56" y="184"/>
                  </a:lnTo>
                  <a:lnTo>
                    <a:pt x="39" y="300"/>
                  </a:lnTo>
                  <a:lnTo>
                    <a:pt x="26" y="417"/>
                  </a:lnTo>
                  <a:lnTo>
                    <a:pt x="16" y="534"/>
                  </a:lnTo>
                  <a:lnTo>
                    <a:pt x="8" y="654"/>
                  </a:lnTo>
                  <a:lnTo>
                    <a:pt x="2" y="773"/>
                  </a:lnTo>
                  <a:lnTo>
                    <a:pt x="0" y="894"/>
                  </a:lnTo>
                  <a:lnTo>
                    <a:pt x="0" y="1015"/>
                  </a:lnTo>
                  <a:lnTo>
                    <a:pt x="0" y="1029"/>
                  </a:lnTo>
                  <a:lnTo>
                    <a:pt x="332" y="1073"/>
                  </a:lnTo>
                  <a:lnTo>
                    <a:pt x="325" y="992"/>
                  </a:lnTo>
                  <a:lnTo>
                    <a:pt x="317" y="899"/>
                  </a:lnTo>
                  <a:lnTo>
                    <a:pt x="309" y="796"/>
                  </a:lnTo>
                  <a:lnTo>
                    <a:pt x="304" y="684"/>
                  </a:lnTo>
                  <a:lnTo>
                    <a:pt x="301" y="567"/>
                  </a:lnTo>
                  <a:lnTo>
                    <a:pt x="303" y="508"/>
                  </a:lnTo>
                  <a:lnTo>
                    <a:pt x="305" y="448"/>
                  </a:lnTo>
                  <a:lnTo>
                    <a:pt x="309" y="388"/>
                  </a:lnTo>
                  <a:lnTo>
                    <a:pt x="314" y="329"/>
                  </a:lnTo>
                  <a:lnTo>
                    <a:pt x="333" y="350"/>
                  </a:lnTo>
                  <a:lnTo>
                    <a:pt x="352" y="378"/>
                  </a:lnTo>
                  <a:lnTo>
                    <a:pt x="371" y="412"/>
                  </a:lnTo>
                  <a:lnTo>
                    <a:pt x="388" y="452"/>
                  </a:lnTo>
                  <a:lnTo>
                    <a:pt x="403" y="500"/>
                  </a:lnTo>
                  <a:lnTo>
                    <a:pt x="416" y="552"/>
                  </a:lnTo>
                  <a:lnTo>
                    <a:pt x="424" y="612"/>
                  </a:lnTo>
                  <a:lnTo>
                    <a:pt x="426" y="678"/>
                  </a:lnTo>
                  <a:lnTo>
                    <a:pt x="425" y="719"/>
                  </a:lnTo>
                  <a:lnTo>
                    <a:pt x="422" y="761"/>
                  </a:lnTo>
                  <a:lnTo>
                    <a:pt x="416" y="805"/>
                  </a:lnTo>
                  <a:lnTo>
                    <a:pt x="408" y="851"/>
                  </a:lnTo>
                  <a:lnTo>
                    <a:pt x="398" y="899"/>
                  </a:lnTo>
                  <a:lnTo>
                    <a:pt x="384" y="949"/>
                  </a:lnTo>
                  <a:lnTo>
                    <a:pt x="367" y="1001"/>
                  </a:lnTo>
                  <a:lnTo>
                    <a:pt x="348" y="1055"/>
                  </a:lnTo>
                  <a:lnTo>
                    <a:pt x="339" y="1078"/>
                  </a:lnTo>
                  <a:lnTo>
                    <a:pt x="700" y="1064"/>
                  </a:lnTo>
                  <a:lnTo>
                    <a:pt x="704" y="1055"/>
                  </a:lnTo>
                  <a:lnTo>
                    <a:pt x="720" y="1017"/>
                  </a:lnTo>
                  <a:lnTo>
                    <a:pt x="734" y="981"/>
                  </a:lnTo>
                  <a:lnTo>
                    <a:pt x="746" y="945"/>
                  </a:lnTo>
                  <a:lnTo>
                    <a:pt x="756" y="910"/>
                  </a:lnTo>
                  <a:lnTo>
                    <a:pt x="762" y="877"/>
                  </a:lnTo>
                  <a:lnTo>
                    <a:pt x="767" y="843"/>
                  </a:lnTo>
                  <a:lnTo>
                    <a:pt x="770" y="812"/>
                  </a:lnTo>
                  <a:lnTo>
                    <a:pt x="771" y="781"/>
                  </a:lnTo>
                  <a:lnTo>
                    <a:pt x="769" y="733"/>
                  </a:lnTo>
                  <a:lnTo>
                    <a:pt x="763" y="687"/>
                  </a:lnTo>
                  <a:lnTo>
                    <a:pt x="755" y="642"/>
                  </a:lnTo>
                  <a:lnTo>
                    <a:pt x="743" y="598"/>
                  </a:lnTo>
                  <a:lnTo>
                    <a:pt x="729" y="556"/>
                  </a:lnTo>
                  <a:lnTo>
                    <a:pt x="714" y="514"/>
                  </a:lnTo>
                  <a:lnTo>
                    <a:pt x="697" y="472"/>
                  </a:lnTo>
                  <a:lnTo>
                    <a:pt x="681" y="431"/>
                  </a:lnTo>
                  <a:lnTo>
                    <a:pt x="646" y="346"/>
                  </a:lnTo>
                  <a:lnTo>
                    <a:pt x="635" y="319"/>
                  </a:lnTo>
                  <a:lnTo>
                    <a:pt x="623" y="294"/>
                  </a:lnTo>
                  <a:lnTo>
                    <a:pt x="609" y="270"/>
                  </a:lnTo>
                  <a:lnTo>
                    <a:pt x="595" y="248"/>
                  </a:lnTo>
                  <a:lnTo>
                    <a:pt x="581" y="228"/>
                  </a:lnTo>
                  <a:lnTo>
                    <a:pt x="565" y="208"/>
                  </a:lnTo>
                  <a:lnTo>
                    <a:pt x="550" y="189"/>
                  </a:lnTo>
                  <a:lnTo>
                    <a:pt x="534" y="173"/>
                  </a:lnTo>
                  <a:lnTo>
                    <a:pt x="518" y="159"/>
                  </a:lnTo>
                  <a:lnTo>
                    <a:pt x="501" y="145"/>
                  </a:lnTo>
                  <a:lnTo>
                    <a:pt x="486" y="132"/>
                  </a:lnTo>
                  <a:lnTo>
                    <a:pt x="469" y="121"/>
                  </a:lnTo>
                  <a:lnTo>
                    <a:pt x="454" y="109"/>
                  </a:lnTo>
                  <a:lnTo>
                    <a:pt x="440" y="100"/>
                  </a:lnTo>
                  <a:lnTo>
                    <a:pt x="426" y="93"/>
                  </a:lnTo>
                  <a:lnTo>
                    <a:pt x="413" y="85"/>
                  </a:lnTo>
                  <a:lnTo>
                    <a:pt x="412" y="67"/>
                  </a:lnTo>
                  <a:lnTo>
                    <a:pt x="411" y="38"/>
                  </a:lnTo>
                  <a:lnTo>
                    <a:pt x="408" y="11"/>
                  </a:lnTo>
                  <a:lnTo>
                    <a:pt x="407" y="0"/>
                  </a:lnTo>
                  <a:lnTo>
                    <a:pt x="389" y="5"/>
                  </a:lnTo>
                  <a:close/>
                </a:path>
              </a:pathLst>
            </a:custGeom>
            <a:solidFill>
              <a:srgbClr val="000000"/>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14" name="Freeform 9"/>
            <p:cNvSpPr>
              <a:spLocks/>
            </p:cNvSpPr>
            <p:nvPr/>
          </p:nvSpPr>
          <p:spPr bwMode="auto">
            <a:xfrm>
              <a:off x="4167" y="2918"/>
              <a:ext cx="707" cy="1003"/>
            </a:xfrm>
            <a:custGeom>
              <a:avLst/>
              <a:gdLst>
                <a:gd name="T0" fmla="*/ 349 w 707"/>
                <a:gd name="T1" fmla="*/ 34 h 1003"/>
                <a:gd name="T2" fmla="*/ 361 w 707"/>
                <a:gd name="T3" fmla="*/ 68 h 1003"/>
                <a:gd name="T4" fmla="*/ 399 w 707"/>
                <a:gd name="T5" fmla="*/ 91 h 1003"/>
                <a:gd name="T6" fmla="*/ 443 w 707"/>
                <a:gd name="T7" fmla="*/ 123 h 1003"/>
                <a:gd name="T8" fmla="*/ 491 w 707"/>
                <a:gd name="T9" fmla="*/ 166 h 1003"/>
                <a:gd name="T10" fmla="*/ 536 w 707"/>
                <a:gd name="T11" fmla="*/ 222 h 1003"/>
                <a:gd name="T12" fmla="*/ 575 w 707"/>
                <a:gd name="T13" fmla="*/ 291 h 1003"/>
                <a:gd name="T14" fmla="*/ 637 w 707"/>
                <a:gd name="T15" fmla="*/ 443 h 1003"/>
                <a:gd name="T16" fmla="*/ 680 w 707"/>
                <a:gd name="T17" fmla="*/ 564 h 1003"/>
                <a:gd name="T18" fmla="*/ 704 w 707"/>
                <a:gd name="T19" fmla="*/ 695 h 1003"/>
                <a:gd name="T20" fmla="*/ 703 w 707"/>
                <a:gd name="T21" fmla="*/ 800 h 1003"/>
                <a:gd name="T22" fmla="*/ 685 w 707"/>
                <a:gd name="T23" fmla="*/ 893 h 1003"/>
                <a:gd name="T24" fmla="*/ 647 w 707"/>
                <a:gd name="T25" fmla="*/ 992 h 1003"/>
                <a:gd name="T26" fmla="*/ 617 w 707"/>
                <a:gd name="T27" fmla="*/ 993 h 1003"/>
                <a:gd name="T28" fmla="*/ 557 w 707"/>
                <a:gd name="T29" fmla="*/ 996 h 1003"/>
                <a:gd name="T30" fmla="*/ 483 w 707"/>
                <a:gd name="T31" fmla="*/ 998 h 1003"/>
                <a:gd name="T32" fmla="*/ 414 w 707"/>
                <a:gd name="T33" fmla="*/ 1001 h 1003"/>
                <a:gd name="T34" fmla="*/ 363 w 707"/>
                <a:gd name="T35" fmla="*/ 1003 h 1003"/>
                <a:gd name="T36" fmla="*/ 387 w 707"/>
                <a:gd name="T37" fmla="*/ 901 h 1003"/>
                <a:gd name="T38" fmla="*/ 418 w 707"/>
                <a:gd name="T39" fmla="*/ 761 h 1003"/>
                <a:gd name="T40" fmla="*/ 427 w 707"/>
                <a:gd name="T41" fmla="*/ 637 h 1003"/>
                <a:gd name="T42" fmla="*/ 394 w 707"/>
                <a:gd name="T43" fmla="*/ 422 h 1003"/>
                <a:gd name="T44" fmla="*/ 324 w 707"/>
                <a:gd name="T45" fmla="*/ 288 h 1003"/>
                <a:gd name="T46" fmla="*/ 259 w 707"/>
                <a:gd name="T47" fmla="*/ 233 h 1003"/>
                <a:gd name="T48" fmla="*/ 242 w 707"/>
                <a:gd name="T49" fmla="*/ 391 h 1003"/>
                <a:gd name="T50" fmla="*/ 241 w 707"/>
                <a:gd name="T51" fmla="*/ 644 h 1003"/>
                <a:gd name="T52" fmla="*/ 263 w 707"/>
                <a:gd name="T53" fmla="*/ 955 h 1003"/>
                <a:gd name="T54" fmla="*/ 264 w 707"/>
                <a:gd name="T55" fmla="*/ 982 h 1003"/>
                <a:gd name="T56" fmla="*/ 246 w 707"/>
                <a:gd name="T57" fmla="*/ 993 h 1003"/>
                <a:gd name="T58" fmla="*/ 194 w 707"/>
                <a:gd name="T59" fmla="*/ 987 h 1003"/>
                <a:gd name="T60" fmla="*/ 129 w 707"/>
                <a:gd name="T61" fmla="*/ 978 h 1003"/>
                <a:gd name="T62" fmla="*/ 65 w 707"/>
                <a:gd name="T63" fmla="*/ 970 h 1003"/>
                <a:gd name="T64" fmla="*/ 17 w 707"/>
                <a:gd name="T65" fmla="*/ 964 h 1003"/>
                <a:gd name="T66" fmla="*/ 0 w 707"/>
                <a:gd name="T67" fmla="*/ 951 h 1003"/>
                <a:gd name="T68" fmla="*/ 0 w 707"/>
                <a:gd name="T69" fmla="*/ 922 h 1003"/>
                <a:gd name="T70" fmla="*/ 11 w 707"/>
                <a:gd name="T71" fmla="*/ 587 h 1003"/>
                <a:gd name="T72" fmla="*/ 41 w 707"/>
                <a:gd name="T73" fmla="*/ 261 h 1003"/>
                <a:gd name="T74" fmla="*/ 91 w 707"/>
                <a:gd name="T75" fmla="*/ 46 h 1003"/>
                <a:gd name="T76" fmla="*/ 143 w 707"/>
                <a:gd name="T77" fmla="*/ 39 h 1003"/>
                <a:gd name="T78" fmla="*/ 193 w 707"/>
                <a:gd name="T79" fmla="*/ 31 h 1003"/>
                <a:gd name="T80" fmla="*/ 244 w 707"/>
                <a:gd name="T81" fmla="*/ 22 h 1003"/>
                <a:gd name="T82" fmla="*/ 294 w 707"/>
                <a:gd name="T83" fmla="*/ 12 h 1003"/>
                <a:gd name="T84" fmla="*/ 347 w 707"/>
                <a:gd name="T85" fmla="*/ 0 h 1003"/>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707"/>
                <a:gd name="T130" fmla="*/ 0 h 1003"/>
                <a:gd name="T131" fmla="*/ 707 w 707"/>
                <a:gd name="T132" fmla="*/ 1003 h 1003"/>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707" h="1003">
                  <a:moveTo>
                    <a:pt x="347" y="0"/>
                  </a:moveTo>
                  <a:lnTo>
                    <a:pt x="348" y="12"/>
                  </a:lnTo>
                  <a:lnTo>
                    <a:pt x="349" y="34"/>
                  </a:lnTo>
                  <a:lnTo>
                    <a:pt x="352" y="55"/>
                  </a:lnTo>
                  <a:lnTo>
                    <a:pt x="352" y="64"/>
                  </a:lnTo>
                  <a:lnTo>
                    <a:pt x="361" y="68"/>
                  </a:lnTo>
                  <a:lnTo>
                    <a:pt x="372" y="74"/>
                  </a:lnTo>
                  <a:lnTo>
                    <a:pt x="385" y="82"/>
                  </a:lnTo>
                  <a:lnTo>
                    <a:pt x="399" y="91"/>
                  </a:lnTo>
                  <a:lnTo>
                    <a:pt x="413" y="100"/>
                  </a:lnTo>
                  <a:lnTo>
                    <a:pt x="428" y="111"/>
                  </a:lnTo>
                  <a:lnTo>
                    <a:pt x="443" y="123"/>
                  </a:lnTo>
                  <a:lnTo>
                    <a:pt x="460" y="137"/>
                  </a:lnTo>
                  <a:lnTo>
                    <a:pt x="475" y="151"/>
                  </a:lnTo>
                  <a:lnTo>
                    <a:pt x="491" y="166"/>
                  </a:lnTo>
                  <a:lnTo>
                    <a:pt x="506" y="184"/>
                  </a:lnTo>
                  <a:lnTo>
                    <a:pt x="521" y="203"/>
                  </a:lnTo>
                  <a:lnTo>
                    <a:pt x="536" y="222"/>
                  </a:lnTo>
                  <a:lnTo>
                    <a:pt x="550" y="244"/>
                  </a:lnTo>
                  <a:lnTo>
                    <a:pt x="563" y="266"/>
                  </a:lnTo>
                  <a:lnTo>
                    <a:pt x="575" y="291"/>
                  </a:lnTo>
                  <a:lnTo>
                    <a:pt x="586" y="317"/>
                  </a:lnTo>
                  <a:lnTo>
                    <a:pt x="620" y="404"/>
                  </a:lnTo>
                  <a:lnTo>
                    <a:pt x="637" y="443"/>
                  </a:lnTo>
                  <a:lnTo>
                    <a:pt x="652" y="483"/>
                  </a:lnTo>
                  <a:lnTo>
                    <a:pt x="666" y="523"/>
                  </a:lnTo>
                  <a:lnTo>
                    <a:pt x="680" y="564"/>
                  </a:lnTo>
                  <a:lnTo>
                    <a:pt x="690" y="607"/>
                  </a:lnTo>
                  <a:lnTo>
                    <a:pt x="699" y="651"/>
                  </a:lnTo>
                  <a:lnTo>
                    <a:pt x="704" y="695"/>
                  </a:lnTo>
                  <a:lnTo>
                    <a:pt x="707" y="741"/>
                  </a:lnTo>
                  <a:lnTo>
                    <a:pt x="706" y="770"/>
                  </a:lnTo>
                  <a:lnTo>
                    <a:pt x="703" y="800"/>
                  </a:lnTo>
                  <a:lnTo>
                    <a:pt x="699" y="830"/>
                  </a:lnTo>
                  <a:lnTo>
                    <a:pt x="693" y="861"/>
                  </a:lnTo>
                  <a:lnTo>
                    <a:pt x="685" y="893"/>
                  </a:lnTo>
                  <a:lnTo>
                    <a:pt x="675" y="924"/>
                  </a:lnTo>
                  <a:lnTo>
                    <a:pt x="662" y="957"/>
                  </a:lnTo>
                  <a:lnTo>
                    <a:pt x="647" y="992"/>
                  </a:lnTo>
                  <a:lnTo>
                    <a:pt x="641" y="992"/>
                  </a:lnTo>
                  <a:lnTo>
                    <a:pt x="631" y="993"/>
                  </a:lnTo>
                  <a:lnTo>
                    <a:pt x="617" y="993"/>
                  </a:lnTo>
                  <a:lnTo>
                    <a:pt x="599" y="994"/>
                  </a:lnTo>
                  <a:lnTo>
                    <a:pt x="578" y="994"/>
                  </a:lnTo>
                  <a:lnTo>
                    <a:pt x="557" y="996"/>
                  </a:lnTo>
                  <a:lnTo>
                    <a:pt x="533" y="997"/>
                  </a:lnTo>
                  <a:lnTo>
                    <a:pt x="508" y="997"/>
                  </a:lnTo>
                  <a:lnTo>
                    <a:pt x="483" y="998"/>
                  </a:lnTo>
                  <a:lnTo>
                    <a:pt x="459" y="999"/>
                  </a:lnTo>
                  <a:lnTo>
                    <a:pt x="436" y="1001"/>
                  </a:lnTo>
                  <a:lnTo>
                    <a:pt x="414" y="1001"/>
                  </a:lnTo>
                  <a:lnTo>
                    <a:pt x="394" y="1002"/>
                  </a:lnTo>
                  <a:lnTo>
                    <a:pt x="377" y="1002"/>
                  </a:lnTo>
                  <a:lnTo>
                    <a:pt x="363" y="1003"/>
                  </a:lnTo>
                  <a:lnTo>
                    <a:pt x="354" y="1003"/>
                  </a:lnTo>
                  <a:lnTo>
                    <a:pt x="372" y="951"/>
                  </a:lnTo>
                  <a:lnTo>
                    <a:pt x="387" y="901"/>
                  </a:lnTo>
                  <a:lnTo>
                    <a:pt x="400" y="853"/>
                  </a:lnTo>
                  <a:lnTo>
                    <a:pt x="410" y="806"/>
                  </a:lnTo>
                  <a:lnTo>
                    <a:pt x="418" y="761"/>
                  </a:lnTo>
                  <a:lnTo>
                    <a:pt x="423" y="718"/>
                  </a:lnTo>
                  <a:lnTo>
                    <a:pt x="426" y="676"/>
                  </a:lnTo>
                  <a:lnTo>
                    <a:pt x="427" y="637"/>
                  </a:lnTo>
                  <a:lnTo>
                    <a:pt x="423" y="557"/>
                  </a:lnTo>
                  <a:lnTo>
                    <a:pt x="412" y="484"/>
                  </a:lnTo>
                  <a:lnTo>
                    <a:pt x="394" y="422"/>
                  </a:lnTo>
                  <a:lnTo>
                    <a:pt x="373" y="368"/>
                  </a:lnTo>
                  <a:lnTo>
                    <a:pt x="349" y="324"/>
                  </a:lnTo>
                  <a:lnTo>
                    <a:pt x="324" y="288"/>
                  </a:lnTo>
                  <a:lnTo>
                    <a:pt x="300" y="261"/>
                  </a:lnTo>
                  <a:lnTo>
                    <a:pt x="278" y="245"/>
                  </a:lnTo>
                  <a:lnTo>
                    <a:pt x="259" y="233"/>
                  </a:lnTo>
                  <a:lnTo>
                    <a:pt x="255" y="258"/>
                  </a:lnTo>
                  <a:lnTo>
                    <a:pt x="247" y="324"/>
                  </a:lnTo>
                  <a:lnTo>
                    <a:pt x="242" y="391"/>
                  </a:lnTo>
                  <a:lnTo>
                    <a:pt x="240" y="459"/>
                  </a:lnTo>
                  <a:lnTo>
                    <a:pt x="238" y="527"/>
                  </a:lnTo>
                  <a:lnTo>
                    <a:pt x="241" y="644"/>
                  </a:lnTo>
                  <a:lnTo>
                    <a:pt x="246" y="758"/>
                  </a:lnTo>
                  <a:lnTo>
                    <a:pt x="254" y="862"/>
                  </a:lnTo>
                  <a:lnTo>
                    <a:pt x="263" y="955"/>
                  </a:lnTo>
                  <a:lnTo>
                    <a:pt x="263" y="959"/>
                  </a:lnTo>
                  <a:lnTo>
                    <a:pt x="264" y="969"/>
                  </a:lnTo>
                  <a:lnTo>
                    <a:pt x="264" y="982"/>
                  </a:lnTo>
                  <a:lnTo>
                    <a:pt x="265" y="996"/>
                  </a:lnTo>
                  <a:lnTo>
                    <a:pt x="258" y="994"/>
                  </a:lnTo>
                  <a:lnTo>
                    <a:pt x="246" y="993"/>
                  </a:lnTo>
                  <a:lnTo>
                    <a:pt x="231" y="992"/>
                  </a:lnTo>
                  <a:lnTo>
                    <a:pt x="213" y="989"/>
                  </a:lnTo>
                  <a:lnTo>
                    <a:pt x="194" y="987"/>
                  </a:lnTo>
                  <a:lnTo>
                    <a:pt x="174" y="984"/>
                  </a:lnTo>
                  <a:lnTo>
                    <a:pt x="152" y="980"/>
                  </a:lnTo>
                  <a:lnTo>
                    <a:pt x="129" y="978"/>
                  </a:lnTo>
                  <a:lnTo>
                    <a:pt x="107" y="975"/>
                  </a:lnTo>
                  <a:lnTo>
                    <a:pt x="86" y="973"/>
                  </a:lnTo>
                  <a:lnTo>
                    <a:pt x="65" y="970"/>
                  </a:lnTo>
                  <a:lnTo>
                    <a:pt x="47" y="968"/>
                  </a:lnTo>
                  <a:lnTo>
                    <a:pt x="31" y="965"/>
                  </a:lnTo>
                  <a:lnTo>
                    <a:pt x="17" y="964"/>
                  </a:lnTo>
                  <a:lnTo>
                    <a:pt x="7" y="963"/>
                  </a:lnTo>
                  <a:lnTo>
                    <a:pt x="0" y="961"/>
                  </a:lnTo>
                  <a:lnTo>
                    <a:pt x="0" y="951"/>
                  </a:lnTo>
                  <a:lnTo>
                    <a:pt x="0" y="941"/>
                  </a:lnTo>
                  <a:lnTo>
                    <a:pt x="0" y="932"/>
                  </a:lnTo>
                  <a:lnTo>
                    <a:pt x="0" y="922"/>
                  </a:lnTo>
                  <a:lnTo>
                    <a:pt x="2" y="810"/>
                  </a:lnTo>
                  <a:lnTo>
                    <a:pt x="5" y="698"/>
                  </a:lnTo>
                  <a:lnTo>
                    <a:pt x="11" y="587"/>
                  </a:lnTo>
                  <a:lnTo>
                    <a:pt x="18" y="478"/>
                  </a:lnTo>
                  <a:lnTo>
                    <a:pt x="28" y="370"/>
                  </a:lnTo>
                  <a:lnTo>
                    <a:pt x="41" y="261"/>
                  </a:lnTo>
                  <a:lnTo>
                    <a:pt x="56" y="154"/>
                  </a:lnTo>
                  <a:lnTo>
                    <a:pt x="73" y="49"/>
                  </a:lnTo>
                  <a:lnTo>
                    <a:pt x="91" y="46"/>
                  </a:lnTo>
                  <a:lnTo>
                    <a:pt x="109" y="44"/>
                  </a:lnTo>
                  <a:lnTo>
                    <a:pt x="125" y="41"/>
                  </a:lnTo>
                  <a:lnTo>
                    <a:pt x="143" y="39"/>
                  </a:lnTo>
                  <a:lnTo>
                    <a:pt x="160" y="36"/>
                  </a:lnTo>
                  <a:lnTo>
                    <a:pt x="176" y="34"/>
                  </a:lnTo>
                  <a:lnTo>
                    <a:pt x="193" y="31"/>
                  </a:lnTo>
                  <a:lnTo>
                    <a:pt x="210" y="28"/>
                  </a:lnTo>
                  <a:lnTo>
                    <a:pt x="227" y="26"/>
                  </a:lnTo>
                  <a:lnTo>
                    <a:pt x="244" y="22"/>
                  </a:lnTo>
                  <a:lnTo>
                    <a:pt x="260" y="20"/>
                  </a:lnTo>
                  <a:lnTo>
                    <a:pt x="277" y="16"/>
                  </a:lnTo>
                  <a:lnTo>
                    <a:pt x="294" y="12"/>
                  </a:lnTo>
                  <a:lnTo>
                    <a:pt x="311" y="8"/>
                  </a:lnTo>
                  <a:lnTo>
                    <a:pt x="329" y="4"/>
                  </a:lnTo>
                  <a:lnTo>
                    <a:pt x="347" y="0"/>
                  </a:lnTo>
                  <a:close/>
                </a:path>
              </a:pathLst>
            </a:custGeom>
            <a:solidFill>
              <a:srgbClr val="3FF7FF"/>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15" name="Freeform 10"/>
            <p:cNvSpPr>
              <a:spLocks/>
            </p:cNvSpPr>
            <p:nvPr/>
          </p:nvSpPr>
          <p:spPr bwMode="auto">
            <a:xfrm>
              <a:off x="4189" y="2253"/>
              <a:ext cx="350" cy="702"/>
            </a:xfrm>
            <a:custGeom>
              <a:avLst/>
              <a:gdLst>
                <a:gd name="T0" fmla="*/ 25 w 350"/>
                <a:gd name="T1" fmla="*/ 76 h 702"/>
                <a:gd name="T2" fmla="*/ 9 w 350"/>
                <a:gd name="T3" fmla="*/ 196 h 702"/>
                <a:gd name="T4" fmla="*/ 0 w 350"/>
                <a:gd name="T5" fmla="*/ 342 h 702"/>
                <a:gd name="T6" fmla="*/ 10 w 350"/>
                <a:gd name="T7" fmla="*/ 509 h 702"/>
                <a:gd name="T8" fmla="*/ 53 w 350"/>
                <a:gd name="T9" fmla="*/ 688 h 702"/>
                <a:gd name="T10" fmla="*/ 57 w 350"/>
                <a:gd name="T11" fmla="*/ 695 h 702"/>
                <a:gd name="T12" fmla="*/ 65 w 350"/>
                <a:gd name="T13" fmla="*/ 697 h 702"/>
                <a:gd name="T14" fmla="*/ 103 w 350"/>
                <a:gd name="T15" fmla="*/ 701 h 702"/>
                <a:gd name="T16" fmla="*/ 138 w 350"/>
                <a:gd name="T17" fmla="*/ 702 h 702"/>
                <a:gd name="T18" fmla="*/ 167 w 350"/>
                <a:gd name="T19" fmla="*/ 701 h 702"/>
                <a:gd name="T20" fmla="*/ 196 w 350"/>
                <a:gd name="T21" fmla="*/ 697 h 702"/>
                <a:gd name="T22" fmla="*/ 223 w 350"/>
                <a:gd name="T23" fmla="*/ 691 h 702"/>
                <a:gd name="T24" fmla="*/ 252 w 350"/>
                <a:gd name="T25" fmla="*/ 682 h 702"/>
                <a:gd name="T26" fmla="*/ 283 w 350"/>
                <a:gd name="T27" fmla="*/ 672 h 702"/>
                <a:gd name="T28" fmla="*/ 316 w 350"/>
                <a:gd name="T29" fmla="*/ 659 h 702"/>
                <a:gd name="T30" fmla="*/ 322 w 350"/>
                <a:gd name="T31" fmla="*/ 655 h 702"/>
                <a:gd name="T32" fmla="*/ 323 w 350"/>
                <a:gd name="T33" fmla="*/ 648 h 702"/>
                <a:gd name="T34" fmla="*/ 323 w 350"/>
                <a:gd name="T35" fmla="*/ 646 h 702"/>
                <a:gd name="T36" fmla="*/ 323 w 350"/>
                <a:gd name="T37" fmla="*/ 645 h 702"/>
                <a:gd name="T38" fmla="*/ 299 w 350"/>
                <a:gd name="T39" fmla="*/ 511 h 702"/>
                <a:gd name="T40" fmla="*/ 290 w 350"/>
                <a:gd name="T41" fmla="*/ 389 h 702"/>
                <a:gd name="T42" fmla="*/ 293 w 350"/>
                <a:gd name="T43" fmla="*/ 335 h 702"/>
                <a:gd name="T44" fmla="*/ 298 w 350"/>
                <a:gd name="T45" fmla="*/ 281 h 702"/>
                <a:gd name="T46" fmla="*/ 323 w 350"/>
                <a:gd name="T47" fmla="*/ 259 h 702"/>
                <a:gd name="T48" fmla="*/ 340 w 350"/>
                <a:gd name="T49" fmla="*/ 235 h 702"/>
                <a:gd name="T50" fmla="*/ 348 w 350"/>
                <a:gd name="T51" fmla="*/ 211 h 702"/>
                <a:gd name="T52" fmla="*/ 350 w 350"/>
                <a:gd name="T53" fmla="*/ 187 h 702"/>
                <a:gd name="T54" fmla="*/ 348 w 350"/>
                <a:gd name="T55" fmla="*/ 156 h 702"/>
                <a:gd name="T56" fmla="*/ 342 w 350"/>
                <a:gd name="T57" fmla="*/ 130 h 702"/>
                <a:gd name="T58" fmla="*/ 339 w 350"/>
                <a:gd name="T59" fmla="*/ 112 h 702"/>
                <a:gd name="T60" fmla="*/ 337 w 350"/>
                <a:gd name="T61" fmla="*/ 97 h 702"/>
                <a:gd name="T62" fmla="*/ 337 w 350"/>
                <a:gd name="T63" fmla="*/ 93 h 702"/>
                <a:gd name="T64" fmla="*/ 337 w 350"/>
                <a:gd name="T65" fmla="*/ 90 h 702"/>
                <a:gd name="T66" fmla="*/ 346 w 350"/>
                <a:gd name="T67" fmla="*/ 51 h 702"/>
                <a:gd name="T68" fmla="*/ 348 w 350"/>
                <a:gd name="T69" fmla="*/ 38 h 702"/>
                <a:gd name="T70" fmla="*/ 348 w 350"/>
                <a:gd name="T71" fmla="*/ 35 h 702"/>
                <a:gd name="T72" fmla="*/ 348 w 350"/>
                <a:gd name="T73" fmla="*/ 34 h 702"/>
                <a:gd name="T74" fmla="*/ 344 w 350"/>
                <a:gd name="T75" fmla="*/ 27 h 702"/>
                <a:gd name="T76" fmla="*/ 336 w 350"/>
                <a:gd name="T77" fmla="*/ 24 h 702"/>
                <a:gd name="T78" fmla="*/ 45 w 350"/>
                <a:gd name="T79" fmla="*/ 0 h 702"/>
                <a:gd name="T80" fmla="*/ 37 w 350"/>
                <a:gd name="T81" fmla="*/ 6 h 702"/>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350"/>
                <a:gd name="T124" fmla="*/ 0 h 702"/>
                <a:gd name="T125" fmla="*/ 350 w 350"/>
                <a:gd name="T126" fmla="*/ 702 h 702"/>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350" h="702">
                  <a:moveTo>
                    <a:pt x="36" y="11"/>
                  </a:moveTo>
                  <a:lnTo>
                    <a:pt x="25" y="76"/>
                  </a:lnTo>
                  <a:lnTo>
                    <a:pt x="17" y="132"/>
                  </a:lnTo>
                  <a:lnTo>
                    <a:pt x="9" y="196"/>
                  </a:lnTo>
                  <a:lnTo>
                    <a:pt x="3" y="266"/>
                  </a:lnTo>
                  <a:lnTo>
                    <a:pt x="0" y="342"/>
                  </a:lnTo>
                  <a:lnTo>
                    <a:pt x="1" y="422"/>
                  </a:lnTo>
                  <a:lnTo>
                    <a:pt x="10" y="509"/>
                  </a:lnTo>
                  <a:lnTo>
                    <a:pt x="27" y="597"/>
                  </a:lnTo>
                  <a:lnTo>
                    <a:pt x="53" y="688"/>
                  </a:lnTo>
                  <a:lnTo>
                    <a:pt x="55" y="692"/>
                  </a:lnTo>
                  <a:lnTo>
                    <a:pt x="57" y="695"/>
                  </a:lnTo>
                  <a:lnTo>
                    <a:pt x="61" y="696"/>
                  </a:lnTo>
                  <a:lnTo>
                    <a:pt x="65" y="697"/>
                  </a:lnTo>
                  <a:lnTo>
                    <a:pt x="85" y="700"/>
                  </a:lnTo>
                  <a:lnTo>
                    <a:pt x="103" y="701"/>
                  </a:lnTo>
                  <a:lnTo>
                    <a:pt x="121" y="702"/>
                  </a:lnTo>
                  <a:lnTo>
                    <a:pt x="138" y="702"/>
                  </a:lnTo>
                  <a:lnTo>
                    <a:pt x="153" y="702"/>
                  </a:lnTo>
                  <a:lnTo>
                    <a:pt x="167" y="701"/>
                  </a:lnTo>
                  <a:lnTo>
                    <a:pt x="182" y="700"/>
                  </a:lnTo>
                  <a:lnTo>
                    <a:pt x="196" y="697"/>
                  </a:lnTo>
                  <a:lnTo>
                    <a:pt x="210" y="693"/>
                  </a:lnTo>
                  <a:lnTo>
                    <a:pt x="223" y="691"/>
                  </a:lnTo>
                  <a:lnTo>
                    <a:pt x="237" y="686"/>
                  </a:lnTo>
                  <a:lnTo>
                    <a:pt x="252" y="682"/>
                  </a:lnTo>
                  <a:lnTo>
                    <a:pt x="266" y="677"/>
                  </a:lnTo>
                  <a:lnTo>
                    <a:pt x="283" y="672"/>
                  </a:lnTo>
                  <a:lnTo>
                    <a:pt x="298" y="665"/>
                  </a:lnTo>
                  <a:lnTo>
                    <a:pt x="316" y="659"/>
                  </a:lnTo>
                  <a:lnTo>
                    <a:pt x="320" y="658"/>
                  </a:lnTo>
                  <a:lnTo>
                    <a:pt x="322" y="655"/>
                  </a:lnTo>
                  <a:lnTo>
                    <a:pt x="323" y="651"/>
                  </a:lnTo>
                  <a:lnTo>
                    <a:pt x="323" y="648"/>
                  </a:lnTo>
                  <a:lnTo>
                    <a:pt x="323" y="646"/>
                  </a:lnTo>
                  <a:lnTo>
                    <a:pt x="323" y="645"/>
                  </a:lnTo>
                  <a:lnTo>
                    <a:pt x="309" y="576"/>
                  </a:lnTo>
                  <a:lnTo>
                    <a:pt x="299" y="511"/>
                  </a:lnTo>
                  <a:lnTo>
                    <a:pt x="293" y="449"/>
                  </a:lnTo>
                  <a:lnTo>
                    <a:pt x="290" y="389"/>
                  </a:lnTo>
                  <a:lnTo>
                    <a:pt x="290" y="361"/>
                  </a:lnTo>
                  <a:lnTo>
                    <a:pt x="293" y="335"/>
                  </a:lnTo>
                  <a:lnTo>
                    <a:pt x="294" y="308"/>
                  </a:lnTo>
                  <a:lnTo>
                    <a:pt x="298" y="281"/>
                  </a:lnTo>
                  <a:lnTo>
                    <a:pt x="312" y="271"/>
                  </a:lnTo>
                  <a:lnTo>
                    <a:pt x="323" y="259"/>
                  </a:lnTo>
                  <a:lnTo>
                    <a:pt x="332" y="248"/>
                  </a:lnTo>
                  <a:lnTo>
                    <a:pt x="340" y="235"/>
                  </a:lnTo>
                  <a:lnTo>
                    <a:pt x="344" y="224"/>
                  </a:lnTo>
                  <a:lnTo>
                    <a:pt x="348" y="211"/>
                  </a:lnTo>
                  <a:lnTo>
                    <a:pt x="350" y="198"/>
                  </a:lnTo>
                  <a:lnTo>
                    <a:pt x="350" y="187"/>
                  </a:lnTo>
                  <a:lnTo>
                    <a:pt x="349" y="172"/>
                  </a:lnTo>
                  <a:lnTo>
                    <a:pt x="348" y="156"/>
                  </a:lnTo>
                  <a:lnTo>
                    <a:pt x="345" y="142"/>
                  </a:lnTo>
                  <a:lnTo>
                    <a:pt x="342" y="130"/>
                  </a:lnTo>
                  <a:lnTo>
                    <a:pt x="341" y="121"/>
                  </a:lnTo>
                  <a:lnTo>
                    <a:pt x="339" y="112"/>
                  </a:lnTo>
                  <a:lnTo>
                    <a:pt x="337" y="104"/>
                  </a:lnTo>
                  <a:lnTo>
                    <a:pt x="337" y="97"/>
                  </a:lnTo>
                  <a:lnTo>
                    <a:pt x="337" y="95"/>
                  </a:lnTo>
                  <a:lnTo>
                    <a:pt x="337" y="93"/>
                  </a:lnTo>
                  <a:lnTo>
                    <a:pt x="337" y="91"/>
                  </a:lnTo>
                  <a:lnTo>
                    <a:pt x="337" y="90"/>
                  </a:lnTo>
                  <a:lnTo>
                    <a:pt x="342" y="66"/>
                  </a:lnTo>
                  <a:lnTo>
                    <a:pt x="346" y="51"/>
                  </a:lnTo>
                  <a:lnTo>
                    <a:pt x="348" y="42"/>
                  </a:lnTo>
                  <a:lnTo>
                    <a:pt x="348" y="38"/>
                  </a:lnTo>
                  <a:lnTo>
                    <a:pt x="348" y="37"/>
                  </a:lnTo>
                  <a:lnTo>
                    <a:pt x="348" y="35"/>
                  </a:lnTo>
                  <a:lnTo>
                    <a:pt x="348" y="34"/>
                  </a:lnTo>
                  <a:lnTo>
                    <a:pt x="346" y="30"/>
                  </a:lnTo>
                  <a:lnTo>
                    <a:pt x="344" y="27"/>
                  </a:lnTo>
                  <a:lnTo>
                    <a:pt x="340" y="25"/>
                  </a:lnTo>
                  <a:lnTo>
                    <a:pt x="336" y="24"/>
                  </a:lnTo>
                  <a:lnTo>
                    <a:pt x="50" y="0"/>
                  </a:lnTo>
                  <a:lnTo>
                    <a:pt x="45" y="0"/>
                  </a:lnTo>
                  <a:lnTo>
                    <a:pt x="39" y="2"/>
                  </a:lnTo>
                  <a:lnTo>
                    <a:pt x="37" y="6"/>
                  </a:lnTo>
                  <a:lnTo>
                    <a:pt x="36" y="11"/>
                  </a:lnTo>
                  <a:close/>
                </a:path>
              </a:pathLst>
            </a:custGeom>
            <a:solidFill>
              <a:srgbClr val="000000"/>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16" name="Freeform 11"/>
            <p:cNvSpPr>
              <a:spLocks/>
            </p:cNvSpPr>
            <p:nvPr/>
          </p:nvSpPr>
          <p:spPr bwMode="auto">
            <a:xfrm>
              <a:off x="4214" y="2280"/>
              <a:ext cx="298" cy="650"/>
            </a:xfrm>
            <a:custGeom>
              <a:avLst/>
              <a:gdLst>
                <a:gd name="T0" fmla="*/ 3 w 298"/>
                <a:gd name="T1" fmla="*/ 250 h 650"/>
                <a:gd name="T2" fmla="*/ 18 w 298"/>
                <a:gd name="T3" fmla="*/ 112 h 650"/>
                <a:gd name="T4" fmla="*/ 28 w 298"/>
                <a:gd name="T5" fmla="*/ 47 h 650"/>
                <a:gd name="T6" fmla="*/ 32 w 298"/>
                <a:gd name="T7" fmla="*/ 15 h 650"/>
                <a:gd name="T8" fmla="*/ 41 w 298"/>
                <a:gd name="T9" fmla="*/ 0 h 650"/>
                <a:gd name="T10" fmla="*/ 64 w 298"/>
                <a:gd name="T11" fmla="*/ 2 h 650"/>
                <a:gd name="T12" fmla="*/ 98 w 298"/>
                <a:gd name="T13" fmla="*/ 5 h 650"/>
                <a:gd name="T14" fmla="*/ 141 w 298"/>
                <a:gd name="T15" fmla="*/ 8 h 650"/>
                <a:gd name="T16" fmla="*/ 185 w 298"/>
                <a:gd name="T17" fmla="*/ 12 h 650"/>
                <a:gd name="T18" fmla="*/ 227 w 298"/>
                <a:gd name="T19" fmla="*/ 16 h 650"/>
                <a:gd name="T20" fmla="*/ 263 w 298"/>
                <a:gd name="T21" fmla="*/ 19 h 650"/>
                <a:gd name="T22" fmla="*/ 288 w 298"/>
                <a:gd name="T23" fmla="*/ 21 h 650"/>
                <a:gd name="T24" fmla="*/ 293 w 298"/>
                <a:gd name="T25" fmla="*/ 28 h 650"/>
                <a:gd name="T26" fmla="*/ 289 w 298"/>
                <a:gd name="T27" fmla="*/ 45 h 650"/>
                <a:gd name="T28" fmla="*/ 286 w 298"/>
                <a:gd name="T29" fmla="*/ 61 h 650"/>
                <a:gd name="T30" fmla="*/ 286 w 298"/>
                <a:gd name="T31" fmla="*/ 67 h 650"/>
                <a:gd name="T32" fmla="*/ 286 w 298"/>
                <a:gd name="T33" fmla="*/ 78 h 650"/>
                <a:gd name="T34" fmla="*/ 289 w 298"/>
                <a:gd name="T35" fmla="*/ 98 h 650"/>
                <a:gd name="T36" fmla="*/ 295 w 298"/>
                <a:gd name="T37" fmla="*/ 120 h 650"/>
                <a:gd name="T38" fmla="*/ 298 w 298"/>
                <a:gd name="T39" fmla="*/ 147 h 650"/>
                <a:gd name="T40" fmla="*/ 298 w 298"/>
                <a:gd name="T41" fmla="*/ 170 h 650"/>
                <a:gd name="T42" fmla="*/ 293 w 298"/>
                <a:gd name="T43" fmla="*/ 190 h 650"/>
                <a:gd name="T44" fmla="*/ 283 w 298"/>
                <a:gd name="T45" fmla="*/ 210 h 650"/>
                <a:gd name="T46" fmla="*/ 265 w 298"/>
                <a:gd name="T47" fmla="*/ 227 h 650"/>
                <a:gd name="T48" fmla="*/ 251 w 298"/>
                <a:gd name="T49" fmla="*/ 238 h 650"/>
                <a:gd name="T50" fmla="*/ 247 w 298"/>
                <a:gd name="T51" fmla="*/ 243 h 650"/>
                <a:gd name="T52" fmla="*/ 242 w 298"/>
                <a:gd name="T53" fmla="*/ 274 h 650"/>
                <a:gd name="T54" fmla="*/ 239 w 298"/>
                <a:gd name="T55" fmla="*/ 333 h 650"/>
                <a:gd name="T56" fmla="*/ 241 w 298"/>
                <a:gd name="T57" fmla="*/ 421 h 650"/>
                <a:gd name="T58" fmla="*/ 256 w 298"/>
                <a:gd name="T59" fmla="*/ 546 h 650"/>
                <a:gd name="T60" fmla="*/ 255 w 298"/>
                <a:gd name="T61" fmla="*/ 617 h 650"/>
                <a:gd name="T62" fmla="*/ 227 w 298"/>
                <a:gd name="T63" fmla="*/ 627 h 650"/>
                <a:gd name="T64" fmla="*/ 202 w 298"/>
                <a:gd name="T65" fmla="*/ 636 h 650"/>
                <a:gd name="T66" fmla="*/ 176 w 298"/>
                <a:gd name="T67" fmla="*/ 642 h 650"/>
                <a:gd name="T68" fmla="*/ 152 w 298"/>
                <a:gd name="T69" fmla="*/ 646 h 650"/>
                <a:gd name="T70" fmla="*/ 125 w 298"/>
                <a:gd name="T71" fmla="*/ 649 h 650"/>
                <a:gd name="T72" fmla="*/ 98 w 298"/>
                <a:gd name="T73" fmla="*/ 650 h 650"/>
                <a:gd name="T74" fmla="*/ 67 w 298"/>
                <a:gd name="T75" fmla="*/ 647 h 650"/>
                <a:gd name="T76" fmla="*/ 37 w 298"/>
                <a:gd name="T77" fmla="*/ 604 h 650"/>
                <a:gd name="T78" fmla="*/ 18 w 298"/>
                <a:gd name="T79" fmla="*/ 520 h 650"/>
                <a:gd name="T80" fmla="*/ 7 w 298"/>
                <a:gd name="T81" fmla="*/ 441 h 650"/>
                <a:gd name="T82" fmla="*/ 0 w 298"/>
                <a:gd name="T83" fmla="*/ 364 h 650"/>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298"/>
                <a:gd name="T127" fmla="*/ 0 h 650"/>
                <a:gd name="T128" fmla="*/ 298 w 298"/>
                <a:gd name="T129" fmla="*/ 650 h 650"/>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298" h="650">
                  <a:moveTo>
                    <a:pt x="0" y="327"/>
                  </a:moveTo>
                  <a:lnTo>
                    <a:pt x="3" y="250"/>
                  </a:lnTo>
                  <a:lnTo>
                    <a:pt x="9" y="178"/>
                  </a:lnTo>
                  <a:lnTo>
                    <a:pt x="18" y="112"/>
                  </a:lnTo>
                  <a:lnTo>
                    <a:pt x="27" y="53"/>
                  </a:lnTo>
                  <a:lnTo>
                    <a:pt x="28" y="47"/>
                  </a:lnTo>
                  <a:lnTo>
                    <a:pt x="30" y="33"/>
                  </a:lnTo>
                  <a:lnTo>
                    <a:pt x="32" y="15"/>
                  </a:lnTo>
                  <a:lnTo>
                    <a:pt x="35" y="0"/>
                  </a:lnTo>
                  <a:lnTo>
                    <a:pt x="41" y="0"/>
                  </a:lnTo>
                  <a:lnTo>
                    <a:pt x="50" y="1"/>
                  </a:lnTo>
                  <a:lnTo>
                    <a:pt x="64" y="2"/>
                  </a:lnTo>
                  <a:lnTo>
                    <a:pt x="81" y="3"/>
                  </a:lnTo>
                  <a:lnTo>
                    <a:pt x="98" y="5"/>
                  </a:lnTo>
                  <a:lnTo>
                    <a:pt x="119" y="7"/>
                  </a:lnTo>
                  <a:lnTo>
                    <a:pt x="141" y="8"/>
                  </a:lnTo>
                  <a:lnTo>
                    <a:pt x="163" y="10"/>
                  </a:lnTo>
                  <a:lnTo>
                    <a:pt x="185" y="12"/>
                  </a:lnTo>
                  <a:lnTo>
                    <a:pt x="207" y="14"/>
                  </a:lnTo>
                  <a:lnTo>
                    <a:pt x="227" y="16"/>
                  </a:lnTo>
                  <a:lnTo>
                    <a:pt x="246" y="17"/>
                  </a:lnTo>
                  <a:lnTo>
                    <a:pt x="263" y="19"/>
                  </a:lnTo>
                  <a:lnTo>
                    <a:pt x="277" y="20"/>
                  </a:lnTo>
                  <a:lnTo>
                    <a:pt x="288" y="21"/>
                  </a:lnTo>
                  <a:lnTo>
                    <a:pt x="295" y="21"/>
                  </a:lnTo>
                  <a:lnTo>
                    <a:pt x="293" y="28"/>
                  </a:lnTo>
                  <a:lnTo>
                    <a:pt x="292" y="35"/>
                  </a:lnTo>
                  <a:lnTo>
                    <a:pt x="289" y="45"/>
                  </a:lnTo>
                  <a:lnTo>
                    <a:pt x="287" y="58"/>
                  </a:lnTo>
                  <a:lnTo>
                    <a:pt x="286" y="61"/>
                  </a:lnTo>
                  <a:lnTo>
                    <a:pt x="286" y="63"/>
                  </a:lnTo>
                  <a:lnTo>
                    <a:pt x="286" y="67"/>
                  </a:lnTo>
                  <a:lnTo>
                    <a:pt x="286" y="70"/>
                  </a:lnTo>
                  <a:lnTo>
                    <a:pt x="286" y="78"/>
                  </a:lnTo>
                  <a:lnTo>
                    <a:pt x="287" y="87"/>
                  </a:lnTo>
                  <a:lnTo>
                    <a:pt x="289" y="98"/>
                  </a:lnTo>
                  <a:lnTo>
                    <a:pt x="292" y="108"/>
                  </a:lnTo>
                  <a:lnTo>
                    <a:pt x="295" y="120"/>
                  </a:lnTo>
                  <a:lnTo>
                    <a:pt x="296" y="133"/>
                  </a:lnTo>
                  <a:lnTo>
                    <a:pt x="298" y="147"/>
                  </a:lnTo>
                  <a:lnTo>
                    <a:pt x="298" y="160"/>
                  </a:lnTo>
                  <a:lnTo>
                    <a:pt x="298" y="170"/>
                  </a:lnTo>
                  <a:lnTo>
                    <a:pt x="296" y="180"/>
                  </a:lnTo>
                  <a:lnTo>
                    <a:pt x="293" y="190"/>
                  </a:lnTo>
                  <a:lnTo>
                    <a:pt x="289" y="199"/>
                  </a:lnTo>
                  <a:lnTo>
                    <a:pt x="283" y="210"/>
                  </a:lnTo>
                  <a:lnTo>
                    <a:pt x="275" y="218"/>
                  </a:lnTo>
                  <a:lnTo>
                    <a:pt x="265" y="227"/>
                  </a:lnTo>
                  <a:lnTo>
                    <a:pt x="253" y="235"/>
                  </a:lnTo>
                  <a:lnTo>
                    <a:pt x="251" y="238"/>
                  </a:lnTo>
                  <a:lnTo>
                    <a:pt x="249" y="240"/>
                  </a:lnTo>
                  <a:lnTo>
                    <a:pt x="247" y="243"/>
                  </a:lnTo>
                  <a:lnTo>
                    <a:pt x="246" y="245"/>
                  </a:lnTo>
                  <a:lnTo>
                    <a:pt x="242" y="274"/>
                  </a:lnTo>
                  <a:lnTo>
                    <a:pt x="241" y="304"/>
                  </a:lnTo>
                  <a:lnTo>
                    <a:pt x="239" y="333"/>
                  </a:lnTo>
                  <a:lnTo>
                    <a:pt x="239" y="362"/>
                  </a:lnTo>
                  <a:lnTo>
                    <a:pt x="241" y="421"/>
                  </a:lnTo>
                  <a:lnTo>
                    <a:pt x="247" y="482"/>
                  </a:lnTo>
                  <a:lnTo>
                    <a:pt x="256" y="546"/>
                  </a:lnTo>
                  <a:lnTo>
                    <a:pt x="270" y="612"/>
                  </a:lnTo>
                  <a:lnTo>
                    <a:pt x="255" y="617"/>
                  </a:lnTo>
                  <a:lnTo>
                    <a:pt x="241" y="622"/>
                  </a:lnTo>
                  <a:lnTo>
                    <a:pt x="227" y="627"/>
                  </a:lnTo>
                  <a:lnTo>
                    <a:pt x="214" y="631"/>
                  </a:lnTo>
                  <a:lnTo>
                    <a:pt x="202" y="636"/>
                  </a:lnTo>
                  <a:lnTo>
                    <a:pt x="189" y="638"/>
                  </a:lnTo>
                  <a:lnTo>
                    <a:pt x="176" y="642"/>
                  </a:lnTo>
                  <a:lnTo>
                    <a:pt x="165" y="644"/>
                  </a:lnTo>
                  <a:lnTo>
                    <a:pt x="152" y="646"/>
                  </a:lnTo>
                  <a:lnTo>
                    <a:pt x="139" y="647"/>
                  </a:lnTo>
                  <a:lnTo>
                    <a:pt x="125" y="649"/>
                  </a:lnTo>
                  <a:lnTo>
                    <a:pt x="113" y="650"/>
                  </a:lnTo>
                  <a:lnTo>
                    <a:pt x="98" y="650"/>
                  </a:lnTo>
                  <a:lnTo>
                    <a:pt x="83" y="649"/>
                  </a:lnTo>
                  <a:lnTo>
                    <a:pt x="67" y="647"/>
                  </a:lnTo>
                  <a:lnTo>
                    <a:pt x="50" y="646"/>
                  </a:lnTo>
                  <a:lnTo>
                    <a:pt x="37" y="604"/>
                  </a:lnTo>
                  <a:lnTo>
                    <a:pt x="27" y="562"/>
                  </a:lnTo>
                  <a:lnTo>
                    <a:pt x="18" y="520"/>
                  </a:lnTo>
                  <a:lnTo>
                    <a:pt x="12" y="481"/>
                  </a:lnTo>
                  <a:lnTo>
                    <a:pt x="7" y="441"/>
                  </a:lnTo>
                  <a:lnTo>
                    <a:pt x="3" y="402"/>
                  </a:lnTo>
                  <a:lnTo>
                    <a:pt x="0" y="364"/>
                  </a:lnTo>
                  <a:lnTo>
                    <a:pt x="0" y="327"/>
                  </a:lnTo>
                  <a:close/>
                </a:path>
              </a:pathLst>
            </a:custGeom>
            <a:solidFill>
              <a:srgbClr val="000000"/>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17" name="Freeform 12"/>
            <p:cNvSpPr>
              <a:spLocks/>
            </p:cNvSpPr>
            <p:nvPr/>
          </p:nvSpPr>
          <p:spPr bwMode="auto">
            <a:xfrm>
              <a:off x="4192" y="2253"/>
              <a:ext cx="347" cy="508"/>
            </a:xfrm>
            <a:custGeom>
              <a:avLst/>
              <a:gdLst>
                <a:gd name="T0" fmla="*/ 24 w 347"/>
                <a:gd name="T1" fmla="*/ 71 h 508"/>
                <a:gd name="T2" fmla="*/ 2 w 347"/>
                <a:gd name="T3" fmla="*/ 248 h 508"/>
                <a:gd name="T4" fmla="*/ 6 w 347"/>
                <a:gd name="T5" fmla="*/ 480 h 508"/>
                <a:gd name="T6" fmla="*/ 8 w 347"/>
                <a:gd name="T7" fmla="*/ 487 h 508"/>
                <a:gd name="T8" fmla="*/ 16 w 347"/>
                <a:gd name="T9" fmla="*/ 491 h 508"/>
                <a:gd name="T10" fmla="*/ 50 w 347"/>
                <a:gd name="T11" fmla="*/ 497 h 508"/>
                <a:gd name="T12" fmla="*/ 84 w 347"/>
                <a:gd name="T13" fmla="*/ 503 h 508"/>
                <a:gd name="T14" fmla="*/ 118 w 347"/>
                <a:gd name="T15" fmla="*/ 506 h 508"/>
                <a:gd name="T16" fmla="*/ 151 w 347"/>
                <a:gd name="T17" fmla="*/ 508 h 508"/>
                <a:gd name="T18" fmla="*/ 185 w 347"/>
                <a:gd name="T19" fmla="*/ 506 h 508"/>
                <a:gd name="T20" fmla="*/ 217 w 347"/>
                <a:gd name="T21" fmla="*/ 505 h 508"/>
                <a:gd name="T22" fmla="*/ 250 w 347"/>
                <a:gd name="T23" fmla="*/ 501 h 508"/>
                <a:gd name="T24" fmla="*/ 282 w 347"/>
                <a:gd name="T25" fmla="*/ 495 h 508"/>
                <a:gd name="T26" fmla="*/ 290 w 347"/>
                <a:gd name="T27" fmla="*/ 491 h 508"/>
                <a:gd name="T28" fmla="*/ 292 w 347"/>
                <a:gd name="T29" fmla="*/ 483 h 508"/>
                <a:gd name="T30" fmla="*/ 292 w 347"/>
                <a:gd name="T31" fmla="*/ 482 h 508"/>
                <a:gd name="T32" fmla="*/ 292 w 347"/>
                <a:gd name="T33" fmla="*/ 482 h 508"/>
                <a:gd name="T34" fmla="*/ 289 w 347"/>
                <a:gd name="T35" fmla="*/ 435 h 508"/>
                <a:gd name="T36" fmla="*/ 287 w 347"/>
                <a:gd name="T37" fmla="*/ 388 h 508"/>
                <a:gd name="T38" fmla="*/ 290 w 347"/>
                <a:gd name="T39" fmla="*/ 335 h 508"/>
                <a:gd name="T40" fmla="*/ 295 w 347"/>
                <a:gd name="T41" fmla="*/ 281 h 508"/>
                <a:gd name="T42" fmla="*/ 320 w 347"/>
                <a:gd name="T43" fmla="*/ 259 h 508"/>
                <a:gd name="T44" fmla="*/ 337 w 347"/>
                <a:gd name="T45" fmla="*/ 235 h 508"/>
                <a:gd name="T46" fmla="*/ 345 w 347"/>
                <a:gd name="T47" fmla="*/ 211 h 508"/>
                <a:gd name="T48" fmla="*/ 347 w 347"/>
                <a:gd name="T49" fmla="*/ 187 h 508"/>
                <a:gd name="T50" fmla="*/ 345 w 347"/>
                <a:gd name="T51" fmla="*/ 156 h 508"/>
                <a:gd name="T52" fmla="*/ 339 w 347"/>
                <a:gd name="T53" fmla="*/ 130 h 508"/>
                <a:gd name="T54" fmla="*/ 336 w 347"/>
                <a:gd name="T55" fmla="*/ 112 h 508"/>
                <a:gd name="T56" fmla="*/ 334 w 347"/>
                <a:gd name="T57" fmla="*/ 97 h 508"/>
                <a:gd name="T58" fmla="*/ 334 w 347"/>
                <a:gd name="T59" fmla="*/ 93 h 508"/>
                <a:gd name="T60" fmla="*/ 334 w 347"/>
                <a:gd name="T61" fmla="*/ 90 h 508"/>
                <a:gd name="T62" fmla="*/ 343 w 347"/>
                <a:gd name="T63" fmla="*/ 51 h 508"/>
                <a:gd name="T64" fmla="*/ 345 w 347"/>
                <a:gd name="T65" fmla="*/ 38 h 508"/>
                <a:gd name="T66" fmla="*/ 345 w 347"/>
                <a:gd name="T67" fmla="*/ 35 h 508"/>
                <a:gd name="T68" fmla="*/ 345 w 347"/>
                <a:gd name="T69" fmla="*/ 34 h 508"/>
                <a:gd name="T70" fmla="*/ 341 w 347"/>
                <a:gd name="T71" fmla="*/ 27 h 508"/>
                <a:gd name="T72" fmla="*/ 333 w 347"/>
                <a:gd name="T73" fmla="*/ 24 h 508"/>
                <a:gd name="T74" fmla="*/ 42 w 347"/>
                <a:gd name="T75" fmla="*/ 0 h 508"/>
                <a:gd name="T76" fmla="*/ 34 w 347"/>
                <a:gd name="T77" fmla="*/ 6 h 508"/>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347"/>
                <a:gd name="T118" fmla="*/ 0 h 508"/>
                <a:gd name="T119" fmla="*/ 347 w 347"/>
                <a:gd name="T120" fmla="*/ 508 h 508"/>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347" h="508">
                  <a:moveTo>
                    <a:pt x="33" y="11"/>
                  </a:moveTo>
                  <a:lnTo>
                    <a:pt x="24" y="71"/>
                  </a:lnTo>
                  <a:lnTo>
                    <a:pt x="12" y="153"/>
                  </a:lnTo>
                  <a:lnTo>
                    <a:pt x="2" y="248"/>
                  </a:lnTo>
                  <a:lnTo>
                    <a:pt x="0" y="356"/>
                  </a:lnTo>
                  <a:lnTo>
                    <a:pt x="6" y="480"/>
                  </a:lnTo>
                  <a:lnTo>
                    <a:pt x="7" y="483"/>
                  </a:lnTo>
                  <a:lnTo>
                    <a:pt x="8" y="487"/>
                  </a:lnTo>
                  <a:lnTo>
                    <a:pt x="12" y="490"/>
                  </a:lnTo>
                  <a:lnTo>
                    <a:pt x="16" y="491"/>
                  </a:lnTo>
                  <a:lnTo>
                    <a:pt x="33" y="495"/>
                  </a:lnTo>
                  <a:lnTo>
                    <a:pt x="50" y="497"/>
                  </a:lnTo>
                  <a:lnTo>
                    <a:pt x="67" y="500"/>
                  </a:lnTo>
                  <a:lnTo>
                    <a:pt x="84" y="503"/>
                  </a:lnTo>
                  <a:lnTo>
                    <a:pt x="101" y="505"/>
                  </a:lnTo>
                  <a:lnTo>
                    <a:pt x="118" y="506"/>
                  </a:lnTo>
                  <a:lnTo>
                    <a:pt x="135" y="506"/>
                  </a:lnTo>
                  <a:lnTo>
                    <a:pt x="151" y="508"/>
                  </a:lnTo>
                  <a:lnTo>
                    <a:pt x="169" y="508"/>
                  </a:lnTo>
                  <a:lnTo>
                    <a:pt x="185" y="506"/>
                  </a:lnTo>
                  <a:lnTo>
                    <a:pt x="202" y="506"/>
                  </a:lnTo>
                  <a:lnTo>
                    <a:pt x="217" y="505"/>
                  </a:lnTo>
                  <a:lnTo>
                    <a:pt x="234" y="503"/>
                  </a:lnTo>
                  <a:lnTo>
                    <a:pt x="250" y="501"/>
                  </a:lnTo>
                  <a:lnTo>
                    <a:pt x="267" y="497"/>
                  </a:lnTo>
                  <a:lnTo>
                    <a:pt x="282" y="495"/>
                  </a:lnTo>
                  <a:lnTo>
                    <a:pt x="286" y="494"/>
                  </a:lnTo>
                  <a:lnTo>
                    <a:pt x="290" y="491"/>
                  </a:lnTo>
                  <a:lnTo>
                    <a:pt x="291" y="487"/>
                  </a:lnTo>
                  <a:lnTo>
                    <a:pt x="292" y="483"/>
                  </a:lnTo>
                  <a:lnTo>
                    <a:pt x="292" y="482"/>
                  </a:lnTo>
                  <a:lnTo>
                    <a:pt x="290" y="458"/>
                  </a:lnTo>
                  <a:lnTo>
                    <a:pt x="289" y="435"/>
                  </a:lnTo>
                  <a:lnTo>
                    <a:pt x="287" y="412"/>
                  </a:lnTo>
                  <a:lnTo>
                    <a:pt x="287" y="388"/>
                  </a:lnTo>
                  <a:lnTo>
                    <a:pt x="287" y="361"/>
                  </a:lnTo>
                  <a:lnTo>
                    <a:pt x="290" y="335"/>
                  </a:lnTo>
                  <a:lnTo>
                    <a:pt x="291" y="308"/>
                  </a:lnTo>
                  <a:lnTo>
                    <a:pt x="295" y="281"/>
                  </a:lnTo>
                  <a:lnTo>
                    <a:pt x="309" y="271"/>
                  </a:lnTo>
                  <a:lnTo>
                    <a:pt x="320" y="259"/>
                  </a:lnTo>
                  <a:lnTo>
                    <a:pt x="329" y="248"/>
                  </a:lnTo>
                  <a:lnTo>
                    <a:pt x="337" y="235"/>
                  </a:lnTo>
                  <a:lnTo>
                    <a:pt x="341" y="224"/>
                  </a:lnTo>
                  <a:lnTo>
                    <a:pt x="345" y="211"/>
                  </a:lnTo>
                  <a:lnTo>
                    <a:pt x="347" y="198"/>
                  </a:lnTo>
                  <a:lnTo>
                    <a:pt x="347" y="187"/>
                  </a:lnTo>
                  <a:lnTo>
                    <a:pt x="346" y="172"/>
                  </a:lnTo>
                  <a:lnTo>
                    <a:pt x="345" y="156"/>
                  </a:lnTo>
                  <a:lnTo>
                    <a:pt x="342" y="142"/>
                  </a:lnTo>
                  <a:lnTo>
                    <a:pt x="339" y="130"/>
                  </a:lnTo>
                  <a:lnTo>
                    <a:pt x="338" y="121"/>
                  </a:lnTo>
                  <a:lnTo>
                    <a:pt x="336" y="112"/>
                  </a:lnTo>
                  <a:lnTo>
                    <a:pt x="334" y="104"/>
                  </a:lnTo>
                  <a:lnTo>
                    <a:pt x="334" y="97"/>
                  </a:lnTo>
                  <a:lnTo>
                    <a:pt x="334" y="95"/>
                  </a:lnTo>
                  <a:lnTo>
                    <a:pt x="334" y="93"/>
                  </a:lnTo>
                  <a:lnTo>
                    <a:pt x="334" y="91"/>
                  </a:lnTo>
                  <a:lnTo>
                    <a:pt x="334" y="90"/>
                  </a:lnTo>
                  <a:lnTo>
                    <a:pt x="339" y="66"/>
                  </a:lnTo>
                  <a:lnTo>
                    <a:pt x="343" y="51"/>
                  </a:lnTo>
                  <a:lnTo>
                    <a:pt x="345" y="42"/>
                  </a:lnTo>
                  <a:lnTo>
                    <a:pt x="345" y="38"/>
                  </a:lnTo>
                  <a:lnTo>
                    <a:pt x="345" y="37"/>
                  </a:lnTo>
                  <a:lnTo>
                    <a:pt x="345" y="35"/>
                  </a:lnTo>
                  <a:lnTo>
                    <a:pt x="345" y="34"/>
                  </a:lnTo>
                  <a:lnTo>
                    <a:pt x="343" y="30"/>
                  </a:lnTo>
                  <a:lnTo>
                    <a:pt x="341" y="27"/>
                  </a:lnTo>
                  <a:lnTo>
                    <a:pt x="337" y="25"/>
                  </a:lnTo>
                  <a:lnTo>
                    <a:pt x="333" y="24"/>
                  </a:lnTo>
                  <a:lnTo>
                    <a:pt x="47" y="0"/>
                  </a:lnTo>
                  <a:lnTo>
                    <a:pt x="42" y="0"/>
                  </a:lnTo>
                  <a:lnTo>
                    <a:pt x="36" y="2"/>
                  </a:lnTo>
                  <a:lnTo>
                    <a:pt x="34" y="6"/>
                  </a:lnTo>
                  <a:lnTo>
                    <a:pt x="33" y="11"/>
                  </a:lnTo>
                  <a:close/>
                </a:path>
              </a:pathLst>
            </a:custGeom>
            <a:solidFill>
              <a:srgbClr val="000000"/>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18" name="Freeform 13"/>
            <p:cNvSpPr>
              <a:spLocks/>
            </p:cNvSpPr>
            <p:nvPr/>
          </p:nvSpPr>
          <p:spPr bwMode="auto">
            <a:xfrm>
              <a:off x="4195" y="2715"/>
              <a:ext cx="320" cy="243"/>
            </a:xfrm>
            <a:custGeom>
              <a:avLst/>
              <a:gdLst>
                <a:gd name="T0" fmla="*/ 3 w 320"/>
                <a:gd name="T1" fmla="*/ 6 h 243"/>
                <a:gd name="T2" fmla="*/ 0 w 320"/>
                <a:gd name="T3" fmla="*/ 14 h 243"/>
                <a:gd name="T4" fmla="*/ 3 w 320"/>
                <a:gd name="T5" fmla="*/ 46 h 243"/>
                <a:gd name="T6" fmla="*/ 12 w 320"/>
                <a:gd name="T7" fmla="*/ 99 h 243"/>
                <a:gd name="T8" fmla="*/ 22 w 320"/>
                <a:gd name="T9" fmla="*/ 151 h 243"/>
                <a:gd name="T10" fmla="*/ 37 w 320"/>
                <a:gd name="T11" fmla="*/ 202 h 243"/>
                <a:gd name="T12" fmla="*/ 47 w 320"/>
                <a:gd name="T13" fmla="*/ 231 h 243"/>
                <a:gd name="T14" fmla="*/ 54 w 320"/>
                <a:gd name="T15" fmla="*/ 237 h 243"/>
                <a:gd name="T16" fmla="*/ 78 w 320"/>
                <a:gd name="T17" fmla="*/ 240 h 243"/>
                <a:gd name="T18" fmla="*/ 114 w 320"/>
                <a:gd name="T19" fmla="*/ 243 h 243"/>
                <a:gd name="T20" fmla="*/ 146 w 320"/>
                <a:gd name="T21" fmla="*/ 243 h 243"/>
                <a:gd name="T22" fmla="*/ 175 w 320"/>
                <a:gd name="T23" fmla="*/ 240 h 243"/>
                <a:gd name="T24" fmla="*/ 203 w 320"/>
                <a:gd name="T25" fmla="*/ 234 h 243"/>
                <a:gd name="T26" fmla="*/ 231 w 320"/>
                <a:gd name="T27" fmla="*/ 226 h 243"/>
                <a:gd name="T28" fmla="*/ 260 w 320"/>
                <a:gd name="T29" fmla="*/ 217 h 243"/>
                <a:gd name="T30" fmla="*/ 292 w 320"/>
                <a:gd name="T31" fmla="*/ 206 h 243"/>
                <a:gd name="T32" fmla="*/ 315 w 320"/>
                <a:gd name="T33" fmla="*/ 197 h 243"/>
                <a:gd name="T34" fmla="*/ 320 w 320"/>
                <a:gd name="T35" fmla="*/ 187 h 243"/>
                <a:gd name="T36" fmla="*/ 310 w 320"/>
                <a:gd name="T37" fmla="*/ 140 h 243"/>
                <a:gd name="T38" fmla="*/ 297 w 320"/>
                <a:gd name="T39" fmla="*/ 58 h 243"/>
                <a:gd name="T40" fmla="*/ 292 w 320"/>
                <a:gd name="T41" fmla="*/ 16 h 243"/>
                <a:gd name="T42" fmla="*/ 288 w 320"/>
                <a:gd name="T43" fmla="*/ 10 h 243"/>
                <a:gd name="T44" fmla="*/ 283 w 320"/>
                <a:gd name="T45" fmla="*/ 6 h 243"/>
                <a:gd name="T46" fmla="*/ 277 w 320"/>
                <a:gd name="T47" fmla="*/ 5 h 243"/>
                <a:gd name="T48" fmla="*/ 258 w 320"/>
                <a:gd name="T49" fmla="*/ 7 h 243"/>
                <a:gd name="T50" fmla="*/ 227 w 320"/>
                <a:gd name="T51" fmla="*/ 13 h 243"/>
                <a:gd name="T52" fmla="*/ 196 w 320"/>
                <a:gd name="T53" fmla="*/ 15 h 243"/>
                <a:gd name="T54" fmla="*/ 165 w 320"/>
                <a:gd name="T55" fmla="*/ 16 h 243"/>
                <a:gd name="T56" fmla="*/ 133 w 320"/>
                <a:gd name="T57" fmla="*/ 15 h 243"/>
                <a:gd name="T58" fmla="*/ 101 w 320"/>
                <a:gd name="T59" fmla="*/ 14 h 243"/>
                <a:gd name="T60" fmla="*/ 68 w 320"/>
                <a:gd name="T61" fmla="*/ 9 h 243"/>
                <a:gd name="T62" fmla="*/ 36 w 320"/>
                <a:gd name="T63" fmla="*/ 4 h 243"/>
                <a:gd name="T64" fmla="*/ 16 w 320"/>
                <a:gd name="T65" fmla="*/ 0 h 243"/>
                <a:gd name="T66" fmla="*/ 8 w 320"/>
                <a:gd name="T67" fmla="*/ 1 h 243"/>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320"/>
                <a:gd name="T103" fmla="*/ 0 h 243"/>
                <a:gd name="T104" fmla="*/ 320 w 320"/>
                <a:gd name="T105" fmla="*/ 243 h 243"/>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320" h="243">
                  <a:moveTo>
                    <a:pt x="5" y="4"/>
                  </a:moveTo>
                  <a:lnTo>
                    <a:pt x="3" y="6"/>
                  </a:lnTo>
                  <a:lnTo>
                    <a:pt x="2" y="10"/>
                  </a:lnTo>
                  <a:lnTo>
                    <a:pt x="0" y="14"/>
                  </a:lnTo>
                  <a:lnTo>
                    <a:pt x="0" y="18"/>
                  </a:lnTo>
                  <a:lnTo>
                    <a:pt x="3" y="46"/>
                  </a:lnTo>
                  <a:lnTo>
                    <a:pt x="7" y="72"/>
                  </a:lnTo>
                  <a:lnTo>
                    <a:pt x="12" y="99"/>
                  </a:lnTo>
                  <a:lnTo>
                    <a:pt x="17" y="126"/>
                  </a:lnTo>
                  <a:lnTo>
                    <a:pt x="22" y="151"/>
                  </a:lnTo>
                  <a:lnTo>
                    <a:pt x="30" y="177"/>
                  </a:lnTo>
                  <a:lnTo>
                    <a:pt x="37" y="202"/>
                  </a:lnTo>
                  <a:lnTo>
                    <a:pt x="45" y="228"/>
                  </a:lnTo>
                  <a:lnTo>
                    <a:pt x="47" y="231"/>
                  </a:lnTo>
                  <a:lnTo>
                    <a:pt x="50" y="234"/>
                  </a:lnTo>
                  <a:lnTo>
                    <a:pt x="54" y="237"/>
                  </a:lnTo>
                  <a:lnTo>
                    <a:pt x="58" y="238"/>
                  </a:lnTo>
                  <a:lnTo>
                    <a:pt x="78" y="240"/>
                  </a:lnTo>
                  <a:lnTo>
                    <a:pt x="96" y="242"/>
                  </a:lnTo>
                  <a:lnTo>
                    <a:pt x="114" y="243"/>
                  </a:lnTo>
                  <a:lnTo>
                    <a:pt x="130" y="243"/>
                  </a:lnTo>
                  <a:lnTo>
                    <a:pt x="146" y="243"/>
                  </a:lnTo>
                  <a:lnTo>
                    <a:pt x="161" y="242"/>
                  </a:lnTo>
                  <a:lnTo>
                    <a:pt x="175" y="240"/>
                  </a:lnTo>
                  <a:lnTo>
                    <a:pt x="190" y="238"/>
                  </a:lnTo>
                  <a:lnTo>
                    <a:pt x="203" y="234"/>
                  </a:lnTo>
                  <a:lnTo>
                    <a:pt x="217" y="231"/>
                  </a:lnTo>
                  <a:lnTo>
                    <a:pt x="231" y="226"/>
                  </a:lnTo>
                  <a:lnTo>
                    <a:pt x="246" y="223"/>
                  </a:lnTo>
                  <a:lnTo>
                    <a:pt x="260" y="217"/>
                  </a:lnTo>
                  <a:lnTo>
                    <a:pt x="277" y="212"/>
                  </a:lnTo>
                  <a:lnTo>
                    <a:pt x="292" y="206"/>
                  </a:lnTo>
                  <a:lnTo>
                    <a:pt x="310" y="200"/>
                  </a:lnTo>
                  <a:lnTo>
                    <a:pt x="315" y="197"/>
                  </a:lnTo>
                  <a:lnTo>
                    <a:pt x="319" y="192"/>
                  </a:lnTo>
                  <a:lnTo>
                    <a:pt x="320" y="187"/>
                  </a:lnTo>
                  <a:lnTo>
                    <a:pt x="320" y="182"/>
                  </a:lnTo>
                  <a:lnTo>
                    <a:pt x="310" y="140"/>
                  </a:lnTo>
                  <a:lnTo>
                    <a:pt x="302" y="98"/>
                  </a:lnTo>
                  <a:lnTo>
                    <a:pt x="297" y="58"/>
                  </a:lnTo>
                  <a:lnTo>
                    <a:pt x="292" y="20"/>
                  </a:lnTo>
                  <a:lnTo>
                    <a:pt x="292" y="16"/>
                  </a:lnTo>
                  <a:lnTo>
                    <a:pt x="291" y="13"/>
                  </a:lnTo>
                  <a:lnTo>
                    <a:pt x="288" y="10"/>
                  </a:lnTo>
                  <a:lnTo>
                    <a:pt x="286" y="7"/>
                  </a:lnTo>
                  <a:lnTo>
                    <a:pt x="283" y="6"/>
                  </a:lnTo>
                  <a:lnTo>
                    <a:pt x="279" y="5"/>
                  </a:lnTo>
                  <a:lnTo>
                    <a:pt x="277" y="5"/>
                  </a:lnTo>
                  <a:lnTo>
                    <a:pt x="273" y="5"/>
                  </a:lnTo>
                  <a:lnTo>
                    <a:pt x="258" y="7"/>
                  </a:lnTo>
                  <a:lnTo>
                    <a:pt x="242" y="10"/>
                  </a:lnTo>
                  <a:lnTo>
                    <a:pt x="227" y="13"/>
                  </a:lnTo>
                  <a:lnTo>
                    <a:pt x="212" y="14"/>
                  </a:lnTo>
                  <a:lnTo>
                    <a:pt x="196" y="15"/>
                  </a:lnTo>
                  <a:lnTo>
                    <a:pt x="181" y="16"/>
                  </a:lnTo>
                  <a:lnTo>
                    <a:pt x="165" y="16"/>
                  </a:lnTo>
                  <a:lnTo>
                    <a:pt x="149" y="16"/>
                  </a:lnTo>
                  <a:lnTo>
                    <a:pt x="133" y="15"/>
                  </a:lnTo>
                  <a:lnTo>
                    <a:pt x="117" y="15"/>
                  </a:lnTo>
                  <a:lnTo>
                    <a:pt x="101" y="14"/>
                  </a:lnTo>
                  <a:lnTo>
                    <a:pt x="84" y="11"/>
                  </a:lnTo>
                  <a:lnTo>
                    <a:pt x="68" y="9"/>
                  </a:lnTo>
                  <a:lnTo>
                    <a:pt x="53" y="6"/>
                  </a:lnTo>
                  <a:lnTo>
                    <a:pt x="36" y="4"/>
                  </a:lnTo>
                  <a:lnTo>
                    <a:pt x="19" y="0"/>
                  </a:lnTo>
                  <a:lnTo>
                    <a:pt x="16" y="0"/>
                  </a:lnTo>
                  <a:lnTo>
                    <a:pt x="12" y="0"/>
                  </a:lnTo>
                  <a:lnTo>
                    <a:pt x="8" y="1"/>
                  </a:lnTo>
                  <a:lnTo>
                    <a:pt x="5" y="4"/>
                  </a:lnTo>
                  <a:close/>
                </a:path>
              </a:pathLst>
            </a:custGeom>
            <a:solidFill>
              <a:srgbClr val="000000"/>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19" name="Freeform 14"/>
            <p:cNvSpPr>
              <a:spLocks/>
            </p:cNvSpPr>
            <p:nvPr/>
          </p:nvSpPr>
          <p:spPr bwMode="auto">
            <a:xfrm>
              <a:off x="4011" y="3761"/>
              <a:ext cx="445" cy="252"/>
            </a:xfrm>
            <a:custGeom>
              <a:avLst/>
              <a:gdLst>
                <a:gd name="T0" fmla="*/ 0 w 445"/>
                <a:gd name="T1" fmla="*/ 178 h 252"/>
                <a:gd name="T2" fmla="*/ 0 w 445"/>
                <a:gd name="T3" fmla="*/ 187 h 252"/>
                <a:gd name="T4" fmla="*/ 1 w 445"/>
                <a:gd name="T5" fmla="*/ 196 h 252"/>
                <a:gd name="T6" fmla="*/ 1 w 445"/>
                <a:gd name="T7" fmla="*/ 206 h 252"/>
                <a:gd name="T8" fmla="*/ 2 w 445"/>
                <a:gd name="T9" fmla="*/ 215 h 252"/>
                <a:gd name="T10" fmla="*/ 5 w 445"/>
                <a:gd name="T11" fmla="*/ 228 h 252"/>
                <a:gd name="T12" fmla="*/ 445 w 445"/>
                <a:gd name="T13" fmla="*/ 252 h 252"/>
                <a:gd name="T14" fmla="*/ 445 w 445"/>
                <a:gd name="T15" fmla="*/ 235 h 252"/>
                <a:gd name="T16" fmla="*/ 443 w 445"/>
                <a:gd name="T17" fmla="*/ 212 h 252"/>
                <a:gd name="T18" fmla="*/ 439 w 445"/>
                <a:gd name="T19" fmla="*/ 192 h 252"/>
                <a:gd name="T20" fmla="*/ 433 w 445"/>
                <a:gd name="T21" fmla="*/ 174 h 252"/>
                <a:gd name="T22" fmla="*/ 422 w 445"/>
                <a:gd name="T23" fmla="*/ 158 h 252"/>
                <a:gd name="T24" fmla="*/ 411 w 445"/>
                <a:gd name="T25" fmla="*/ 142 h 252"/>
                <a:gd name="T26" fmla="*/ 397 w 445"/>
                <a:gd name="T27" fmla="*/ 127 h 252"/>
                <a:gd name="T28" fmla="*/ 380 w 445"/>
                <a:gd name="T29" fmla="*/ 112 h 252"/>
                <a:gd name="T30" fmla="*/ 361 w 445"/>
                <a:gd name="T31" fmla="*/ 94 h 252"/>
                <a:gd name="T32" fmla="*/ 340 w 445"/>
                <a:gd name="T33" fmla="*/ 75 h 252"/>
                <a:gd name="T34" fmla="*/ 338 w 445"/>
                <a:gd name="T35" fmla="*/ 74 h 252"/>
                <a:gd name="T36" fmla="*/ 331 w 445"/>
                <a:gd name="T37" fmla="*/ 69 h 252"/>
                <a:gd name="T38" fmla="*/ 324 w 445"/>
                <a:gd name="T39" fmla="*/ 62 h 252"/>
                <a:gd name="T40" fmla="*/ 318 w 445"/>
                <a:gd name="T41" fmla="*/ 53 h 252"/>
                <a:gd name="T42" fmla="*/ 312 w 445"/>
                <a:gd name="T43" fmla="*/ 44 h 252"/>
                <a:gd name="T44" fmla="*/ 307 w 445"/>
                <a:gd name="T45" fmla="*/ 37 h 252"/>
                <a:gd name="T46" fmla="*/ 300 w 445"/>
                <a:gd name="T47" fmla="*/ 29 h 252"/>
                <a:gd name="T48" fmla="*/ 294 w 445"/>
                <a:gd name="T49" fmla="*/ 23 h 252"/>
                <a:gd name="T50" fmla="*/ 287 w 445"/>
                <a:gd name="T51" fmla="*/ 15 h 252"/>
                <a:gd name="T52" fmla="*/ 279 w 445"/>
                <a:gd name="T53" fmla="*/ 10 h 252"/>
                <a:gd name="T54" fmla="*/ 270 w 445"/>
                <a:gd name="T55" fmla="*/ 5 h 252"/>
                <a:gd name="T56" fmla="*/ 259 w 445"/>
                <a:gd name="T57" fmla="*/ 1 h 252"/>
                <a:gd name="T58" fmla="*/ 248 w 445"/>
                <a:gd name="T59" fmla="*/ 0 h 252"/>
                <a:gd name="T60" fmla="*/ 248 w 445"/>
                <a:gd name="T61" fmla="*/ 0 h 252"/>
                <a:gd name="T62" fmla="*/ 224 w 445"/>
                <a:gd name="T63" fmla="*/ 0 h 252"/>
                <a:gd name="T64" fmla="*/ 201 w 445"/>
                <a:gd name="T65" fmla="*/ 1 h 252"/>
                <a:gd name="T66" fmla="*/ 178 w 445"/>
                <a:gd name="T67" fmla="*/ 5 h 252"/>
                <a:gd name="T68" fmla="*/ 155 w 445"/>
                <a:gd name="T69" fmla="*/ 10 h 252"/>
                <a:gd name="T70" fmla="*/ 135 w 445"/>
                <a:gd name="T71" fmla="*/ 16 h 252"/>
                <a:gd name="T72" fmla="*/ 114 w 445"/>
                <a:gd name="T73" fmla="*/ 25 h 252"/>
                <a:gd name="T74" fmla="*/ 95 w 445"/>
                <a:gd name="T75" fmla="*/ 36 h 252"/>
                <a:gd name="T76" fmla="*/ 77 w 445"/>
                <a:gd name="T77" fmla="*/ 47 h 252"/>
                <a:gd name="T78" fmla="*/ 61 w 445"/>
                <a:gd name="T79" fmla="*/ 60 h 252"/>
                <a:gd name="T80" fmla="*/ 47 w 445"/>
                <a:gd name="T81" fmla="*/ 74 h 252"/>
                <a:gd name="T82" fmla="*/ 34 w 445"/>
                <a:gd name="T83" fmla="*/ 89 h 252"/>
                <a:gd name="T84" fmla="*/ 23 w 445"/>
                <a:gd name="T85" fmla="*/ 104 h 252"/>
                <a:gd name="T86" fmla="*/ 14 w 445"/>
                <a:gd name="T87" fmla="*/ 122 h 252"/>
                <a:gd name="T88" fmla="*/ 7 w 445"/>
                <a:gd name="T89" fmla="*/ 140 h 252"/>
                <a:gd name="T90" fmla="*/ 2 w 445"/>
                <a:gd name="T91" fmla="*/ 159 h 252"/>
                <a:gd name="T92" fmla="*/ 0 w 445"/>
                <a:gd name="T93" fmla="*/ 178 h 252"/>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445"/>
                <a:gd name="T142" fmla="*/ 0 h 252"/>
                <a:gd name="T143" fmla="*/ 445 w 445"/>
                <a:gd name="T144" fmla="*/ 252 h 252"/>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445" h="252">
                  <a:moveTo>
                    <a:pt x="0" y="178"/>
                  </a:moveTo>
                  <a:lnTo>
                    <a:pt x="0" y="187"/>
                  </a:lnTo>
                  <a:lnTo>
                    <a:pt x="1" y="196"/>
                  </a:lnTo>
                  <a:lnTo>
                    <a:pt x="1" y="206"/>
                  </a:lnTo>
                  <a:lnTo>
                    <a:pt x="2" y="215"/>
                  </a:lnTo>
                  <a:lnTo>
                    <a:pt x="5" y="228"/>
                  </a:lnTo>
                  <a:lnTo>
                    <a:pt x="445" y="252"/>
                  </a:lnTo>
                  <a:lnTo>
                    <a:pt x="445" y="235"/>
                  </a:lnTo>
                  <a:lnTo>
                    <a:pt x="443" y="212"/>
                  </a:lnTo>
                  <a:lnTo>
                    <a:pt x="439" y="192"/>
                  </a:lnTo>
                  <a:lnTo>
                    <a:pt x="433" y="174"/>
                  </a:lnTo>
                  <a:lnTo>
                    <a:pt x="422" y="158"/>
                  </a:lnTo>
                  <a:lnTo>
                    <a:pt x="411" y="142"/>
                  </a:lnTo>
                  <a:lnTo>
                    <a:pt x="397" y="127"/>
                  </a:lnTo>
                  <a:lnTo>
                    <a:pt x="380" y="112"/>
                  </a:lnTo>
                  <a:lnTo>
                    <a:pt x="361" y="94"/>
                  </a:lnTo>
                  <a:lnTo>
                    <a:pt x="340" y="75"/>
                  </a:lnTo>
                  <a:lnTo>
                    <a:pt x="338" y="74"/>
                  </a:lnTo>
                  <a:lnTo>
                    <a:pt x="331" y="69"/>
                  </a:lnTo>
                  <a:lnTo>
                    <a:pt x="324" y="62"/>
                  </a:lnTo>
                  <a:lnTo>
                    <a:pt x="318" y="53"/>
                  </a:lnTo>
                  <a:lnTo>
                    <a:pt x="312" y="44"/>
                  </a:lnTo>
                  <a:lnTo>
                    <a:pt x="307" y="37"/>
                  </a:lnTo>
                  <a:lnTo>
                    <a:pt x="300" y="29"/>
                  </a:lnTo>
                  <a:lnTo>
                    <a:pt x="294" y="23"/>
                  </a:lnTo>
                  <a:lnTo>
                    <a:pt x="287" y="15"/>
                  </a:lnTo>
                  <a:lnTo>
                    <a:pt x="279" y="10"/>
                  </a:lnTo>
                  <a:lnTo>
                    <a:pt x="270" y="5"/>
                  </a:lnTo>
                  <a:lnTo>
                    <a:pt x="259" y="1"/>
                  </a:lnTo>
                  <a:lnTo>
                    <a:pt x="248" y="0"/>
                  </a:lnTo>
                  <a:lnTo>
                    <a:pt x="224" y="0"/>
                  </a:lnTo>
                  <a:lnTo>
                    <a:pt x="201" y="1"/>
                  </a:lnTo>
                  <a:lnTo>
                    <a:pt x="178" y="5"/>
                  </a:lnTo>
                  <a:lnTo>
                    <a:pt x="155" y="10"/>
                  </a:lnTo>
                  <a:lnTo>
                    <a:pt x="135" y="16"/>
                  </a:lnTo>
                  <a:lnTo>
                    <a:pt x="114" y="25"/>
                  </a:lnTo>
                  <a:lnTo>
                    <a:pt x="95" y="36"/>
                  </a:lnTo>
                  <a:lnTo>
                    <a:pt x="77" y="47"/>
                  </a:lnTo>
                  <a:lnTo>
                    <a:pt x="61" y="60"/>
                  </a:lnTo>
                  <a:lnTo>
                    <a:pt x="47" y="74"/>
                  </a:lnTo>
                  <a:lnTo>
                    <a:pt x="34" y="89"/>
                  </a:lnTo>
                  <a:lnTo>
                    <a:pt x="23" y="104"/>
                  </a:lnTo>
                  <a:lnTo>
                    <a:pt x="14" y="122"/>
                  </a:lnTo>
                  <a:lnTo>
                    <a:pt x="7" y="140"/>
                  </a:lnTo>
                  <a:lnTo>
                    <a:pt x="2" y="159"/>
                  </a:lnTo>
                  <a:lnTo>
                    <a:pt x="0" y="178"/>
                  </a:lnTo>
                  <a:close/>
                </a:path>
              </a:pathLst>
            </a:custGeom>
            <a:solidFill>
              <a:srgbClr val="000000"/>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20" name="Freeform 15"/>
            <p:cNvSpPr>
              <a:spLocks/>
            </p:cNvSpPr>
            <p:nvPr/>
          </p:nvSpPr>
          <p:spPr bwMode="auto">
            <a:xfrm>
              <a:off x="4043" y="3793"/>
              <a:ext cx="380" cy="187"/>
            </a:xfrm>
            <a:custGeom>
              <a:avLst/>
              <a:gdLst>
                <a:gd name="T0" fmla="*/ 0 w 380"/>
                <a:gd name="T1" fmla="*/ 152 h 187"/>
                <a:gd name="T2" fmla="*/ 0 w 380"/>
                <a:gd name="T3" fmla="*/ 149 h 187"/>
                <a:gd name="T4" fmla="*/ 2 w 380"/>
                <a:gd name="T5" fmla="*/ 131 h 187"/>
                <a:gd name="T6" fmla="*/ 11 w 380"/>
                <a:gd name="T7" fmla="*/ 100 h 187"/>
                <a:gd name="T8" fmla="*/ 29 w 380"/>
                <a:gd name="T9" fmla="*/ 74 h 187"/>
                <a:gd name="T10" fmla="*/ 53 w 380"/>
                <a:gd name="T11" fmla="*/ 49 h 187"/>
                <a:gd name="T12" fmla="*/ 82 w 380"/>
                <a:gd name="T13" fmla="*/ 29 h 187"/>
                <a:gd name="T14" fmla="*/ 115 w 380"/>
                <a:gd name="T15" fmla="*/ 14 h 187"/>
                <a:gd name="T16" fmla="*/ 154 w 380"/>
                <a:gd name="T17" fmla="*/ 4 h 187"/>
                <a:gd name="T18" fmla="*/ 193 w 380"/>
                <a:gd name="T19" fmla="*/ 0 h 187"/>
                <a:gd name="T20" fmla="*/ 215 w 380"/>
                <a:gd name="T21" fmla="*/ 0 h 187"/>
                <a:gd name="T22" fmla="*/ 225 w 380"/>
                <a:gd name="T23" fmla="*/ 2 h 187"/>
                <a:gd name="T24" fmla="*/ 235 w 380"/>
                <a:gd name="T25" fmla="*/ 9 h 187"/>
                <a:gd name="T26" fmla="*/ 244 w 380"/>
                <a:gd name="T27" fmla="*/ 19 h 187"/>
                <a:gd name="T28" fmla="*/ 254 w 380"/>
                <a:gd name="T29" fmla="*/ 32 h 187"/>
                <a:gd name="T30" fmla="*/ 269 w 380"/>
                <a:gd name="T31" fmla="*/ 52 h 187"/>
                <a:gd name="T32" fmla="*/ 291 w 380"/>
                <a:gd name="T33" fmla="*/ 70 h 187"/>
                <a:gd name="T34" fmla="*/ 308 w 380"/>
                <a:gd name="T35" fmla="*/ 86 h 187"/>
                <a:gd name="T36" fmla="*/ 338 w 380"/>
                <a:gd name="T37" fmla="*/ 113 h 187"/>
                <a:gd name="T38" fmla="*/ 360 w 380"/>
                <a:gd name="T39" fmla="*/ 136 h 187"/>
                <a:gd name="T40" fmla="*/ 373 w 380"/>
                <a:gd name="T41" fmla="*/ 160 h 187"/>
                <a:gd name="T42" fmla="*/ 380 w 380"/>
                <a:gd name="T43" fmla="*/ 187 h 187"/>
                <a:gd name="T44" fmla="*/ 356 w 380"/>
                <a:gd name="T45" fmla="*/ 186 h 187"/>
                <a:gd name="T46" fmla="*/ 312 w 380"/>
                <a:gd name="T47" fmla="*/ 183 h 187"/>
                <a:gd name="T48" fmla="*/ 253 w 380"/>
                <a:gd name="T49" fmla="*/ 179 h 187"/>
                <a:gd name="T50" fmla="*/ 188 w 380"/>
                <a:gd name="T51" fmla="*/ 175 h 187"/>
                <a:gd name="T52" fmla="*/ 123 w 380"/>
                <a:gd name="T53" fmla="*/ 172 h 187"/>
                <a:gd name="T54" fmla="*/ 66 w 380"/>
                <a:gd name="T55" fmla="*/ 169 h 187"/>
                <a:gd name="T56" fmla="*/ 22 w 380"/>
                <a:gd name="T57" fmla="*/ 166 h 187"/>
                <a:gd name="T58" fmla="*/ 1 w 380"/>
                <a:gd name="T59" fmla="*/ 165 h 187"/>
                <a:gd name="T60" fmla="*/ 1 w 380"/>
                <a:gd name="T61" fmla="*/ 159 h 187"/>
                <a:gd name="T62" fmla="*/ 0 w 380"/>
                <a:gd name="T63" fmla="*/ 154 h 187"/>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380"/>
                <a:gd name="T97" fmla="*/ 0 h 187"/>
                <a:gd name="T98" fmla="*/ 380 w 380"/>
                <a:gd name="T99" fmla="*/ 187 h 187"/>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380" h="187">
                  <a:moveTo>
                    <a:pt x="0" y="154"/>
                  </a:moveTo>
                  <a:lnTo>
                    <a:pt x="0" y="152"/>
                  </a:lnTo>
                  <a:lnTo>
                    <a:pt x="0" y="150"/>
                  </a:lnTo>
                  <a:lnTo>
                    <a:pt x="0" y="149"/>
                  </a:lnTo>
                  <a:lnTo>
                    <a:pt x="0" y="147"/>
                  </a:lnTo>
                  <a:lnTo>
                    <a:pt x="2" y="131"/>
                  </a:lnTo>
                  <a:lnTo>
                    <a:pt x="6" y="116"/>
                  </a:lnTo>
                  <a:lnTo>
                    <a:pt x="11" y="100"/>
                  </a:lnTo>
                  <a:lnTo>
                    <a:pt x="20" y="86"/>
                  </a:lnTo>
                  <a:lnTo>
                    <a:pt x="29" y="74"/>
                  </a:lnTo>
                  <a:lnTo>
                    <a:pt x="40" y="61"/>
                  </a:lnTo>
                  <a:lnTo>
                    <a:pt x="53" y="49"/>
                  </a:lnTo>
                  <a:lnTo>
                    <a:pt x="67" y="38"/>
                  </a:lnTo>
                  <a:lnTo>
                    <a:pt x="82" y="29"/>
                  </a:lnTo>
                  <a:lnTo>
                    <a:pt x="98" y="20"/>
                  </a:lnTo>
                  <a:lnTo>
                    <a:pt x="115" y="14"/>
                  </a:lnTo>
                  <a:lnTo>
                    <a:pt x="135" y="7"/>
                  </a:lnTo>
                  <a:lnTo>
                    <a:pt x="154" y="4"/>
                  </a:lnTo>
                  <a:lnTo>
                    <a:pt x="173" y="1"/>
                  </a:lnTo>
                  <a:lnTo>
                    <a:pt x="193" y="0"/>
                  </a:lnTo>
                  <a:lnTo>
                    <a:pt x="215" y="0"/>
                  </a:lnTo>
                  <a:lnTo>
                    <a:pt x="220" y="1"/>
                  </a:lnTo>
                  <a:lnTo>
                    <a:pt x="225" y="2"/>
                  </a:lnTo>
                  <a:lnTo>
                    <a:pt x="230" y="5"/>
                  </a:lnTo>
                  <a:lnTo>
                    <a:pt x="235" y="9"/>
                  </a:lnTo>
                  <a:lnTo>
                    <a:pt x="239" y="14"/>
                  </a:lnTo>
                  <a:lnTo>
                    <a:pt x="244" y="19"/>
                  </a:lnTo>
                  <a:lnTo>
                    <a:pt x="249" y="25"/>
                  </a:lnTo>
                  <a:lnTo>
                    <a:pt x="254" y="32"/>
                  </a:lnTo>
                  <a:lnTo>
                    <a:pt x="262" y="42"/>
                  </a:lnTo>
                  <a:lnTo>
                    <a:pt x="269" y="52"/>
                  </a:lnTo>
                  <a:lnTo>
                    <a:pt x="280" y="61"/>
                  </a:lnTo>
                  <a:lnTo>
                    <a:pt x="291" y="70"/>
                  </a:lnTo>
                  <a:lnTo>
                    <a:pt x="289" y="67"/>
                  </a:lnTo>
                  <a:lnTo>
                    <a:pt x="308" y="86"/>
                  </a:lnTo>
                  <a:lnTo>
                    <a:pt x="324" y="100"/>
                  </a:lnTo>
                  <a:lnTo>
                    <a:pt x="338" y="113"/>
                  </a:lnTo>
                  <a:lnTo>
                    <a:pt x="350" y="126"/>
                  </a:lnTo>
                  <a:lnTo>
                    <a:pt x="360" y="136"/>
                  </a:lnTo>
                  <a:lnTo>
                    <a:pt x="368" y="147"/>
                  </a:lnTo>
                  <a:lnTo>
                    <a:pt x="373" y="160"/>
                  </a:lnTo>
                  <a:lnTo>
                    <a:pt x="378" y="173"/>
                  </a:lnTo>
                  <a:lnTo>
                    <a:pt x="380" y="187"/>
                  </a:lnTo>
                  <a:lnTo>
                    <a:pt x="371" y="186"/>
                  </a:lnTo>
                  <a:lnTo>
                    <a:pt x="356" y="186"/>
                  </a:lnTo>
                  <a:lnTo>
                    <a:pt x="336" y="184"/>
                  </a:lnTo>
                  <a:lnTo>
                    <a:pt x="312" y="183"/>
                  </a:lnTo>
                  <a:lnTo>
                    <a:pt x="284" y="180"/>
                  </a:lnTo>
                  <a:lnTo>
                    <a:pt x="253" y="179"/>
                  </a:lnTo>
                  <a:lnTo>
                    <a:pt x="221" y="178"/>
                  </a:lnTo>
                  <a:lnTo>
                    <a:pt x="188" y="175"/>
                  </a:lnTo>
                  <a:lnTo>
                    <a:pt x="155" y="174"/>
                  </a:lnTo>
                  <a:lnTo>
                    <a:pt x="123" y="172"/>
                  </a:lnTo>
                  <a:lnTo>
                    <a:pt x="94" y="170"/>
                  </a:lnTo>
                  <a:lnTo>
                    <a:pt x="66" y="169"/>
                  </a:lnTo>
                  <a:lnTo>
                    <a:pt x="42" y="168"/>
                  </a:lnTo>
                  <a:lnTo>
                    <a:pt x="22" y="166"/>
                  </a:lnTo>
                  <a:lnTo>
                    <a:pt x="8" y="165"/>
                  </a:lnTo>
                  <a:lnTo>
                    <a:pt x="1" y="165"/>
                  </a:lnTo>
                  <a:lnTo>
                    <a:pt x="1" y="163"/>
                  </a:lnTo>
                  <a:lnTo>
                    <a:pt x="1" y="159"/>
                  </a:lnTo>
                  <a:lnTo>
                    <a:pt x="0" y="156"/>
                  </a:lnTo>
                  <a:lnTo>
                    <a:pt x="0" y="154"/>
                  </a:lnTo>
                  <a:close/>
                </a:path>
              </a:pathLst>
            </a:custGeom>
            <a:solidFill>
              <a:srgbClr val="7F7F7F"/>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21" name="Freeform 16"/>
            <p:cNvSpPr>
              <a:spLocks/>
            </p:cNvSpPr>
            <p:nvPr/>
          </p:nvSpPr>
          <p:spPr bwMode="auto">
            <a:xfrm>
              <a:off x="4011" y="3905"/>
              <a:ext cx="445" cy="108"/>
            </a:xfrm>
            <a:custGeom>
              <a:avLst/>
              <a:gdLst>
                <a:gd name="T0" fmla="*/ 4 w 445"/>
                <a:gd name="T1" fmla="*/ 12 h 108"/>
                <a:gd name="T2" fmla="*/ 0 w 445"/>
                <a:gd name="T3" fmla="*/ 34 h 108"/>
                <a:gd name="T4" fmla="*/ 0 w 445"/>
                <a:gd name="T5" fmla="*/ 43 h 108"/>
                <a:gd name="T6" fmla="*/ 1 w 445"/>
                <a:gd name="T7" fmla="*/ 52 h 108"/>
                <a:gd name="T8" fmla="*/ 1 w 445"/>
                <a:gd name="T9" fmla="*/ 62 h 108"/>
                <a:gd name="T10" fmla="*/ 2 w 445"/>
                <a:gd name="T11" fmla="*/ 71 h 108"/>
                <a:gd name="T12" fmla="*/ 5 w 445"/>
                <a:gd name="T13" fmla="*/ 84 h 108"/>
                <a:gd name="T14" fmla="*/ 445 w 445"/>
                <a:gd name="T15" fmla="*/ 108 h 108"/>
                <a:gd name="T16" fmla="*/ 445 w 445"/>
                <a:gd name="T17" fmla="*/ 80 h 108"/>
                <a:gd name="T18" fmla="*/ 443 w 445"/>
                <a:gd name="T19" fmla="*/ 24 h 108"/>
                <a:gd name="T20" fmla="*/ 428 w 445"/>
                <a:gd name="T21" fmla="*/ 24 h 108"/>
                <a:gd name="T22" fmla="*/ 5 w 445"/>
                <a:gd name="T23" fmla="*/ 0 h 108"/>
                <a:gd name="T24" fmla="*/ 4 w 445"/>
                <a:gd name="T25" fmla="*/ 12 h 10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445"/>
                <a:gd name="T40" fmla="*/ 0 h 108"/>
                <a:gd name="T41" fmla="*/ 445 w 445"/>
                <a:gd name="T42" fmla="*/ 108 h 108"/>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445" h="108">
                  <a:moveTo>
                    <a:pt x="4" y="12"/>
                  </a:moveTo>
                  <a:lnTo>
                    <a:pt x="0" y="34"/>
                  </a:lnTo>
                  <a:lnTo>
                    <a:pt x="0" y="43"/>
                  </a:lnTo>
                  <a:lnTo>
                    <a:pt x="1" y="52"/>
                  </a:lnTo>
                  <a:lnTo>
                    <a:pt x="1" y="62"/>
                  </a:lnTo>
                  <a:lnTo>
                    <a:pt x="2" y="71"/>
                  </a:lnTo>
                  <a:lnTo>
                    <a:pt x="5" y="84"/>
                  </a:lnTo>
                  <a:lnTo>
                    <a:pt x="445" y="108"/>
                  </a:lnTo>
                  <a:lnTo>
                    <a:pt x="445" y="80"/>
                  </a:lnTo>
                  <a:lnTo>
                    <a:pt x="443" y="24"/>
                  </a:lnTo>
                  <a:lnTo>
                    <a:pt x="428" y="24"/>
                  </a:lnTo>
                  <a:lnTo>
                    <a:pt x="5" y="0"/>
                  </a:lnTo>
                  <a:lnTo>
                    <a:pt x="4" y="12"/>
                  </a:lnTo>
                  <a:close/>
                </a:path>
              </a:pathLst>
            </a:custGeom>
            <a:solidFill>
              <a:srgbClr val="000000"/>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22" name="Freeform 17"/>
            <p:cNvSpPr>
              <a:spLocks/>
            </p:cNvSpPr>
            <p:nvPr/>
          </p:nvSpPr>
          <p:spPr bwMode="auto">
            <a:xfrm>
              <a:off x="4043" y="3938"/>
              <a:ext cx="382" cy="42"/>
            </a:xfrm>
            <a:custGeom>
              <a:avLst/>
              <a:gdLst>
                <a:gd name="T0" fmla="*/ 0 w 382"/>
                <a:gd name="T1" fmla="*/ 9 h 42"/>
                <a:gd name="T2" fmla="*/ 0 w 382"/>
                <a:gd name="T3" fmla="*/ 7 h 42"/>
                <a:gd name="T4" fmla="*/ 0 w 382"/>
                <a:gd name="T5" fmla="*/ 5 h 42"/>
                <a:gd name="T6" fmla="*/ 0 w 382"/>
                <a:gd name="T7" fmla="*/ 4 h 42"/>
                <a:gd name="T8" fmla="*/ 0 w 382"/>
                <a:gd name="T9" fmla="*/ 2 h 42"/>
                <a:gd name="T10" fmla="*/ 0 w 382"/>
                <a:gd name="T11" fmla="*/ 2 h 42"/>
                <a:gd name="T12" fmla="*/ 0 w 382"/>
                <a:gd name="T13" fmla="*/ 1 h 42"/>
                <a:gd name="T14" fmla="*/ 0 w 382"/>
                <a:gd name="T15" fmla="*/ 1 h 42"/>
                <a:gd name="T16" fmla="*/ 1 w 382"/>
                <a:gd name="T17" fmla="*/ 0 h 42"/>
                <a:gd name="T18" fmla="*/ 8 w 382"/>
                <a:gd name="T19" fmla="*/ 0 h 42"/>
                <a:gd name="T20" fmla="*/ 24 w 382"/>
                <a:gd name="T21" fmla="*/ 1 h 42"/>
                <a:gd name="T22" fmla="*/ 43 w 382"/>
                <a:gd name="T23" fmla="*/ 2 h 42"/>
                <a:gd name="T24" fmla="*/ 67 w 382"/>
                <a:gd name="T25" fmla="*/ 4 h 42"/>
                <a:gd name="T26" fmla="*/ 95 w 382"/>
                <a:gd name="T27" fmla="*/ 5 h 42"/>
                <a:gd name="T28" fmla="*/ 126 w 382"/>
                <a:gd name="T29" fmla="*/ 7 h 42"/>
                <a:gd name="T30" fmla="*/ 157 w 382"/>
                <a:gd name="T31" fmla="*/ 9 h 42"/>
                <a:gd name="T32" fmla="*/ 191 w 382"/>
                <a:gd name="T33" fmla="*/ 10 h 42"/>
                <a:gd name="T34" fmla="*/ 224 w 382"/>
                <a:gd name="T35" fmla="*/ 13 h 42"/>
                <a:gd name="T36" fmla="*/ 255 w 382"/>
                <a:gd name="T37" fmla="*/ 14 h 42"/>
                <a:gd name="T38" fmla="*/ 286 w 382"/>
                <a:gd name="T39" fmla="*/ 16 h 42"/>
                <a:gd name="T40" fmla="*/ 314 w 382"/>
                <a:gd name="T41" fmla="*/ 18 h 42"/>
                <a:gd name="T42" fmla="*/ 338 w 382"/>
                <a:gd name="T43" fmla="*/ 19 h 42"/>
                <a:gd name="T44" fmla="*/ 357 w 382"/>
                <a:gd name="T45" fmla="*/ 20 h 42"/>
                <a:gd name="T46" fmla="*/ 373 w 382"/>
                <a:gd name="T47" fmla="*/ 21 h 42"/>
                <a:gd name="T48" fmla="*/ 380 w 382"/>
                <a:gd name="T49" fmla="*/ 21 h 42"/>
                <a:gd name="T50" fmla="*/ 380 w 382"/>
                <a:gd name="T51" fmla="*/ 28 h 42"/>
                <a:gd name="T52" fmla="*/ 380 w 382"/>
                <a:gd name="T53" fmla="*/ 33 h 42"/>
                <a:gd name="T54" fmla="*/ 380 w 382"/>
                <a:gd name="T55" fmla="*/ 38 h 42"/>
                <a:gd name="T56" fmla="*/ 382 w 382"/>
                <a:gd name="T57" fmla="*/ 42 h 42"/>
                <a:gd name="T58" fmla="*/ 373 w 382"/>
                <a:gd name="T59" fmla="*/ 42 h 42"/>
                <a:gd name="T60" fmla="*/ 357 w 382"/>
                <a:gd name="T61" fmla="*/ 41 h 42"/>
                <a:gd name="T62" fmla="*/ 337 w 382"/>
                <a:gd name="T63" fmla="*/ 39 h 42"/>
                <a:gd name="T64" fmla="*/ 313 w 382"/>
                <a:gd name="T65" fmla="*/ 38 h 42"/>
                <a:gd name="T66" fmla="*/ 285 w 382"/>
                <a:gd name="T67" fmla="*/ 37 h 42"/>
                <a:gd name="T68" fmla="*/ 254 w 382"/>
                <a:gd name="T69" fmla="*/ 34 h 42"/>
                <a:gd name="T70" fmla="*/ 222 w 382"/>
                <a:gd name="T71" fmla="*/ 33 h 42"/>
                <a:gd name="T72" fmla="*/ 189 w 382"/>
                <a:gd name="T73" fmla="*/ 30 h 42"/>
                <a:gd name="T74" fmla="*/ 156 w 382"/>
                <a:gd name="T75" fmla="*/ 29 h 42"/>
                <a:gd name="T76" fmla="*/ 124 w 382"/>
                <a:gd name="T77" fmla="*/ 28 h 42"/>
                <a:gd name="T78" fmla="*/ 94 w 382"/>
                <a:gd name="T79" fmla="*/ 25 h 42"/>
                <a:gd name="T80" fmla="*/ 66 w 382"/>
                <a:gd name="T81" fmla="*/ 24 h 42"/>
                <a:gd name="T82" fmla="*/ 43 w 382"/>
                <a:gd name="T83" fmla="*/ 23 h 42"/>
                <a:gd name="T84" fmla="*/ 22 w 382"/>
                <a:gd name="T85" fmla="*/ 21 h 42"/>
                <a:gd name="T86" fmla="*/ 8 w 382"/>
                <a:gd name="T87" fmla="*/ 20 h 42"/>
                <a:gd name="T88" fmla="*/ 1 w 382"/>
                <a:gd name="T89" fmla="*/ 20 h 42"/>
                <a:gd name="T90" fmla="*/ 1 w 382"/>
                <a:gd name="T91" fmla="*/ 18 h 42"/>
                <a:gd name="T92" fmla="*/ 1 w 382"/>
                <a:gd name="T93" fmla="*/ 14 h 42"/>
                <a:gd name="T94" fmla="*/ 0 w 382"/>
                <a:gd name="T95" fmla="*/ 11 h 42"/>
                <a:gd name="T96" fmla="*/ 0 w 382"/>
                <a:gd name="T97" fmla="*/ 9 h 42"/>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382"/>
                <a:gd name="T148" fmla="*/ 0 h 42"/>
                <a:gd name="T149" fmla="*/ 382 w 382"/>
                <a:gd name="T150" fmla="*/ 42 h 42"/>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382" h="42">
                  <a:moveTo>
                    <a:pt x="0" y="9"/>
                  </a:moveTo>
                  <a:lnTo>
                    <a:pt x="0" y="7"/>
                  </a:lnTo>
                  <a:lnTo>
                    <a:pt x="0" y="5"/>
                  </a:lnTo>
                  <a:lnTo>
                    <a:pt x="0" y="4"/>
                  </a:lnTo>
                  <a:lnTo>
                    <a:pt x="0" y="2"/>
                  </a:lnTo>
                  <a:lnTo>
                    <a:pt x="0" y="1"/>
                  </a:lnTo>
                  <a:lnTo>
                    <a:pt x="1" y="0"/>
                  </a:lnTo>
                  <a:lnTo>
                    <a:pt x="8" y="0"/>
                  </a:lnTo>
                  <a:lnTo>
                    <a:pt x="24" y="1"/>
                  </a:lnTo>
                  <a:lnTo>
                    <a:pt x="43" y="2"/>
                  </a:lnTo>
                  <a:lnTo>
                    <a:pt x="67" y="4"/>
                  </a:lnTo>
                  <a:lnTo>
                    <a:pt x="95" y="5"/>
                  </a:lnTo>
                  <a:lnTo>
                    <a:pt x="126" y="7"/>
                  </a:lnTo>
                  <a:lnTo>
                    <a:pt x="157" y="9"/>
                  </a:lnTo>
                  <a:lnTo>
                    <a:pt x="191" y="10"/>
                  </a:lnTo>
                  <a:lnTo>
                    <a:pt x="224" y="13"/>
                  </a:lnTo>
                  <a:lnTo>
                    <a:pt x="255" y="14"/>
                  </a:lnTo>
                  <a:lnTo>
                    <a:pt x="286" y="16"/>
                  </a:lnTo>
                  <a:lnTo>
                    <a:pt x="314" y="18"/>
                  </a:lnTo>
                  <a:lnTo>
                    <a:pt x="338" y="19"/>
                  </a:lnTo>
                  <a:lnTo>
                    <a:pt x="357" y="20"/>
                  </a:lnTo>
                  <a:lnTo>
                    <a:pt x="373" y="21"/>
                  </a:lnTo>
                  <a:lnTo>
                    <a:pt x="380" y="21"/>
                  </a:lnTo>
                  <a:lnTo>
                    <a:pt x="380" y="28"/>
                  </a:lnTo>
                  <a:lnTo>
                    <a:pt x="380" y="33"/>
                  </a:lnTo>
                  <a:lnTo>
                    <a:pt x="380" y="38"/>
                  </a:lnTo>
                  <a:lnTo>
                    <a:pt x="382" y="42"/>
                  </a:lnTo>
                  <a:lnTo>
                    <a:pt x="373" y="42"/>
                  </a:lnTo>
                  <a:lnTo>
                    <a:pt x="357" y="41"/>
                  </a:lnTo>
                  <a:lnTo>
                    <a:pt x="337" y="39"/>
                  </a:lnTo>
                  <a:lnTo>
                    <a:pt x="313" y="38"/>
                  </a:lnTo>
                  <a:lnTo>
                    <a:pt x="285" y="37"/>
                  </a:lnTo>
                  <a:lnTo>
                    <a:pt x="254" y="34"/>
                  </a:lnTo>
                  <a:lnTo>
                    <a:pt x="222" y="33"/>
                  </a:lnTo>
                  <a:lnTo>
                    <a:pt x="189" y="30"/>
                  </a:lnTo>
                  <a:lnTo>
                    <a:pt x="156" y="29"/>
                  </a:lnTo>
                  <a:lnTo>
                    <a:pt x="124" y="28"/>
                  </a:lnTo>
                  <a:lnTo>
                    <a:pt x="94" y="25"/>
                  </a:lnTo>
                  <a:lnTo>
                    <a:pt x="66" y="24"/>
                  </a:lnTo>
                  <a:lnTo>
                    <a:pt x="43" y="23"/>
                  </a:lnTo>
                  <a:lnTo>
                    <a:pt x="22" y="21"/>
                  </a:lnTo>
                  <a:lnTo>
                    <a:pt x="8" y="20"/>
                  </a:lnTo>
                  <a:lnTo>
                    <a:pt x="1" y="20"/>
                  </a:lnTo>
                  <a:lnTo>
                    <a:pt x="1" y="18"/>
                  </a:lnTo>
                  <a:lnTo>
                    <a:pt x="1" y="14"/>
                  </a:lnTo>
                  <a:lnTo>
                    <a:pt x="0" y="11"/>
                  </a:lnTo>
                  <a:lnTo>
                    <a:pt x="0" y="9"/>
                  </a:lnTo>
                  <a:close/>
                </a:path>
              </a:pathLst>
            </a:custGeom>
            <a:solidFill>
              <a:srgbClr val="FFFFFF"/>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23" name="Freeform 18"/>
            <p:cNvSpPr>
              <a:spLocks/>
            </p:cNvSpPr>
            <p:nvPr/>
          </p:nvSpPr>
          <p:spPr bwMode="auto">
            <a:xfrm>
              <a:off x="4495" y="3784"/>
              <a:ext cx="448" cy="248"/>
            </a:xfrm>
            <a:custGeom>
              <a:avLst/>
              <a:gdLst>
                <a:gd name="T0" fmla="*/ 208 w 448"/>
                <a:gd name="T1" fmla="*/ 0 h 248"/>
                <a:gd name="T2" fmla="*/ 208 w 448"/>
                <a:gd name="T3" fmla="*/ 0 h 248"/>
                <a:gd name="T4" fmla="*/ 196 w 448"/>
                <a:gd name="T5" fmla="*/ 1 h 248"/>
                <a:gd name="T6" fmla="*/ 184 w 448"/>
                <a:gd name="T7" fmla="*/ 5 h 248"/>
                <a:gd name="T8" fmla="*/ 174 w 448"/>
                <a:gd name="T9" fmla="*/ 11 h 248"/>
                <a:gd name="T10" fmla="*/ 165 w 448"/>
                <a:gd name="T11" fmla="*/ 18 h 248"/>
                <a:gd name="T12" fmla="*/ 155 w 448"/>
                <a:gd name="T13" fmla="*/ 27 h 248"/>
                <a:gd name="T14" fmla="*/ 147 w 448"/>
                <a:gd name="T15" fmla="*/ 35 h 248"/>
                <a:gd name="T16" fmla="*/ 140 w 448"/>
                <a:gd name="T17" fmla="*/ 44 h 248"/>
                <a:gd name="T18" fmla="*/ 132 w 448"/>
                <a:gd name="T19" fmla="*/ 55 h 248"/>
                <a:gd name="T20" fmla="*/ 123 w 448"/>
                <a:gd name="T21" fmla="*/ 65 h 248"/>
                <a:gd name="T22" fmla="*/ 114 w 448"/>
                <a:gd name="T23" fmla="*/ 75 h 248"/>
                <a:gd name="T24" fmla="*/ 105 w 448"/>
                <a:gd name="T25" fmla="*/ 84 h 248"/>
                <a:gd name="T26" fmla="*/ 98 w 448"/>
                <a:gd name="T27" fmla="*/ 89 h 248"/>
                <a:gd name="T28" fmla="*/ 96 w 448"/>
                <a:gd name="T29" fmla="*/ 90 h 248"/>
                <a:gd name="T30" fmla="*/ 68 w 448"/>
                <a:gd name="T31" fmla="*/ 114 h 248"/>
                <a:gd name="T32" fmla="*/ 52 w 448"/>
                <a:gd name="T33" fmla="*/ 127 h 248"/>
                <a:gd name="T34" fmla="*/ 39 w 448"/>
                <a:gd name="T35" fmla="*/ 140 h 248"/>
                <a:gd name="T36" fmla="*/ 28 w 448"/>
                <a:gd name="T37" fmla="*/ 151 h 248"/>
                <a:gd name="T38" fmla="*/ 19 w 448"/>
                <a:gd name="T39" fmla="*/ 163 h 248"/>
                <a:gd name="T40" fmla="*/ 12 w 448"/>
                <a:gd name="T41" fmla="*/ 175 h 248"/>
                <a:gd name="T42" fmla="*/ 7 w 448"/>
                <a:gd name="T43" fmla="*/ 191 h 248"/>
                <a:gd name="T44" fmla="*/ 3 w 448"/>
                <a:gd name="T45" fmla="*/ 209 h 248"/>
                <a:gd name="T46" fmla="*/ 1 w 448"/>
                <a:gd name="T47" fmla="*/ 230 h 248"/>
                <a:gd name="T48" fmla="*/ 0 w 448"/>
                <a:gd name="T49" fmla="*/ 248 h 248"/>
                <a:gd name="T50" fmla="*/ 441 w 448"/>
                <a:gd name="T51" fmla="*/ 234 h 248"/>
                <a:gd name="T52" fmla="*/ 444 w 448"/>
                <a:gd name="T53" fmla="*/ 223 h 248"/>
                <a:gd name="T54" fmla="*/ 446 w 448"/>
                <a:gd name="T55" fmla="*/ 214 h 248"/>
                <a:gd name="T56" fmla="*/ 448 w 448"/>
                <a:gd name="T57" fmla="*/ 203 h 248"/>
                <a:gd name="T58" fmla="*/ 448 w 448"/>
                <a:gd name="T59" fmla="*/ 195 h 248"/>
                <a:gd name="T60" fmla="*/ 448 w 448"/>
                <a:gd name="T61" fmla="*/ 186 h 248"/>
                <a:gd name="T62" fmla="*/ 446 w 448"/>
                <a:gd name="T63" fmla="*/ 169 h 248"/>
                <a:gd name="T64" fmla="*/ 444 w 448"/>
                <a:gd name="T65" fmla="*/ 153 h 248"/>
                <a:gd name="T66" fmla="*/ 440 w 448"/>
                <a:gd name="T67" fmla="*/ 137 h 248"/>
                <a:gd name="T68" fmla="*/ 434 w 448"/>
                <a:gd name="T69" fmla="*/ 122 h 248"/>
                <a:gd name="T70" fmla="*/ 426 w 448"/>
                <a:gd name="T71" fmla="*/ 107 h 248"/>
                <a:gd name="T72" fmla="*/ 417 w 448"/>
                <a:gd name="T73" fmla="*/ 93 h 248"/>
                <a:gd name="T74" fmla="*/ 407 w 448"/>
                <a:gd name="T75" fmla="*/ 79 h 248"/>
                <a:gd name="T76" fmla="*/ 394 w 448"/>
                <a:gd name="T77" fmla="*/ 66 h 248"/>
                <a:gd name="T78" fmla="*/ 376 w 448"/>
                <a:gd name="T79" fmla="*/ 51 h 248"/>
                <a:gd name="T80" fmla="*/ 356 w 448"/>
                <a:gd name="T81" fmla="*/ 37 h 248"/>
                <a:gd name="T82" fmla="*/ 334 w 448"/>
                <a:gd name="T83" fmla="*/ 25 h 248"/>
                <a:gd name="T84" fmla="*/ 312 w 448"/>
                <a:gd name="T85" fmla="*/ 16 h 248"/>
                <a:gd name="T86" fmla="*/ 286 w 448"/>
                <a:gd name="T87" fmla="*/ 9 h 248"/>
                <a:gd name="T88" fmla="*/ 261 w 448"/>
                <a:gd name="T89" fmla="*/ 4 h 248"/>
                <a:gd name="T90" fmla="*/ 235 w 448"/>
                <a:gd name="T91" fmla="*/ 1 h 248"/>
                <a:gd name="T92" fmla="*/ 208 w 448"/>
                <a:gd name="T93" fmla="*/ 0 h 248"/>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448"/>
                <a:gd name="T142" fmla="*/ 0 h 248"/>
                <a:gd name="T143" fmla="*/ 448 w 448"/>
                <a:gd name="T144" fmla="*/ 248 h 248"/>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448" h="248">
                  <a:moveTo>
                    <a:pt x="208" y="0"/>
                  </a:moveTo>
                  <a:lnTo>
                    <a:pt x="208" y="0"/>
                  </a:lnTo>
                  <a:lnTo>
                    <a:pt x="196" y="1"/>
                  </a:lnTo>
                  <a:lnTo>
                    <a:pt x="184" y="5"/>
                  </a:lnTo>
                  <a:lnTo>
                    <a:pt x="174" y="11"/>
                  </a:lnTo>
                  <a:lnTo>
                    <a:pt x="165" y="18"/>
                  </a:lnTo>
                  <a:lnTo>
                    <a:pt x="155" y="27"/>
                  </a:lnTo>
                  <a:lnTo>
                    <a:pt x="147" y="35"/>
                  </a:lnTo>
                  <a:lnTo>
                    <a:pt x="140" y="44"/>
                  </a:lnTo>
                  <a:lnTo>
                    <a:pt x="132" y="55"/>
                  </a:lnTo>
                  <a:lnTo>
                    <a:pt x="123" y="65"/>
                  </a:lnTo>
                  <a:lnTo>
                    <a:pt x="114" y="75"/>
                  </a:lnTo>
                  <a:lnTo>
                    <a:pt x="105" y="84"/>
                  </a:lnTo>
                  <a:lnTo>
                    <a:pt x="98" y="89"/>
                  </a:lnTo>
                  <a:lnTo>
                    <a:pt x="96" y="90"/>
                  </a:lnTo>
                  <a:lnTo>
                    <a:pt x="68" y="114"/>
                  </a:lnTo>
                  <a:lnTo>
                    <a:pt x="52" y="127"/>
                  </a:lnTo>
                  <a:lnTo>
                    <a:pt x="39" y="140"/>
                  </a:lnTo>
                  <a:lnTo>
                    <a:pt x="28" y="151"/>
                  </a:lnTo>
                  <a:lnTo>
                    <a:pt x="19" y="163"/>
                  </a:lnTo>
                  <a:lnTo>
                    <a:pt x="12" y="175"/>
                  </a:lnTo>
                  <a:lnTo>
                    <a:pt x="7" y="191"/>
                  </a:lnTo>
                  <a:lnTo>
                    <a:pt x="3" y="209"/>
                  </a:lnTo>
                  <a:lnTo>
                    <a:pt x="1" y="230"/>
                  </a:lnTo>
                  <a:lnTo>
                    <a:pt x="0" y="248"/>
                  </a:lnTo>
                  <a:lnTo>
                    <a:pt x="441" y="234"/>
                  </a:lnTo>
                  <a:lnTo>
                    <a:pt x="444" y="223"/>
                  </a:lnTo>
                  <a:lnTo>
                    <a:pt x="446" y="214"/>
                  </a:lnTo>
                  <a:lnTo>
                    <a:pt x="448" y="203"/>
                  </a:lnTo>
                  <a:lnTo>
                    <a:pt x="448" y="195"/>
                  </a:lnTo>
                  <a:lnTo>
                    <a:pt x="448" y="186"/>
                  </a:lnTo>
                  <a:lnTo>
                    <a:pt x="446" y="169"/>
                  </a:lnTo>
                  <a:lnTo>
                    <a:pt x="444" y="153"/>
                  </a:lnTo>
                  <a:lnTo>
                    <a:pt x="440" y="137"/>
                  </a:lnTo>
                  <a:lnTo>
                    <a:pt x="434" y="122"/>
                  </a:lnTo>
                  <a:lnTo>
                    <a:pt x="426" y="107"/>
                  </a:lnTo>
                  <a:lnTo>
                    <a:pt x="417" y="93"/>
                  </a:lnTo>
                  <a:lnTo>
                    <a:pt x="407" y="79"/>
                  </a:lnTo>
                  <a:lnTo>
                    <a:pt x="394" y="66"/>
                  </a:lnTo>
                  <a:lnTo>
                    <a:pt x="376" y="51"/>
                  </a:lnTo>
                  <a:lnTo>
                    <a:pt x="356" y="37"/>
                  </a:lnTo>
                  <a:lnTo>
                    <a:pt x="334" y="25"/>
                  </a:lnTo>
                  <a:lnTo>
                    <a:pt x="312" y="16"/>
                  </a:lnTo>
                  <a:lnTo>
                    <a:pt x="286" y="9"/>
                  </a:lnTo>
                  <a:lnTo>
                    <a:pt x="261" y="4"/>
                  </a:lnTo>
                  <a:lnTo>
                    <a:pt x="235" y="1"/>
                  </a:lnTo>
                  <a:lnTo>
                    <a:pt x="208" y="0"/>
                  </a:lnTo>
                  <a:close/>
                </a:path>
              </a:pathLst>
            </a:custGeom>
            <a:solidFill>
              <a:srgbClr val="000000"/>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24" name="Freeform 19"/>
            <p:cNvSpPr>
              <a:spLocks/>
            </p:cNvSpPr>
            <p:nvPr/>
          </p:nvSpPr>
          <p:spPr bwMode="auto">
            <a:xfrm>
              <a:off x="4529" y="3816"/>
              <a:ext cx="382" cy="183"/>
            </a:xfrm>
            <a:custGeom>
              <a:avLst/>
              <a:gdLst>
                <a:gd name="T0" fmla="*/ 348 w 382"/>
                <a:gd name="T1" fmla="*/ 67 h 183"/>
                <a:gd name="T2" fmla="*/ 364 w 382"/>
                <a:gd name="T3" fmla="*/ 90 h 183"/>
                <a:gd name="T4" fmla="*/ 376 w 382"/>
                <a:gd name="T5" fmla="*/ 114 h 183"/>
                <a:gd name="T6" fmla="*/ 381 w 382"/>
                <a:gd name="T7" fmla="*/ 141 h 183"/>
                <a:gd name="T8" fmla="*/ 382 w 382"/>
                <a:gd name="T9" fmla="*/ 155 h 183"/>
                <a:gd name="T10" fmla="*/ 382 w 382"/>
                <a:gd name="T11" fmla="*/ 155 h 183"/>
                <a:gd name="T12" fmla="*/ 382 w 382"/>
                <a:gd name="T13" fmla="*/ 160 h 183"/>
                <a:gd name="T14" fmla="*/ 382 w 382"/>
                <a:gd name="T15" fmla="*/ 168 h 183"/>
                <a:gd name="T16" fmla="*/ 373 w 382"/>
                <a:gd name="T17" fmla="*/ 171 h 183"/>
                <a:gd name="T18" fmla="*/ 339 w 382"/>
                <a:gd name="T19" fmla="*/ 173 h 183"/>
                <a:gd name="T20" fmla="*/ 288 w 382"/>
                <a:gd name="T21" fmla="*/ 174 h 183"/>
                <a:gd name="T22" fmla="*/ 227 w 382"/>
                <a:gd name="T23" fmla="*/ 177 h 183"/>
                <a:gd name="T24" fmla="*/ 160 w 382"/>
                <a:gd name="T25" fmla="*/ 178 h 183"/>
                <a:gd name="T26" fmla="*/ 98 w 382"/>
                <a:gd name="T27" fmla="*/ 180 h 183"/>
                <a:gd name="T28" fmla="*/ 45 w 382"/>
                <a:gd name="T29" fmla="*/ 182 h 183"/>
                <a:gd name="T30" fmla="*/ 9 w 382"/>
                <a:gd name="T31" fmla="*/ 183 h 183"/>
                <a:gd name="T32" fmla="*/ 2 w 382"/>
                <a:gd name="T33" fmla="*/ 170 h 183"/>
                <a:gd name="T34" fmla="*/ 9 w 382"/>
                <a:gd name="T35" fmla="*/ 152 h 183"/>
                <a:gd name="T36" fmla="*/ 22 w 382"/>
                <a:gd name="T37" fmla="*/ 136 h 183"/>
                <a:gd name="T38" fmla="*/ 41 w 382"/>
                <a:gd name="T39" fmla="*/ 118 h 183"/>
                <a:gd name="T40" fmla="*/ 81 w 382"/>
                <a:gd name="T41" fmla="*/ 84 h 183"/>
                <a:gd name="T42" fmla="*/ 85 w 382"/>
                <a:gd name="T43" fmla="*/ 81 h 183"/>
                <a:gd name="T44" fmla="*/ 97 w 382"/>
                <a:gd name="T45" fmla="*/ 72 h 183"/>
                <a:gd name="T46" fmla="*/ 107 w 382"/>
                <a:gd name="T47" fmla="*/ 61 h 183"/>
                <a:gd name="T48" fmla="*/ 117 w 382"/>
                <a:gd name="T49" fmla="*/ 49 h 183"/>
                <a:gd name="T50" fmla="*/ 129 w 382"/>
                <a:gd name="T51" fmla="*/ 35 h 183"/>
                <a:gd name="T52" fmla="*/ 141 w 382"/>
                <a:gd name="T53" fmla="*/ 20 h 183"/>
                <a:gd name="T54" fmla="*/ 154 w 382"/>
                <a:gd name="T55" fmla="*/ 9 h 183"/>
                <a:gd name="T56" fmla="*/ 168 w 382"/>
                <a:gd name="T57" fmla="*/ 1 h 183"/>
                <a:gd name="T58" fmla="*/ 199 w 382"/>
                <a:gd name="T59" fmla="*/ 0 h 183"/>
                <a:gd name="T60" fmla="*/ 244 w 382"/>
                <a:gd name="T61" fmla="*/ 7 h 183"/>
                <a:gd name="T62" fmla="*/ 285 w 382"/>
                <a:gd name="T63" fmla="*/ 21 h 183"/>
                <a:gd name="T64" fmla="*/ 322 w 382"/>
                <a:gd name="T65" fmla="*/ 43 h 183"/>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82"/>
                <a:gd name="T100" fmla="*/ 0 h 183"/>
                <a:gd name="T101" fmla="*/ 382 w 382"/>
                <a:gd name="T102" fmla="*/ 183 h 183"/>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82" h="183">
                  <a:moveTo>
                    <a:pt x="337" y="57"/>
                  </a:moveTo>
                  <a:lnTo>
                    <a:pt x="348" y="67"/>
                  </a:lnTo>
                  <a:lnTo>
                    <a:pt x="356" y="79"/>
                  </a:lnTo>
                  <a:lnTo>
                    <a:pt x="364" y="90"/>
                  </a:lnTo>
                  <a:lnTo>
                    <a:pt x="370" y="103"/>
                  </a:lnTo>
                  <a:lnTo>
                    <a:pt x="376" y="114"/>
                  </a:lnTo>
                  <a:lnTo>
                    <a:pt x="379" y="127"/>
                  </a:lnTo>
                  <a:lnTo>
                    <a:pt x="381" y="141"/>
                  </a:lnTo>
                  <a:lnTo>
                    <a:pt x="382" y="154"/>
                  </a:lnTo>
                  <a:lnTo>
                    <a:pt x="382" y="155"/>
                  </a:lnTo>
                  <a:lnTo>
                    <a:pt x="382" y="156"/>
                  </a:lnTo>
                  <a:lnTo>
                    <a:pt x="382" y="160"/>
                  </a:lnTo>
                  <a:lnTo>
                    <a:pt x="382" y="164"/>
                  </a:lnTo>
                  <a:lnTo>
                    <a:pt x="382" y="168"/>
                  </a:lnTo>
                  <a:lnTo>
                    <a:pt x="381" y="171"/>
                  </a:lnTo>
                  <a:lnTo>
                    <a:pt x="373" y="171"/>
                  </a:lnTo>
                  <a:lnTo>
                    <a:pt x="359" y="173"/>
                  </a:lnTo>
                  <a:lnTo>
                    <a:pt x="339" y="173"/>
                  </a:lnTo>
                  <a:lnTo>
                    <a:pt x="316" y="174"/>
                  </a:lnTo>
                  <a:lnTo>
                    <a:pt x="288" y="174"/>
                  </a:lnTo>
                  <a:lnTo>
                    <a:pt x="258" y="175"/>
                  </a:lnTo>
                  <a:lnTo>
                    <a:pt x="227" y="177"/>
                  </a:lnTo>
                  <a:lnTo>
                    <a:pt x="193" y="177"/>
                  </a:lnTo>
                  <a:lnTo>
                    <a:pt x="160" y="178"/>
                  </a:lnTo>
                  <a:lnTo>
                    <a:pt x="129" y="179"/>
                  </a:lnTo>
                  <a:lnTo>
                    <a:pt x="98" y="180"/>
                  </a:lnTo>
                  <a:lnTo>
                    <a:pt x="70" y="180"/>
                  </a:lnTo>
                  <a:lnTo>
                    <a:pt x="45" y="182"/>
                  </a:lnTo>
                  <a:lnTo>
                    <a:pt x="24" y="182"/>
                  </a:lnTo>
                  <a:lnTo>
                    <a:pt x="9" y="183"/>
                  </a:lnTo>
                  <a:lnTo>
                    <a:pt x="0" y="183"/>
                  </a:lnTo>
                  <a:lnTo>
                    <a:pt x="2" y="170"/>
                  </a:lnTo>
                  <a:lnTo>
                    <a:pt x="5" y="160"/>
                  </a:lnTo>
                  <a:lnTo>
                    <a:pt x="9" y="152"/>
                  </a:lnTo>
                  <a:lnTo>
                    <a:pt x="14" y="143"/>
                  </a:lnTo>
                  <a:lnTo>
                    <a:pt x="22" y="136"/>
                  </a:lnTo>
                  <a:lnTo>
                    <a:pt x="31" y="127"/>
                  </a:lnTo>
                  <a:lnTo>
                    <a:pt x="41" y="118"/>
                  </a:lnTo>
                  <a:lnTo>
                    <a:pt x="55" y="107"/>
                  </a:lnTo>
                  <a:lnTo>
                    <a:pt x="81" y="84"/>
                  </a:lnTo>
                  <a:lnTo>
                    <a:pt x="79" y="85"/>
                  </a:lnTo>
                  <a:lnTo>
                    <a:pt x="85" y="81"/>
                  </a:lnTo>
                  <a:lnTo>
                    <a:pt x="90" y="77"/>
                  </a:lnTo>
                  <a:lnTo>
                    <a:pt x="97" y="72"/>
                  </a:lnTo>
                  <a:lnTo>
                    <a:pt x="102" y="67"/>
                  </a:lnTo>
                  <a:lnTo>
                    <a:pt x="107" y="61"/>
                  </a:lnTo>
                  <a:lnTo>
                    <a:pt x="112" y="56"/>
                  </a:lnTo>
                  <a:lnTo>
                    <a:pt x="117" y="49"/>
                  </a:lnTo>
                  <a:lnTo>
                    <a:pt x="122" y="43"/>
                  </a:lnTo>
                  <a:lnTo>
                    <a:pt x="129" y="35"/>
                  </a:lnTo>
                  <a:lnTo>
                    <a:pt x="135" y="28"/>
                  </a:lnTo>
                  <a:lnTo>
                    <a:pt x="141" y="20"/>
                  </a:lnTo>
                  <a:lnTo>
                    <a:pt x="148" y="14"/>
                  </a:lnTo>
                  <a:lnTo>
                    <a:pt x="154" y="9"/>
                  </a:lnTo>
                  <a:lnTo>
                    <a:pt x="162" y="3"/>
                  </a:lnTo>
                  <a:lnTo>
                    <a:pt x="168" y="1"/>
                  </a:lnTo>
                  <a:lnTo>
                    <a:pt x="174" y="0"/>
                  </a:lnTo>
                  <a:lnTo>
                    <a:pt x="199" y="0"/>
                  </a:lnTo>
                  <a:lnTo>
                    <a:pt x="221" y="2"/>
                  </a:lnTo>
                  <a:lnTo>
                    <a:pt x="244" y="7"/>
                  </a:lnTo>
                  <a:lnTo>
                    <a:pt x="266" y="14"/>
                  </a:lnTo>
                  <a:lnTo>
                    <a:pt x="285" y="21"/>
                  </a:lnTo>
                  <a:lnTo>
                    <a:pt x="304" y="31"/>
                  </a:lnTo>
                  <a:lnTo>
                    <a:pt x="322" y="43"/>
                  </a:lnTo>
                  <a:lnTo>
                    <a:pt x="337" y="57"/>
                  </a:lnTo>
                  <a:close/>
                </a:path>
              </a:pathLst>
            </a:custGeom>
            <a:solidFill>
              <a:srgbClr val="7F7F7F"/>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25" name="Freeform 20"/>
            <p:cNvSpPr>
              <a:spLocks/>
            </p:cNvSpPr>
            <p:nvPr/>
          </p:nvSpPr>
          <p:spPr bwMode="auto">
            <a:xfrm>
              <a:off x="4495" y="3937"/>
              <a:ext cx="448" cy="95"/>
            </a:xfrm>
            <a:custGeom>
              <a:avLst/>
              <a:gdLst>
                <a:gd name="T0" fmla="*/ 7 w 448"/>
                <a:gd name="T1" fmla="*/ 14 h 95"/>
                <a:gd name="T2" fmla="*/ 6 w 448"/>
                <a:gd name="T3" fmla="*/ 14 h 95"/>
                <a:gd name="T4" fmla="*/ 6 w 448"/>
                <a:gd name="T5" fmla="*/ 14 h 95"/>
                <a:gd name="T6" fmla="*/ 6 w 448"/>
                <a:gd name="T7" fmla="*/ 14 h 95"/>
                <a:gd name="T8" fmla="*/ 6 w 448"/>
                <a:gd name="T9" fmla="*/ 14 h 95"/>
                <a:gd name="T10" fmla="*/ 6 w 448"/>
                <a:gd name="T11" fmla="*/ 15 h 95"/>
                <a:gd name="T12" fmla="*/ 6 w 448"/>
                <a:gd name="T13" fmla="*/ 20 h 95"/>
                <a:gd name="T14" fmla="*/ 5 w 448"/>
                <a:gd name="T15" fmla="*/ 24 h 95"/>
                <a:gd name="T16" fmla="*/ 5 w 448"/>
                <a:gd name="T17" fmla="*/ 26 h 95"/>
                <a:gd name="T18" fmla="*/ 5 w 448"/>
                <a:gd name="T19" fmla="*/ 29 h 95"/>
                <a:gd name="T20" fmla="*/ 3 w 448"/>
                <a:gd name="T21" fmla="*/ 35 h 95"/>
                <a:gd name="T22" fmla="*/ 2 w 448"/>
                <a:gd name="T23" fmla="*/ 43 h 95"/>
                <a:gd name="T24" fmla="*/ 2 w 448"/>
                <a:gd name="T25" fmla="*/ 45 h 95"/>
                <a:gd name="T26" fmla="*/ 2 w 448"/>
                <a:gd name="T27" fmla="*/ 45 h 95"/>
                <a:gd name="T28" fmla="*/ 3 w 448"/>
                <a:gd name="T29" fmla="*/ 45 h 95"/>
                <a:gd name="T30" fmla="*/ 3 w 448"/>
                <a:gd name="T31" fmla="*/ 45 h 95"/>
                <a:gd name="T32" fmla="*/ 3 w 448"/>
                <a:gd name="T33" fmla="*/ 45 h 95"/>
                <a:gd name="T34" fmla="*/ 2 w 448"/>
                <a:gd name="T35" fmla="*/ 54 h 95"/>
                <a:gd name="T36" fmla="*/ 2 w 448"/>
                <a:gd name="T37" fmla="*/ 61 h 95"/>
                <a:gd name="T38" fmla="*/ 1 w 448"/>
                <a:gd name="T39" fmla="*/ 66 h 95"/>
                <a:gd name="T40" fmla="*/ 1 w 448"/>
                <a:gd name="T41" fmla="*/ 68 h 95"/>
                <a:gd name="T42" fmla="*/ 0 w 448"/>
                <a:gd name="T43" fmla="*/ 95 h 95"/>
                <a:gd name="T44" fmla="*/ 441 w 448"/>
                <a:gd name="T45" fmla="*/ 81 h 95"/>
                <a:gd name="T46" fmla="*/ 444 w 448"/>
                <a:gd name="T47" fmla="*/ 70 h 95"/>
                <a:gd name="T48" fmla="*/ 446 w 448"/>
                <a:gd name="T49" fmla="*/ 61 h 95"/>
                <a:gd name="T50" fmla="*/ 448 w 448"/>
                <a:gd name="T51" fmla="*/ 50 h 95"/>
                <a:gd name="T52" fmla="*/ 448 w 448"/>
                <a:gd name="T53" fmla="*/ 42 h 95"/>
                <a:gd name="T54" fmla="*/ 448 w 448"/>
                <a:gd name="T55" fmla="*/ 33 h 95"/>
                <a:gd name="T56" fmla="*/ 448 w 448"/>
                <a:gd name="T57" fmla="*/ 31 h 95"/>
                <a:gd name="T58" fmla="*/ 448 w 448"/>
                <a:gd name="T59" fmla="*/ 26 h 95"/>
                <a:gd name="T60" fmla="*/ 448 w 448"/>
                <a:gd name="T61" fmla="*/ 22 h 95"/>
                <a:gd name="T62" fmla="*/ 448 w 448"/>
                <a:gd name="T63" fmla="*/ 21 h 95"/>
                <a:gd name="T64" fmla="*/ 446 w 448"/>
                <a:gd name="T65" fmla="*/ 6 h 95"/>
                <a:gd name="T66" fmla="*/ 432 w 448"/>
                <a:gd name="T67" fmla="*/ 5 h 95"/>
                <a:gd name="T68" fmla="*/ 418 w 448"/>
                <a:gd name="T69" fmla="*/ 3 h 95"/>
                <a:gd name="T70" fmla="*/ 403 w 448"/>
                <a:gd name="T71" fmla="*/ 3 h 95"/>
                <a:gd name="T72" fmla="*/ 389 w 448"/>
                <a:gd name="T73" fmla="*/ 2 h 95"/>
                <a:gd name="T74" fmla="*/ 374 w 448"/>
                <a:gd name="T75" fmla="*/ 2 h 95"/>
                <a:gd name="T76" fmla="*/ 360 w 448"/>
                <a:gd name="T77" fmla="*/ 1 h 95"/>
                <a:gd name="T78" fmla="*/ 346 w 448"/>
                <a:gd name="T79" fmla="*/ 1 h 95"/>
                <a:gd name="T80" fmla="*/ 332 w 448"/>
                <a:gd name="T81" fmla="*/ 1 h 95"/>
                <a:gd name="T82" fmla="*/ 317 w 448"/>
                <a:gd name="T83" fmla="*/ 1 h 95"/>
                <a:gd name="T84" fmla="*/ 303 w 448"/>
                <a:gd name="T85" fmla="*/ 1 h 95"/>
                <a:gd name="T86" fmla="*/ 289 w 448"/>
                <a:gd name="T87" fmla="*/ 0 h 95"/>
                <a:gd name="T88" fmla="*/ 275 w 448"/>
                <a:gd name="T89" fmla="*/ 0 h 95"/>
                <a:gd name="T90" fmla="*/ 261 w 448"/>
                <a:gd name="T91" fmla="*/ 0 h 95"/>
                <a:gd name="T92" fmla="*/ 247 w 448"/>
                <a:gd name="T93" fmla="*/ 1 h 95"/>
                <a:gd name="T94" fmla="*/ 233 w 448"/>
                <a:gd name="T95" fmla="*/ 1 h 95"/>
                <a:gd name="T96" fmla="*/ 219 w 448"/>
                <a:gd name="T97" fmla="*/ 1 h 95"/>
                <a:gd name="T98" fmla="*/ 205 w 448"/>
                <a:gd name="T99" fmla="*/ 1 h 95"/>
                <a:gd name="T100" fmla="*/ 182 w 448"/>
                <a:gd name="T101" fmla="*/ 1 h 95"/>
                <a:gd name="T102" fmla="*/ 160 w 448"/>
                <a:gd name="T103" fmla="*/ 2 h 95"/>
                <a:gd name="T104" fmla="*/ 137 w 448"/>
                <a:gd name="T105" fmla="*/ 2 h 95"/>
                <a:gd name="T106" fmla="*/ 114 w 448"/>
                <a:gd name="T107" fmla="*/ 2 h 95"/>
                <a:gd name="T108" fmla="*/ 91 w 448"/>
                <a:gd name="T109" fmla="*/ 2 h 95"/>
                <a:gd name="T110" fmla="*/ 68 w 448"/>
                <a:gd name="T111" fmla="*/ 2 h 95"/>
                <a:gd name="T112" fmla="*/ 45 w 448"/>
                <a:gd name="T113" fmla="*/ 2 h 95"/>
                <a:gd name="T114" fmla="*/ 22 w 448"/>
                <a:gd name="T115" fmla="*/ 1 h 95"/>
                <a:gd name="T116" fmla="*/ 8 w 448"/>
                <a:gd name="T117" fmla="*/ 0 h 95"/>
                <a:gd name="T118" fmla="*/ 8 w 448"/>
                <a:gd name="T119" fmla="*/ 2 h 95"/>
                <a:gd name="T120" fmla="*/ 8 w 448"/>
                <a:gd name="T121" fmla="*/ 6 h 95"/>
                <a:gd name="T122" fmla="*/ 7 w 448"/>
                <a:gd name="T123" fmla="*/ 11 h 95"/>
                <a:gd name="T124" fmla="*/ 7 w 448"/>
                <a:gd name="T125" fmla="*/ 14 h 95"/>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448"/>
                <a:gd name="T190" fmla="*/ 0 h 95"/>
                <a:gd name="T191" fmla="*/ 448 w 448"/>
                <a:gd name="T192" fmla="*/ 95 h 95"/>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448" h="95">
                  <a:moveTo>
                    <a:pt x="7" y="14"/>
                  </a:moveTo>
                  <a:lnTo>
                    <a:pt x="6" y="14"/>
                  </a:lnTo>
                  <a:lnTo>
                    <a:pt x="6" y="15"/>
                  </a:lnTo>
                  <a:lnTo>
                    <a:pt x="6" y="20"/>
                  </a:lnTo>
                  <a:lnTo>
                    <a:pt x="5" y="24"/>
                  </a:lnTo>
                  <a:lnTo>
                    <a:pt x="5" y="26"/>
                  </a:lnTo>
                  <a:lnTo>
                    <a:pt x="5" y="29"/>
                  </a:lnTo>
                  <a:lnTo>
                    <a:pt x="3" y="35"/>
                  </a:lnTo>
                  <a:lnTo>
                    <a:pt x="2" y="43"/>
                  </a:lnTo>
                  <a:lnTo>
                    <a:pt x="2" y="45"/>
                  </a:lnTo>
                  <a:lnTo>
                    <a:pt x="3" y="45"/>
                  </a:lnTo>
                  <a:lnTo>
                    <a:pt x="2" y="54"/>
                  </a:lnTo>
                  <a:lnTo>
                    <a:pt x="2" y="61"/>
                  </a:lnTo>
                  <a:lnTo>
                    <a:pt x="1" y="66"/>
                  </a:lnTo>
                  <a:lnTo>
                    <a:pt x="1" y="68"/>
                  </a:lnTo>
                  <a:lnTo>
                    <a:pt x="0" y="95"/>
                  </a:lnTo>
                  <a:lnTo>
                    <a:pt x="441" y="81"/>
                  </a:lnTo>
                  <a:lnTo>
                    <a:pt x="444" y="70"/>
                  </a:lnTo>
                  <a:lnTo>
                    <a:pt x="446" y="61"/>
                  </a:lnTo>
                  <a:lnTo>
                    <a:pt x="448" y="50"/>
                  </a:lnTo>
                  <a:lnTo>
                    <a:pt x="448" y="42"/>
                  </a:lnTo>
                  <a:lnTo>
                    <a:pt x="448" y="33"/>
                  </a:lnTo>
                  <a:lnTo>
                    <a:pt x="448" y="31"/>
                  </a:lnTo>
                  <a:lnTo>
                    <a:pt x="448" y="26"/>
                  </a:lnTo>
                  <a:lnTo>
                    <a:pt x="448" y="22"/>
                  </a:lnTo>
                  <a:lnTo>
                    <a:pt x="448" y="21"/>
                  </a:lnTo>
                  <a:lnTo>
                    <a:pt x="446" y="6"/>
                  </a:lnTo>
                  <a:lnTo>
                    <a:pt x="432" y="5"/>
                  </a:lnTo>
                  <a:lnTo>
                    <a:pt x="418" y="3"/>
                  </a:lnTo>
                  <a:lnTo>
                    <a:pt x="403" y="3"/>
                  </a:lnTo>
                  <a:lnTo>
                    <a:pt x="389" y="2"/>
                  </a:lnTo>
                  <a:lnTo>
                    <a:pt x="374" y="2"/>
                  </a:lnTo>
                  <a:lnTo>
                    <a:pt x="360" y="1"/>
                  </a:lnTo>
                  <a:lnTo>
                    <a:pt x="346" y="1"/>
                  </a:lnTo>
                  <a:lnTo>
                    <a:pt x="332" y="1"/>
                  </a:lnTo>
                  <a:lnTo>
                    <a:pt x="317" y="1"/>
                  </a:lnTo>
                  <a:lnTo>
                    <a:pt x="303" y="1"/>
                  </a:lnTo>
                  <a:lnTo>
                    <a:pt x="289" y="0"/>
                  </a:lnTo>
                  <a:lnTo>
                    <a:pt x="275" y="0"/>
                  </a:lnTo>
                  <a:lnTo>
                    <a:pt x="261" y="0"/>
                  </a:lnTo>
                  <a:lnTo>
                    <a:pt x="247" y="1"/>
                  </a:lnTo>
                  <a:lnTo>
                    <a:pt x="233" y="1"/>
                  </a:lnTo>
                  <a:lnTo>
                    <a:pt x="219" y="1"/>
                  </a:lnTo>
                  <a:lnTo>
                    <a:pt x="205" y="1"/>
                  </a:lnTo>
                  <a:lnTo>
                    <a:pt x="182" y="1"/>
                  </a:lnTo>
                  <a:lnTo>
                    <a:pt x="160" y="2"/>
                  </a:lnTo>
                  <a:lnTo>
                    <a:pt x="137" y="2"/>
                  </a:lnTo>
                  <a:lnTo>
                    <a:pt x="114" y="2"/>
                  </a:lnTo>
                  <a:lnTo>
                    <a:pt x="91" y="2"/>
                  </a:lnTo>
                  <a:lnTo>
                    <a:pt x="68" y="2"/>
                  </a:lnTo>
                  <a:lnTo>
                    <a:pt x="45" y="2"/>
                  </a:lnTo>
                  <a:lnTo>
                    <a:pt x="22" y="1"/>
                  </a:lnTo>
                  <a:lnTo>
                    <a:pt x="8" y="0"/>
                  </a:lnTo>
                  <a:lnTo>
                    <a:pt x="8" y="2"/>
                  </a:lnTo>
                  <a:lnTo>
                    <a:pt x="8" y="6"/>
                  </a:lnTo>
                  <a:lnTo>
                    <a:pt x="7" y="11"/>
                  </a:lnTo>
                  <a:lnTo>
                    <a:pt x="7" y="14"/>
                  </a:lnTo>
                  <a:close/>
                </a:path>
              </a:pathLst>
            </a:custGeom>
            <a:solidFill>
              <a:srgbClr val="000000"/>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26" name="Freeform 21"/>
            <p:cNvSpPr>
              <a:spLocks/>
            </p:cNvSpPr>
            <p:nvPr/>
          </p:nvSpPr>
          <p:spPr bwMode="auto">
            <a:xfrm>
              <a:off x="4529" y="3968"/>
              <a:ext cx="382" cy="31"/>
            </a:xfrm>
            <a:custGeom>
              <a:avLst/>
              <a:gdLst>
                <a:gd name="T0" fmla="*/ 171 w 382"/>
                <a:gd name="T1" fmla="*/ 2 h 31"/>
                <a:gd name="T2" fmla="*/ 183 w 382"/>
                <a:gd name="T3" fmla="*/ 2 h 31"/>
                <a:gd name="T4" fmla="*/ 196 w 382"/>
                <a:gd name="T5" fmla="*/ 2 h 31"/>
                <a:gd name="T6" fmla="*/ 210 w 382"/>
                <a:gd name="T7" fmla="*/ 2 h 31"/>
                <a:gd name="T8" fmla="*/ 223 w 382"/>
                <a:gd name="T9" fmla="*/ 0 h 31"/>
                <a:gd name="T10" fmla="*/ 235 w 382"/>
                <a:gd name="T11" fmla="*/ 0 h 31"/>
                <a:gd name="T12" fmla="*/ 248 w 382"/>
                <a:gd name="T13" fmla="*/ 0 h 31"/>
                <a:gd name="T14" fmla="*/ 262 w 382"/>
                <a:gd name="T15" fmla="*/ 0 h 31"/>
                <a:gd name="T16" fmla="*/ 275 w 382"/>
                <a:gd name="T17" fmla="*/ 0 h 31"/>
                <a:gd name="T18" fmla="*/ 289 w 382"/>
                <a:gd name="T19" fmla="*/ 2 h 31"/>
                <a:gd name="T20" fmla="*/ 302 w 382"/>
                <a:gd name="T21" fmla="*/ 2 h 31"/>
                <a:gd name="T22" fmla="*/ 316 w 382"/>
                <a:gd name="T23" fmla="*/ 2 h 31"/>
                <a:gd name="T24" fmla="*/ 328 w 382"/>
                <a:gd name="T25" fmla="*/ 2 h 31"/>
                <a:gd name="T26" fmla="*/ 342 w 382"/>
                <a:gd name="T27" fmla="*/ 3 h 31"/>
                <a:gd name="T28" fmla="*/ 355 w 382"/>
                <a:gd name="T29" fmla="*/ 3 h 31"/>
                <a:gd name="T30" fmla="*/ 369 w 382"/>
                <a:gd name="T31" fmla="*/ 3 h 31"/>
                <a:gd name="T32" fmla="*/ 382 w 382"/>
                <a:gd name="T33" fmla="*/ 4 h 31"/>
                <a:gd name="T34" fmla="*/ 382 w 382"/>
                <a:gd name="T35" fmla="*/ 8 h 31"/>
                <a:gd name="T36" fmla="*/ 382 w 382"/>
                <a:gd name="T37" fmla="*/ 12 h 31"/>
                <a:gd name="T38" fmla="*/ 381 w 382"/>
                <a:gd name="T39" fmla="*/ 16 h 31"/>
                <a:gd name="T40" fmla="*/ 381 w 382"/>
                <a:gd name="T41" fmla="*/ 19 h 31"/>
                <a:gd name="T42" fmla="*/ 373 w 382"/>
                <a:gd name="T43" fmla="*/ 19 h 31"/>
                <a:gd name="T44" fmla="*/ 359 w 382"/>
                <a:gd name="T45" fmla="*/ 21 h 31"/>
                <a:gd name="T46" fmla="*/ 339 w 382"/>
                <a:gd name="T47" fmla="*/ 21 h 31"/>
                <a:gd name="T48" fmla="*/ 316 w 382"/>
                <a:gd name="T49" fmla="*/ 22 h 31"/>
                <a:gd name="T50" fmla="*/ 288 w 382"/>
                <a:gd name="T51" fmla="*/ 22 h 31"/>
                <a:gd name="T52" fmla="*/ 257 w 382"/>
                <a:gd name="T53" fmla="*/ 23 h 31"/>
                <a:gd name="T54" fmla="*/ 225 w 382"/>
                <a:gd name="T55" fmla="*/ 25 h 31"/>
                <a:gd name="T56" fmla="*/ 192 w 382"/>
                <a:gd name="T57" fmla="*/ 25 h 31"/>
                <a:gd name="T58" fmla="*/ 159 w 382"/>
                <a:gd name="T59" fmla="*/ 26 h 31"/>
                <a:gd name="T60" fmla="*/ 127 w 382"/>
                <a:gd name="T61" fmla="*/ 27 h 31"/>
                <a:gd name="T62" fmla="*/ 97 w 382"/>
                <a:gd name="T63" fmla="*/ 28 h 31"/>
                <a:gd name="T64" fmla="*/ 69 w 382"/>
                <a:gd name="T65" fmla="*/ 28 h 31"/>
                <a:gd name="T66" fmla="*/ 45 w 382"/>
                <a:gd name="T67" fmla="*/ 30 h 31"/>
                <a:gd name="T68" fmla="*/ 24 w 382"/>
                <a:gd name="T69" fmla="*/ 30 h 31"/>
                <a:gd name="T70" fmla="*/ 9 w 382"/>
                <a:gd name="T71" fmla="*/ 31 h 31"/>
                <a:gd name="T72" fmla="*/ 0 w 382"/>
                <a:gd name="T73" fmla="*/ 31 h 31"/>
                <a:gd name="T74" fmla="*/ 0 w 382"/>
                <a:gd name="T75" fmla="*/ 26 h 31"/>
                <a:gd name="T76" fmla="*/ 1 w 382"/>
                <a:gd name="T77" fmla="*/ 22 h 31"/>
                <a:gd name="T78" fmla="*/ 1 w 382"/>
                <a:gd name="T79" fmla="*/ 17 h 31"/>
                <a:gd name="T80" fmla="*/ 1 w 382"/>
                <a:gd name="T81" fmla="*/ 11 h 31"/>
                <a:gd name="T82" fmla="*/ 1 w 382"/>
                <a:gd name="T83" fmla="*/ 11 h 31"/>
                <a:gd name="T84" fmla="*/ 1 w 382"/>
                <a:gd name="T85" fmla="*/ 11 h 31"/>
                <a:gd name="T86" fmla="*/ 1 w 382"/>
                <a:gd name="T87" fmla="*/ 11 h 31"/>
                <a:gd name="T88" fmla="*/ 1 w 382"/>
                <a:gd name="T89" fmla="*/ 11 h 31"/>
                <a:gd name="T90" fmla="*/ 1 w 382"/>
                <a:gd name="T91" fmla="*/ 11 h 31"/>
                <a:gd name="T92" fmla="*/ 2 w 382"/>
                <a:gd name="T93" fmla="*/ 8 h 31"/>
                <a:gd name="T94" fmla="*/ 2 w 382"/>
                <a:gd name="T95" fmla="*/ 5 h 31"/>
                <a:gd name="T96" fmla="*/ 2 w 382"/>
                <a:gd name="T97" fmla="*/ 3 h 31"/>
                <a:gd name="T98" fmla="*/ 2 w 382"/>
                <a:gd name="T99" fmla="*/ 2 h 31"/>
                <a:gd name="T100" fmla="*/ 24 w 382"/>
                <a:gd name="T101" fmla="*/ 2 h 31"/>
                <a:gd name="T102" fmla="*/ 45 w 382"/>
                <a:gd name="T103" fmla="*/ 3 h 31"/>
                <a:gd name="T104" fmla="*/ 66 w 382"/>
                <a:gd name="T105" fmla="*/ 3 h 31"/>
                <a:gd name="T106" fmla="*/ 87 w 382"/>
                <a:gd name="T107" fmla="*/ 3 h 31"/>
                <a:gd name="T108" fmla="*/ 108 w 382"/>
                <a:gd name="T109" fmla="*/ 3 h 31"/>
                <a:gd name="T110" fmla="*/ 129 w 382"/>
                <a:gd name="T111" fmla="*/ 3 h 31"/>
                <a:gd name="T112" fmla="*/ 150 w 382"/>
                <a:gd name="T113" fmla="*/ 2 h 31"/>
                <a:gd name="T114" fmla="*/ 171 w 382"/>
                <a:gd name="T115" fmla="*/ 2 h 31"/>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382"/>
                <a:gd name="T175" fmla="*/ 0 h 31"/>
                <a:gd name="T176" fmla="*/ 382 w 382"/>
                <a:gd name="T177" fmla="*/ 31 h 31"/>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382" h="31">
                  <a:moveTo>
                    <a:pt x="171" y="2"/>
                  </a:moveTo>
                  <a:lnTo>
                    <a:pt x="183" y="2"/>
                  </a:lnTo>
                  <a:lnTo>
                    <a:pt x="196" y="2"/>
                  </a:lnTo>
                  <a:lnTo>
                    <a:pt x="210" y="2"/>
                  </a:lnTo>
                  <a:lnTo>
                    <a:pt x="223" y="0"/>
                  </a:lnTo>
                  <a:lnTo>
                    <a:pt x="235" y="0"/>
                  </a:lnTo>
                  <a:lnTo>
                    <a:pt x="248" y="0"/>
                  </a:lnTo>
                  <a:lnTo>
                    <a:pt x="262" y="0"/>
                  </a:lnTo>
                  <a:lnTo>
                    <a:pt x="275" y="0"/>
                  </a:lnTo>
                  <a:lnTo>
                    <a:pt x="289" y="2"/>
                  </a:lnTo>
                  <a:lnTo>
                    <a:pt x="302" y="2"/>
                  </a:lnTo>
                  <a:lnTo>
                    <a:pt x="316" y="2"/>
                  </a:lnTo>
                  <a:lnTo>
                    <a:pt x="328" y="2"/>
                  </a:lnTo>
                  <a:lnTo>
                    <a:pt x="342" y="3"/>
                  </a:lnTo>
                  <a:lnTo>
                    <a:pt x="355" y="3"/>
                  </a:lnTo>
                  <a:lnTo>
                    <a:pt x="369" y="3"/>
                  </a:lnTo>
                  <a:lnTo>
                    <a:pt x="382" y="4"/>
                  </a:lnTo>
                  <a:lnTo>
                    <a:pt x="382" y="8"/>
                  </a:lnTo>
                  <a:lnTo>
                    <a:pt x="382" y="12"/>
                  </a:lnTo>
                  <a:lnTo>
                    <a:pt x="381" y="16"/>
                  </a:lnTo>
                  <a:lnTo>
                    <a:pt x="381" y="19"/>
                  </a:lnTo>
                  <a:lnTo>
                    <a:pt x="373" y="19"/>
                  </a:lnTo>
                  <a:lnTo>
                    <a:pt x="359" y="21"/>
                  </a:lnTo>
                  <a:lnTo>
                    <a:pt x="339" y="21"/>
                  </a:lnTo>
                  <a:lnTo>
                    <a:pt x="316" y="22"/>
                  </a:lnTo>
                  <a:lnTo>
                    <a:pt x="288" y="22"/>
                  </a:lnTo>
                  <a:lnTo>
                    <a:pt x="257" y="23"/>
                  </a:lnTo>
                  <a:lnTo>
                    <a:pt x="225" y="25"/>
                  </a:lnTo>
                  <a:lnTo>
                    <a:pt x="192" y="25"/>
                  </a:lnTo>
                  <a:lnTo>
                    <a:pt x="159" y="26"/>
                  </a:lnTo>
                  <a:lnTo>
                    <a:pt x="127" y="27"/>
                  </a:lnTo>
                  <a:lnTo>
                    <a:pt x="97" y="28"/>
                  </a:lnTo>
                  <a:lnTo>
                    <a:pt x="69" y="28"/>
                  </a:lnTo>
                  <a:lnTo>
                    <a:pt x="45" y="30"/>
                  </a:lnTo>
                  <a:lnTo>
                    <a:pt x="24" y="30"/>
                  </a:lnTo>
                  <a:lnTo>
                    <a:pt x="9" y="31"/>
                  </a:lnTo>
                  <a:lnTo>
                    <a:pt x="0" y="31"/>
                  </a:lnTo>
                  <a:lnTo>
                    <a:pt x="0" y="26"/>
                  </a:lnTo>
                  <a:lnTo>
                    <a:pt x="1" y="22"/>
                  </a:lnTo>
                  <a:lnTo>
                    <a:pt x="1" y="17"/>
                  </a:lnTo>
                  <a:lnTo>
                    <a:pt x="1" y="11"/>
                  </a:lnTo>
                  <a:lnTo>
                    <a:pt x="2" y="8"/>
                  </a:lnTo>
                  <a:lnTo>
                    <a:pt x="2" y="5"/>
                  </a:lnTo>
                  <a:lnTo>
                    <a:pt x="2" y="3"/>
                  </a:lnTo>
                  <a:lnTo>
                    <a:pt x="2" y="2"/>
                  </a:lnTo>
                  <a:lnTo>
                    <a:pt x="24" y="2"/>
                  </a:lnTo>
                  <a:lnTo>
                    <a:pt x="45" y="3"/>
                  </a:lnTo>
                  <a:lnTo>
                    <a:pt x="66" y="3"/>
                  </a:lnTo>
                  <a:lnTo>
                    <a:pt x="87" y="3"/>
                  </a:lnTo>
                  <a:lnTo>
                    <a:pt x="108" y="3"/>
                  </a:lnTo>
                  <a:lnTo>
                    <a:pt x="129" y="3"/>
                  </a:lnTo>
                  <a:lnTo>
                    <a:pt x="150" y="2"/>
                  </a:lnTo>
                  <a:lnTo>
                    <a:pt x="171" y="2"/>
                  </a:lnTo>
                  <a:close/>
                </a:path>
              </a:pathLst>
            </a:custGeom>
            <a:solidFill>
              <a:srgbClr val="FFFFFF"/>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27" name="Freeform 22"/>
            <p:cNvSpPr>
              <a:spLocks/>
            </p:cNvSpPr>
            <p:nvPr/>
          </p:nvSpPr>
          <p:spPr bwMode="auto">
            <a:xfrm>
              <a:off x="4505" y="2276"/>
              <a:ext cx="249" cy="751"/>
            </a:xfrm>
            <a:custGeom>
              <a:avLst/>
              <a:gdLst>
                <a:gd name="T0" fmla="*/ 4 w 249"/>
                <a:gd name="T1" fmla="*/ 5 h 751"/>
                <a:gd name="T2" fmla="*/ 0 w 249"/>
                <a:gd name="T3" fmla="*/ 10 h 751"/>
                <a:gd name="T4" fmla="*/ 0 w 249"/>
                <a:gd name="T5" fmla="*/ 16 h 751"/>
                <a:gd name="T6" fmla="*/ 1 w 249"/>
                <a:gd name="T7" fmla="*/ 23 h 751"/>
                <a:gd name="T8" fmla="*/ 5 w 249"/>
                <a:gd name="T9" fmla="*/ 28 h 751"/>
                <a:gd name="T10" fmla="*/ 9 w 249"/>
                <a:gd name="T11" fmla="*/ 32 h 751"/>
                <a:gd name="T12" fmla="*/ 20 w 249"/>
                <a:gd name="T13" fmla="*/ 42 h 751"/>
                <a:gd name="T14" fmla="*/ 35 w 249"/>
                <a:gd name="T15" fmla="*/ 58 h 751"/>
                <a:gd name="T16" fmla="*/ 55 w 249"/>
                <a:gd name="T17" fmla="*/ 80 h 751"/>
                <a:gd name="T18" fmla="*/ 77 w 249"/>
                <a:gd name="T19" fmla="*/ 108 h 751"/>
                <a:gd name="T20" fmla="*/ 102 w 249"/>
                <a:gd name="T21" fmla="*/ 141 h 751"/>
                <a:gd name="T22" fmla="*/ 126 w 249"/>
                <a:gd name="T23" fmla="*/ 180 h 751"/>
                <a:gd name="T24" fmla="*/ 150 w 249"/>
                <a:gd name="T25" fmla="*/ 224 h 751"/>
                <a:gd name="T26" fmla="*/ 172 w 249"/>
                <a:gd name="T27" fmla="*/ 272 h 751"/>
                <a:gd name="T28" fmla="*/ 191 w 249"/>
                <a:gd name="T29" fmla="*/ 326 h 751"/>
                <a:gd name="T30" fmla="*/ 206 w 249"/>
                <a:gd name="T31" fmla="*/ 383 h 751"/>
                <a:gd name="T32" fmla="*/ 215 w 249"/>
                <a:gd name="T33" fmla="*/ 445 h 751"/>
                <a:gd name="T34" fmla="*/ 217 w 249"/>
                <a:gd name="T35" fmla="*/ 510 h 751"/>
                <a:gd name="T36" fmla="*/ 212 w 249"/>
                <a:gd name="T37" fmla="*/ 580 h 751"/>
                <a:gd name="T38" fmla="*/ 198 w 249"/>
                <a:gd name="T39" fmla="*/ 653 h 751"/>
                <a:gd name="T40" fmla="*/ 174 w 249"/>
                <a:gd name="T41" fmla="*/ 729 h 751"/>
                <a:gd name="T42" fmla="*/ 173 w 249"/>
                <a:gd name="T43" fmla="*/ 735 h 751"/>
                <a:gd name="T44" fmla="*/ 174 w 249"/>
                <a:gd name="T45" fmla="*/ 740 h 751"/>
                <a:gd name="T46" fmla="*/ 178 w 249"/>
                <a:gd name="T47" fmla="*/ 746 h 751"/>
                <a:gd name="T48" fmla="*/ 183 w 249"/>
                <a:gd name="T49" fmla="*/ 749 h 751"/>
                <a:gd name="T50" fmla="*/ 189 w 249"/>
                <a:gd name="T51" fmla="*/ 751 h 751"/>
                <a:gd name="T52" fmla="*/ 196 w 249"/>
                <a:gd name="T53" fmla="*/ 748 h 751"/>
                <a:gd name="T54" fmla="*/ 201 w 249"/>
                <a:gd name="T55" fmla="*/ 744 h 751"/>
                <a:gd name="T56" fmla="*/ 203 w 249"/>
                <a:gd name="T57" fmla="*/ 739 h 751"/>
                <a:gd name="T58" fmla="*/ 229 w 249"/>
                <a:gd name="T59" fmla="*/ 659 h 751"/>
                <a:gd name="T60" fmla="*/ 244 w 249"/>
                <a:gd name="T61" fmla="*/ 583 h 751"/>
                <a:gd name="T62" fmla="*/ 249 w 249"/>
                <a:gd name="T63" fmla="*/ 510 h 751"/>
                <a:gd name="T64" fmla="*/ 247 w 249"/>
                <a:gd name="T65" fmla="*/ 441 h 751"/>
                <a:gd name="T66" fmla="*/ 237 w 249"/>
                <a:gd name="T67" fmla="*/ 376 h 751"/>
                <a:gd name="T68" fmla="*/ 221 w 249"/>
                <a:gd name="T69" fmla="*/ 315 h 751"/>
                <a:gd name="T70" fmla="*/ 201 w 249"/>
                <a:gd name="T71" fmla="*/ 261 h 751"/>
                <a:gd name="T72" fmla="*/ 178 w 249"/>
                <a:gd name="T73" fmla="*/ 208 h 751"/>
                <a:gd name="T74" fmla="*/ 154 w 249"/>
                <a:gd name="T75" fmla="*/ 163 h 751"/>
                <a:gd name="T76" fmla="*/ 127 w 249"/>
                <a:gd name="T77" fmla="*/ 123 h 751"/>
                <a:gd name="T78" fmla="*/ 102 w 249"/>
                <a:gd name="T79" fmla="*/ 88 h 751"/>
                <a:gd name="T80" fmla="*/ 79 w 249"/>
                <a:gd name="T81" fmla="*/ 58 h 751"/>
                <a:gd name="T82" fmla="*/ 57 w 249"/>
                <a:gd name="T83" fmla="*/ 35 h 751"/>
                <a:gd name="T84" fmla="*/ 41 w 249"/>
                <a:gd name="T85" fmla="*/ 18 h 751"/>
                <a:gd name="T86" fmla="*/ 30 w 249"/>
                <a:gd name="T87" fmla="*/ 7 h 751"/>
                <a:gd name="T88" fmla="*/ 25 w 249"/>
                <a:gd name="T89" fmla="*/ 4 h 751"/>
                <a:gd name="T90" fmla="*/ 20 w 249"/>
                <a:gd name="T91" fmla="*/ 0 h 751"/>
                <a:gd name="T92" fmla="*/ 14 w 249"/>
                <a:gd name="T93" fmla="*/ 0 h 751"/>
                <a:gd name="T94" fmla="*/ 9 w 249"/>
                <a:gd name="T95" fmla="*/ 1 h 751"/>
                <a:gd name="T96" fmla="*/ 4 w 249"/>
                <a:gd name="T97" fmla="*/ 5 h 751"/>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249"/>
                <a:gd name="T148" fmla="*/ 0 h 751"/>
                <a:gd name="T149" fmla="*/ 249 w 249"/>
                <a:gd name="T150" fmla="*/ 751 h 751"/>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249" h="751">
                  <a:moveTo>
                    <a:pt x="4" y="5"/>
                  </a:moveTo>
                  <a:lnTo>
                    <a:pt x="0" y="10"/>
                  </a:lnTo>
                  <a:lnTo>
                    <a:pt x="0" y="16"/>
                  </a:lnTo>
                  <a:lnTo>
                    <a:pt x="1" y="23"/>
                  </a:lnTo>
                  <a:lnTo>
                    <a:pt x="5" y="28"/>
                  </a:lnTo>
                  <a:lnTo>
                    <a:pt x="9" y="32"/>
                  </a:lnTo>
                  <a:lnTo>
                    <a:pt x="20" y="42"/>
                  </a:lnTo>
                  <a:lnTo>
                    <a:pt x="35" y="58"/>
                  </a:lnTo>
                  <a:lnTo>
                    <a:pt x="55" y="80"/>
                  </a:lnTo>
                  <a:lnTo>
                    <a:pt x="77" y="108"/>
                  </a:lnTo>
                  <a:lnTo>
                    <a:pt x="102" y="141"/>
                  </a:lnTo>
                  <a:lnTo>
                    <a:pt x="126" y="180"/>
                  </a:lnTo>
                  <a:lnTo>
                    <a:pt x="150" y="224"/>
                  </a:lnTo>
                  <a:lnTo>
                    <a:pt x="172" y="272"/>
                  </a:lnTo>
                  <a:lnTo>
                    <a:pt x="191" y="326"/>
                  </a:lnTo>
                  <a:lnTo>
                    <a:pt x="206" y="383"/>
                  </a:lnTo>
                  <a:lnTo>
                    <a:pt x="215" y="445"/>
                  </a:lnTo>
                  <a:lnTo>
                    <a:pt x="217" y="510"/>
                  </a:lnTo>
                  <a:lnTo>
                    <a:pt x="212" y="580"/>
                  </a:lnTo>
                  <a:lnTo>
                    <a:pt x="198" y="653"/>
                  </a:lnTo>
                  <a:lnTo>
                    <a:pt x="174" y="729"/>
                  </a:lnTo>
                  <a:lnTo>
                    <a:pt x="173" y="735"/>
                  </a:lnTo>
                  <a:lnTo>
                    <a:pt x="174" y="740"/>
                  </a:lnTo>
                  <a:lnTo>
                    <a:pt x="178" y="746"/>
                  </a:lnTo>
                  <a:lnTo>
                    <a:pt x="183" y="749"/>
                  </a:lnTo>
                  <a:lnTo>
                    <a:pt x="189" y="751"/>
                  </a:lnTo>
                  <a:lnTo>
                    <a:pt x="196" y="748"/>
                  </a:lnTo>
                  <a:lnTo>
                    <a:pt x="201" y="744"/>
                  </a:lnTo>
                  <a:lnTo>
                    <a:pt x="203" y="739"/>
                  </a:lnTo>
                  <a:lnTo>
                    <a:pt x="229" y="659"/>
                  </a:lnTo>
                  <a:lnTo>
                    <a:pt x="244" y="583"/>
                  </a:lnTo>
                  <a:lnTo>
                    <a:pt x="249" y="510"/>
                  </a:lnTo>
                  <a:lnTo>
                    <a:pt x="247" y="441"/>
                  </a:lnTo>
                  <a:lnTo>
                    <a:pt x="237" y="376"/>
                  </a:lnTo>
                  <a:lnTo>
                    <a:pt x="221" y="315"/>
                  </a:lnTo>
                  <a:lnTo>
                    <a:pt x="201" y="261"/>
                  </a:lnTo>
                  <a:lnTo>
                    <a:pt x="178" y="208"/>
                  </a:lnTo>
                  <a:lnTo>
                    <a:pt x="154" y="163"/>
                  </a:lnTo>
                  <a:lnTo>
                    <a:pt x="127" y="123"/>
                  </a:lnTo>
                  <a:lnTo>
                    <a:pt x="102" y="88"/>
                  </a:lnTo>
                  <a:lnTo>
                    <a:pt x="79" y="58"/>
                  </a:lnTo>
                  <a:lnTo>
                    <a:pt x="57" y="35"/>
                  </a:lnTo>
                  <a:lnTo>
                    <a:pt x="41" y="18"/>
                  </a:lnTo>
                  <a:lnTo>
                    <a:pt x="30" y="7"/>
                  </a:lnTo>
                  <a:lnTo>
                    <a:pt x="25" y="4"/>
                  </a:lnTo>
                  <a:lnTo>
                    <a:pt x="20" y="0"/>
                  </a:lnTo>
                  <a:lnTo>
                    <a:pt x="14" y="0"/>
                  </a:lnTo>
                  <a:lnTo>
                    <a:pt x="9" y="1"/>
                  </a:lnTo>
                  <a:lnTo>
                    <a:pt x="4" y="5"/>
                  </a:lnTo>
                  <a:close/>
                </a:path>
              </a:pathLst>
            </a:custGeom>
            <a:solidFill>
              <a:srgbClr val="000000"/>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28" name="Freeform 23"/>
            <p:cNvSpPr>
              <a:spLocks/>
            </p:cNvSpPr>
            <p:nvPr/>
          </p:nvSpPr>
          <p:spPr bwMode="auto">
            <a:xfrm>
              <a:off x="4618" y="2954"/>
              <a:ext cx="121" cy="172"/>
            </a:xfrm>
            <a:custGeom>
              <a:avLst/>
              <a:gdLst>
                <a:gd name="T0" fmla="*/ 89 w 121"/>
                <a:gd name="T1" fmla="*/ 0 h 172"/>
                <a:gd name="T2" fmla="*/ 88 w 121"/>
                <a:gd name="T3" fmla="*/ 0 h 172"/>
                <a:gd name="T4" fmla="*/ 84 w 121"/>
                <a:gd name="T5" fmla="*/ 1 h 172"/>
                <a:gd name="T6" fmla="*/ 79 w 121"/>
                <a:gd name="T7" fmla="*/ 4 h 172"/>
                <a:gd name="T8" fmla="*/ 73 w 121"/>
                <a:gd name="T9" fmla="*/ 6 h 172"/>
                <a:gd name="T10" fmla="*/ 65 w 121"/>
                <a:gd name="T11" fmla="*/ 10 h 172"/>
                <a:gd name="T12" fmla="*/ 56 w 121"/>
                <a:gd name="T13" fmla="*/ 15 h 172"/>
                <a:gd name="T14" fmla="*/ 46 w 121"/>
                <a:gd name="T15" fmla="*/ 22 h 172"/>
                <a:gd name="T16" fmla="*/ 33 w 121"/>
                <a:gd name="T17" fmla="*/ 29 h 172"/>
                <a:gd name="T18" fmla="*/ 19 w 121"/>
                <a:gd name="T19" fmla="*/ 42 h 172"/>
                <a:gd name="T20" fmla="*/ 9 w 121"/>
                <a:gd name="T21" fmla="*/ 56 h 172"/>
                <a:gd name="T22" fmla="*/ 3 w 121"/>
                <a:gd name="T23" fmla="*/ 69 h 172"/>
                <a:gd name="T24" fmla="*/ 0 w 121"/>
                <a:gd name="T25" fmla="*/ 80 h 172"/>
                <a:gd name="T26" fmla="*/ 0 w 121"/>
                <a:gd name="T27" fmla="*/ 82 h 172"/>
                <a:gd name="T28" fmla="*/ 0 w 121"/>
                <a:gd name="T29" fmla="*/ 84 h 172"/>
                <a:gd name="T30" fmla="*/ 0 w 121"/>
                <a:gd name="T31" fmla="*/ 85 h 172"/>
                <a:gd name="T32" fmla="*/ 0 w 121"/>
                <a:gd name="T33" fmla="*/ 88 h 172"/>
                <a:gd name="T34" fmla="*/ 3 w 121"/>
                <a:gd name="T35" fmla="*/ 96 h 172"/>
                <a:gd name="T36" fmla="*/ 8 w 121"/>
                <a:gd name="T37" fmla="*/ 101 h 172"/>
                <a:gd name="T38" fmla="*/ 15 w 121"/>
                <a:gd name="T39" fmla="*/ 104 h 172"/>
                <a:gd name="T40" fmla="*/ 23 w 121"/>
                <a:gd name="T41" fmla="*/ 107 h 172"/>
                <a:gd name="T42" fmla="*/ 27 w 121"/>
                <a:gd name="T43" fmla="*/ 107 h 172"/>
                <a:gd name="T44" fmla="*/ 29 w 121"/>
                <a:gd name="T45" fmla="*/ 107 h 172"/>
                <a:gd name="T46" fmla="*/ 33 w 121"/>
                <a:gd name="T47" fmla="*/ 107 h 172"/>
                <a:gd name="T48" fmla="*/ 36 w 121"/>
                <a:gd name="T49" fmla="*/ 108 h 172"/>
                <a:gd name="T50" fmla="*/ 34 w 121"/>
                <a:gd name="T51" fmla="*/ 112 h 172"/>
                <a:gd name="T52" fmla="*/ 34 w 121"/>
                <a:gd name="T53" fmla="*/ 117 h 172"/>
                <a:gd name="T54" fmla="*/ 33 w 121"/>
                <a:gd name="T55" fmla="*/ 121 h 172"/>
                <a:gd name="T56" fmla="*/ 33 w 121"/>
                <a:gd name="T57" fmla="*/ 126 h 172"/>
                <a:gd name="T58" fmla="*/ 33 w 121"/>
                <a:gd name="T59" fmla="*/ 131 h 172"/>
                <a:gd name="T60" fmla="*/ 34 w 121"/>
                <a:gd name="T61" fmla="*/ 136 h 172"/>
                <a:gd name="T62" fmla="*/ 36 w 121"/>
                <a:gd name="T63" fmla="*/ 141 h 172"/>
                <a:gd name="T64" fmla="*/ 38 w 121"/>
                <a:gd name="T65" fmla="*/ 146 h 172"/>
                <a:gd name="T66" fmla="*/ 45 w 121"/>
                <a:gd name="T67" fmla="*/ 158 h 172"/>
                <a:gd name="T68" fmla="*/ 52 w 121"/>
                <a:gd name="T69" fmla="*/ 166 h 172"/>
                <a:gd name="T70" fmla="*/ 61 w 121"/>
                <a:gd name="T71" fmla="*/ 171 h 172"/>
                <a:gd name="T72" fmla="*/ 70 w 121"/>
                <a:gd name="T73" fmla="*/ 172 h 172"/>
                <a:gd name="T74" fmla="*/ 78 w 121"/>
                <a:gd name="T75" fmla="*/ 171 h 172"/>
                <a:gd name="T76" fmla="*/ 87 w 121"/>
                <a:gd name="T77" fmla="*/ 167 h 172"/>
                <a:gd name="T78" fmla="*/ 97 w 121"/>
                <a:gd name="T79" fmla="*/ 160 h 172"/>
                <a:gd name="T80" fmla="*/ 106 w 121"/>
                <a:gd name="T81" fmla="*/ 148 h 172"/>
                <a:gd name="T82" fmla="*/ 116 w 121"/>
                <a:gd name="T83" fmla="*/ 121 h 172"/>
                <a:gd name="T84" fmla="*/ 121 w 121"/>
                <a:gd name="T85" fmla="*/ 87 h 172"/>
                <a:gd name="T86" fmla="*/ 120 w 121"/>
                <a:gd name="T87" fmla="*/ 47 h 172"/>
                <a:gd name="T88" fmla="*/ 106 w 121"/>
                <a:gd name="T89" fmla="*/ 9 h 172"/>
                <a:gd name="T90" fmla="*/ 103 w 121"/>
                <a:gd name="T91" fmla="*/ 5 h 172"/>
                <a:gd name="T92" fmla="*/ 99 w 121"/>
                <a:gd name="T93" fmla="*/ 1 h 172"/>
                <a:gd name="T94" fmla="*/ 94 w 121"/>
                <a:gd name="T95" fmla="*/ 0 h 172"/>
                <a:gd name="T96" fmla="*/ 89 w 121"/>
                <a:gd name="T97" fmla="*/ 0 h 172"/>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121"/>
                <a:gd name="T148" fmla="*/ 0 h 172"/>
                <a:gd name="T149" fmla="*/ 121 w 121"/>
                <a:gd name="T150" fmla="*/ 172 h 172"/>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121" h="172">
                  <a:moveTo>
                    <a:pt x="89" y="0"/>
                  </a:moveTo>
                  <a:lnTo>
                    <a:pt x="88" y="0"/>
                  </a:lnTo>
                  <a:lnTo>
                    <a:pt x="84" y="1"/>
                  </a:lnTo>
                  <a:lnTo>
                    <a:pt x="79" y="4"/>
                  </a:lnTo>
                  <a:lnTo>
                    <a:pt x="73" y="6"/>
                  </a:lnTo>
                  <a:lnTo>
                    <a:pt x="65" y="10"/>
                  </a:lnTo>
                  <a:lnTo>
                    <a:pt x="56" y="15"/>
                  </a:lnTo>
                  <a:lnTo>
                    <a:pt x="46" y="22"/>
                  </a:lnTo>
                  <a:lnTo>
                    <a:pt x="33" y="29"/>
                  </a:lnTo>
                  <a:lnTo>
                    <a:pt x="19" y="42"/>
                  </a:lnTo>
                  <a:lnTo>
                    <a:pt x="9" y="56"/>
                  </a:lnTo>
                  <a:lnTo>
                    <a:pt x="3" y="69"/>
                  </a:lnTo>
                  <a:lnTo>
                    <a:pt x="0" y="80"/>
                  </a:lnTo>
                  <a:lnTo>
                    <a:pt x="0" y="82"/>
                  </a:lnTo>
                  <a:lnTo>
                    <a:pt x="0" y="84"/>
                  </a:lnTo>
                  <a:lnTo>
                    <a:pt x="0" y="85"/>
                  </a:lnTo>
                  <a:lnTo>
                    <a:pt x="0" y="88"/>
                  </a:lnTo>
                  <a:lnTo>
                    <a:pt x="3" y="96"/>
                  </a:lnTo>
                  <a:lnTo>
                    <a:pt x="8" y="101"/>
                  </a:lnTo>
                  <a:lnTo>
                    <a:pt x="15" y="104"/>
                  </a:lnTo>
                  <a:lnTo>
                    <a:pt x="23" y="107"/>
                  </a:lnTo>
                  <a:lnTo>
                    <a:pt x="27" y="107"/>
                  </a:lnTo>
                  <a:lnTo>
                    <a:pt x="29" y="107"/>
                  </a:lnTo>
                  <a:lnTo>
                    <a:pt x="33" y="107"/>
                  </a:lnTo>
                  <a:lnTo>
                    <a:pt x="36" y="108"/>
                  </a:lnTo>
                  <a:lnTo>
                    <a:pt x="34" y="112"/>
                  </a:lnTo>
                  <a:lnTo>
                    <a:pt x="34" y="117"/>
                  </a:lnTo>
                  <a:lnTo>
                    <a:pt x="33" y="121"/>
                  </a:lnTo>
                  <a:lnTo>
                    <a:pt x="33" y="126"/>
                  </a:lnTo>
                  <a:lnTo>
                    <a:pt x="33" y="131"/>
                  </a:lnTo>
                  <a:lnTo>
                    <a:pt x="34" y="136"/>
                  </a:lnTo>
                  <a:lnTo>
                    <a:pt x="36" y="141"/>
                  </a:lnTo>
                  <a:lnTo>
                    <a:pt x="38" y="146"/>
                  </a:lnTo>
                  <a:lnTo>
                    <a:pt x="45" y="158"/>
                  </a:lnTo>
                  <a:lnTo>
                    <a:pt x="52" y="166"/>
                  </a:lnTo>
                  <a:lnTo>
                    <a:pt x="61" y="171"/>
                  </a:lnTo>
                  <a:lnTo>
                    <a:pt x="70" y="172"/>
                  </a:lnTo>
                  <a:lnTo>
                    <a:pt x="78" y="171"/>
                  </a:lnTo>
                  <a:lnTo>
                    <a:pt x="87" y="167"/>
                  </a:lnTo>
                  <a:lnTo>
                    <a:pt x="97" y="160"/>
                  </a:lnTo>
                  <a:lnTo>
                    <a:pt x="106" y="148"/>
                  </a:lnTo>
                  <a:lnTo>
                    <a:pt x="116" y="121"/>
                  </a:lnTo>
                  <a:lnTo>
                    <a:pt x="121" y="87"/>
                  </a:lnTo>
                  <a:lnTo>
                    <a:pt x="120" y="47"/>
                  </a:lnTo>
                  <a:lnTo>
                    <a:pt x="106" y="9"/>
                  </a:lnTo>
                  <a:lnTo>
                    <a:pt x="103" y="5"/>
                  </a:lnTo>
                  <a:lnTo>
                    <a:pt x="99" y="1"/>
                  </a:lnTo>
                  <a:lnTo>
                    <a:pt x="94" y="0"/>
                  </a:lnTo>
                  <a:lnTo>
                    <a:pt x="89" y="0"/>
                  </a:lnTo>
                  <a:close/>
                </a:path>
              </a:pathLst>
            </a:custGeom>
            <a:solidFill>
              <a:srgbClr val="000000"/>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29" name="Freeform 24"/>
            <p:cNvSpPr>
              <a:spLocks/>
            </p:cNvSpPr>
            <p:nvPr/>
          </p:nvSpPr>
          <p:spPr bwMode="auto">
            <a:xfrm>
              <a:off x="4651" y="2991"/>
              <a:ext cx="56" cy="103"/>
            </a:xfrm>
            <a:custGeom>
              <a:avLst/>
              <a:gdLst>
                <a:gd name="T0" fmla="*/ 19 w 56"/>
                <a:gd name="T1" fmla="*/ 19 h 103"/>
                <a:gd name="T2" fmla="*/ 28 w 56"/>
                <a:gd name="T3" fmla="*/ 13 h 103"/>
                <a:gd name="T4" fmla="*/ 37 w 56"/>
                <a:gd name="T5" fmla="*/ 8 h 103"/>
                <a:gd name="T6" fmla="*/ 43 w 56"/>
                <a:gd name="T7" fmla="*/ 3 h 103"/>
                <a:gd name="T8" fmla="*/ 50 w 56"/>
                <a:gd name="T9" fmla="*/ 0 h 103"/>
                <a:gd name="T10" fmla="*/ 52 w 56"/>
                <a:gd name="T11" fmla="*/ 10 h 103"/>
                <a:gd name="T12" fmla="*/ 55 w 56"/>
                <a:gd name="T13" fmla="*/ 20 h 103"/>
                <a:gd name="T14" fmla="*/ 56 w 56"/>
                <a:gd name="T15" fmla="*/ 31 h 103"/>
                <a:gd name="T16" fmla="*/ 56 w 56"/>
                <a:gd name="T17" fmla="*/ 41 h 103"/>
                <a:gd name="T18" fmla="*/ 55 w 56"/>
                <a:gd name="T19" fmla="*/ 56 h 103"/>
                <a:gd name="T20" fmla="*/ 52 w 56"/>
                <a:gd name="T21" fmla="*/ 71 h 103"/>
                <a:gd name="T22" fmla="*/ 50 w 56"/>
                <a:gd name="T23" fmla="*/ 84 h 103"/>
                <a:gd name="T24" fmla="*/ 45 w 56"/>
                <a:gd name="T25" fmla="*/ 94 h 103"/>
                <a:gd name="T26" fmla="*/ 43 w 56"/>
                <a:gd name="T27" fmla="*/ 98 h 103"/>
                <a:gd name="T28" fmla="*/ 41 w 56"/>
                <a:gd name="T29" fmla="*/ 101 h 103"/>
                <a:gd name="T30" fmla="*/ 40 w 56"/>
                <a:gd name="T31" fmla="*/ 102 h 103"/>
                <a:gd name="T32" fmla="*/ 38 w 56"/>
                <a:gd name="T33" fmla="*/ 103 h 103"/>
                <a:gd name="T34" fmla="*/ 37 w 56"/>
                <a:gd name="T35" fmla="*/ 102 h 103"/>
                <a:gd name="T36" fmla="*/ 36 w 56"/>
                <a:gd name="T37" fmla="*/ 101 h 103"/>
                <a:gd name="T38" fmla="*/ 35 w 56"/>
                <a:gd name="T39" fmla="*/ 98 h 103"/>
                <a:gd name="T40" fmla="*/ 33 w 56"/>
                <a:gd name="T41" fmla="*/ 95 h 103"/>
                <a:gd name="T42" fmla="*/ 33 w 56"/>
                <a:gd name="T43" fmla="*/ 94 h 103"/>
                <a:gd name="T44" fmla="*/ 33 w 56"/>
                <a:gd name="T45" fmla="*/ 93 h 103"/>
                <a:gd name="T46" fmla="*/ 32 w 56"/>
                <a:gd name="T47" fmla="*/ 90 h 103"/>
                <a:gd name="T48" fmla="*/ 32 w 56"/>
                <a:gd name="T49" fmla="*/ 89 h 103"/>
                <a:gd name="T50" fmla="*/ 33 w 56"/>
                <a:gd name="T51" fmla="*/ 83 h 103"/>
                <a:gd name="T52" fmla="*/ 35 w 56"/>
                <a:gd name="T53" fmla="*/ 75 h 103"/>
                <a:gd name="T54" fmla="*/ 37 w 56"/>
                <a:gd name="T55" fmla="*/ 67 h 103"/>
                <a:gd name="T56" fmla="*/ 40 w 56"/>
                <a:gd name="T57" fmla="*/ 60 h 103"/>
                <a:gd name="T58" fmla="*/ 41 w 56"/>
                <a:gd name="T59" fmla="*/ 59 h 103"/>
                <a:gd name="T60" fmla="*/ 41 w 56"/>
                <a:gd name="T61" fmla="*/ 56 h 103"/>
                <a:gd name="T62" fmla="*/ 42 w 56"/>
                <a:gd name="T63" fmla="*/ 55 h 103"/>
                <a:gd name="T64" fmla="*/ 42 w 56"/>
                <a:gd name="T65" fmla="*/ 53 h 103"/>
                <a:gd name="T66" fmla="*/ 42 w 56"/>
                <a:gd name="T67" fmla="*/ 51 h 103"/>
                <a:gd name="T68" fmla="*/ 41 w 56"/>
                <a:gd name="T69" fmla="*/ 48 h 103"/>
                <a:gd name="T70" fmla="*/ 40 w 56"/>
                <a:gd name="T71" fmla="*/ 46 h 103"/>
                <a:gd name="T72" fmla="*/ 38 w 56"/>
                <a:gd name="T73" fmla="*/ 43 h 103"/>
                <a:gd name="T74" fmla="*/ 36 w 56"/>
                <a:gd name="T75" fmla="*/ 41 h 103"/>
                <a:gd name="T76" fmla="*/ 32 w 56"/>
                <a:gd name="T77" fmla="*/ 38 h 103"/>
                <a:gd name="T78" fmla="*/ 28 w 56"/>
                <a:gd name="T79" fmla="*/ 38 h 103"/>
                <a:gd name="T80" fmla="*/ 23 w 56"/>
                <a:gd name="T81" fmla="*/ 38 h 103"/>
                <a:gd name="T82" fmla="*/ 21 w 56"/>
                <a:gd name="T83" fmla="*/ 38 h 103"/>
                <a:gd name="T84" fmla="*/ 15 w 56"/>
                <a:gd name="T85" fmla="*/ 38 h 103"/>
                <a:gd name="T86" fmla="*/ 9 w 56"/>
                <a:gd name="T87" fmla="*/ 39 h 103"/>
                <a:gd name="T88" fmla="*/ 0 w 56"/>
                <a:gd name="T89" fmla="*/ 39 h 103"/>
                <a:gd name="T90" fmla="*/ 3 w 56"/>
                <a:gd name="T91" fmla="*/ 36 h 103"/>
                <a:gd name="T92" fmla="*/ 7 w 56"/>
                <a:gd name="T93" fmla="*/ 31 h 103"/>
                <a:gd name="T94" fmla="*/ 12 w 56"/>
                <a:gd name="T95" fmla="*/ 24 h 103"/>
                <a:gd name="T96" fmla="*/ 19 w 56"/>
                <a:gd name="T97" fmla="*/ 19 h 103"/>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56"/>
                <a:gd name="T148" fmla="*/ 0 h 103"/>
                <a:gd name="T149" fmla="*/ 56 w 56"/>
                <a:gd name="T150" fmla="*/ 103 h 103"/>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56" h="103">
                  <a:moveTo>
                    <a:pt x="19" y="19"/>
                  </a:moveTo>
                  <a:lnTo>
                    <a:pt x="28" y="13"/>
                  </a:lnTo>
                  <a:lnTo>
                    <a:pt x="37" y="8"/>
                  </a:lnTo>
                  <a:lnTo>
                    <a:pt x="43" y="3"/>
                  </a:lnTo>
                  <a:lnTo>
                    <a:pt x="50" y="0"/>
                  </a:lnTo>
                  <a:lnTo>
                    <a:pt x="52" y="10"/>
                  </a:lnTo>
                  <a:lnTo>
                    <a:pt x="55" y="20"/>
                  </a:lnTo>
                  <a:lnTo>
                    <a:pt x="56" y="31"/>
                  </a:lnTo>
                  <a:lnTo>
                    <a:pt x="56" y="41"/>
                  </a:lnTo>
                  <a:lnTo>
                    <a:pt x="55" y="56"/>
                  </a:lnTo>
                  <a:lnTo>
                    <a:pt x="52" y="71"/>
                  </a:lnTo>
                  <a:lnTo>
                    <a:pt x="50" y="84"/>
                  </a:lnTo>
                  <a:lnTo>
                    <a:pt x="45" y="94"/>
                  </a:lnTo>
                  <a:lnTo>
                    <a:pt x="43" y="98"/>
                  </a:lnTo>
                  <a:lnTo>
                    <a:pt x="41" y="101"/>
                  </a:lnTo>
                  <a:lnTo>
                    <a:pt x="40" y="102"/>
                  </a:lnTo>
                  <a:lnTo>
                    <a:pt x="38" y="103"/>
                  </a:lnTo>
                  <a:lnTo>
                    <a:pt x="37" y="102"/>
                  </a:lnTo>
                  <a:lnTo>
                    <a:pt x="36" y="101"/>
                  </a:lnTo>
                  <a:lnTo>
                    <a:pt x="35" y="98"/>
                  </a:lnTo>
                  <a:lnTo>
                    <a:pt x="33" y="95"/>
                  </a:lnTo>
                  <a:lnTo>
                    <a:pt x="33" y="94"/>
                  </a:lnTo>
                  <a:lnTo>
                    <a:pt x="33" y="93"/>
                  </a:lnTo>
                  <a:lnTo>
                    <a:pt x="32" y="90"/>
                  </a:lnTo>
                  <a:lnTo>
                    <a:pt x="32" y="89"/>
                  </a:lnTo>
                  <a:lnTo>
                    <a:pt x="33" y="83"/>
                  </a:lnTo>
                  <a:lnTo>
                    <a:pt x="35" y="75"/>
                  </a:lnTo>
                  <a:lnTo>
                    <a:pt x="37" y="67"/>
                  </a:lnTo>
                  <a:lnTo>
                    <a:pt x="40" y="60"/>
                  </a:lnTo>
                  <a:lnTo>
                    <a:pt x="41" y="59"/>
                  </a:lnTo>
                  <a:lnTo>
                    <a:pt x="41" y="56"/>
                  </a:lnTo>
                  <a:lnTo>
                    <a:pt x="42" y="55"/>
                  </a:lnTo>
                  <a:lnTo>
                    <a:pt x="42" y="53"/>
                  </a:lnTo>
                  <a:lnTo>
                    <a:pt x="42" y="51"/>
                  </a:lnTo>
                  <a:lnTo>
                    <a:pt x="41" y="48"/>
                  </a:lnTo>
                  <a:lnTo>
                    <a:pt x="40" y="46"/>
                  </a:lnTo>
                  <a:lnTo>
                    <a:pt x="38" y="43"/>
                  </a:lnTo>
                  <a:lnTo>
                    <a:pt x="36" y="41"/>
                  </a:lnTo>
                  <a:lnTo>
                    <a:pt x="32" y="38"/>
                  </a:lnTo>
                  <a:lnTo>
                    <a:pt x="28" y="38"/>
                  </a:lnTo>
                  <a:lnTo>
                    <a:pt x="23" y="38"/>
                  </a:lnTo>
                  <a:lnTo>
                    <a:pt x="21" y="38"/>
                  </a:lnTo>
                  <a:lnTo>
                    <a:pt x="15" y="38"/>
                  </a:lnTo>
                  <a:lnTo>
                    <a:pt x="9" y="39"/>
                  </a:lnTo>
                  <a:lnTo>
                    <a:pt x="0" y="39"/>
                  </a:lnTo>
                  <a:lnTo>
                    <a:pt x="3" y="36"/>
                  </a:lnTo>
                  <a:lnTo>
                    <a:pt x="7" y="31"/>
                  </a:lnTo>
                  <a:lnTo>
                    <a:pt x="12" y="24"/>
                  </a:lnTo>
                  <a:lnTo>
                    <a:pt x="19" y="19"/>
                  </a:lnTo>
                  <a:close/>
                </a:path>
              </a:pathLst>
            </a:custGeom>
            <a:solidFill>
              <a:srgbClr val="F2BFB2"/>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30" name="Freeform 25"/>
            <p:cNvSpPr>
              <a:spLocks/>
            </p:cNvSpPr>
            <p:nvPr/>
          </p:nvSpPr>
          <p:spPr bwMode="auto">
            <a:xfrm>
              <a:off x="4007" y="2253"/>
              <a:ext cx="255" cy="901"/>
            </a:xfrm>
            <a:custGeom>
              <a:avLst/>
              <a:gdLst>
                <a:gd name="T0" fmla="*/ 229 w 255"/>
                <a:gd name="T1" fmla="*/ 5 h 901"/>
                <a:gd name="T2" fmla="*/ 225 w 255"/>
                <a:gd name="T3" fmla="*/ 10 h 901"/>
                <a:gd name="T4" fmla="*/ 214 w 255"/>
                <a:gd name="T5" fmla="*/ 23 h 901"/>
                <a:gd name="T6" fmla="*/ 197 w 255"/>
                <a:gd name="T7" fmla="*/ 43 h 901"/>
                <a:gd name="T8" fmla="*/ 177 w 255"/>
                <a:gd name="T9" fmla="*/ 70 h 901"/>
                <a:gd name="T10" fmla="*/ 153 w 255"/>
                <a:gd name="T11" fmla="*/ 105 h 901"/>
                <a:gd name="T12" fmla="*/ 127 w 255"/>
                <a:gd name="T13" fmla="*/ 147 h 901"/>
                <a:gd name="T14" fmla="*/ 102 w 255"/>
                <a:gd name="T15" fmla="*/ 196 h 901"/>
                <a:gd name="T16" fmla="*/ 76 w 255"/>
                <a:gd name="T17" fmla="*/ 251 h 901"/>
                <a:gd name="T18" fmla="*/ 52 w 255"/>
                <a:gd name="T19" fmla="*/ 312 h 901"/>
                <a:gd name="T20" fmla="*/ 32 w 255"/>
                <a:gd name="T21" fmla="*/ 378 h 901"/>
                <a:gd name="T22" fmla="*/ 15 w 255"/>
                <a:gd name="T23" fmla="*/ 450 h 901"/>
                <a:gd name="T24" fmla="*/ 4 w 255"/>
                <a:gd name="T25" fmla="*/ 528 h 901"/>
                <a:gd name="T26" fmla="*/ 0 w 255"/>
                <a:gd name="T27" fmla="*/ 612 h 901"/>
                <a:gd name="T28" fmla="*/ 2 w 255"/>
                <a:gd name="T29" fmla="*/ 700 h 901"/>
                <a:gd name="T30" fmla="*/ 15 w 255"/>
                <a:gd name="T31" fmla="*/ 793 h 901"/>
                <a:gd name="T32" fmla="*/ 38 w 255"/>
                <a:gd name="T33" fmla="*/ 889 h 901"/>
                <a:gd name="T34" fmla="*/ 41 w 255"/>
                <a:gd name="T35" fmla="*/ 895 h 901"/>
                <a:gd name="T36" fmla="*/ 46 w 255"/>
                <a:gd name="T37" fmla="*/ 898 h 901"/>
                <a:gd name="T38" fmla="*/ 52 w 255"/>
                <a:gd name="T39" fmla="*/ 901 h 901"/>
                <a:gd name="T40" fmla="*/ 58 w 255"/>
                <a:gd name="T41" fmla="*/ 901 h 901"/>
                <a:gd name="T42" fmla="*/ 64 w 255"/>
                <a:gd name="T43" fmla="*/ 898 h 901"/>
                <a:gd name="T44" fmla="*/ 67 w 255"/>
                <a:gd name="T45" fmla="*/ 893 h 901"/>
                <a:gd name="T46" fmla="*/ 69 w 255"/>
                <a:gd name="T47" fmla="*/ 887 h 901"/>
                <a:gd name="T48" fmla="*/ 69 w 255"/>
                <a:gd name="T49" fmla="*/ 881 h 901"/>
                <a:gd name="T50" fmla="*/ 47 w 255"/>
                <a:gd name="T51" fmla="*/ 786 h 901"/>
                <a:gd name="T52" fmla="*/ 34 w 255"/>
                <a:gd name="T53" fmla="*/ 697 h 901"/>
                <a:gd name="T54" fmla="*/ 32 w 255"/>
                <a:gd name="T55" fmla="*/ 612 h 901"/>
                <a:gd name="T56" fmla="*/ 36 w 255"/>
                <a:gd name="T57" fmla="*/ 532 h 901"/>
                <a:gd name="T58" fmla="*/ 46 w 255"/>
                <a:gd name="T59" fmla="*/ 457 h 901"/>
                <a:gd name="T60" fmla="*/ 62 w 255"/>
                <a:gd name="T61" fmla="*/ 387 h 901"/>
                <a:gd name="T62" fmla="*/ 81 w 255"/>
                <a:gd name="T63" fmla="*/ 322 h 901"/>
                <a:gd name="T64" fmla="*/ 104 w 255"/>
                <a:gd name="T65" fmla="*/ 263 h 901"/>
                <a:gd name="T66" fmla="*/ 129 w 255"/>
                <a:gd name="T67" fmla="*/ 210 h 901"/>
                <a:gd name="T68" fmla="*/ 154 w 255"/>
                <a:gd name="T69" fmla="*/ 164 h 901"/>
                <a:gd name="T70" fmla="*/ 178 w 255"/>
                <a:gd name="T71" fmla="*/ 123 h 901"/>
                <a:gd name="T72" fmla="*/ 201 w 255"/>
                <a:gd name="T73" fmla="*/ 90 h 901"/>
                <a:gd name="T74" fmla="*/ 220 w 255"/>
                <a:gd name="T75" fmla="*/ 63 h 901"/>
                <a:gd name="T76" fmla="*/ 237 w 255"/>
                <a:gd name="T77" fmla="*/ 44 h 901"/>
                <a:gd name="T78" fmla="*/ 247 w 255"/>
                <a:gd name="T79" fmla="*/ 32 h 901"/>
                <a:gd name="T80" fmla="*/ 251 w 255"/>
                <a:gd name="T81" fmla="*/ 28 h 901"/>
                <a:gd name="T82" fmla="*/ 253 w 255"/>
                <a:gd name="T83" fmla="*/ 23 h 901"/>
                <a:gd name="T84" fmla="*/ 255 w 255"/>
                <a:gd name="T85" fmla="*/ 16 h 901"/>
                <a:gd name="T86" fmla="*/ 253 w 255"/>
                <a:gd name="T87" fmla="*/ 10 h 901"/>
                <a:gd name="T88" fmla="*/ 251 w 255"/>
                <a:gd name="T89" fmla="*/ 5 h 901"/>
                <a:gd name="T90" fmla="*/ 246 w 255"/>
                <a:gd name="T91" fmla="*/ 1 h 901"/>
                <a:gd name="T92" fmla="*/ 239 w 255"/>
                <a:gd name="T93" fmla="*/ 0 h 901"/>
                <a:gd name="T94" fmla="*/ 234 w 255"/>
                <a:gd name="T95" fmla="*/ 1 h 901"/>
                <a:gd name="T96" fmla="*/ 229 w 255"/>
                <a:gd name="T97" fmla="*/ 5 h 901"/>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255"/>
                <a:gd name="T148" fmla="*/ 0 h 901"/>
                <a:gd name="T149" fmla="*/ 255 w 255"/>
                <a:gd name="T150" fmla="*/ 901 h 901"/>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255" h="901">
                  <a:moveTo>
                    <a:pt x="229" y="5"/>
                  </a:moveTo>
                  <a:lnTo>
                    <a:pt x="225" y="10"/>
                  </a:lnTo>
                  <a:lnTo>
                    <a:pt x="214" y="23"/>
                  </a:lnTo>
                  <a:lnTo>
                    <a:pt x="197" y="43"/>
                  </a:lnTo>
                  <a:lnTo>
                    <a:pt x="177" y="70"/>
                  </a:lnTo>
                  <a:lnTo>
                    <a:pt x="153" y="105"/>
                  </a:lnTo>
                  <a:lnTo>
                    <a:pt x="127" y="147"/>
                  </a:lnTo>
                  <a:lnTo>
                    <a:pt x="102" y="196"/>
                  </a:lnTo>
                  <a:lnTo>
                    <a:pt x="76" y="251"/>
                  </a:lnTo>
                  <a:lnTo>
                    <a:pt x="52" y="312"/>
                  </a:lnTo>
                  <a:lnTo>
                    <a:pt x="32" y="378"/>
                  </a:lnTo>
                  <a:lnTo>
                    <a:pt x="15" y="450"/>
                  </a:lnTo>
                  <a:lnTo>
                    <a:pt x="4" y="528"/>
                  </a:lnTo>
                  <a:lnTo>
                    <a:pt x="0" y="612"/>
                  </a:lnTo>
                  <a:lnTo>
                    <a:pt x="2" y="700"/>
                  </a:lnTo>
                  <a:lnTo>
                    <a:pt x="15" y="793"/>
                  </a:lnTo>
                  <a:lnTo>
                    <a:pt x="38" y="889"/>
                  </a:lnTo>
                  <a:lnTo>
                    <a:pt x="41" y="895"/>
                  </a:lnTo>
                  <a:lnTo>
                    <a:pt x="46" y="898"/>
                  </a:lnTo>
                  <a:lnTo>
                    <a:pt x="52" y="901"/>
                  </a:lnTo>
                  <a:lnTo>
                    <a:pt x="58" y="901"/>
                  </a:lnTo>
                  <a:lnTo>
                    <a:pt x="64" y="898"/>
                  </a:lnTo>
                  <a:lnTo>
                    <a:pt x="67" y="893"/>
                  </a:lnTo>
                  <a:lnTo>
                    <a:pt x="69" y="887"/>
                  </a:lnTo>
                  <a:lnTo>
                    <a:pt x="69" y="881"/>
                  </a:lnTo>
                  <a:lnTo>
                    <a:pt x="47" y="786"/>
                  </a:lnTo>
                  <a:lnTo>
                    <a:pt x="34" y="697"/>
                  </a:lnTo>
                  <a:lnTo>
                    <a:pt x="32" y="612"/>
                  </a:lnTo>
                  <a:lnTo>
                    <a:pt x="36" y="532"/>
                  </a:lnTo>
                  <a:lnTo>
                    <a:pt x="46" y="457"/>
                  </a:lnTo>
                  <a:lnTo>
                    <a:pt x="62" y="387"/>
                  </a:lnTo>
                  <a:lnTo>
                    <a:pt x="81" y="322"/>
                  </a:lnTo>
                  <a:lnTo>
                    <a:pt x="104" y="263"/>
                  </a:lnTo>
                  <a:lnTo>
                    <a:pt x="129" y="210"/>
                  </a:lnTo>
                  <a:lnTo>
                    <a:pt x="154" y="164"/>
                  </a:lnTo>
                  <a:lnTo>
                    <a:pt x="178" y="123"/>
                  </a:lnTo>
                  <a:lnTo>
                    <a:pt x="201" y="90"/>
                  </a:lnTo>
                  <a:lnTo>
                    <a:pt x="220" y="63"/>
                  </a:lnTo>
                  <a:lnTo>
                    <a:pt x="237" y="44"/>
                  </a:lnTo>
                  <a:lnTo>
                    <a:pt x="247" y="32"/>
                  </a:lnTo>
                  <a:lnTo>
                    <a:pt x="251" y="28"/>
                  </a:lnTo>
                  <a:lnTo>
                    <a:pt x="253" y="23"/>
                  </a:lnTo>
                  <a:lnTo>
                    <a:pt x="255" y="16"/>
                  </a:lnTo>
                  <a:lnTo>
                    <a:pt x="253" y="10"/>
                  </a:lnTo>
                  <a:lnTo>
                    <a:pt x="251" y="5"/>
                  </a:lnTo>
                  <a:lnTo>
                    <a:pt x="246" y="1"/>
                  </a:lnTo>
                  <a:lnTo>
                    <a:pt x="239" y="0"/>
                  </a:lnTo>
                  <a:lnTo>
                    <a:pt x="234" y="1"/>
                  </a:lnTo>
                  <a:lnTo>
                    <a:pt x="229" y="5"/>
                  </a:lnTo>
                  <a:close/>
                </a:path>
              </a:pathLst>
            </a:custGeom>
            <a:solidFill>
              <a:srgbClr val="000000"/>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31" name="Freeform 26"/>
            <p:cNvSpPr>
              <a:spLocks/>
            </p:cNvSpPr>
            <p:nvPr/>
          </p:nvSpPr>
          <p:spPr bwMode="auto">
            <a:xfrm>
              <a:off x="4001" y="3056"/>
              <a:ext cx="123" cy="173"/>
            </a:xfrm>
            <a:custGeom>
              <a:avLst/>
              <a:gdLst>
                <a:gd name="T0" fmla="*/ 38 w 123"/>
                <a:gd name="T1" fmla="*/ 5 h 173"/>
                <a:gd name="T2" fmla="*/ 25 w 123"/>
                <a:gd name="T3" fmla="*/ 22 h 173"/>
                <a:gd name="T4" fmla="*/ 15 w 123"/>
                <a:gd name="T5" fmla="*/ 39 h 173"/>
                <a:gd name="T6" fmla="*/ 7 w 123"/>
                <a:gd name="T7" fmla="*/ 57 h 173"/>
                <a:gd name="T8" fmla="*/ 3 w 123"/>
                <a:gd name="T9" fmla="*/ 75 h 173"/>
                <a:gd name="T10" fmla="*/ 0 w 123"/>
                <a:gd name="T11" fmla="*/ 94 h 173"/>
                <a:gd name="T12" fmla="*/ 0 w 123"/>
                <a:gd name="T13" fmla="*/ 111 h 173"/>
                <a:gd name="T14" fmla="*/ 0 w 123"/>
                <a:gd name="T15" fmla="*/ 126 h 173"/>
                <a:gd name="T16" fmla="*/ 2 w 123"/>
                <a:gd name="T17" fmla="*/ 139 h 173"/>
                <a:gd name="T18" fmla="*/ 8 w 123"/>
                <a:gd name="T19" fmla="*/ 154 h 173"/>
                <a:gd name="T20" fmla="*/ 15 w 123"/>
                <a:gd name="T21" fmla="*/ 163 h 173"/>
                <a:gd name="T22" fmla="*/ 22 w 123"/>
                <a:gd name="T23" fmla="*/ 169 h 173"/>
                <a:gd name="T24" fmla="*/ 30 w 123"/>
                <a:gd name="T25" fmla="*/ 172 h 173"/>
                <a:gd name="T26" fmla="*/ 35 w 123"/>
                <a:gd name="T27" fmla="*/ 173 h 173"/>
                <a:gd name="T28" fmla="*/ 40 w 123"/>
                <a:gd name="T29" fmla="*/ 173 h 173"/>
                <a:gd name="T30" fmla="*/ 45 w 123"/>
                <a:gd name="T31" fmla="*/ 172 h 173"/>
                <a:gd name="T32" fmla="*/ 49 w 123"/>
                <a:gd name="T33" fmla="*/ 170 h 173"/>
                <a:gd name="T34" fmla="*/ 54 w 123"/>
                <a:gd name="T35" fmla="*/ 168 h 173"/>
                <a:gd name="T36" fmla="*/ 59 w 123"/>
                <a:gd name="T37" fmla="*/ 165 h 173"/>
                <a:gd name="T38" fmla="*/ 64 w 123"/>
                <a:gd name="T39" fmla="*/ 162 h 173"/>
                <a:gd name="T40" fmla="*/ 68 w 123"/>
                <a:gd name="T41" fmla="*/ 156 h 173"/>
                <a:gd name="T42" fmla="*/ 73 w 123"/>
                <a:gd name="T43" fmla="*/ 148 h 173"/>
                <a:gd name="T44" fmla="*/ 77 w 123"/>
                <a:gd name="T45" fmla="*/ 137 h 173"/>
                <a:gd name="T46" fmla="*/ 78 w 123"/>
                <a:gd name="T47" fmla="*/ 128 h 173"/>
                <a:gd name="T48" fmla="*/ 80 w 123"/>
                <a:gd name="T49" fmla="*/ 118 h 173"/>
                <a:gd name="T50" fmla="*/ 82 w 123"/>
                <a:gd name="T51" fmla="*/ 120 h 173"/>
                <a:gd name="T52" fmla="*/ 86 w 123"/>
                <a:gd name="T53" fmla="*/ 120 h 173"/>
                <a:gd name="T54" fmla="*/ 89 w 123"/>
                <a:gd name="T55" fmla="*/ 121 h 173"/>
                <a:gd name="T56" fmla="*/ 93 w 123"/>
                <a:gd name="T57" fmla="*/ 121 h 173"/>
                <a:gd name="T58" fmla="*/ 101 w 123"/>
                <a:gd name="T59" fmla="*/ 121 h 173"/>
                <a:gd name="T60" fmla="*/ 108 w 123"/>
                <a:gd name="T61" fmla="*/ 118 h 173"/>
                <a:gd name="T62" fmla="*/ 114 w 123"/>
                <a:gd name="T63" fmla="*/ 114 h 173"/>
                <a:gd name="T64" fmla="*/ 119 w 123"/>
                <a:gd name="T65" fmla="*/ 108 h 173"/>
                <a:gd name="T66" fmla="*/ 123 w 123"/>
                <a:gd name="T67" fmla="*/ 95 h 173"/>
                <a:gd name="T68" fmla="*/ 122 w 123"/>
                <a:gd name="T69" fmla="*/ 80 h 173"/>
                <a:gd name="T70" fmla="*/ 114 w 123"/>
                <a:gd name="T71" fmla="*/ 64 h 173"/>
                <a:gd name="T72" fmla="*/ 101 w 123"/>
                <a:gd name="T73" fmla="*/ 44 h 173"/>
                <a:gd name="T74" fmla="*/ 93 w 123"/>
                <a:gd name="T75" fmla="*/ 33 h 173"/>
                <a:gd name="T76" fmla="*/ 84 w 123"/>
                <a:gd name="T77" fmla="*/ 24 h 173"/>
                <a:gd name="T78" fmla="*/ 76 w 123"/>
                <a:gd name="T79" fmla="*/ 16 h 173"/>
                <a:gd name="T80" fmla="*/ 70 w 123"/>
                <a:gd name="T81" fmla="*/ 11 h 173"/>
                <a:gd name="T82" fmla="*/ 64 w 123"/>
                <a:gd name="T83" fmla="*/ 6 h 173"/>
                <a:gd name="T84" fmla="*/ 61 w 123"/>
                <a:gd name="T85" fmla="*/ 4 h 173"/>
                <a:gd name="T86" fmla="*/ 57 w 123"/>
                <a:gd name="T87" fmla="*/ 2 h 173"/>
                <a:gd name="T88" fmla="*/ 56 w 123"/>
                <a:gd name="T89" fmla="*/ 1 h 173"/>
                <a:gd name="T90" fmla="*/ 50 w 123"/>
                <a:gd name="T91" fmla="*/ 0 h 173"/>
                <a:gd name="T92" fmla="*/ 45 w 123"/>
                <a:gd name="T93" fmla="*/ 0 h 173"/>
                <a:gd name="T94" fmla="*/ 42 w 123"/>
                <a:gd name="T95" fmla="*/ 2 h 173"/>
                <a:gd name="T96" fmla="*/ 38 w 123"/>
                <a:gd name="T97" fmla="*/ 5 h 173"/>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123"/>
                <a:gd name="T148" fmla="*/ 0 h 173"/>
                <a:gd name="T149" fmla="*/ 123 w 123"/>
                <a:gd name="T150" fmla="*/ 173 h 173"/>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123" h="173">
                  <a:moveTo>
                    <a:pt x="38" y="5"/>
                  </a:moveTo>
                  <a:lnTo>
                    <a:pt x="25" y="22"/>
                  </a:lnTo>
                  <a:lnTo>
                    <a:pt x="15" y="39"/>
                  </a:lnTo>
                  <a:lnTo>
                    <a:pt x="7" y="57"/>
                  </a:lnTo>
                  <a:lnTo>
                    <a:pt x="3" y="75"/>
                  </a:lnTo>
                  <a:lnTo>
                    <a:pt x="0" y="94"/>
                  </a:lnTo>
                  <a:lnTo>
                    <a:pt x="0" y="111"/>
                  </a:lnTo>
                  <a:lnTo>
                    <a:pt x="0" y="126"/>
                  </a:lnTo>
                  <a:lnTo>
                    <a:pt x="2" y="139"/>
                  </a:lnTo>
                  <a:lnTo>
                    <a:pt x="8" y="154"/>
                  </a:lnTo>
                  <a:lnTo>
                    <a:pt x="15" y="163"/>
                  </a:lnTo>
                  <a:lnTo>
                    <a:pt x="22" y="169"/>
                  </a:lnTo>
                  <a:lnTo>
                    <a:pt x="30" y="172"/>
                  </a:lnTo>
                  <a:lnTo>
                    <a:pt x="35" y="173"/>
                  </a:lnTo>
                  <a:lnTo>
                    <a:pt x="40" y="173"/>
                  </a:lnTo>
                  <a:lnTo>
                    <a:pt x="45" y="172"/>
                  </a:lnTo>
                  <a:lnTo>
                    <a:pt x="49" y="170"/>
                  </a:lnTo>
                  <a:lnTo>
                    <a:pt x="54" y="168"/>
                  </a:lnTo>
                  <a:lnTo>
                    <a:pt x="59" y="165"/>
                  </a:lnTo>
                  <a:lnTo>
                    <a:pt x="64" y="162"/>
                  </a:lnTo>
                  <a:lnTo>
                    <a:pt x="68" y="156"/>
                  </a:lnTo>
                  <a:lnTo>
                    <a:pt x="73" y="148"/>
                  </a:lnTo>
                  <a:lnTo>
                    <a:pt x="77" y="137"/>
                  </a:lnTo>
                  <a:lnTo>
                    <a:pt x="78" y="128"/>
                  </a:lnTo>
                  <a:lnTo>
                    <a:pt x="80" y="118"/>
                  </a:lnTo>
                  <a:lnTo>
                    <a:pt x="82" y="120"/>
                  </a:lnTo>
                  <a:lnTo>
                    <a:pt x="86" y="120"/>
                  </a:lnTo>
                  <a:lnTo>
                    <a:pt x="89" y="121"/>
                  </a:lnTo>
                  <a:lnTo>
                    <a:pt x="93" y="121"/>
                  </a:lnTo>
                  <a:lnTo>
                    <a:pt x="101" y="121"/>
                  </a:lnTo>
                  <a:lnTo>
                    <a:pt x="108" y="118"/>
                  </a:lnTo>
                  <a:lnTo>
                    <a:pt x="114" y="114"/>
                  </a:lnTo>
                  <a:lnTo>
                    <a:pt x="119" y="108"/>
                  </a:lnTo>
                  <a:lnTo>
                    <a:pt x="123" y="95"/>
                  </a:lnTo>
                  <a:lnTo>
                    <a:pt x="122" y="80"/>
                  </a:lnTo>
                  <a:lnTo>
                    <a:pt x="114" y="64"/>
                  </a:lnTo>
                  <a:lnTo>
                    <a:pt x="101" y="44"/>
                  </a:lnTo>
                  <a:lnTo>
                    <a:pt x="93" y="33"/>
                  </a:lnTo>
                  <a:lnTo>
                    <a:pt x="84" y="24"/>
                  </a:lnTo>
                  <a:lnTo>
                    <a:pt x="76" y="16"/>
                  </a:lnTo>
                  <a:lnTo>
                    <a:pt x="70" y="11"/>
                  </a:lnTo>
                  <a:lnTo>
                    <a:pt x="64" y="6"/>
                  </a:lnTo>
                  <a:lnTo>
                    <a:pt x="61" y="4"/>
                  </a:lnTo>
                  <a:lnTo>
                    <a:pt x="57" y="2"/>
                  </a:lnTo>
                  <a:lnTo>
                    <a:pt x="56" y="1"/>
                  </a:lnTo>
                  <a:lnTo>
                    <a:pt x="50" y="0"/>
                  </a:lnTo>
                  <a:lnTo>
                    <a:pt x="45" y="0"/>
                  </a:lnTo>
                  <a:lnTo>
                    <a:pt x="42" y="2"/>
                  </a:lnTo>
                  <a:lnTo>
                    <a:pt x="38" y="5"/>
                  </a:lnTo>
                  <a:close/>
                </a:path>
              </a:pathLst>
            </a:custGeom>
            <a:solidFill>
              <a:srgbClr val="000000"/>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32" name="Freeform 27"/>
            <p:cNvSpPr>
              <a:spLocks/>
            </p:cNvSpPr>
            <p:nvPr/>
          </p:nvSpPr>
          <p:spPr bwMode="auto">
            <a:xfrm>
              <a:off x="4032" y="3094"/>
              <a:ext cx="59" cy="102"/>
            </a:xfrm>
            <a:custGeom>
              <a:avLst/>
              <a:gdLst>
                <a:gd name="T0" fmla="*/ 2 w 59"/>
                <a:gd name="T1" fmla="*/ 93 h 102"/>
                <a:gd name="T2" fmla="*/ 0 w 59"/>
                <a:gd name="T3" fmla="*/ 89 h 102"/>
                <a:gd name="T4" fmla="*/ 0 w 59"/>
                <a:gd name="T5" fmla="*/ 84 h 102"/>
                <a:gd name="T6" fmla="*/ 0 w 59"/>
                <a:gd name="T7" fmla="*/ 78 h 102"/>
                <a:gd name="T8" fmla="*/ 0 w 59"/>
                <a:gd name="T9" fmla="*/ 73 h 102"/>
                <a:gd name="T10" fmla="*/ 2 w 59"/>
                <a:gd name="T11" fmla="*/ 55 h 102"/>
                <a:gd name="T12" fmla="*/ 5 w 59"/>
                <a:gd name="T13" fmla="*/ 37 h 102"/>
                <a:gd name="T14" fmla="*/ 12 w 59"/>
                <a:gd name="T15" fmla="*/ 18 h 102"/>
                <a:gd name="T16" fmla="*/ 22 w 59"/>
                <a:gd name="T17" fmla="*/ 0 h 102"/>
                <a:gd name="T18" fmla="*/ 27 w 59"/>
                <a:gd name="T19" fmla="*/ 5 h 102"/>
                <a:gd name="T20" fmla="*/ 32 w 59"/>
                <a:gd name="T21" fmla="*/ 10 h 102"/>
                <a:gd name="T22" fmla="*/ 39 w 59"/>
                <a:gd name="T23" fmla="*/ 18 h 102"/>
                <a:gd name="T24" fmla="*/ 46 w 59"/>
                <a:gd name="T25" fmla="*/ 26 h 102"/>
                <a:gd name="T26" fmla="*/ 51 w 59"/>
                <a:gd name="T27" fmla="*/ 33 h 102"/>
                <a:gd name="T28" fmla="*/ 55 w 59"/>
                <a:gd name="T29" fmla="*/ 41 h 102"/>
                <a:gd name="T30" fmla="*/ 58 w 59"/>
                <a:gd name="T31" fmla="*/ 46 h 102"/>
                <a:gd name="T32" fmla="*/ 59 w 59"/>
                <a:gd name="T33" fmla="*/ 51 h 102"/>
                <a:gd name="T34" fmla="*/ 51 w 59"/>
                <a:gd name="T35" fmla="*/ 48 h 102"/>
                <a:gd name="T36" fmla="*/ 44 w 59"/>
                <a:gd name="T37" fmla="*/ 46 h 102"/>
                <a:gd name="T38" fmla="*/ 39 w 59"/>
                <a:gd name="T39" fmla="*/ 45 h 102"/>
                <a:gd name="T40" fmla="*/ 37 w 59"/>
                <a:gd name="T41" fmla="*/ 43 h 102"/>
                <a:gd name="T42" fmla="*/ 33 w 59"/>
                <a:gd name="T43" fmla="*/ 42 h 102"/>
                <a:gd name="T44" fmla="*/ 30 w 59"/>
                <a:gd name="T45" fmla="*/ 42 h 102"/>
                <a:gd name="T46" fmla="*/ 25 w 59"/>
                <a:gd name="T47" fmla="*/ 43 h 102"/>
                <a:gd name="T48" fmla="*/ 21 w 59"/>
                <a:gd name="T49" fmla="*/ 46 h 102"/>
                <a:gd name="T50" fmla="*/ 18 w 59"/>
                <a:gd name="T51" fmla="*/ 48 h 102"/>
                <a:gd name="T52" fmla="*/ 16 w 59"/>
                <a:gd name="T53" fmla="*/ 51 h 102"/>
                <a:gd name="T54" fmla="*/ 14 w 59"/>
                <a:gd name="T55" fmla="*/ 55 h 102"/>
                <a:gd name="T56" fmla="*/ 14 w 59"/>
                <a:gd name="T57" fmla="*/ 57 h 102"/>
                <a:gd name="T58" fmla="*/ 14 w 59"/>
                <a:gd name="T59" fmla="*/ 59 h 102"/>
                <a:gd name="T60" fmla="*/ 16 w 59"/>
                <a:gd name="T61" fmla="*/ 59 h 102"/>
                <a:gd name="T62" fmla="*/ 16 w 59"/>
                <a:gd name="T63" fmla="*/ 60 h 102"/>
                <a:gd name="T64" fmla="*/ 16 w 59"/>
                <a:gd name="T65" fmla="*/ 61 h 102"/>
                <a:gd name="T66" fmla="*/ 16 w 59"/>
                <a:gd name="T67" fmla="*/ 65 h 102"/>
                <a:gd name="T68" fmla="*/ 17 w 59"/>
                <a:gd name="T69" fmla="*/ 69 h 102"/>
                <a:gd name="T70" fmla="*/ 17 w 59"/>
                <a:gd name="T71" fmla="*/ 73 h 102"/>
                <a:gd name="T72" fmla="*/ 17 w 59"/>
                <a:gd name="T73" fmla="*/ 78 h 102"/>
                <a:gd name="T74" fmla="*/ 17 w 59"/>
                <a:gd name="T75" fmla="*/ 84 h 102"/>
                <a:gd name="T76" fmla="*/ 16 w 59"/>
                <a:gd name="T77" fmla="*/ 89 h 102"/>
                <a:gd name="T78" fmla="*/ 14 w 59"/>
                <a:gd name="T79" fmla="*/ 93 h 102"/>
                <a:gd name="T80" fmla="*/ 13 w 59"/>
                <a:gd name="T81" fmla="*/ 97 h 102"/>
                <a:gd name="T82" fmla="*/ 11 w 59"/>
                <a:gd name="T83" fmla="*/ 99 h 102"/>
                <a:gd name="T84" fmla="*/ 9 w 59"/>
                <a:gd name="T85" fmla="*/ 101 h 102"/>
                <a:gd name="T86" fmla="*/ 8 w 59"/>
                <a:gd name="T87" fmla="*/ 102 h 102"/>
                <a:gd name="T88" fmla="*/ 7 w 59"/>
                <a:gd name="T89" fmla="*/ 102 h 102"/>
                <a:gd name="T90" fmla="*/ 5 w 59"/>
                <a:gd name="T91" fmla="*/ 102 h 102"/>
                <a:gd name="T92" fmla="*/ 4 w 59"/>
                <a:gd name="T93" fmla="*/ 99 h 102"/>
                <a:gd name="T94" fmla="*/ 3 w 59"/>
                <a:gd name="T95" fmla="*/ 97 h 102"/>
                <a:gd name="T96" fmla="*/ 2 w 59"/>
                <a:gd name="T97" fmla="*/ 93 h 102"/>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59"/>
                <a:gd name="T148" fmla="*/ 0 h 102"/>
                <a:gd name="T149" fmla="*/ 59 w 59"/>
                <a:gd name="T150" fmla="*/ 102 h 102"/>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59" h="102">
                  <a:moveTo>
                    <a:pt x="2" y="93"/>
                  </a:moveTo>
                  <a:lnTo>
                    <a:pt x="0" y="89"/>
                  </a:lnTo>
                  <a:lnTo>
                    <a:pt x="0" y="84"/>
                  </a:lnTo>
                  <a:lnTo>
                    <a:pt x="0" y="78"/>
                  </a:lnTo>
                  <a:lnTo>
                    <a:pt x="0" y="73"/>
                  </a:lnTo>
                  <a:lnTo>
                    <a:pt x="2" y="55"/>
                  </a:lnTo>
                  <a:lnTo>
                    <a:pt x="5" y="37"/>
                  </a:lnTo>
                  <a:lnTo>
                    <a:pt x="12" y="18"/>
                  </a:lnTo>
                  <a:lnTo>
                    <a:pt x="22" y="0"/>
                  </a:lnTo>
                  <a:lnTo>
                    <a:pt x="27" y="5"/>
                  </a:lnTo>
                  <a:lnTo>
                    <a:pt x="32" y="10"/>
                  </a:lnTo>
                  <a:lnTo>
                    <a:pt x="39" y="18"/>
                  </a:lnTo>
                  <a:lnTo>
                    <a:pt x="46" y="26"/>
                  </a:lnTo>
                  <a:lnTo>
                    <a:pt x="51" y="33"/>
                  </a:lnTo>
                  <a:lnTo>
                    <a:pt x="55" y="41"/>
                  </a:lnTo>
                  <a:lnTo>
                    <a:pt x="58" y="46"/>
                  </a:lnTo>
                  <a:lnTo>
                    <a:pt x="59" y="51"/>
                  </a:lnTo>
                  <a:lnTo>
                    <a:pt x="51" y="48"/>
                  </a:lnTo>
                  <a:lnTo>
                    <a:pt x="44" y="46"/>
                  </a:lnTo>
                  <a:lnTo>
                    <a:pt x="39" y="45"/>
                  </a:lnTo>
                  <a:lnTo>
                    <a:pt x="37" y="43"/>
                  </a:lnTo>
                  <a:lnTo>
                    <a:pt x="33" y="42"/>
                  </a:lnTo>
                  <a:lnTo>
                    <a:pt x="30" y="42"/>
                  </a:lnTo>
                  <a:lnTo>
                    <a:pt x="25" y="43"/>
                  </a:lnTo>
                  <a:lnTo>
                    <a:pt x="21" y="46"/>
                  </a:lnTo>
                  <a:lnTo>
                    <a:pt x="18" y="48"/>
                  </a:lnTo>
                  <a:lnTo>
                    <a:pt x="16" y="51"/>
                  </a:lnTo>
                  <a:lnTo>
                    <a:pt x="14" y="55"/>
                  </a:lnTo>
                  <a:lnTo>
                    <a:pt x="14" y="57"/>
                  </a:lnTo>
                  <a:lnTo>
                    <a:pt x="14" y="59"/>
                  </a:lnTo>
                  <a:lnTo>
                    <a:pt x="16" y="59"/>
                  </a:lnTo>
                  <a:lnTo>
                    <a:pt x="16" y="60"/>
                  </a:lnTo>
                  <a:lnTo>
                    <a:pt x="16" y="61"/>
                  </a:lnTo>
                  <a:lnTo>
                    <a:pt x="16" y="65"/>
                  </a:lnTo>
                  <a:lnTo>
                    <a:pt x="17" y="69"/>
                  </a:lnTo>
                  <a:lnTo>
                    <a:pt x="17" y="73"/>
                  </a:lnTo>
                  <a:lnTo>
                    <a:pt x="17" y="78"/>
                  </a:lnTo>
                  <a:lnTo>
                    <a:pt x="17" y="84"/>
                  </a:lnTo>
                  <a:lnTo>
                    <a:pt x="16" y="89"/>
                  </a:lnTo>
                  <a:lnTo>
                    <a:pt x="14" y="93"/>
                  </a:lnTo>
                  <a:lnTo>
                    <a:pt x="13" y="97"/>
                  </a:lnTo>
                  <a:lnTo>
                    <a:pt x="11" y="99"/>
                  </a:lnTo>
                  <a:lnTo>
                    <a:pt x="9" y="101"/>
                  </a:lnTo>
                  <a:lnTo>
                    <a:pt x="8" y="102"/>
                  </a:lnTo>
                  <a:lnTo>
                    <a:pt x="7" y="102"/>
                  </a:lnTo>
                  <a:lnTo>
                    <a:pt x="5" y="102"/>
                  </a:lnTo>
                  <a:lnTo>
                    <a:pt x="4" y="99"/>
                  </a:lnTo>
                  <a:lnTo>
                    <a:pt x="3" y="97"/>
                  </a:lnTo>
                  <a:lnTo>
                    <a:pt x="2" y="93"/>
                  </a:lnTo>
                  <a:close/>
                </a:path>
              </a:pathLst>
            </a:custGeom>
            <a:solidFill>
              <a:srgbClr val="F2BFB2"/>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33" name="Freeform 28"/>
            <p:cNvSpPr>
              <a:spLocks/>
            </p:cNvSpPr>
            <p:nvPr/>
          </p:nvSpPr>
          <p:spPr bwMode="auto">
            <a:xfrm>
              <a:off x="4147" y="2930"/>
              <a:ext cx="1" cy="1"/>
            </a:xfrm>
            <a:custGeom>
              <a:avLst/>
              <a:gdLst>
                <a:gd name="T0" fmla="*/ 0 w 1"/>
                <a:gd name="T1" fmla="*/ 0 h 1"/>
                <a:gd name="T2" fmla="*/ 0 w 1"/>
                <a:gd name="T3" fmla="*/ 0 h 1"/>
                <a:gd name="T4" fmla="*/ 0 w 1"/>
                <a:gd name="T5" fmla="*/ 0 h 1"/>
                <a:gd name="T6" fmla="*/ 0 60000 65536"/>
                <a:gd name="T7" fmla="*/ 0 60000 65536"/>
                <a:gd name="T8" fmla="*/ 0 60000 65536"/>
                <a:gd name="T9" fmla="*/ 0 w 1"/>
                <a:gd name="T10" fmla="*/ 0 h 1"/>
                <a:gd name="T11" fmla="*/ 1 w 1"/>
                <a:gd name="T12" fmla="*/ 1 h 1"/>
              </a:gdLst>
              <a:ahLst/>
              <a:cxnLst>
                <a:cxn ang="T6">
                  <a:pos x="T0" y="T1"/>
                </a:cxn>
                <a:cxn ang="T7">
                  <a:pos x="T2" y="T3"/>
                </a:cxn>
                <a:cxn ang="T8">
                  <a:pos x="T4" y="T5"/>
                </a:cxn>
              </a:cxnLst>
              <a:rect l="T9" t="T10" r="T11" b="T12"/>
              <a:pathLst>
                <a:path w="1" h="1">
                  <a:moveTo>
                    <a:pt x="0" y="0"/>
                  </a:moveTo>
                  <a:lnTo>
                    <a:pt x="0" y="0"/>
                  </a:lnTo>
                  <a:close/>
                </a:path>
              </a:pathLst>
            </a:custGeom>
            <a:solidFill>
              <a:srgbClr val="000000"/>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34" name="Freeform 29"/>
            <p:cNvSpPr>
              <a:spLocks/>
            </p:cNvSpPr>
            <p:nvPr/>
          </p:nvSpPr>
          <p:spPr bwMode="auto">
            <a:xfrm>
              <a:off x="4085" y="3097"/>
              <a:ext cx="1" cy="1"/>
            </a:xfrm>
            <a:custGeom>
              <a:avLst/>
              <a:gdLst>
                <a:gd name="T0" fmla="*/ 0 w 1"/>
                <a:gd name="T1" fmla="*/ 0 h 1"/>
                <a:gd name="T2" fmla="*/ 0 w 1"/>
                <a:gd name="T3" fmla="*/ 0 h 1"/>
                <a:gd name="T4" fmla="*/ 0 w 1"/>
                <a:gd name="T5" fmla="*/ 0 h 1"/>
                <a:gd name="T6" fmla="*/ 0 60000 65536"/>
                <a:gd name="T7" fmla="*/ 0 60000 65536"/>
                <a:gd name="T8" fmla="*/ 0 60000 65536"/>
                <a:gd name="T9" fmla="*/ 0 w 1"/>
                <a:gd name="T10" fmla="*/ 0 h 1"/>
                <a:gd name="T11" fmla="*/ 1 w 1"/>
                <a:gd name="T12" fmla="*/ 1 h 1"/>
              </a:gdLst>
              <a:ahLst/>
              <a:cxnLst>
                <a:cxn ang="T6">
                  <a:pos x="T0" y="T1"/>
                </a:cxn>
                <a:cxn ang="T7">
                  <a:pos x="T2" y="T3"/>
                </a:cxn>
                <a:cxn ang="T8">
                  <a:pos x="T4" y="T5"/>
                </a:cxn>
              </a:cxnLst>
              <a:rect l="T9" t="T10" r="T11" b="T12"/>
              <a:pathLst>
                <a:path w="1" h="1">
                  <a:moveTo>
                    <a:pt x="0" y="0"/>
                  </a:moveTo>
                  <a:lnTo>
                    <a:pt x="0" y="0"/>
                  </a:lnTo>
                  <a:close/>
                </a:path>
              </a:pathLst>
            </a:custGeom>
            <a:solidFill>
              <a:srgbClr val="000000"/>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35" name="Freeform 30"/>
            <p:cNvSpPr>
              <a:spLocks/>
            </p:cNvSpPr>
            <p:nvPr/>
          </p:nvSpPr>
          <p:spPr bwMode="auto">
            <a:xfrm>
              <a:off x="3878" y="2843"/>
              <a:ext cx="2" cy="2"/>
            </a:xfrm>
            <a:custGeom>
              <a:avLst/>
              <a:gdLst>
                <a:gd name="T0" fmla="*/ 0 w 2"/>
                <a:gd name="T1" fmla="*/ 2 h 2"/>
                <a:gd name="T2" fmla="*/ 2 w 2"/>
                <a:gd name="T3" fmla="*/ 0 h 2"/>
                <a:gd name="T4" fmla="*/ 0 w 2"/>
                <a:gd name="T5" fmla="*/ 2 h 2"/>
                <a:gd name="T6" fmla="*/ 0 60000 65536"/>
                <a:gd name="T7" fmla="*/ 0 60000 65536"/>
                <a:gd name="T8" fmla="*/ 0 60000 65536"/>
                <a:gd name="T9" fmla="*/ 0 w 2"/>
                <a:gd name="T10" fmla="*/ 0 h 2"/>
                <a:gd name="T11" fmla="*/ 2 w 2"/>
                <a:gd name="T12" fmla="*/ 2 h 2"/>
              </a:gdLst>
              <a:ahLst/>
              <a:cxnLst>
                <a:cxn ang="T6">
                  <a:pos x="T0" y="T1"/>
                </a:cxn>
                <a:cxn ang="T7">
                  <a:pos x="T2" y="T3"/>
                </a:cxn>
                <a:cxn ang="T8">
                  <a:pos x="T4" y="T5"/>
                </a:cxn>
              </a:cxnLst>
              <a:rect l="T9" t="T10" r="T11" b="T12"/>
              <a:pathLst>
                <a:path w="2" h="2">
                  <a:moveTo>
                    <a:pt x="0" y="2"/>
                  </a:moveTo>
                  <a:lnTo>
                    <a:pt x="2" y="0"/>
                  </a:lnTo>
                  <a:lnTo>
                    <a:pt x="0" y="2"/>
                  </a:lnTo>
                  <a:close/>
                </a:path>
              </a:pathLst>
            </a:custGeom>
            <a:solidFill>
              <a:srgbClr val="000000"/>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36" name="Freeform 31"/>
            <p:cNvSpPr>
              <a:spLocks/>
            </p:cNvSpPr>
            <p:nvPr/>
          </p:nvSpPr>
          <p:spPr bwMode="auto">
            <a:xfrm>
              <a:off x="4139" y="3056"/>
              <a:ext cx="17" cy="55"/>
            </a:xfrm>
            <a:custGeom>
              <a:avLst/>
              <a:gdLst>
                <a:gd name="T0" fmla="*/ 17 w 17"/>
                <a:gd name="T1" fmla="*/ 0 h 55"/>
                <a:gd name="T2" fmla="*/ 0 w 17"/>
                <a:gd name="T3" fmla="*/ 55 h 55"/>
                <a:gd name="T4" fmla="*/ 17 w 17"/>
                <a:gd name="T5" fmla="*/ 0 h 55"/>
                <a:gd name="T6" fmla="*/ 0 60000 65536"/>
                <a:gd name="T7" fmla="*/ 0 60000 65536"/>
                <a:gd name="T8" fmla="*/ 0 60000 65536"/>
                <a:gd name="T9" fmla="*/ 0 w 17"/>
                <a:gd name="T10" fmla="*/ 0 h 55"/>
                <a:gd name="T11" fmla="*/ 17 w 17"/>
                <a:gd name="T12" fmla="*/ 55 h 55"/>
              </a:gdLst>
              <a:ahLst/>
              <a:cxnLst>
                <a:cxn ang="T6">
                  <a:pos x="T0" y="T1"/>
                </a:cxn>
                <a:cxn ang="T7">
                  <a:pos x="T2" y="T3"/>
                </a:cxn>
                <a:cxn ang="T8">
                  <a:pos x="T4" y="T5"/>
                </a:cxn>
              </a:cxnLst>
              <a:rect l="T9" t="T10" r="T11" b="T12"/>
              <a:pathLst>
                <a:path w="17" h="55">
                  <a:moveTo>
                    <a:pt x="17" y="0"/>
                  </a:moveTo>
                  <a:lnTo>
                    <a:pt x="0" y="55"/>
                  </a:lnTo>
                  <a:lnTo>
                    <a:pt x="17" y="0"/>
                  </a:lnTo>
                  <a:close/>
                </a:path>
              </a:pathLst>
            </a:custGeom>
            <a:solidFill>
              <a:srgbClr val="FFEAD8"/>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37" name="Freeform 32"/>
            <p:cNvSpPr>
              <a:spLocks/>
            </p:cNvSpPr>
            <p:nvPr/>
          </p:nvSpPr>
          <p:spPr bwMode="auto">
            <a:xfrm>
              <a:off x="3925" y="2810"/>
              <a:ext cx="20" cy="51"/>
            </a:xfrm>
            <a:custGeom>
              <a:avLst/>
              <a:gdLst>
                <a:gd name="T0" fmla="*/ 20 w 20"/>
                <a:gd name="T1" fmla="*/ 0 h 51"/>
                <a:gd name="T2" fmla="*/ 0 w 20"/>
                <a:gd name="T3" fmla="*/ 51 h 51"/>
                <a:gd name="T4" fmla="*/ 20 w 20"/>
                <a:gd name="T5" fmla="*/ 0 h 51"/>
                <a:gd name="T6" fmla="*/ 0 60000 65536"/>
                <a:gd name="T7" fmla="*/ 0 60000 65536"/>
                <a:gd name="T8" fmla="*/ 0 60000 65536"/>
                <a:gd name="T9" fmla="*/ 0 w 20"/>
                <a:gd name="T10" fmla="*/ 0 h 51"/>
                <a:gd name="T11" fmla="*/ 20 w 20"/>
                <a:gd name="T12" fmla="*/ 51 h 51"/>
              </a:gdLst>
              <a:ahLst/>
              <a:cxnLst>
                <a:cxn ang="T6">
                  <a:pos x="T0" y="T1"/>
                </a:cxn>
                <a:cxn ang="T7">
                  <a:pos x="T2" y="T3"/>
                </a:cxn>
                <a:cxn ang="T8">
                  <a:pos x="T4" y="T5"/>
                </a:cxn>
              </a:cxnLst>
              <a:rect l="T9" t="T10" r="T11" b="T12"/>
              <a:pathLst>
                <a:path w="20" h="51">
                  <a:moveTo>
                    <a:pt x="20" y="0"/>
                  </a:moveTo>
                  <a:lnTo>
                    <a:pt x="0" y="51"/>
                  </a:lnTo>
                  <a:lnTo>
                    <a:pt x="20" y="0"/>
                  </a:lnTo>
                  <a:close/>
                </a:path>
              </a:pathLst>
            </a:custGeom>
            <a:solidFill>
              <a:srgbClr val="FFEAD8"/>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38" name="Freeform 33"/>
            <p:cNvSpPr>
              <a:spLocks/>
            </p:cNvSpPr>
            <p:nvPr/>
          </p:nvSpPr>
          <p:spPr bwMode="auto">
            <a:xfrm>
              <a:off x="4672" y="3249"/>
              <a:ext cx="183" cy="256"/>
            </a:xfrm>
            <a:custGeom>
              <a:avLst/>
              <a:gdLst>
                <a:gd name="T0" fmla="*/ 1 w 183"/>
                <a:gd name="T1" fmla="*/ 30 h 256"/>
                <a:gd name="T2" fmla="*/ 0 w 183"/>
                <a:gd name="T3" fmla="*/ 33 h 256"/>
                <a:gd name="T4" fmla="*/ 80 w 183"/>
                <a:gd name="T5" fmla="*/ 251 h 256"/>
                <a:gd name="T6" fmla="*/ 82 w 183"/>
                <a:gd name="T7" fmla="*/ 254 h 256"/>
                <a:gd name="T8" fmla="*/ 84 w 183"/>
                <a:gd name="T9" fmla="*/ 256 h 256"/>
                <a:gd name="T10" fmla="*/ 87 w 183"/>
                <a:gd name="T11" fmla="*/ 256 h 256"/>
                <a:gd name="T12" fmla="*/ 90 w 183"/>
                <a:gd name="T13" fmla="*/ 256 h 256"/>
                <a:gd name="T14" fmla="*/ 99 w 183"/>
                <a:gd name="T15" fmla="*/ 252 h 256"/>
                <a:gd name="T16" fmla="*/ 121 w 183"/>
                <a:gd name="T17" fmla="*/ 245 h 256"/>
                <a:gd name="T18" fmla="*/ 149 w 183"/>
                <a:gd name="T19" fmla="*/ 238 h 256"/>
                <a:gd name="T20" fmla="*/ 175 w 183"/>
                <a:gd name="T21" fmla="*/ 234 h 256"/>
                <a:gd name="T22" fmla="*/ 180 w 183"/>
                <a:gd name="T23" fmla="*/ 232 h 256"/>
                <a:gd name="T24" fmla="*/ 183 w 183"/>
                <a:gd name="T25" fmla="*/ 227 h 256"/>
                <a:gd name="T26" fmla="*/ 180 w 183"/>
                <a:gd name="T27" fmla="*/ 220 h 256"/>
                <a:gd name="T28" fmla="*/ 175 w 183"/>
                <a:gd name="T29" fmla="*/ 218 h 256"/>
                <a:gd name="T30" fmla="*/ 152 w 183"/>
                <a:gd name="T31" fmla="*/ 220 h 256"/>
                <a:gd name="T32" fmla="*/ 128 w 183"/>
                <a:gd name="T33" fmla="*/ 226 h 256"/>
                <a:gd name="T34" fmla="*/ 108 w 183"/>
                <a:gd name="T35" fmla="*/ 232 h 256"/>
                <a:gd name="T36" fmla="*/ 91 w 183"/>
                <a:gd name="T37" fmla="*/ 238 h 256"/>
                <a:gd name="T38" fmla="*/ 78 w 183"/>
                <a:gd name="T39" fmla="*/ 203 h 256"/>
                <a:gd name="T40" fmla="*/ 54 w 183"/>
                <a:gd name="T41" fmla="*/ 137 h 256"/>
                <a:gd name="T42" fmla="*/ 30 w 183"/>
                <a:gd name="T43" fmla="*/ 70 h 256"/>
                <a:gd name="T44" fmla="*/ 17 w 183"/>
                <a:gd name="T45" fmla="*/ 36 h 256"/>
                <a:gd name="T46" fmla="*/ 43 w 183"/>
                <a:gd name="T47" fmla="*/ 23 h 256"/>
                <a:gd name="T48" fmla="*/ 68 w 183"/>
                <a:gd name="T49" fmla="*/ 18 h 256"/>
                <a:gd name="T50" fmla="*/ 89 w 183"/>
                <a:gd name="T51" fmla="*/ 17 h 256"/>
                <a:gd name="T52" fmla="*/ 96 w 183"/>
                <a:gd name="T53" fmla="*/ 17 h 256"/>
                <a:gd name="T54" fmla="*/ 103 w 183"/>
                <a:gd name="T55" fmla="*/ 14 h 256"/>
                <a:gd name="T56" fmla="*/ 105 w 183"/>
                <a:gd name="T57" fmla="*/ 9 h 256"/>
                <a:gd name="T58" fmla="*/ 104 w 183"/>
                <a:gd name="T59" fmla="*/ 3 h 256"/>
                <a:gd name="T60" fmla="*/ 98 w 183"/>
                <a:gd name="T61" fmla="*/ 0 h 256"/>
                <a:gd name="T62" fmla="*/ 87 w 183"/>
                <a:gd name="T63" fmla="*/ 0 h 256"/>
                <a:gd name="T64" fmla="*/ 63 w 183"/>
                <a:gd name="T65" fmla="*/ 2 h 256"/>
                <a:gd name="T66" fmla="*/ 33 w 183"/>
                <a:gd name="T67" fmla="*/ 9 h 256"/>
                <a:gd name="T68" fmla="*/ 2 w 183"/>
                <a:gd name="T69" fmla="*/ 27 h 25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83"/>
                <a:gd name="T106" fmla="*/ 0 h 256"/>
                <a:gd name="T107" fmla="*/ 183 w 183"/>
                <a:gd name="T108" fmla="*/ 256 h 25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83" h="256">
                  <a:moveTo>
                    <a:pt x="2" y="27"/>
                  </a:moveTo>
                  <a:lnTo>
                    <a:pt x="1" y="30"/>
                  </a:lnTo>
                  <a:lnTo>
                    <a:pt x="0" y="31"/>
                  </a:lnTo>
                  <a:lnTo>
                    <a:pt x="0" y="33"/>
                  </a:lnTo>
                  <a:lnTo>
                    <a:pt x="0" y="36"/>
                  </a:lnTo>
                  <a:lnTo>
                    <a:pt x="80" y="251"/>
                  </a:lnTo>
                  <a:lnTo>
                    <a:pt x="81" y="252"/>
                  </a:lnTo>
                  <a:lnTo>
                    <a:pt x="82" y="254"/>
                  </a:lnTo>
                  <a:lnTo>
                    <a:pt x="82" y="255"/>
                  </a:lnTo>
                  <a:lnTo>
                    <a:pt x="84" y="256"/>
                  </a:lnTo>
                  <a:lnTo>
                    <a:pt x="85" y="256"/>
                  </a:lnTo>
                  <a:lnTo>
                    <a:pt x="87" y="256"/>
                  </a:lnTo>
                  <a:lnTo>
                    <a:pt x="89" y="256"/>
                  </a:lnTo>
                  <a:lnTo>
                    <a:pt x="90" y="256"/>
                  </a:lnTo>
                  <a:lnTo>
                    <a:pt x="92" y="255"/>
                  </a:lnTo>
                  <a:lnTo>
                    <a:pt x="99" y="252"/>
                  </a:lnTo>
                  <a:lnTo>
                    <a:pt x="109" y="248"/>
                  </a:lnTo>
                  <a:lnTo>
                    <a:pt x="121" y="245"/>
                  </a:lnTo>
                  <a:lnTo>
                    <a:pt x="135" y="241"/>
                  </a:lnTo>
                  <a:lnTo>
                    <a:pt x="149" y="238"/>
                  </a:lnTo>
                  <a:lnTo>
                    <a:pt x="163" y="236"/>
                  </a:lnTo>
                  <a:lnTo>
                    <a:pt x="175" y="234"/>
                  </a:lnTo>
                  <a:lnTo>
                    <a:pt x="178" y="233"/>
                  </a:lnTo>
                  <a:lnTo>
                    <a:pt x="180" y="232"/>
                  </a:lnTo>
                  <a:lnTo>
                    <a:pt x="182" y="229"/>
                  </a:lnTo>
                  <a:lnTo>
                    <a:pt x="183" y="227"/>
                  </a:lnTo>
                  <a:lnTo>
                    <a:pt x="182" y="223"/>
                  </a:lnTo>
                  <a:lnTo>
                    <a:pt x="180" y="220"/>
                  </a:lnTo>
                  <a:lnTo>
                    <a:pt x="178" y="219"/>
                  </a:lnTo>
                  <a:lnTo>
                    <a:pt x="175" y="218"/>
                  </a:lnTo>
                  <a:lnTo>
                    <a:pt x="164" y="218"/>
                  </a:lnTo>
                  <a:lnTo>
                    <a:pt x="152" y="220"/>
                  </a:lnTo>
                  <a:lnTo>
                    <a:pt x="140" y="223"/>
                  </a:lnTo>
                  <a:lnTo>
                    <a:pt x="128" y="226"/>
                  </a:lnTo>
                  <a:lnTo>
                    <a:pt x="118" y="229"/>
                  </a:lnTo>
                  <a:lnTo>
                    <a:pt x="108" y="232"/>
                  </a:lnTo>
                  <a:lnTo>
                    <a:pt x="99" y="236"/>
                  </a:lnTo>
                  <a:lnTo>
                    <a:pt x="91" y="238"/>
                  </a:lnTo>
                  <a:lnTo>
                    <a:pt x="86" y="226"/>
                  </a:lnTo>
                  <a:lnTo>
                    <a:pt x="78" y="203"/>
                  </a:lnTo>
                  <a:lnTo>
                    <a:pt x="67" y="171"/>
                  </a:lnTo>
                  <a:lnTo>
                    <a:pt x="54" y="137"/>
                  </a:lnTo>
                  <a:lnTo>
                    <a:pt x="42" y="101"/>
                  </a:lnTo>
                  <a:lnTo>
                    <a:pt x="30" y="70"/>
                  </a:lnTo>
                  <a:lnTo>
                    <a:pt x="21" y="47"/>
                  </a:lnTo>
                  <a:lnTo>
                    <a:pt x="17" y="36"/>
                  </a:lnTo>
                  <a:lnTo>
                    <a:pt x="30" y="28"/>
                  </a:lnTo>
                  <a:lnTo>
                    <a:pt x="43" y="23"/>
                  </a:lnTo>
                  <a:lnTo>
                    <a:pt x="57" y="19"/>
                  </a:lnTo>
                  <a:lnTo>
                    <a:pt x="68" y="18"/>
                  </a:lnTo>
                  <a:lnTo>
                    <a:pt x="80" y="17"/>
                  </a:lnTo>
                  <a:lnTo>
                    <a:pt x="89" y="17"/>
                  </a:lnTo>
                  <a:lnTo>
                    <a:pt x="94" y="17"/>
                  </a:lnTo>
                  <a:lnTo>
                    <a:pt x="96" y="17"/>
                  </a:lnTo>
                  <a:lnTo>
                    <a:pt x="100" y="16"/>
                  </a:lnTo>
                  <a:lnTo>
                    <a:pt x="103" y="14"/>
                  </a:lnTo>
                  <a:lnTo>
                    <a:pt x="104" y="12"/>
                  </a:lnTo>
                  <a:lnTo>
                    <a:pt x="105" y="9"/>
                  </a:lnTo>
                  <a:lnTo>
                    <a:pt x="105" y="5"/>
                  </a:lnTo>
                  <a:lnTo>
                    <a:pt x="104" y="3"/>
                  </a:lnTo>
                  <a:lnTo>
                    <a:pt x="101" y="2"/>
                  </a:lnTo>
                  <a:lnTo>
                    <a:pt x="98" y="0"/>
                  </a:lnTo>
                  <a:lnTo>
                    <a:pt x="94" y="0"/>
                  </a:lnTo>
                  <a:lnTo>
                    <a:pt x="87" y="0"/>
                  </a:lnTo>
                  <a:lnTo>
                    <a:pt x="76" y="0"/>
                  </a:lnTo>
                  <a:lnTo>
                    <a:pt x="63" y="2"/>
                  </a:lnTo>
                  <a:lnTo>
                    <a:pt x="48" y="4"/>
                  </a:lnTo>
                  <a:lnTo>
                    <a:pt x="33" y="9"/>
                  </a:lnTo>
                  <a:lnTo>
                    <a:pt x="16" y="17"/>
                  </a:lnTo>
                  <a:lnTo>
                    <a:pt x="2" y="27"/>
                  </a:lnTo>
                  <a:close/>
                </a:path>
              </a:pathLst>
            </a:custGeom>
            <a:solidFill>
              <a:srgbClr val="000000"/>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39" name="Freeform 34"/>
            <p:cNvSpPr>
              <a:spLocks/>
            </p:cNvSpPr>
            <p:nvPr/>
          </p:nvSpPr>
          <p:spPr bwMode="auto">
            <a:xfrm>
              <a:off x="4157" y="3307"/>
              <a:ext cx="96" cy="253"/>
            </a:xfrm>
            <a:custGeom>
              <a:avLst/>
              <a:gdLst>
                <a:gd name="T0" fmla="*/ 26 w 96"/>
                <a:gd name="T1" fmla="*/ 3 h 253"/>
                <a:gd name="T2" fmla="*/ 23 w 96"/>
                <a:gd name="T3" fmla="*/ 5 h 253"/>
                <a:gd name="T4" fmla="*/ 22 w 96"/>
                <a:gd name="T5" fmla="*/ 7 h 253"/>
                <a:gd name="T6" fmla="*/ 21 w 96"/>
                <a:gd name="T7" fmla="*/ 10 h 253"/>
                <a:gd name="T8" fmla="*/ 21 w 96"/>
                <a:gd name="T9" fmla="*/ 12 h 253"/>
                <a:gd name="T10" fmla="*/ 22 w 96"/>
                <a:gd name="T11" fmla="*/ 15 h 253"/>
                <a:gd name="T12" fmla="*/ 24 w 96"/>
                <a:gd name="T13" fmla="*/ 17 h 253"/>
                <a:gd name="T14" fmla="*/ 27 w 96"/>
                <a:gd name="T15" fmla="*/ 17 h 253"/>
                <a:gd name="T16" fmla="*/ 31 w 96"/>
                <a:gd name="T17" fmla="*/ 17 h 253"/>
                <a:gd name="T18" fmla="*/ 31 w 96"/>
                <a:gd name="T19" fmla="*/ 17 h 253"/>
                <a:gd name="T20" fmla="*/ 33 w 96"/>
                <a:gd name="T21" fmla="*/ 17 h 253"/>
                <a:gd name="T22" fmla="*/ 37 w 96"/>
                <a:gd name="T23" fmla="*/ 16 h 253"/>
                <a:gd name="T24" fmla="*/ 42 w 96"/>
                <a:gd name="T25" fmla="*/ 16 h 253"/>
                <a:gd name="T26" fmla="*/ 49 w 96"/>
                <a:gd name="T27" fmla="*/ 16 h 253"/>
                <a:gd name="T28" fmla="*/ 56 w 96"/>
                <a:gd name="T29" fmla="*/ 16 h 253"/>
                <a:gd name="T30" fmla="*/ 66 w 96"/>
                <a:gd name="T31" fmla="*/ 16 h 253"/>
                <a:gd name="T32" fmla="*/ 79 w 96"/>
                <a:gd name="T33" fmla="*/ 17 h 253"/>
                <a:gd name="T34" fmla="*/ 75 w 96"/>
                <a:gd name="T35" fmla="*/ 56 h 253"/>
                <a:gd name="T36" fmla="*/ 70 w 96"/>
                <a:gd name="T37" fmla="*/ 128 h 253"/>
                <a:gd name="T38" fmla="*/ 64 w 96"/>
                <a:gd name="T39" fmla="*/ 199 h 253"/>
                <a:gd name="T40" fmla="*/ 61 w 96"/>
                <a:gd name="T41" fmla="*/ 238 h 253"/>
                <a:gd name="T42" fmla="*/ 56 w 96"/>
                <a:gd name="T43" fmla="*/ 238 h 253"/>
                <a:gd name="T44" fmla="*/ 49 w 96"/>
                <a:gd name="T45" fmla="*/ 238 h 253"/>
                <a:gd name="T46" fmla="*/ 40 w 96"/>
                <a:gd name="T47" fmla="*/ 238 h 253"/>
                <a:gd name="T48" fmla="*/ 31 w 96"/>
                <a:gd name="T49" fmla="*/ 238 h 253"/>
                <a:gd name="T50" fmla="*/ 22 w 96"/>
                <a:gd name="T51" fmla="*/ 238 h 253"/>
                <a:gd name="T52" fmla="*/ 14 w 96"/>
                <a:gd name="T53" fmla="*/ 238 h 253"/>
                <a:gd name="T54" fmla="*/ 9 w 96"/>
                <a:gd name="T55" fmla="*/ 238 h 253"/>
                <a:gd name="T56" fmla="*/ 8 w 96"/>
                <a:gd name="T57" fmla="*/ 238 h 253"/>
                <a:gd name="T58" fmla="*/ 5 w 96"/>
                <a:gd name="T59" fmla="*/ 239 h 253"/>
                <a:gd name="T60" fmla="*/ 3 w 96"/>
                <a:gd name="T61" fmla="*/ 240 h 253"/>
                <a:gd name="T62" fmla="*/ 1 w 96"/>
                <a:gd name="T63" fmla="*/ 243 h 253"/>
                <a:gd name="T64" fmla="*/ 0 w 96"/>
                <a:gd name="T65" fmla="*/ 245 h 253"/>
                <a:gd name="T66" fmla="*/ 1 w 96"/>
                <a:gd name="T67" fmla="*/ 249 h 253"/>
                <a:gd name="T68" fmla="*/ 3 w 96"/>
                <a:gd name="T69" fmla="*/ 250 h 253"/>
                <a:gd name="T70" fmla="*/ 5 w 96"/>
                <a:gd name="T71" fmla="*/ 253 h 253"/>
                <a:gd name="T72" fmla="*/ 8 w 96"/>
                <a:gd name="T73" fmla="*/ 253 h 253"/>
                <a:gd name="T74" fmla="*/ 68 w 96"/>
                <a:gd name="T75" fmla="*/ 253 h 253"/>
                <a:gd name="T76" fmla="*/ 71 w 96"/>
                <a:gd name="T77" fmla="*/ 253 h 253"/>
                <a:gd name="T78" fmla="*/ 74 w 96"/>
                <a:gd name="T79" fmla="*/ 252 h 253"/>
                <a:gd name="T80" fmla="*/ 75 w 96"/>
                <a:gd name="T81" fmla="*/ 249 h 253"/>
                <a:gd name="T82" fmla="*/ 77 w 96"/>
                <a:gd name="T83" fmla="*/ 246 h 253"/>
                <a:gd name="T84" fmla="*/ 96 w 96"/>
                <a:gd name="T85" fmla="*/ 11 h 253"/>
                <a:gd name="T86" fmla="*/ 96 w 96"/>
                <a:gd name="T87" fmla="*/ 9 h 253"/>
                <a:gd name="T88" fmla="*/ 94 w 96"/>
                <a:gd name="T89" fmla="*/ 6 h 253"/>
                <a:gd name="T90" fmla="*/ 92 w 96"/>
                <a:gd name="T91" fmla="*/ 3 h 253"/>
                <a:gd name="T92" fmla="*/ 89 w 96"/>
                <a:gd name="T93" fmla="*/ 2 h 253"/>
                <a:gd name="T94" fmla="*/ 74 w 96"/>
                <a:gd name="T95" fmla="*/ 1 h 253"/>
                <a:gd name="T96" fmla="*/ 60 w 96"/>
                <a:gd name="T97" fmla="*/ 0 h 253"/>
                <a:gd name="T98" fmla="*/ 50 w 96"/>
                <a:gd name="T99" fmla="*/ 0 h 253"/>
                <a:gd name="T100" fmla="*/ 41 w 96"/>
                <a:gd name="T101" fmla="*/ 1 h 253"/>
                <a:gd name="T102" fmla="*/ 35 w 96"/>
                <a:gd name="T103" fmla="*/ 1 h 253"/>
                <a:gd name="T104" fmla="*/ 29 w 96"/>
                <a:gd name="T105" fmla="*/ 2 h 253"/>
                <a:gd name="T106" fmla="*/ 27 w 96"/>
                <a:gd name="T107" fmla="*/ 3 h 253"/>
                <a:gd name="T108" fmla="*/ 26 w 96"/>
                <a:gd name="T109" fmla="*/ 3 h 253"/>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96"/>
                <a:gd name="T166" fmla="*/ 0 h 253"/>
                <a:gd name="T167" fmla="*/ 96 w 96"/>
                <a:gd name="T168" fmla="*/ 253 h 253"/>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96" h="253">
                  <a:moveTo>
                    <a:pt x="26" y="3"/>
                  </a:moveTo>
                  <a:lnTo>
                    <a:pt x="23" y="5"/>
                  </a:lnTo>
                  <a:lnTo>
                    <a:pt x="22" y="7"/>
                  </a:lnTo>
                  <a:lnTo>
                    <a:pt x="21" y="10"/>
                  </a:lnTo>
                  <a:lnTo>
                    <a:pt x="21" y="12"/>
                  </a:lnTo>
                  <a:lnTo>
                    <a:pt x="22" y="15"/>
                  </a:lnTo>
                  <a:lnTo>
                    <a:pt x="24" y="17"/>
                  </a:lnTo>
                  <a:lnTo>
                    <a:pt x="27" y="17"/>
                  </a:lnTo>
                  <a:lnTo>
                    <a:pt x="31" y="17"/>
                  </a:lnTo>
                  <a:lnTo>
                    <a:pt x="33" y="17"/>
                  </a:lnTo>
                  <a:lnTo>
                    <a:pt x="37" y="16"/>
                  </a:lnTo>
                  <a:lnTo>
                    <a:pt x="42" y="16"/>
                  </a:lnTo>
                  <a:lnTo>
                    <a:pt x="49" y="16"/>
                  </a:lnTo>
                  <a:lnTo>
                    <a:pt x="56" y="16"/>
                  </a:lnTo>
                  <a:lnTo>
                    <a:pt x="66" y="16"/>
                  </a:lnTo>
                  <a:lnTo>
                    <a:pt x="79" y="17"/>
                  </a:lnTo>
                  <a:lnTo>
                    <a:pt x="75" y="56"/>
                  </a:lnTo>
                  <a:lnTo>
                    <a:pt x="70" y="128"/>
                  </a:lnTo>
                  <a:lnTo>
                    <a:pt x="64" y="199"/>
                  </a:lnTo>
                  <a:lnTo>
                    <a:pt x="61" y="238"/>
                  </a:lnTo>
                  <a:lnTo>
                    <a:pt x="56" y="238"/>
                  </a:lnTo>
                  <a:lnTo>
                    <a:pt x="49" y="238"/>
                  </a:lnTo>
                  <a:lnTo>
                    <a:pt x="40" y="238"/>
                  </a:lnTo>
                  <a:lnTo>
                    <a:pt x="31" y="238"/>
                  </a:lnTo>
                  <a:lnTo>
                    <a:pt x="22" y="238"/>
                  </a:lnTo>
                  <a:lnTo>
                    <a:pt x="14" y="238"/>
                  </a:lnTo>
                  <a:lnTo>
                    <a:pt x="9" y="238"/>
                  </a:lnTo>
                  <a:lnTo>
                    <a:pt x="8" y="238"/>
                  </a:lnTo>
                  <a:lnTo>
                    <a:pt x="5" y="239"/>
                  </a:lnTo>
                  <a:lnTo>
                    <a:pt x="3" y="240"/>
                  </a:lnTo>
                  <a:lnTo>
                    <a:pt x="1" y="243"/>
                  </a:lnTo>
                  <a:lnTo>
                    <a:pt x="0" y="245"/>
                  </a:lnTo>
                  <a:lnTo>
                    <a:pt x="1" y="249"/>
                  </a:lnTo>
                  <a:lnTo>
                    <a:pt x="3" y="250"/>
                  </a:lnTo>
                  <a:lnTo>
                    <a:pt x="5" y="253"/>
                  </a:lnTo>
                  <a:lnTo>
                    <a:pt x="8" y="253"/>
                  </a:lnTo>
                  <a:lnTo>
                    <a:pt x="68" y="253"/>
                  </a:lnTo>
                  <a:lnTo>
                    <a:pt x="71" y="253"/>
                  </a:lnTo>
                  <a:lnTo>
                    <a:pt x="74" y="252"/>
                  </a:lnTo>
                  <a:lnTo>
                    <a:pt x="75" y="249"/>
                  </a:lnTo>
                  <a:lnTo>
                    <a:pt x="77" y="246"/>
                  </a:lnTo>
                  <a:lnTo>
                    <a:pt x="96" y="11"/>
                  </a:lnTo>
                  <a:lnTo>
                    <a:pt x="96" y="9"/>
                  </a:lnTo>
                  <a:lnTo>
                    <a:pt x="94" y="6"/>
                  </a:lnTo>
                  <a:lnTo>
                    <a:pt x="92" y="3"/>
                  </a:lnTo>
                  <a:lnTo>
                    <a:pt x="89" y="2"/>
                  </a:lnTo>
                  <a:lnTo>
                    <a:pt x="74" y="1"/>
                  </a:lnTo>
                  <a:lnTo>
                    <a:pt x="60" y="0"/>
                  </a:lnTo>
                  <a:lnTo>
                    <a:pt x="50" y="0"/>
                  </a:lnTo>
                  <a:lnTo>
                    <a:pt x="41" y="1"/>
                  </a:lnTo>
                  <a:lnTo>
                    <a:pt x="35" y="1"/>
                  </a:lnTo>
                  <a:lnTo>
                    <a:pt x="29" y="2"/>
                  </a:lnTo>
                  <a:lnTo>
                    <a:pt x="27" y="3"/>
                  </a:lnTo>
                  <a:lnTo>
                    <a:pt x="26" y="3"/>
                  </a:lnTo>
                  <a:close/>
                </a:path>
              </a:pathLst>
            </a:custGeom>
            <a:solidFill>
              <a:srgbClr val="000000"/>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40" name="Freeform 35"/>
            <p:cNvSpPr>
              <a:spLocks/>
            </p:cNvSpPr>
            <p:nvPr/>
          </p:nvSpPr>
          <p:spPr bwMode="auto">
            <a:xfrm>
              <a:off x="4357" y="2140"/>
              <a:ext cx="62" cy="148"/>
            </a:xfrm>
            <a:custGeom>
              <a:avLst/>
              <a:gdLst>
                <a:gd name="T0" fmla="*/ 33 w 62"/>
                <a:gd name="T1" fmla="*/ 7 h 148"/>
                <a:gd name="T2" fmla="*/ 31 w 62"/>
                <a:gd name="T3" fmla="*/ 11 h 148"/>
                <a:gd name="T4" fmla="*/ 26 w 62"/>
                <a:gd name="T5" fmla="*/ 21 h 148"/>
                <a:gd name="T6" fmla="*/ 19 w 62"/>
                <a:gd name="T7" fmla="*/ 35 h 148"/>
                <a:gd name="T8" fmla="*/ 13 w 62"/>
                <a:gd name="T9" fmla="*/ 52 h 148"/>
                <a:gd name="T10" fmla="*/ 6 w 62"/>
                <a:gd name="T11" fmla="*/ 72 h 148"/>
                <a:gd name="T12" fmla="*/ 3 w 62"/>
                <a:gd name="T13" fmla="*/ 94 h 148"/>
                <a:gd name="T14" fmla="*/ 0 w 62"/>
                <a:gd name="T15" fmla="*/ 115 h 148"/>
                <a:gd name="T16" fmla="*/ 3 w 62"/>
                <a:gd name="T17" fmla="*/ 136 h 148"/>
                <a:gd name="T18" fmla="*/ 5 w 62"/>
                <a:gd name="T19" fmla="*/ 142 h 148"/>
                <a:gd name="T20" fmla="*/ 10 w 62"/>
                <a:gd name="T21" fmla="*/ 146 h 148"/>
                <a:gd name="T22" fmla="*/ 15 w 62"/>
                <a:gd name="T23" fmla="*/ 148 h 148"/>
                <a:gd name="T24" fmla="*/ 20 w 62"/>
                <a:gd name="T25" fmla="*/ 148 h 148"/>
                <a:gd name="T26" fmla="*/ 27 w 62"/>
                <a:gd name="T27" fmla="*/ 146 h 148"/>
                <a:gd name="T28" fmla="*/ 32 w 62"/>
                <a:gd name="T29" fmla="*/ 142 h 148"/>
                <a:gd name="T30" fmla="*/ 34 w 62"/>
                <a:gd name="T31" fmla="*/ 136 h 148"/>
                <a:gd name="T32" fmla="*/ 34 w 62"/>
                <a:gd name="T33" fmla="*/ 129 h 148"/>
                <a:gd name="T34" fmla="*/ 33 w 62"/>
                <a:gd name="T35" fmla="*/ 100 h 148"/>
                <a:gd name="T36" fmla="*/ 41 w 62"/>
                <a:gd name="T37" fmla="*/ 70 h 148"/>
                <a:gd name="T38" fmla="*/ 51 w 62"/>
                <a:gd name="T39" fmla="*/ 42 h 148"/>
                <a:gd name="T40" fmla="*/ 60 w 62"/>
                <a:gd name="T41" fmla="*/ 22 h 148"/>
                <a:gd name="T42" fmla="*/ 62 w 62"/>
                <a:gd name="T43" fmla="*/ 16 h 148"/>
                <a:gd name="T44" fmla="*/ 61 w 62"/>
                <a:gd name="T45" fmla="*/ 11 h 148"/>
                <a:gd name="T46" fmla="*/ 59 w 62"/>
                <a:gd name="T47" fmla="*/ 5 h 148"/>
                <a:gd name="T48" fmla="*/ 54 w 62"/>
                <a:gd name="T49" fmla="*/ 1 h 148"/>
                <a:gd name="T50" fmla="*/ 47 w 62"/>
                <a:gd name="T51" fmla="*/ 0 h 148"/>
                <a:gd name="T52" fmla="*/ 42 w 62"/>
                <a:gd name="T53" fmla="*/ 0 h 148"/>
                <a:gd name="T54" fmla="*/ 37 w 62"/>
                <a:gd name="T55" fmla="*/ 2 h 148"/>
                <a:gd name="T56" fmla="*/ 33 w 62"/>
                <a:gd name="T57" fmla="*/ 7 h 14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2"/>
                <a:gd name="T88" fmla="*/ 0 h 148"/>
                <a:gd name="T89" fmla="*/ 62 w 62"/>
                <a:gd name="T90" fmla="*/ 148 h 148"/>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2" h="148">
                  <a:moveTo>
                    <a:pt x="33" y="7"/>
                  </a:moveTo>
                  <a:lnTo>
                    <a:pt x="31" y="11"/>
                  </a:lnTo>
                  <a:lnTo>
                    <a:pt x="26" y="21"/>
                  </a:lnTo>
                  <a:lnTo>
                    <a:pt x="19" y="35"/>
                  </a:lnTo>
                  <a:lnTo>
                    <a:pt x="13" y="52"/>
                  </a:lnTo>
                  <a:lnTo>
                    <a:pt x="6" y="72"/>
                  </a:lnTo>
                  <a:lnTo>
                    <a:pt x="3" y="94"/>
                  </a:lnTo>
                  <a:lnTo>
                    <a:pt x="0" y="115"/>
                  </a:lnTo>
                  <a:lnTo>
                    <a:pt x="3" y="136"/>
                  </a:lnTo>
                  <a:lnTo>
                    <a:pt x="5" y="142"/>
                  </a:lnTo>
                  <a:lnTo>
                    <a:pt x="10" y="146"/>
                  </a:lnTo>
                  <a:lnTo>
                    <a:pt x="15" y="148"/>
                  </a:lnTo>
                  <a:lnTo>
                    <a:pt x="20" y="148"/>
                  </a:lnTo>
                  <a:lnTo>
                    <a:pt x="27" y="146"/>
                  </a:lnTo>
                  <a:lnTo>
                    <a:pt x="32" y="142"/>
                  </a:lnTo>
                  <a:lnTo>
                    <a:pt x="34" y="136"/>
                  </a:lnTo>
                  <a:lnTo>
                    <a:pt x="34" y="129"/>
                  </a:lnTo>
                  <a:lnTo>
                    <a:pt x="33" y="100"/>
                  </a:lnTo>
                  <a:lnTo>
                    <a:pt x="41" y="70"/>
                  </a:lnTo>
                  <a:lnTo>
                    <a:pt x="51" y="42"/>
                  </a:lnTo>
                  <a:lnTo>
                    <a:pt x="60" y="22"/>
                  </a:lnTo>
                  <a:lnTo>
                    <a:pt x="62" y="16"/>
                  </a:lnTo>
                  <a:lnTo>
                    <a:pt x="61" y="11"/>
                  </a:lnTo>
                  <a:lnTo>
                    <a:pt x="59" y="5"/>
                  </a:lnTo>
                  <a:lnTo>
                    <a:pt x="54" y="1"/>
                  </a:lnTo>
                  <a:lnTo>
                    <a:pt x="47" y="0"/>
                  </a:lnTo>
                  <a:lnTo>
                    <a:pt x="42" y="0"/>
                  </a:lnTo>
                  <a:lnTo>
                    <a:pt x="37" y="2"/>
                  </a:lnTo>
                  <a:lnTo>
                    <a:pt x="33" y="7"/>
                  </a:lnTo>
                  <a:close/>
                </a:path>
              </a:pathLst>
            </a:custGeom>
            <a:solidFill>
              <a:srgbClr val="000000"/>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41" name="Freeform 36"/>
            <p:cNvSpPr>
              <a:spLocks/>
            </p:cNvSpPr>
            <p:nvPr/>
          </p:nvSpPr>
          <p:spPr bwMode="auto">
            <a:xfrm>
              <a:off x="3961" y="1671"/>
              <a:ext cx="1042" cy="540"/>
            </a:xfrm>
            <a:custGeom>
              <a:avLst/>
              <a:gdLst>
                <a:gd name="T0" fmla="*/ 185 w 1042"/>
                <a:gd name="T1" fmla="*/ 201 h 540"/>
                <a:gd name="T2" fmla="*/ 149 w 1042"/>
                <a:gd name="T3" fmla="*/ 200 h 540"/>
                <a:gd name="T4" fmla="*/ 108 w 1042"/>
                <a:gd name="T5" fmla="*/ 199 h 540"/>
                <a:gd name="T6" fmla="*/ 79 w 1042"/>
                <a:gd name="T7" fmla="*/ 198 h 540"/>
                <a:gd name="T8" fmla="*/ 75 w 1042"/>
                <a:gd name="T9" fmla="*/ 199 h 540"/>
                <a:gd name="T10" fmla="*/ 57 w 1042"/>
                <a:gd name="T11" fmla="*/ 201 h 540"/>
                <a:gd name="T12" fmla="*/ 42 w 1042"/>
                <a:gd name="T13" fmla="*/ 206 h 540"/>
                <a:gd name="T14" fmla="*/ 28 w 1042"/>
                <a:gd name="T15" fmla="*/ 214 h 540"/>
                <a:gd name="T16" fmla="*/ 17 w 1042"/>
                <a:gd name="T17" fmla="*/ 224 h 540"/>
                <a:gd name="T18" fmla="*/ 5 w 1042"/>
                <a:gd name="T19" fmla="*/ 243 h 540"/>
                <a:gd name="T20" fmla="*/ 0 w 1042"/>
                <a:gd name="T21" fmla="*/ 265 h 540"/>
                <a:gd name="T22" fmla="*/ 1 w 1042"/>
                <a:gd name="T23" fmla="*/ 268 h 540"/>
                <a:gd name="T24" fmla="*/ 1 w 1042"/>
                <a:gd name="T25" fmla="*/ 271 h 540"/>
                <a:gd name="T26" fmla="*/ 10 w 1042"/>
                <a:gd name="T27" fmla="*/ 299 h 540"/>
                <a:gd name="T28" fmla="*/ 29 w 1042"/>
                <a:gd name="T29" fmla="*/ 322 h 540"/>
                <a:gd name="T30" fmla="*/ 57 w 1042"/>
                <a:gd name="T31" fmla="*/ 338 h 540"/>
                <a:gd name="T32" fmla="*/ 90 w 1042"/>
                <a:gd name="T33" fmla="*/ 344 h 540"/>
                <a:gd name="T34" fmla="*/ 108 w 1042"/>
                <a:gd name="T35" fmla="*/ 344 h 540"/>
                <a:gd name="T36" fmla="*/ 148 w 1042"/>
                <a:gd name="T37" fmla="*/ 345 h 540"/>
                <a:gd name="T38" fmla="*/ 189 w 1042"/>
                <a:gd name="T39" fmla="*/ 346 h 540"/>
                <a:gd name="T40" fmla="*/ 211 w 1042"/>
                <a:gd name="T41" fmla="*/ 346 h 540"/>
                <a:gd name="T42" fmla="*/ 267 w 1042"/>
                <a:gd name="T43" fmla="*/ 392 h 540"/>
                <a:gd name="T44" fmla="*/ 323 w 1042"/>
                <a:gd name="T45" fmla="*/ 432 h 540"/>
                <a:gd name="T46" fmla="*/ 382 w 1042"/>
                <a:gd name="T47" fmla="*/ 465 h 540"/>
                <a:gd name="T48" fmla="*/ 443 w 1042"/>
                <a:gd name="T49" fmla="*/ 491 h 540"/>
                <a:gd name="T50" fmla="*/ 504 w 1042"/>
                <a:gd name="T51" fmla="*/ 513 h 540"/>
                <a:gd name="T52" fmla="*/ 568 w 1042"/>
                <a:gd name="T53" fmla="*/ 528 h 540"/>
                <a:gd name="T54" fmla="*/ 633 w 1042"/>
                <a:gd name="T55" fmla="*/ 537 h 540"/>
                <a:gd name="T56" fmla="*/ 700 w 1042"/>
                <a:gd name="T57" fmla="*/ 540 h 540"/>
                <a:gd name="T58" fmla="*/ 746 w 1042"/>
                <a:gd name="T59" fmla="*/ 537 h 540"/>
                <a:gd name="T60" fmla="*/ 791 w 1042"/>
                <a:gd name="T61" fmla="*/ 532 h 540"/>
                <a:gd name="T62" fmla="*/ 833 w 1042"/>
                <a:gd name="T63" fmla="*/ 523 h 540"/>
                <a:gd name="T64" fmla="*/ 872 w 1042"/>
                <a:gd name="T65" fmla="*/ 511 h 540"/>
                <a:gd name="T66" fmla="*/ 908 w 1042"/>
                <a:gd name="T67" fmla="*/ 495 h 540"/>
                <a:gd name="T68" fmla="*/ 941 w 1042"/>
                <a:gd name="T69" fmla="*/ 477 h 540"/>
                <a:gd name="T70" fmla="*/ 970 w 1042"/>
                <a:gd name="T71" fmla="*/ 456 h 540"/>
                <a:gd name="T72" fmla="*/ 994 w 1042"/>
                <a:gd name="T73" fmla="*/ 433 h 540"/>
                <a:gd name="T74" fmla="*/ 1017 w 1042"/>
                <a:gd name="T75" fmla="*/ 402 h 540"/>
                <a:gd name="T76" fmla="*/ 1033 w 1042"/>
                <a:gd name="T77" fmla="*/ 368 h 540"/>
                <a:gd name="T78" fmla="*/ 1040 w 1042"/>
                <a:gd name="T79" fmla="*/ 332 h 540"/>
                <a:gd name="T80" fmla="*/ 1040 w 1042"/>
                <a:gd name="T81" fmla="*/ 294 h 540"/>
                <a:gd name="T82" fmla="*/ 1026 w 1042"/>
                <a:gd name="T83" fmla="*/ 238 h 540"/>
                <a:gd name="T84" fmla="*/ 997 w 1042"/>
                <a:gd name="T85" fmla="*/ 186 h 540"/>
                <a:gd name="T86" fmla="*/ 955 w 1042"/>
                <a:gd name="T87" fmla="*/ 138 h 540"/>
                <a:gd name="T88" fmla="*/ 902 w 1042"/>
                <a:gd name="T89" fmla="*/ 96 h 540"/>
                <a:gd name="T90" fmla="*/ 838 w 1042"/>
                <a:gd name="T91" fmla="*/ 59 h 540"/>
                <a:gd name="T92" fmla="*/ 767 w 1042"/>
                <a:gd name="T93" fmla="*/ 31 h 540"/>
                <a:gd name="T94" fmla="*/ 688 w 1042"/>
                <a:gd name="T95" fmla="*/ 12 h 540"/>
                <a:gd name="T96" fmla="*/ 604 w 1042"/>
                <a:gd name="T97" fmla="*/ 2 h 540"/>
                <a:gd name="T98" fmla="*/ 530 w 1042"/>
                <a:gd name="T99" fmla="*/ 2 h 540"/>
                <a:gd name="T100" fmla="*/ 460 w 1042"/>
                <a:gd name="T101" fmla="*/ 10 h 540"/>
                <a:gd name="T102" fmla="*/ 395 w 1042"/>
                <a:gd name="T103" fmla="*/ 26 h 540"/>
                <a:gd name="T104" fmla="*/ 337 w 1042"/>
                <a:gd name="T105" fmla="*/ 50 h 540"/>
                <a:gd name="T106" fmla="*/ 288 w 1042"/>
                <a:gd name="T107" fmla="*/ 79 h 540"/>
                <a:gd name="T108" fmla="*/ 246 w 1042"/>
                <a:gd name="T109" fmla="*/ 115 h 540"/>
                <a:gd name="T110" fmla="*/ 215 w 1042"/>
                <a:gd name="T111" fmla="*/ 156 h 540"/>
                <a:gd name="T112" fmla="*/ 195 w 1042"/>
                <a:gd name="T113" fmla="*/ 201 h 5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1042"/>
                <a:gd name="T172" fmla="*/ 0 h 540"/>
                <a:gd name="T173" fmla="*/ 1042 w 1042"/>
                <a:gd name="T174" fmla="*/ 540 h 540"/>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1042" h="540">
                  <a:moveTo>
                    <a:pt x="195" y="201"/>
                  </a:moveTo>
                  <a:lnTo>
                    <a:pt x="185" y="201"/>
                  </a:lnTo>
                  <a:lnTo>
                    <a:pt x="168" y="201"/>
                  </a:lnTo>
                  <a:lnTo>
                    <a:pt x="149" y="200"/>
                  </a:lnTo>
                  <a:lnTo>
                    <a:pt x="127" y="199"/>
                  </a:lnTo>
                  <a:lnTo>
                    <a:pt x="108" y="199"/>
                  </a:lnTo>
                  <a:lnTo>
                    <a:pt x="92" y="198"/>
                  </a:lnTo>
                  <a:lnTo>
                    <a:pt x="79" y="198"/>
                  </a:lnTo>
                  <a:lnTo>
                    <a:pt x="75" y="198"/>
                  </a:lnTo>
                  <a:lnTo>
                    <a:pt x="75" y="199"/>
                  </a:lnTo>
                  <a:lnTo>
                    <a:pt x="66" y="200"/>
                  </a:lnTo>
                  <a:lnTo>
                    <a:pt x="57" y="201"/>
                  </a:lnTo>
                  <a:lnTo>
                    <a:pt x="50" y="204"/>
                  </a:lnTo>
                  <a:lnTo>
                    <a:pt x="42" y="206"/>
                  </a:lnTo>
                  <a:lnTo>
                    <a:pt x="34" y="210"/>
                  </a:lnTo>
                  <a:lnTo>
                    <a:pt x="28" y="214"/>
                  </a:lnTo>
                  <a:lnTo>
                    <a:pt x="22" y="219"/>
                  </a:lnTo>
                  <a:lnTo>
                    <a:pt x="17" y="224"/>
                  </a:lnTo>
                  <a:lnTo>
                    <a:pt x="10" y="233"/>
                  </a:lnTo>
                  <a:lnTo>
                    <a:pt x="5" y="243"/>
                  </a:lnTo>
                  <a:lnTo>
                    <a:pt x="1" y="254"/>
                  </a:lnTo>
                  <a:lnTo>
                    <a:pt x="0" y="265"/>
                  </a:lnTo>
                  <a:lnTo>
                    <a:pt x="0" y="266"/>
                  </a:lnTo>
                  <a:lnTo>
                    <a:pt x="1" y="268"/>
                  </a:lnTo>
                  <a:lnTo>
                    <a:pt x="1" y="270"/>
                  </a:lnTo>
                  <a:lnTo>
                    <a:pt x="1" y="271"/>
                  </a:lnTo>
                  <a:lnTo>
                    <a:pt x="4" y="285"/>
                  </a:lnTo>
                  <a:lnTo>
                    <a:pt x="10" y="299"/>
                  </a:lnTo>
                  <a:lnTo>
                    <a:pt x="19" y="311"/>
                  </a:lnTo>
                  <a:lnTo>
                    <a:pt x="29" y="322"/>
                  </a:lnTo>
                  <a:lnTo>
                    <a:pt x="43" y="331"/>
                  </a:lnTo>
                  <a:lnTo>
                    <a:pt x="57" y="338"/>
                  </a:lnTo>
                  <a:lnTo>
                    <a:pt x="74" y="343"/>
                  </a:lnTo>
                  <a:lnTo>
                    <a:pt x="90" y="344"/>
                  </a:lnTo>
                  <a:lnTo>
                    <a:pt x="96" y="344"/>
                  </a:lnTo>
                  <a:lnTo>
                    <a:pt x="108" y="344"/>
                  </a:lnTo>
                  <a:lnTo>
                    <a:pt x="127" y="345"/>
                  </a:lnTo>
                  <a:lnTo>
                    <a:pt x="148" y="345"/>
                  </a:lnTo>
                  <a:lnTo>
                    <a:pt x="169" y="345"/>
                  </a:lnTo>
                  <a:lnTo>
                    <a:pt x="189" y="346"/>
                  </a:lnTo>
                  <a:lnTo>
                    <a:pt x="204" y="346"/>
                  </a:lnTo>
                  <a:lnTo>
                    <a:pt x="211" y="346"/>
                  </a:lnTo>
                  <a:lnTo>
                    <a:pt x="239" y="371"/>
                  </a:lnTo>
                  <a:lnTo>
                    <a:pt x="267" y="392"/>
                  </a:lnTo>
                  <a:lnTo>
                    <a:pt x="295" y="413"/>
                  </a:lnTo>
                  <a:lnTo>
                    <a:pt x="323" y="432"/>
                  </a:lnTo>
                  <a:lnTo>
                    <a:pt x="353" y="448"/>
                  </a:lnTo>
                  <a:lnTo>
                    <a:pt x="382" y="465"/>
                  </a:lnTo>
                  <a:lnTo>
                    <a:pt x="413" y="479"/>
                  </a:lnTo>
                  <a:lnTo>
                    <a:pt x="443" y="491"/>
                  </a:lnTo>
                  <a:lnTo>
                    <a:pt x="474" y="503"/>
                  </a:lnTo>
                  <a:lnTo>
                    <a:pt x="504" y="513"/>
                  </a:lnTo>
                  <a:lnTo>
                    <a:pt x="536" y="521"/>
                  </a:lnTo>
                  <a:lnTo>
                    <a:pt x="568" y="528"/>
                  </a:lnTo>
                  <a:lnTo>
                    <a:pt x="600" y="533"/>
                  </a:lnTo>
                  <a:lnTo>
                    <a:pt x="633" y="537"/>
                  </a:lnTo>
                  <a:lnTo>
                    <a:pt x="666" y="539"/>
                  </a:lnTo>
                  <a:lnTo>
                    <a:pt x="700" y="540"/>
                  </a:lnTo>
                  <a:lnTo>
                    <a:pt x="723" y="539"/>
                  </a:lnTo>
                  <a:lnTo>
                    <a:pt x="746" y="537"/>
                  </a:lnTo>
                  <a:lnTo>
                    <a:pt x="769" y="535"/>
                  </a:lnTo>
                  <a:lnTo>
                    <a:pt x="791" y="532"/>
                  </a:lnTo>
                  <a:lnTo>
                    <a:pt x="812" y="528"/>
                  </a:lnTo>
                  <a:lnTo>
                    <a:pt x="833" y="523"/>
                  </a:lnTo>
                  <a:lnTo>
                    <a:pt x="852" y="517"/>
                  </a:lnTo>
                  <a:lnTo>
                    <a:pt x="872" y="511"/>
                  </a:lnTo>
                  <a:lnTo>
                    <a:pt x="890" y="503"/>
                  </a:lnTo>
                  <a:lnTo>
                    <a:pt x="908" y="495"/>
                  </a:lnTo>
                  <a:lnTo>
                    <a:pt x="924" y="486"/>
                  </a:lnTo>
                  <a:lnTo>
                    <a:pt x="941" y="477"/>
                  </a:lnTo>
                  <a:lnTo>
                    <a:pt x="956" y="467"/>
                  </a:lnTo>
                  <a:lnTo>
                    <a:pt x="970" y="456"/>
                  </a:lnTo>
                  <a:lnTo>
                    <a:pt x="983" y="446"/>
                  </a:lnTo>
                  <a:lnTo>
                    <a:pt x="994" y="433"/>
                  </a:lnTo>
                  <a:lnTo>
                    <a:pt x="1007" y="418"/>
                  </a:lnTo>
                  <a:lnTo>
                    <a:pt x="1017" y="402"/>
                  </a:lnTo>
                  <a:lnTo>
                    <a:pt x="1026" y="385"/>
                  </a:lnTo>
                  <a:lnTo>
                    <a:pt x="1033" y="368"/>
                  </a:lnTo>
                  <a:lnTo>
                    <a:pt x="1038" y="350"/>
                  </a:lnTo>
                  <a:lnTo>
                    <a:pt x="1040" y="332"/>
                  </a:lnTo>
                  <a:lnTo>
                    <a:pt x="1042" y="313"/>
                  </a:lnTo>
                  <a:lnTo>
                    <a:pt x="1040" y="294"/>
                  </a:lnTo>
                  <a:lnTo>
                    <a:pt x="1035" y="266"/>
                  </a:lnTo>
                  <a:lnTo>
                    <a:pt x="1026" y="238"/>
                  </a:lnTo>
                  <a:lnTo>
                    <a:pt x="1014" y="212"/>
                  </a:lnTo>
                  <a:lnTo>
                    <a:pt x="997" y="186"/>
                  </a:lnTo>
                  <a:lnTo>
                    <a:pt x="978" y="162"/>
                  </a:lnTo>
                  <a:lnTo>
                    <a:pt x="955" y="138"/>
                  </a:lnTo>
                  <a:lnTo>
                    <a:pt x="930" y="116"/>
                  </a:lnTo>
                  <a:lnTo>
                    <a:pt x="902" y="96"/>
                  </a:lnTo>
                  <a:lnTo>
                    <a:pt x="871" y="77"/>
                  </a:lnTo>
                  <a:lnTo>
                    <a:pt x="838" y="59"/>
                  </a:lnTo>
                  <a:lnTo>
                    <a:pt x="803" y="44"/>
                  </a:lnTo>
                  <a:lnTo>
                    <a:pt x="767" y="31"/>
                  </a:lnTo>
                  <a:lnTo>
                    <a:pt x="727" y="19"/>
                  </a:lnTo>
                  <a:lnTo>
                    <a:pt x="688" y="12"/>
                  </a:lnTo>
                  <a:lnTo>
                    <a:pt x="646" y="5"/>
                  </a:lnTo>
                  <a:lnTo>
                    <a:pt x="604" y="2"/>
                  </a:lnTo>
                  <a:lnTo>
                    <a:pt x="567" y="0"/>
                  </a:lnTo>
                  <a:lnTo>
                    <a:pt x="530" y="2"/>
                  </a:lnTo>
                  <a:lnTo>
                    <a:pt x="494" y="5"/>
                  </a:lnTo>
                  <a:lnTo>
                    <a:pt x="460" y="10"/>
                  </a:lnTo>
                  <a:lnTo>
                    <a:pt x="427" y="17"/>
                  </a:lnTo>
                  <a:lnTo>
                    <a:pt x="395" y="26"/>
                  </a:lnTo>
                  <a:lnTo>
                    <a:pt x="366" y="37"/>
                  </a:lnTo>
                  <a:lnTo>
                    <a:pt x="337" y="50"/>
                  </a:lnTo>
                  <a:lnTo>
                    <a:pt x="312" y="64"/>
                  </a:lnTo>
                  <a:lnTo>
                    <a:pt x="288" y="79"/>
                  </a:lnTo>
                  <a:lnTo>
                    <a:pt x="266" y="96"/>
                  </a:lnTo>
                  <a:lnTo>
                    <a:pt x="246" y="115"/>
                  </a:lnTo>
                  <a:lnTo>
                    <a:pt x="229" y="135"/>
                  </a:lnTo>
                  <a:lnTo>
                    <a:pt x="215" y="156"/>
                  </a:lnTo>
                  <a:lnTo>
                    <a:pt x="204" y="178"/>
                  </a:lnTo>
                  <a:lnTo>
                    <a:pt x="195" y="201"/>
                  </a:lnTo>
                  <a:close/>
                </a:path>
              </a:pathLst>
            </a:custGeom>
            <a:solidFill>
              <a:srgbClr val="000000"/>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42" name="Freeform 37"/>
            <p:cNvSpPr>
              <a:spLocks/>
            </p:cNvSpPr>
            <p:nvPr/>
          </p:nvSpPr>
          <p:spPr bwMode="auto">
            <a:xfrm>
              <a:off x="3993" y="1702"/>
              <a:ext cx="978" cy="477"/>
            </a:xfrm>
            <a:custGeom>
              <a:avLst/>
              <a:gdLst>
                <a:gd name="T0" fmla="*/ 196 w 978"/>
                <a:gd name="T1" fmla="*/ 169 h 477"/>
                <a:gd name="T2" fmla="*/ 218 w 978"/>
                <a:gd name="T3" fmla="*/ 127 h 477"/>
                <a:gd name="T4" fmla="*/ 251 w 978"/>
                <a:gd name="T5" fmla="*/ 91 h 477"/>
                <a:gd name="T6" fmla="*/ 293 w 978"/>
                <a:gd name="T7" fmla="*/ 60 h 477"/>
                <a:gd name="T8" fmla="*/ 344 w 978"/>
                <a:gd name="T9" fmla="*/ 35 h 477"/>
                <a:gd name="T10" fmla="*/ 401 w 978"/>
                <a:gd name="T11" fmla="*/ 16 h 477"/>
                <a:gd name="T12" fmla="*/ 465 w 978"/>
                <a:gd name="T13" fmla="*/ 5 h 477"/>
                <a:gd name="T14" fmla="*/ 535 w 978"/>
                <a:gd name="T15" fmla="*/ 0 h 477"/>
                <a:gd name="T16" fmla="*/ 610 w 978"/>
                <a:gd name="T17" fmla="*/ 5 h 477"/>
                <a:gd name="T18" fmla="*/ 685 w 978"/>
                <a:gd name="T19" fmla="*/ 19 h 477"/>
                <a:gd name="T20" fmla="*/ 755 w 978"/>
                <a:gd name="T21" fmla="*/ 42 h 477"/>
                <a:gd name="T22" fmla="*/ 819 w 978"/>
                <a:gd name="T23" fmla="*/ 71 h 477"/>
                <a:gd name="T24" fmla="*/ 873 w 978"/>
                <a:gd name="T25" fmla="*/ 107 h 477"/>
                <a:gd name="T26" fmla="*/ 918 w 978"/>
                <a:gd name="T27" fmla="*/ 147 h 477"/>
                <a:gd name="T28" fmla="*/ 952 w 978"/>
                <a:gd name="T29" fmla="*/ 193 h 477"/>
                <a:gd name="T30" fmla="*/ 971 w 978"/>
                <a:gd name="T31" fmla="*/ 240 h 477"/>
                <a:gd name="T32" fmla="*/ 978 w 978"/>
                <a:gd name="T33" fmla="*/ 282 h 477"/>
                <a:gd name="T34" fmla="*/ 975 w 978"/>
                <a:gd name="T35" fmla="*/ 313 h 477"/>
                <a:gd name="T36" fmla="*/ 965 w 978"/>
                <a:gd name="T37" fmla="*/ 341 h 477"/>
                <a:gd name="T38" fmla="*/ 948 w 978"/>
                <a:gd name="T39" fmla="*/ 369 h 477"/>
                <a:gd name="T40" fmla="*/ 928 w 978"/>
                <a:gd name="T41" fmla="*/ 392 h 477"/>
                <a:gd name="T42" fmla="*/ 904 w 978"/>
                <a:gd name="T43" fmla="*/ 412 h 477"/>
                <a:gd name="T44" fmla="*/ 876 w 978"/>
                <a:gd name="T45" fmla="*/ 430 h 477"/>
                <a:gd name="T46" fmla="*/ 843 w 978"/>
                <a:gd name="T47" fmla="*/ 445 h 477"/>
                <a:gd name="T48" fmla="*/ 808 w 978"/>
                <a:gd name="T49" fmla="*/ 457 h 477"/>
                <a:gd name="T50" fmla="*/ 770 w 978"/>
                <a:gd name="T51" fmla="*/ 467 h 477"/>
                <a:gd name="T52" fmla="*/ 731 w 978"/>
                <a:gd name="T53" fmla="*/ 473 h 477"/>
                <a:gd name="T54" fmla="*/ 690 w 978"/>
                <a:gd name="T55" fmla="*/ 477 h 477"/>
                <a:gd name="T56" fmla="*/ 635 w 978"/>
                <a:gd name="T57" fmla="*/ 476 h 477"/>
                <a:gd name="T58" fmla="*/ 572 w 978"/>
                <a:gd name="T59" fmla="*/ 471 h 477"/>
                <a:gd name="T60" fmla="*/ 509 w 978"/>
                <a:gd name="T61" fmla="*/ 459 h 477"/>
                <a:gd name="T62" fmla="*/ 449 w 978"/>
                <a:gd name="T63" fmla="*/ 441 h 477"/>
                <a:gd name="T64" fmla="*/ 391 w 978"/>
                <a:gd name="T65" fmla="*/ 417 h 477"/>
                <a:gd name="T66" fmla="*/ 334 w 978"/>
                <a:gd name="T67" fmla="*/ 388 h 477"/>
                <a:gd name="T68" fmla="*/ 277 w 978"/>
                <a:gd name="T69" fmla="*/ 352 h 477"/>
                <a:gd name="T70" fmla="*/ 223 w 978"/>
                <a:gd name="T71" fmla="*/ 310 h 477"/>
                <a:gd name="T72" fmla="*/ 192 w 978"/>
                <a:gd name="T73" fmla="*/ 284 h 477"/>
                <a:gd name="T74" fmla="*/ 48 w 978"/>
                <a:gd name="T75" fmla="*/ 280 h 477"/>
                <a:gd name="T76" fmla="*/ 28 w 978"/>
                <a:gd name="T77" fmla="*/ 273 h 477"/>
                <a:gd name="T78" fmla="*/ 11 w 978"/>
                <a:gd name="T79" fmla="*/ 261 h 477"/>
                <a:gd name="T80" fmla="*/ 2 w 978"/>
                <a:gd name="T81" fmla="*/ 245 h 477"/>
                <a:gd name="T82" fmla="*/ 0 w 978"/>
                <a:gd name="T83" fmla="*/ 231 h 477"/>
                <a:gd name="T84" fmla="*/ 4 w 978"/>
                <a:gd name="T85" fmla="*/ 220 h 477"/>
                <a:gd name="T86" fmla="*/ 15 w 978"/>
                <a:gd name="T87" fmla="*/ 209 h 477"/>
                <a:gd name="T88" fmla="*/ 33 w 978"/>
                <a:gd name="T89" fmla="*/ 201 h 477"/>
                <a:gd name="T90" fmla="*/ 43 w 978"/>
                <a:gd name="T91" fmla="*/ 198 h 477"/>
                <a:gd name="T92" fmla="*/ 190 w 978"/>
                <a:gd name="T93" fmla="*/ 191 h 477"/>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978"/>
                <a:gd name="T142" fmla="*/ 0 h 477"/>
                <a:gd name="T143" fmla="*/ 978 w 978"/>
                <a:gd name="T144" fmla="*/ 477 h 477"/>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978" h="477">
                  <a:moveTo>
                    <a:pt x="190" y="191"/>
                  </a:moveTo>
                  <a:lnTo>
                    <a:pt x="196" y="169"/>
                  </a:lnTo>
                  <a:lnTo>
                    <a:pt x="206" y="147"/>
                  </a:lnTo>
                  <a:lnTo>
                    <a:pt x="218" y="127"/>
                  </a:lnTo>
                  <a:lnTo>
                    <a:pt x="233" y="109"/>
                  </a:lnTo>
                  <a:lnTo>
                    <a:pt x="251" y="91"/>
                  </a:lnTo>
                  <a:lnTo>
                    <a:pt x="270" y="75"/>
                  </a:lnTo>
                  <a:lnTo>
                    <a:pt x="293" y="60"/>
                  </a:lnTo>
                  <a:lnTo>
                    <a:pt x="317" y="47"/>
                  </a:lnTo>
                  <a:lnTo>
                    <a:pt x="344" y="35"/>
                  </a:lnTo>
                  <a:lnTo>
                    <a:pt x="372" y="25"/>
                  </a:lnTo>
                  <a:lnTo>
                    <a:pt x="401" y="16"/>
                  </a:lnTo>
                  <a:lnTo>
                    <a:pt x="433" y="10"/>
                  </a:lnTo>
                  <a:lnTo>
                    <a:pt x="465" y="5"/>
                  </a:lnTo>
                  <a:lnTo>
                    <a:pt x="499" y="1"/>
                  </a:lnTo>
                  <a:lnTo>
                    <a:pt x="535" y="0"/>
                  </a:lnTo>
                  <a:lnTo>
                    <a:pt x="570" y="1"/>
                  </a:lnTo>
                  <a:lnTo>
                    <a:pt x="610" y="5"/>
                  </a:lnTo>
                  <a:lnTo>
                    <a:pt x="648" y="11"/>
                  </a:lnTo>
                  <a:lnTo>
                    <a:pt x="685" y="19"/>
                  </a:lnTo>
                  <a:lnTo>
                    <a:pt x="721" y="29"/>
                  </a:lnTo>
                  <a:lnTo>
                    <a:pt x="755" y="42"/>
                  </a:lnTo>
                  <a:lnTo>
                    <a:pt x="788" y="56"/>
                  </a:lnTo>
                  <a:lnTo>
                    <a:pt x="819" y="71"/>
                  </a:lnTo>
                  <a:lnTo>
                    <a:pt x="847" y="88"/>
                  </a:lnTo>
                  <a:lnTo>
                    <a:pt x="873" y="107"/>
                  </a:lnTo>
                  <a:lnTo>
                    <a:pt x="898" y="127"/>
                  </a:lnTo>
                  <a:lnTo>
                    <a:pt x="918" y="147"/>
                  </a:lnTo>
                  <a:lnTo>
                    <a:pt x="937" y="170"/>
                  </a:lnTo>
                  <a:lnTo>
                    <a:pt x="952" y="193"/>
                  </a:lnTo>
                  <a:lnTo>
                    <a:pt x="964" y="216"/>
                  </a:lnTo>
                  <a:lnTo>
                    <a:pt x="971" y="240"/>
                  </a:lnTo>
                  <a:lnTo>
                    <a:pt x="976" y="266"/>
                  </a:lnTo>
                  <a:lnTo>
                    <a:pt x="978" y="282"/>
                  </a:lnTo>
                  <a:lnTo>
                    <a:pt x="976" y="298"/>
                  </a:lnTo>
                  <a:lnTo>
                    <a:pt x="975" y="313"/>
                  </a:lnTo>
                  <a:lnTo>
                    <a:pt x="971" y="327"/>
                  </a:lnTo>
                  <a:lnTo>
                    <a:pt x="965" y="341"/>
                  </a:lnTo>
                  <a:lnTo>
                    <a:pt x="957" y="355"/>
                  </a:lnTo>
                  <a:lnTo>
                    <a:pt x="948" y="369"/>
                  </a:lnTo>
                  <a:lnTo>
                    <a:pt x="938" y="382"/>
                  </a:lnTo>
                  <a:lnTo>
                    <a:pt x="928" y="392"/>
                  </a:lnTo>
                  <a:lnTo>
                    <a:pt x="917" y="402"/>
                  </a:lnTo>
                  <a:lnTo>
                    <a:pt x="904" y="412"/>
                  </a:lnTo>
                  <a:lnTo>
                    <a:pt x="890" y="421"/>
                  </a:lnTo>
                  <a:lnTo>
                    <a:pt x="876" y="430"/>
                  </a:lnTo>
                  <a:lnTo>
                    <a:pt x="859" y="438"/>
                  </a:lnTo>
                  <a:lnTo>
                    <a:pt x="843" y="445"/>
                  </a:lnTo>
                  <a:lnTo>
                    <a:pt x="826" y="452"/>
                  </a:lnTo>
                  <a:lnTo>
                    <a:pt x="808" y="457"/>
                  </a:lnTo>
                  <a:lnTo>
                    <a:pt x="789" y="462"/>
                  </a:lnTo>
                  <a:lnTo>
                    <a:pt x="770" y="467"/>
                  </a:lnTo>
                  <a:lnTo>
                    <a:pt x="751" y="471"/>
                  </a:lnTo>
                  <a:lnTo>
                    <a:pt x="731" y="473"/>
                  </a:lnTo>
                  <a:lnTo>
                    <a:pt x="710" y="476"/>
                  </a:lnTo>
                  <a:lnTo>
                    <a:pt x="690" y="477"/>
                  </a:lnTo>
                  <a:lnTo>
                    <a:pt x="668" y="477"/>
                  </a:lnTo>
                  <a:lnTo>
                    <a:pt x="635" y="476"/>
                  </a:lnTo>
                  <a:lnTo>
                    <a:pt x="603" y="474"/>
                  </a:lnTo>
                  <a:lnTo>
                    <a:pt x="572" y="471"/>
                  </a:lnTo>
                  <a:lnTo>
                    <a:pt x="540" y="466"/>
                  </a:lnTo>
                  <a:lnTo>
                    <a:pt x="509" y="459"/>
                  </a:lnTo>
                  <a:lnTo>
                    <a:pt x="479" y="450"/>
                  </a:lnTo>
                  <a:lnTo>
                    <a:pt x="449" y="441"/>
                  </a:lnTo>
                  <a:lnTo>
                    <a:pt x="419" y="430"/>
                  </a:lnTo>
                  <a:lnTo>
                    <a:pt x="391" y="417"/>
                  </a:lnTo>
                  <a:lnTo>
                    <a:pt x="362" y="403"/>
                  </a:lnTo>
                  <a:lnTo>
                    <a:pt x="334" y="388"/>
                  </a:lnTo>
                  <a:lnTo>
                    <a:pt x="305" y="370"/>
                  </a:lnTo>
                  <a:lnTo>
                    <a:pt x="277" y="352"/>
                  </a:lnTo>
                  <a:lnTo>
                    <a:pt x="249" y="332"/>
                  </a:lnTo>
                  <a:lnTo>
                    <a:pt x="223" y="310"/>
                  </a:lnTo>
                  <a:lnTo>
                    <a:pt x="196" y="287"/>
                  </a:lnTo>
                  <a:lnTo>
                    <a:pt x="192" y="284"/>
                  </a:lnTo>
                  <a:lnTo>
                    <a:pt x="60" y="281"/>
                  </a:lnTo>
                  <a:lnTo>
                    <a:pt x="48" y="280"/>
                  </a:lnTo>
                  <a:lnTo>
                    <a:pt x="38" y="277"/>
                  </a:lnTo>
                  <a:lnTo>
                    <a:pt x="28" y="273"/>
                  </a:lnTo>
                  <a:lnTo>
                    <a:pt x="19" y="268"/>
                  </a:lnTo>
                  <a:lnTo>
                    <a:pt x="11" y="261"/>
                  </a:lnTo>
                  <a:lnTo>
                    <a:pt x="6" y="253"/>
                  </a:lnTo>
                  <a:lnTo>
                    <a:pt x="2" y="245"/>
                  </a:lnTo>
                  <a:lnTo>
                    <a:pt x="0" y="237"/>
                  </a:lnTo>
                  <a:lnTo>
                    <a:pt x="0" y="231"/>
                  </a:lnTo>
                  <a:lnTo>
                    <a:pt x="2" y="225"/>
                  </a:lnTo>
                  <a:lnTo>
                    <a:pt x="4" y="220"/>
                  </a:lnTo>
                  <a:lnTo>
                    <a:pt x="8" y="215"/>
                  </a:lnTo>
                  <a:lnTo>
                    <a:pt x="15" y="209"/>
                  </a:lnTo>
                  <a:lnTo>
                    <a:pt x="24" y="203"/>
                  </a:lnTo>
                  <a:lnTo>
                    <a:pt x="33" y="201"/>
                  </a:lnTo>
                  <a:lnTo>
                    <a:pt x="44" y="200"/>
                  </a:lnTo>
                  <a:lnTo>
                    <a:pt x="43" y="198"/>
                  </a:lnTo>
                  <a:lnTo>
                    <a:pt x="186" y="203"/>
                  </a:lnTo>
                  <a:lnTo>
                    <a:pt x="190" y="191"/>
                  </a:lnTo>
                  <a:close/>
                </a:path>
              </a:pathLst>
            </a:custGeom>
            <a:solidFill>
              <a:srgbClr val="F2BFB2"/>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43" name="Freeform 38"/>
            <p:cNvSpPr>
              <a:spLocks/>
            </p:cNvSpPr>
            <p:nvPr/>
          </p:nvSpPr>
          <p:spPr bwMode="auto">
            <a:xfrm>
              <a:off x="4031" y="1931"/>
              <a:ext cx="119" cy="36"/>
            </a:xfrm>
            <a:custGeom>
              <a:avLst/>
              <a:gdLst>
                <a:gd name="T0" fmla="*/ 8 w 119"/>
                <a:gd name="T1" fmla="*/ 0 h 36"/>
                <a:gd name="T2" fmla="*/ 5 w 119"/>
                <a:gd name="T3" fmla="*/ 1 h 36"/>
                <a:gd name="T4" fmla="*/ 3 w 119"/>
                <a:gd name="T5" fmla="*/ 2 h 36"/>
                <a:gd name="T6" fmla="*/ 1 w 119"/>
                <a:gd name="T7" fmla="*/ 5 h 36"/>
                <a:gd name="T8" fmla="*/ 0 w 119"/>
                <a:gd name="T9" fmla="*/ 8 h 36"/>
                <a:gd name="T10" fmla="*/ 0 w 119"/>
                <a:gd name="T11" fmla="*/ 9 h 36"/>
                <a:gd name="T12" fmla="*/ 0 w 119"/>
                <a:gd name="T13" fmla="*/ 9 h 36"/>
                <a:gd name="T14" fmla="*/ 0 w 119"/>
                <a:gd name="T15" fmla="*/ 9 h 36"/>
                <a:gd name="T16" fmla="*/ 0 w 119"/>
                <a:gd name="T17" fmla="*/ 9 h 36"/>
                <a:gd name="T18" fmla="*/ 1 w 119"/>
                <a:gd name="T19" fmla="*/ 11 h 36"/>
                <a:gd name="T20" fmla="*/ 3 w 119"/>
                <a:gd name="T21" fmla="*/ 14 h 36"/>
                <a:gd name="T22" fmla="*/ 5 w 119"/>
                <a:gd name="T23" fmla="*/ 15 h 36"/>
                <a:gd name="T24" fmla="*/ 8 w 119"/>
                <a:gd name="T25" fmla="*/ 16 h 36"/>
                <a:gd name="T26" fmla="*/ 9 w 119"/>
                <a:gd name="T27" fmla="*/ 16 h 36"/>
                <a:gd name="T28" fmla="*/ 14 w 119"/>
                <a:gd name="T29" fmla="*/ 16 h 36"/>
                <a:gd name="T30" fmla="*/ 20 w 119"/>
                <a:gd name="T31" fmla="*/ 16 h 36"/>
                <a:gd name="T32" fmla="*/ 29 w 119"/>
                <a:gd name="T33" fmla="*/ 16 h 36"/>
                <a:gd name="T34" fmla="*/ 38 w 119"/>
                <a:gd name="T35" fmla="*/ 16 h 36"/>
                <a:gd name="T36" fmla="*/ 50 w 119"/>
                <a:gd name="T37" fmla="*/ 16 h 36"/>
                <a:gd name="T38" fmla="*/ 61 w 119"/>
                <a:gd name="T39" fmla="*/ 16 h 36"/>
                <a:gd name="T40" fmla="*/ 73 w 119"/>
                <a:gd name="T41" fmla="*/ 16 h 36"/>
                <a:gd name="T42" fmla="*/ 69 w 119"/>
                <a:gd name="T43" fmla="*/ 18 h 36"/>
                <a:gd name="T44" fmla="*/ 66 w 119"/>
                <a:gd name="T45" fmla="*/ 19 h 36"/>
                <a:gd name="T46" fmla="*/ 64 w 119"/>
                <a:gd name="T47" fmla="*/ 22 h 36"/>
                <a:gd name="T48" fmla="*/ 63 w 119"/>
                <a:gd name="T49" fmla="*/ 22 h 36"/>
                <a:gd name="T50" fmla="*/ 61 w 119"/>
                <a:gd name="T51" fmla="*/ 23 h 36"/>
                <a:gd name="T52" fmla="*/ 59 w 119"/>
                <a:gd name="T53" fmla="*/ 24 h 36"/>
                <a:gd name="T54" fmla="*/ 57 w 119"/>
                <a:gd name="T55" fmla="*/ 27 h 36"/>
                <a:gd name="T56" fmla="*/ 57 w 119"/>
                <a:gd name="T57" fmla="*/ 28 h 36"/>
                <a:gd name="T58" fmla="*/ 57 w 119"/>
                <a:gd name="T59" fmla="*/ 29 h 36"/>
                <a:gd name="T60" fmla="*/ 57 w 119"/>
                <a:gd name="T61" fmla="*/ 29 h 36"/>
                <a:gd name="T62" fmla="*/ 57 w 119"/>
                <a:gd name="T63" fmla="*/ 30 h 36"/>
                <a:gd name="T64" fmla="*/ 59 w 119"/>
                <a:gd name="T65" fmla="*/ 32 h 36"/>
                <a:gd name="T66" fmla="*/ 60 w 119"/>
                <a:gd name="T67" fmla="*/ 34 h 36"/>
                <a:gd name="T68" fmla="*/ 63 w 119"/>
                <a:gd name="T69" fmla="*/ 36 h 36"/>
                <a:gd name="T70" fmla="*/ 66 w 119"/>
                <a:gd name="T71" fmla="*/ 36 h 36"/>
                <a:gd name="T72" fmla="*/ 69 w 119"/>
                <a:gd name="T73" fmla="*/ 36 h 36"/>
                <a:gd name="T74" fmla="*/ 113 w 119"/>
                <a:gd name="T75" fmla="*/ 16 h 36"/>
                <a:gd name="T76" fmla="*/ 116 w 119"/>
                <a:gd name="T77" fmla="*/ 14 h 36"/>
                <a:gd name="T78" fmla="*/ 119 w 119"/>
                <a:gd name="T79" fmla="*/ 11 h 36"/>
                <a:gd name="T80" fmla="*/ 119 w 119"/>
                <a:gd name="T81" fmla="*/ 10 h 36"/>
                <a:gd name="T82" fmla="*/ 119 w 119"/>
                <a:gd name="T83" fmla="*/ 8 h 36"/>
                <a:gd name="T84" fmla="*/ 117 w 119"/>
                <a:gd name="T85" fmla="*/ 5 h 36"/>
                <a:gd name="T86" fmla="*/ 116 w 119"/>
                <a:gd name="T87" fmla="*/ 2 h 36"/>
                <a:gd name="T88" fmla="*/ 113 w 119"/>
                <a:gd name="T89" fmla="*/ 1 h 36"/>
                <a:gd name="T90" fmla="*/ 111 w 119"/>
                <a:gd name="T91" fmla="*/ 1 h 36"/>
                <a:gd name="T92" fmla="*/ 8 w 119"/>
                <a:gd name="T93" fmla="*/ 0 h 36"/>
                <a:gd name="T94" fmla="*/ 8 w 119"/>
                <a:gd name="T95" fmla="*/ 0 h 36"/>
                <a:gd name="T96" fmla="*/ 8 w 119"/>
                <a:gd name="T97" fmla="*/ 0 h 36"/>
                <a:gd name="T98" fmla="*/ 8 w 119"/>
                <a:gd name="T99" fmla="*/ 0 h 36"/>
                <a:gd name="T100" fmla="*/ 8 w 119"/>
                <a:gd name="T101" fmla="*/ 0 h 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119"/>
                <a:gd name="T154" fmla="*/ 0 h 36"/>
                <a:gd name="T155" fmla="*/ 119 w 119"/>
                <a:gd name="T156" fmla="*/ 36 h 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119" h="36">
                  <a:moveTo>
                    <a:pt x="8" y="0"/>
                  </a:moveTo>
                  <a:lnTo>
                    <a:pt x="5" y="1"/>
                  </a:lnTo>
                  <a:lnTo>
                    <a:pt x="3" y="2"/>
                  </a:lnTo>
                  <a:lnTo>
                    <a:pt x="1" y="5"/>
                  </a:lnTo>
                  <a:lnTo>
                    <a:pt x="0" y="8"/>
                  </a:lnTo>
                  <a:lnTo>
                    <a:pt x="0" y="9"/>
                  </a:lnTo>
                  <a:lnTo>
                    <a:pt x="1" y="11"/>
                  </a:lnTo>
                  <a:lnTo>
                    <a:pt x="3" y="14"/>
                  </a:lnTo>
                  <a:lnTo>
                    <a:pt x="5" y="15"/>
                  </a:lnTo>
                  <a:lnTo>
                    <a:pt x="8" y="16"/>
                  </a:lnTo>
                  <a:lnTo>
                    <a:pt x="9" y="16"/>
                  </a:lnTo>
                  <a:lnTo>
                    <a:pt x="14" y="16"/>
                  </a:lnTo>
                  <a:lnTo>
                    <a:pt x="20" y="16"/>
                  </a:lnTo>
                  <a:lnTo>
                    <a:pt x="29" y="16"/>
                  </a:lnTo>
                  <a:lnTo>
                    <a:pt x="38" y="16"/>
                  </a:lnTo>
                  <a:lnTo>
                    <a:pt x="50" y="16"/>
                  </a:lnTo>
                  <a:lnTo>
                    <a:pt x="61" y="16"/>
                  </a:lnTo>
                  <a:lnTo>
                    <a:pt x="73" y="16"/>
                  </a:lnTo>
                  <a:lnTo>
                    <a:pt x="69" y="18"/>
                  </a:lnTo>
                  <a:lnTo>
                    <a:pt x="66" y="19"/>
                  </a:lnTo>
                  <a:lnTo>
                    <a:pt x="64" y="22"/>
                  </a:lnTo>
                  <a:lnTo>
                    <a:pt x="63" y="22"/>
                  </a:lnTo>
                  <a:lnTo>
                    <a:pt x="61" y="23"/>
                  </a:lnTo>
                  <a:lnTo>
                    <a:pt x="59" y="24"/>
                  </a:lnTo>
                  <a:lnTo>
                    <a:pt x="57" y="27"/>
                  </a:lnTo>
                  <a:lnTo>
                    <a:pt x="57" y="28"/>
                  </a:lnTo>
                  <a:lnTo>
                    <a:pt x="57" y="29"/>
                  </a:lnTo>
                  <a:lnTo>
                    <a:pt x="57" y="30"/>
                  </a:lnTo>
                  <a:lnTo>
                    <a:pt x="59" y="32"/>
                  </a:lnTo>
                  <a:lnTo>
                    <a:pt x="60" y="34"/>
                  </a:lnTo>
                  <a:lnTo>
                    <a:pt x="63" y="36"/>
                  </a:lnTo>
                  <a:lnTo>
                    <a:pt x="66" y="36"/>
                  </a:lnTo>
                  <a:lnTo>
                    <a:pt x="69" y="36"/>
                  </a:lnTo>
                  <a:lnTo>
                    <a:pt x="113" y="16"/>
                  </a:lnTo>
                  <a:lnTo>
                    <a:pt x="116" y="14"/>
                  </a:lnTo>
                  <a:lnTo>
                    <a:pt x="119" y="11"/>
                  </a:lnTo>
                  <a:lnTo>
                    <a:pt x="119" y="10"/>
                  </a:lnTo>
                  <a:lnTo>
                    <a:pt x="119" y="8"/>
                  </a:lnTo>
                  <a:lnTo>
                    <a:pt x="117" y="5"/>
                  </a:lnTo>
                  <a:lnTo>
                    <a:pt x="116" y="2"/>
                  </a:lnTo>
                  <a:lnTo>
                    <a:pt x="113" y="1"/>
                  </a:lnTo>
                  <a:lnTo>
                    <a:pt x="111" y="1"/>
                  </a:lnTo>
                  <a:lnTo>
                    <a:pt x="8" y="0"/>
                  </a:lnTo>
                  <a:close/>
                </a:path>
              </a:pathLst>
            </a:custGeom>
            <a:solidFill>
              <a:srgbClr val="000000"/>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44" name="Freeform 39"/>
            <p:cNvSpPr>
              <a:spLocks/>
            </p:cNvSpPr>
            <p:nvPr/>
          </p:nvSpPr>
          <p:spPr bwMode="auto">
            <a:xfrm>
              <a:off x="4689" y="2015"/>
              <a:ext cx="72" cy="90"/>
            </a:xfrm>
            <a:custGeom>
              <a:avLst/>
              <a:gdLst>
                <a:gd name="T0" fmla="*/ 30 w 72"/>
                <a:gd name="T1" fmla="*/ 1 h 90"/>
                <a:gd name="T2" fmla="*/ 26 w 72"/>
                <a:gd name="T3" fmla="*/ 4 h 90"/>
                <a:gd name="T4" fmla="*/ 22 w 72"/>
                <a:gd name="T5" fmla="*/ 8 h 90"/>
                <a:gd name="T6" fmla="*/ 21 w 72"/>
                <a:gd name="T7" fmla="*/ 11 h 90"/>
                <a:gd name="T8" fmla="*/ 19 w 72"/>
                <a:gd name="T9" fmla="*/ 16 h 90"/>
                <a:gd name="T10" fmla="*/ 19 w 72"/>
                <a:gd name="T11" fmla="*/ 18 h 90"/>
                <a:gd name="T12" fmla="*/ 19 w 72"/>
                <a:gd name="T13" fmla="*/ 19 h 90"/>
                <a:gd name="T14" fmla="*/ 19 w 72"/>
                <a:gd name="T15" fmla="*/ 22 h 90"/>
                <a:gd name="T16" fmla="*/ 21 w 72"/>
                <a:gd name="T17" fmla="*/ 23 h 90"/>
                <a:gd name="T18" fmla="*/ 22 w 72"/>
                <a:gd name="T19" fmla="*/ 25 h 90"/>
                <a:gd name="T20" fmla="*/ 26 w 72"/>
                <a:gd name="T21" fmla="*/ 32 h 90"/>
                <a:gd name="T22" fmla="*/ 30 w 72"/>
                <a:gd name="T23" fmla="*/ 42 h 90"/>
                <a:gd name="T24" fmla="*/ 33 w 72"/>
                <a:gd name="T25" fmla="*/ 52 h 90"/>
                <a:gd name="T26" fmla="*/ 25 w 72"/>
                <a:gd name="T27" fmla="*/ 55 h 90"/>
                <a:gd name="T28" fmla="*/ 18 w 72"/>
                <a:gd name="T29" fmla="*/ 57 h 90"/>
                <a:gd name="T30" fmla="*/ 13 w 72"/>
                <a:gd name="T31" fmla="*/ 58 h 90"/>
                <a:gd name="T32" fmla="*/ 11 w 72"/>
                <a:gd name="T33" fmla="*/ 60 h 90"/>
                <a:gd name="T34" fmla="*/ 7 w 72"/>
                <a:gd name="T35" fmla="*/ 62 h 90"/>
                <a:gd name="T36" fmla="*/ 3 w 72"/>
                <a:gd name="T37" fmla="*/ 66 h 90"/>
                <a:gd name="T38" fmla="*/ 2 w 72"/>
                <a:gd name="T39" fmla="*/ 70 h 90"/>
                <a:gd name="T40" fmla="*/ 0 w 72"/>
                <a:gd name="T41" fmla="*/ 75 h 90"/>
                <a:gd name="T42" fmla="*/ 0 w 72"/>
                <a:gd name="T43" fmla="*/ 76 h 90"/>
                <a:gd name="T44" fmla="*/ 0 w 72"/>
                <a:gd name="T45" fmla="*/ 78 h 90"/>
                <a:gd name="T46" fmla="*/ 0 w 72"/>
                <a:gd name="T47" fmla="*/ 79 h 90"/>
                <a:gd name="T48" fmla="*/ 0 w 72"/>
                <a:gd name="T49" fmla="*/ 80 h 90"/>
                <a:gd name="T50" fmla="*/ 3 w 72"/>
                <a:gd name="T51" fmla="*/ 85 h 90"/>
                <a:gd name="T52" fmla="*/ 8 w 72"/>
                <a:gd name="T53" fmla="*/ 89 h 90"/>
                <a:gd name="T54" fmla="*/ 14 w 72"/>
                <a:gd name="T55" fmla="*/ 90 h 90"/>
                <a:gd name="T56" fmla="*/ 21 w 72"/>
                <a:gd name="T57" fmla="*/ 90 h 90"/>
                <a:gd name="T58" fmla="*/ 60 w 72"/>
                <a:gd name="T59" fmla="*/ 78 h 90"/>
                <a:gd name="T60" fmla="*/ 63 w 72"/>
                <a:gd name="T61" fmla="*/ 75 h 90"/>
                <a:gd name="T62" fmla="*/ 65 w 72"/>
                <a:gd name="T63" fmla="*/ 74 h 90"/>
                <a:gd name="T64" fmla="*/ 68 w 72"/>
                <a:gd name="T65" fmla="*/ 71 h 90"/>
                <a:gd name="T66" fmla="*/ 69 w 72"/>
                <a:gd name="T67" fmla="*/ 69 h 90"/>
                <a:gd name="T68" fmla="*/ 70 w 72"/>
                <a:gd name="T69" fmla="*/ 66 h 90"/>
                <a:gd name="T70" fmla="*/ 72 w 72"/>
                <a:gd name="T71" fmla="*/ 62 h 90"/>
                <a:gd name="T72" fmla="*/ 70 w 72"/>
                <a:gd name="T73" fmla="*/ 58 h 90"/>
                <a:gd name="T74" fmla="*/ 69 w 72"/>
                <a:gd name="T75" fmla="*/ 56 h 90"/>
                <a:gd name="T76" fmla="*/ 50 w 72"/>
                <a:gd name="T77" fmla="*/ 10 h 90"/>
                <a:gd name="T78" fmla="*/ 46 w 72"/>
                <a:gd name="T79" fmla="*/ 5 h 90"/>
                <a:gd name="T80" fmla="*/ 41 w 72"/>
                <a:gd name="T81" fmla="*/ 1 h 90"/>
                <a:gd name="T82" fmla="*/ 36 w 72"/>
                <a:gd name="T83" fmla="*/ 0 h 90"/>
                <a:gd name="T84" fmla="*/ 30 w 72"/>
                <a:gd name="T85" fmla="*/ 1 h 90"/>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72"/>
                <a:gd name="T130" fmla="*/ 0 h 90"/>
                <a:gd name="T131" fmla="*/ 72 w 72"/>
                <a:gd name="T132" fmla="*/ 90 h 90"/>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72" h="90">
                  <a:moveTo>
                    <a:pt x="30" y="1"/>
                  </a:moveTo>
                  <a:lnTo>
                    <a:pt x="26" y="4"/>
                  </a:lnTo>
                  <a:lnTo>
                    <a:pt x="22" y="8"/>
                  </a:lnTo>
                  <a:lnTo>
                    <a:pt x="21" y="11"/>
                  </a:lnTo>
                  <a:lnTo>
                    <a:pt x="19" y="16"/>
                  </a:lnTo>
                  <a:lnTo>
                    <a:pt x="19" y="18"/>
                  </a:lnTo>
                  <a:lnTo>
                    <a:pt x="19" y="19"/>
                  </a:lnTo>
                  <a:lnTo>
                    <a:pt x="19" y="22"/>
                  </a:lnTo>
                  <a:lnTo>
                    <a:pt x="21" y="23"/>
                  </a:lnTo>
                  <a:lnTo>
                    <a:pt x="22" y="25"/>
                  </a:lnTo>
                  <a:lnTo>
                    <a:pt x="26" y="32"/>
                  </a:lnTo>
                  <a:lnTo>
                    <a:pt x="30" y="42"/>
                  </a:lnTo>
                  <a:lnTo>
                    <a:pt x="33" y="52"/>
                  </a:lnTo>
                  <a:lnTo>
                    <a:pt x="25" y="55"/>
                  </a:lnTo>
                  <a:lnTo>
                    <a:pt x="18" y="57"/>
                  </a:lnTo>
                  <a:lnTo>
                    <a:pt x="13" y="58"/>
                  </a:lnTo>
                  <a:lnTo>
                    <a:pt x="11" y="60"/>
                  </a:lnTo>
                  <a:lnTo>
                    <a:pt x="7" y="62"/>
                  </a:lnTo>
                  <a:lnTo>
                    <a:pt x="3" y="66"/>
                  </a:lnTo>
                  <a:lnTo>
                    <a:pt x="2" y="70"/>
                  </a:lnTo>
                  <a:lnTo>
                    <a:pt x="0" y="75"/>
                  </a:lnTo>
                  <a:lnTo>
                    <a:pt x="0" y="76"/>
                  </a:lnTo>
                  <a:lnTo>
                    <a:pt x="0" y="78"/>
                  </a:lnTo>
                  <a:lnTo>
                    <a:pt x="0" y="79"/>
                  </a:lnTo>
                  <a:lnTo>
                    <a:pt x="0" y="80"/>
                  </a:lnTo>
                  <a:lnTo>
                    <a:pt x="3" y="85"/>
                  </a:lnTo>
                  <a:lnTo>
                    <a:pt x="8" y="89"/>
                  </a:lnTo>
                  <a:lnTo>
                    <a:pt x="14" y="90"/>
                  </a:lnTo>
                  <a:lnTo>
                    <a:pt x="21" y="90"/>
                  </a:lnTo>
                  <a:lnTo>
                    <a:pt x="60" y="78"/>
                  </a:lnTo>
                  <a:lnTo>
                    <a:pt x="63" y="75"/>
                  </a:lnTo>
                  <a:lnTo>
                    <a:pt x="65" y="74"/>
                  </a:lnTo>
                  <a:lnTo>
                    <a:pt x="68" y="71"/>
                  </a:lnTo>
                  <a:lnTo>
                    <a:pt x="69" y="69"/>
                  </a:lnTo>
                  <a:lnTo>
                    <a:pt x="70" y="66"/>
                  </a:lnTo>
                  <a:lnTo>
                    <a:pt x="72" y="62"/>
                  </a:lnTo>
                  <a:lnTo>
                    <a:pt x="70" y="58"/>
                  </a:lnTo>
                  <a:lnTo>
                    <a:pt x="69" y="56"/>
                  </a:lnTo>
                  <a:lnTo>
                    <a:pt x="50" y="10"/>
                  </a:lnTo>
                  <a:lnTo>
                    <a:pt x="46" y="5"/>
                  </a:lnTo>
                  <a:lnTo>
                    <a:pt x="41" y="1"/>
                  </a:lnTo>
                  <a:lnTo>
                    <a:pt x="36" y="0"/>
                  </a:lnTo>
                  <a:lnTo>
                    <a:pt x="30" y="1"/>
                  </a:lnTo>
                  <a:close/>
                </a:path>
              </a:pathLst>
            </a:custGeom>
            <a:solidFill>
              <a:srgbClr val="000000"/>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45" name="Freeform 40"/>
            <p:cNvSpPr>
              <a:spLocks/>
            </p:cNvSpPr>
            <p:nvPr/>
          </p:nvSpPr>
          <p:spPr bwMode="auto">
            <a:xfrm>
              <a:off x="4529" y="1963"/>
              <a:ext cx="51" cy="52"/>
            </a:xfrm>
            <a:custGeom>
              <a:avLst/>
              <a:gdLst>
                <a:gd name="T0" fmla="*/ 0 w 51"/>
                <a:gd name="T1" fmla="*/ 26 h 52"/>
                <a:gd name="T2" fmla="*/ 2 w 51"/>
                <a:gd name="T3" fmla="*/ 37 h 52"/>
                <a:gd name="T4" fmla="*/ 8 w 51"/>
                <a:gd name="T5" fmla="*/ 44 h 52"/>
                <a:gd name="T6" fmla="*/ 15 w 51"/>
                <a:gd name="T7" fmla="*/ 49 h 52"/>
                <a:gd name="T8" fmla="*/ 25 w 51"/>
                <a:gd name="T9" fmla="*/ 52 h 52"/>
                <a:gd name="T10" fmla="*/ 36 w 51"/>
                <a:gd name="T11" fmla="*/ 49 h 52"/>
                <a:gd name="T12" fmla="*/ 43 w 51"/>
                <a:gd name="T13" fmla="*/ 44 h 52"/>
                <a:gd name="T14" fmla="*/ 48 w 51"/>
                <a:gd name="T15" fmla="*/ 37 h 52"/>
                <a:gd name="T16" fmla="*/ 51 w 51"/>
                <a:gd name="T17" fmla="*/ 26 h 52"/>
                <a:gd name="T18" fmla="*/ 48 w 51"/>
                <a:gd name="T19" fmla="*/ 16 h 52"/>
                <a:gd name="T20" fmla="*/ 43 w 51"/>
                <a:gd name="T21" fmla="*/ 7 h 52"/>
                <a:gd name="T22" fmla="*/ 36 w 51"/>
                <a:gd name="T23" fmla="*/ 2 h 52"/>
                <a:gd name="T24" fmla="*/ 25 w 51"/>
                <a:gd name="T25" fmla="*/ 0 h 52"/>
                <a:gd name="T26" fmla="*/ 15 w 51"/>
                <a:gd name="T27" fmla="*/ 2 h 52"/>
                <a:gd name="T28" fmla="*/ 8 w 51"/>
                <a:gd name="T29" fmla="*/ 7 h 52"/>
                <a:gd name="T30" fmla="*/ 2 w 51"/>
                <a:gd name="T31" fmla="*/ 16 h 52"/>
                <a:gd name="T32" fmla="*/ 0 w 51"/>
                <a:gd name="T33" fmla="*/ 26 h 5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51"/>
                <a:gd name="T52" fmla="*/ 0 h 52"/>
                <a:gd name="T53" fmla="*/ 51 w 51"/>
                <a:gd name="T54" fmla="*/ 52 h 52"/>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51" h="52">
                  <a:moveTo>
                    <a:pt x="0" y="26"/>
                  </a:moveTo>
                  <a:lnTo>
                    <a:pt x="2" y="37"/>
                  </a:lnTo>
                  <a:lnTo>
                    <a:pt x="8" y="44"/>
                  </a:lnTo>
                  <a:lnTo>
                    <a:pt x="15" y="49"/>
                  </a:lnTo>
                  <a:lnTo>
                    <a:pt x="25" y="52"/>
                  </a:lnTo>
                  <a:lnTo>
                    <a:pt x="36" y="49"/>
                  </a:lnTo>
                  <a:lnTo>
                    <a:pt x="43" y="44"/>
                  </a:lnTo>
                  <a:lnTo>
                    <a:pt x="48" y="37"/>
                  </a:lnTo>
                  <a:lnTo>
                    <a:pt x="51" y="26"/>
                  </a:lnTo>
                  <a:lnTo>
                    <a:pt x="48" y="16"/>
                  </a:lnTo>
                  <a:lnTo>
                    <a:pt x="43" y="7"/>
                  </a:lnTo>
                  <a:lnTo>
                    <a:pt x="36" y="2"/>
                  </a:lnTo>
                  <a:lnTo>
                    <a:pt x="25" y="0"/>
                  </a:lnTo>
                  <a:lnTo>
                    <a:pt x="15" y="2"/>
                  </a:lnTo>
                  <a:lnTo>
                    <a:pt x="8" y="7"/>
                  </a:lnTo>
                  <a:lnTo>
                    <a:pt x="2" y="16"/>
                  </a:lnTo>
                  <a:lnTo>
                    <a:pt x="0" y="26"/>
                  </a:lnTo>
                  <a:close/>
                </a:path>
              </a:pathLst>
            </a:custGeom>
            <a:solidFill>
              <a:srgbClr val="000000"/>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46" name="Freeform 41"/>
            <p:cNvSpPr>
              <a:spLocks/>
            </p:cNvSpPr>
            <p:nvPr/>
          </p:nvSpPr>
          <p:spPr bwMode="auto">
            <a:xfrm>
              <a:off x="4813" y="1979"/>
              <a:ext cx="52" cy="52"/>
            </a:xfrm>
            <a:custGeom>
              <a:avLst/>
              <a:gdLst>
                <a:gd name="T0" fmla="*/ 0 w 52"/>
                <a:gd name="T1" fmla="*/ 26 h 52"/>
                <a:gd name="T2" fmla="*/ 2 w 52"/>
                <a:gd name="T3" fmla="*/ 36 h 52"/>
                <a:gd name="T4" fmla="*/ 8 w 52"/>
                <a:gd name="T5" fmla="*/ 45 h 52"/>
                <a:gd name="T6" fmla="*/ 16 w 52"/>
                <a:gd name="T7" fmla="*/ 50 h 52"/>
                <a:gd name="T8" fmla="*/ 27 w 52"/>
                <a:gd name="T9" fmla="*/ 52 h 52"/>
                <a:gd name="T10" fmla="*/ 37 w 52"/>
                <a:gd name="T11" fmla="*/ 50 h 52"/>
                <a:gd name="T12" fmla="*/ 44 w 52"/>
                <a:gd name="T13" fmla="*/ 45 h 52"/>
                <a:gd name="T14" fmla="*/ 50 w 52"/>
                <a:gd name="T15" fmla="*/ 36 h 52"/>
                <a:gd name="T16" fmla="*/ 52 w 52"/>
                <a:gd name="T17" fmla="*/ 26 h 52"/>
                <a:gd name="T18" fmla="*/ 50 w 52"/>
                <a:gd name="T19" fmla="*/ 16 h 52"/>
                <a:gd name="T20" fmla="*/ 44 w 52"/>
                <a:gd name="T21" fmla="*/ 8 h 52"/>
                <a:gd name="T22" fmla="*/ 37 w 52"/>
                <a:gd name="T23" fmla="*/ 3 h 52"/>
                <a:gd name="T24" fmla="*/ 27 w 52"/>
                <a:gd name="T25" fmla="*/ 0 h 52"/>
                <a:gd name="T26" fmla="*/ 16 w 52"/>
                <a:gd name="T27" fmla="*/ 3 h 52"/>
                <a:gd name="T28" fmla="*/ 8 w 52"/>
                <a:gd name="T29" fmla="*/ 8 h 52"/>
                <a:gd name="T30" fmla="*/ 2 w 52"/>
                <a:gd name="T31" fmla="*/ 16 h 52"/>
                <a:gd name="T32" fmla="*/ 0 w 52"/>
                <a:gd name="T33" fmla="*/ 26 h 5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52"/>
                <a:gd name="T52" fmla="*/ 0 h 52"/>
                <a:gd name="T53" fmla="*/ 52 w 52"/>
                <a:gd name="T54" fmla="*/ 52 h 52"/>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52" h="52">
                  <a:moveTo>
                    <a:pt x="0" y="26"/>
                  </a:moveTo>
                  <a:lnTo>
                    <a:pt x="2" y="36"/>
                  </a:lnTo>
                  <a:lnTo>
                    <a:pt x="8" y="45"/>
                  </a:lnTo>
                  <a:lnTo>
                    <a:pt x="16" y="50"/>
                  </a:lnTo>
                  <a:lnTo>
                    <a:pt x="27" y="52"/>
                  </a:lnTo>
                  <a:lnTo>
                    <a:pt x="37" y="50"/>
                  </a:lnTo>
                  <a:lnTo>
                    <a:pt x="44" y="45"/>
                  </a:lnTo>
                  <a:lnTo>
                    <a:pt x="50" y="36"/>
                  </a:lnTo>
                  <a:lnTo>
                    <a:pt x="52" y="26"/>
                  </a:lnTo>
                  <a:lnTo>
                    <a:pt x="50" y="16"/>
                  </a:lnTo>
                  <a:lnTo>
                    <a:pt x="44" y="8"/>
                  </a:lnTo>
                  <a:lnTo>
                    <a:pt x="37" y="3"/>
                  </a:lnTo>
                  <a:lnTo>
                    <a:pt x="27" y="0"/>
                  </a:lnTo>
                  <a:lnTo>
                    <a:pt x="16" y="3"/>
                  </a:lnTo>
                  <a:lnTo>
                    <a:pt x="8" y="8"/>
                  </a:lnTo>
                  <a:lnTo>
                    <a:pt x="2" y="16"/>
                  </a:lnTo>
                  <a:lnTo>
                    <a:pt x="0" y="26"/>
                  </a:lnTo>
                  <a:close/>
                </a:path>
              </a:pathLst>
            </a:custGeom>
            <a:solidFill>
              <a:srgbClr val="000000"/>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47" name="Freeform 42"/>
            <p:cNvSpPr>
              <a:spLocks/>
            </p:cNvSpPr>
            <p:nvPr/>
          </p:nvSpPr>
          <p:spPr bwMode="auto">
            <a:xfrm>
              <a:off x="3922" y="1488"/>
              <a:ext cx="1181" cy="568"/>
            </a:xfrm>
            <a:custGeom>
              <a:avLst/>
              <a:gdLst>
                <a:gd name="T0" fmla="*/ 634 w 1181"/>
                <a:gd name="T1" fmla="*/ 73 h 568"/>
                <a:gd name="T2" fmla="*/ 611 w 1181"/>
                <a:gd name="T3" fmla="*/ 84 h 568"/>
                <a:gd name="T4" fmla="*/ 557 w 1181"/>
                <a:gd name="T5" fmla="*/ 65 h 568"/>
                <a:gd name="T6" fmla="*/ 443 w 1181"/>
                <a:gd name="T7" fmla="*/ 34 h 568"/>
                <a:gd name="T8" fmla="*/ 356 w 1181"/>
                <a:gd name="T9" fmla="*/ 36 h 568"/>
                <a:gd name="T10" fmla="*/ 340 w 1181"/>
                <a:gd name="T11" fmla="*/ 59 h 568"/>
                <a:gd name="T12" fmla="*/ 292 w 1181"/>
                <a:gd name="T13" fmla="*/ 93 h 568"/>
                <a:gd name="T14" fmla="*/ 201 w 1181"/>
                <a:gd name="T15" fmla="*/ 130 h 568"/>
                <a:gd name="T16" fmla="*/ 173 w 1181"/>
                <a:gd name="T17" fmla="*/ 154 h 568"/>
                <a:gd name="T18" fmla="*/ 173 w 1181"/>
                <a:gd name="T19" fmla="*/ 191 h 568"/>
                <a:gd name="T20" fmla="*/ 94 w 1181"/>
                <a:gd name="T21" fmla="*/ 223 h 568"/>
                <a:gd name="T22" fmla="*/ 38 w 1181"/>
                <a:gd name="T23" fmla="*/ 267 h 568"/>
                <a:gd name="T24" fmla="*/ 96 w 1181"/>
                <a:gd name="T25" fmla="*/ 271 h 568"/>
                <a:gd name="T26" fmla="*/ 123 w 1181"/>
                <a:gd name="T27" fmla="*/ 289 h 568"/>
                <a:gd name="T28" fmla="*/ 72 w 1181"/>
                <a:gd name="T29" fmla="*/ 316 h 568"/>
                <a:gd name="T30" fmla="*/ 29 w 1181"/>
                <a:gd name="T31" fmla="*/ 349 h 568"/>
                <a:gd name="T32" fmla="*/ 42 w 1181"/>
                <a:gd name="T33" fmla="*/ 378 h 568"/>
                <a:gd name="T34" fmla="*/ 63 w 1181"/>
                <a:gd name="T35" fmla="*/ 381 h 568"/>
                <a:gd name="T36" fmla="*/ 155 w 1181"/>
                <a:gd name="T37" fmla="*/ 417 h 568"/>
                <a:gd name="T38" fmla="*/ 203 w 1181"/>
                <a:gd name="T39" fmla="*/ 421 h 568"/>
                <a:gd name="T40" fmla="*/ 256 w 1181"/>
                <a:gd name="T41" fmla="*/ 426 h 568"/>
                <a:gd name="T42" fmla="*/ 277 w 1181"/>
                <a:gd name="T43" fmla="*/ 434 h 568"/>
                <a:gd name="T44" fmla="*/ 319 w 1181"/>
                <a:gd name="T45" fmla="*/ 477 h 568"/>
                <a:gd name="T46" fmla="*/ 356 w 1181"/>
                <a:gd name="T47" fmla="*/ 517 h 568"/>
                <a:gd name="T48" fmla="*/ 410 w 1181"/>
                <a:gd name="T49" fmla="*/ 454 h 568"/>
                <a:gd name="T50" fmla="*/ 485 w 1181"/>
                <a:gd name="T51" fmla="*/ 438 h 568"/>
                <a:gd name="T52" fmla="*/ 518 w 1181"/>
                <a:gd name="T53" fmla="*/ 493 h 568"/>
                <a:gd name="T54" fmla="*/ 556 w 1181"/>
                <a:gd name="T55" fmla="*/ 485 h 568"/>
                <a:gd name="T56" fmla="*/ 604 w 1181"/>
                <a:gd name="T57" fmla="*/ 438 h 568"/>
                <a:gd name="T58" fmla="*/ 643 w 1181"/>
                <a:gd name="T59" fmla="*/ 421 h 568"/>
                <a:gd name="T60" fmla="*/ 669 w 1181"/>
                <a:gd name="T61" fmla="*/ 457 h 568"/>
                <a:gd name="T62" fmla="*/ 697 w 1181"/>
                <a:gd name="T63" fmla="*/ 484 h 568"/>
                <a:gd name="T64" fmla="*/ 732 w 1181"/>
                <a:gd name="T65" fmla="*/ 449 h 568"/>
                <a:gd name="T66" fmla="*/ 779 w 1181"/>
                <a:gd name="T67" fmla="*/ 429 h 568"/>
                <a:gd name="T68" fmla="*/ 826 w 1181"/>
                <a:gd name="T69" fmla="*/ 452 h 568"/>
                <a:gd name="T70" fmla="*/ 882 w 1181"/>
                <a:gd name="T71" fmla="*/ 496 h 568"/>
                <a:gd name="T72" fmla="*/ 886 w 1181"/>
                <a:gd name="T73" fmla="*/ 448 h 568"/>
                <a:gd name="T74" fmla="*/ 925 w 1181"/>
                <a:gd name="T75" fmla="*/ 454 h 568"/>
                <a:gd name="T76" fmla="*/ 981 w 1181"/>
                <a:gd name="T77" fmla="*/ 493 h 568"/>
                <a:gd name="T78" fmla="*/ 1016 w 1181"/>
                <a:gd name="T79" fmla="*/ 479 h 568"/>
                <a:gd name="T80" fmla="*/ 1031 w 1181"/>
                <a:gd name="T81" fmla="*/ 482 h 568"/>
                <a:gd name="T82" fmla="*/ 1072 w 1181"/>
                <a:gd name="T83" fmla="*/ 505 h 568"/>
                <a:gd name="T84" fmla="*/ 1100 w 1181"/>
                <a:gd name="T85" fmla="*/ 523 h 568"/>
                <a:gd name="T86" fmla="*/ 1133 w 1181"/>
                <a:gd name="T87" fmla="*/ 549 h 568"/>
                <a:gd name="T88" fmla="*/ 1181 w 1181"/>
                <a:gd name="T89" fmla="*/ 493 h 568"/>
                <a:gd name="T90" fmla="*/ 1156 w 1181"/>
                <a:gd name="T91" fmla="*/ 458 h 568"/>
                <a:gd name="T92" fmla="*/ 1139 w 1181"/>
                <a:gd name="T93" fmla="*/ 426 h 568"/>
                <a:gd name="T94" fmla="*/ 1153 w 1181"/>
                <a:gd name="T95" fmla="*/ 389 h 568"/>
                <a:gd name="T96" fmla="*/ 1158 w 1181"/>
                <a:gd name="T97" fmla="*/ 353 h 568"/>
                <a:gd name="T98" fmla="*/ 1105 w 1181"/>
                <a:gd name="T99" fmla="*/ 303 h 568"/>
                <a:gd name="T100" fmla="*/ 1069 w 1181"/>
                <a:gd name="T101" fmla="*/ 272 h 568"/>
                <a:gd name="T102" fmla="*/ 1105 w 1181"/>
                <a:gd name="T103" fmla="*/ 262 h 568"/>
                <a:gd name="T104" fmla="*/ 1027 w 1181"/>
                <a:gd name="T105" fmla="*/ 183 h 568"/>
                <a:gd name="T106" fmla="*/ 919 w 1181"/>
                <a:gd name="T107" fmla="*/ 145 h 568"/>
                <a:gd name="T108" fmla="*/ 915 w 1181"/>
                <a:gd name="T109" fmla="*/ 117 h 568"/>
                <a:gd name="T110" fmla="*/ 935 w 1181"/>
                <a:gd name="T111" fmla="*/ 88 h 568"/>
                <a:gd name="T112" fmla="*/ 859 w 1181"/>
                <a:gd name="T113" fmla="*/ 66 h 568"/>
                <a:gd name="T114" fmla="*/ 757 w 1181"/>
                <a:gd name="T115" fmla="*/ 71 h 568"/>
                <a:gd name="T116" fmla="*/ 706 w 1181"/>
                <a:gd name="T117" fmla="*/ 62 h 568"/>
                <a:gd name="T118" fmla="*/ 641 w 1181"/>
                <a:gd name="T119" fmla="*/ 11 h 568"/>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1181"/>
                <a:gd name="T181" fmla="*/ 0 h 568"/>
                <a:gd name="T182" fmla="*/ 1181 w 1181"/>
                <a:gd name="T183" fmla="*/ 568 h 568"/>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1181" h="568">
                  <a:moveTo>
                    <a:pt x="630" y="37"/>
                  </a:moveTo>
                  <a:lnTo>
                    <a:pt x="630" y="42"/>
                  </a:lnTo>
                  <a:lnTo>
                    <a:pt x="632" y="56"/>
                  </a:lnTo>
                  <a:lnTo>
                    <a:pt x="634" y="73"/>
                  </a:lnTo>
                  <a:lnTo>
                    <a:pt x="635" y="90"/>
                  </a:lnTo>
                  <a:lnTo>
                    <a:pt x="629" y="89"/>
                  </a:lnTo>
                  <a:lnTo>
                    <a:pt x="620" y="87"/>
                  </a:lnTo>
                  <a:lnTo>
                    <a:pt x="611" y="84"/>
                  </a:lnTo>
                  <a:lnTo>
                    <a:pt x="599" y="80"/>
                  </a:lnTo>
                  <a:lnTo>
                    <a:pt x="587" y="76"/>
                  </a:lnTo>
                  <a:lnTo>
                    <a:pt x="573" y="71"/>
                  </a:lnTo>
                  <a:lnTo>
                    <a:pt x="557" y="65"/>
                  </a:lnTo>
                  <a:lnTo>
                    <a:pt x="541" y="57"/>
                  </a:lnTo>
                  <a:lnTo>
                    <a:pt x="508" y="46"/>
                  </a:lnTo>
                  <a:lnTo>
                    <a:pt x="475" y="38"/>
                  </a:lnTo>
                  <a:lnTo>
                    <a:pt x="443" y="34"/>
                  </a:lnTo>
                  <a:lnTo>
                    <a:pt x="415" y="33"/>
                  </a:lnTo>
                  <a:lnTo>
                    <a:pt x="389" y="33"/>
                  </a:lnTo>
                  <a:lnTo>
                    <a:pt x="370" y="34"/>
                  </a:lnTo>
                  <a:lnTo>
                    <a:pt x="356" y="36"/>
                  </a:lnTo>
                  <a:lnTo>
                    <a:pt x="351" y="37"/>
                  </a:lnTo>
                  <a:lnTo>
                    <a:pt x="334" y="41"/>
                  </a:lnTo>
                  <a:lnTo>
                    <a:pt x="336" y="46"/>
                  </a:lnTo>
                  <a:lnTo>
                    <a:pt x="340" y="59"/>
                  </a:lnTo>
                  <a:lnTo>
                    <a:pt x="345" y="74"/>
                  </a:lnTo>
                  <a:lnTo>
                    <a:pt x="348" y="88"/>
                  </a:lnTo>
                  <a:lnTo>
                    <a:pt x="320" y="88"/>
                  </a:lnTo>
                  <a:lnTo>
                    <a:pt x="292" y="93"/>
                  </a:lnTo>
                  <a:lnTo>
                    <a:pt x="266" y="101"/>
                  </a:lnTo>
                  <a:lnTo>
                    <a:pt x="240" y="111"/>
                  </a:lnTo>
                  <a:lnTo>
                    <a:pt x="219" y="121"/>
                  </a:lnTo>
                  <a:lnTo>
                    <a:pt x="201" y="130"/>
                  </a:lnTo>
                  <a:lnTo>
                    <a:pt x="189" y="137"/>
                  </a:lnTo>
                  <a:lnTo>
                    <a:pt x="184" y="141"/>
                  </a:lnTo>
                  <a:lnTo>
                    <a:pt x="169" y="150"/>
                  </a:lnTo>
                  <a:lnTo>
                    <a:pt x="173" y="154"/>
                  </a:lnTo>
                  <a:lnTo>
                    <a:pt x="180" y="164"/>
                  </a:lnTo>
                  <a:lnTo>
                    <a:pt x="191" y="177"/>
                  </a:lnTo>
                  <a:lnTo>
                    <a:pt x="200" y="188"/>
                  </a:lnTo>
                  <a:lnTo>
                    <a:pt x="173" y="191"/>
                  </a:lnTo>
                  <a:lnTo>
                    <a:pt x="149" y="197"/>
                  </a:lnTo>
                  <a:lnTo>
                    <a:pt x="127" y="205"/>
                  </a:lnTo>
                  <a:lnTo>
                    <a:pt x="109" y="214"/>
                  </a:lnTo>
                  <a:lnTo>
                    <a:pt x="94" y="223"/>
                  </a:lnTo>
                  <a:lnTo>
                    <a:pt x="81" y="230"/>
                  </a:lnTo>
                  <a:lnTo>
                    <a:pt x="73" y="237"/>
                  </a:lnTo>
                  <a:lnTo>
                    <a:pt x="70" y="239"/>
                  </a:lnTo>
                  <a:lnTo>
                    <a:pt x="38" y="267"/>
                  </a:lnTo>
                  <a:lnTo>
                    <a:pt x="81" y="267"/>
                  </a:lnTo>
                  <a:lnTo>
                    <a:pt x="86" y="267"/>
                  </a:lnTo>
                  <a:lnTo>
                    <a:pt x="91" y="270"/>
                  </a:lnTo>
                  <a:lnTo>
                    <a:pt x="96" y="271"/>
                  </a:lnTo>
                  <a:lnTo>
                    <a:pt x="103" y="275"/>
                  </a:lnTo>
                  <a:lnTo>
                    <a:pt x="109" y="279"/>
                  </a:lnTo>
                  <a:lnTo>
                    <a:pt x="115" y="284"/>
                  </a:lnTo>
                  <a:lnTo>
                    <a:pt x="123" y="289"/>
                  </a:lnTo>
                  <a:lnTo>
                    <a:pt x="129" y="294"/>
                  </a:lnTo>
                  <a:lnTo>
                    <a:pt x="109" y="299"/>
                  </a:lnTo>
                  <a:lnTo>
                    <a:pt x="90" y="307"/>
                  </a:lnTo>
                  <a:lnTo>
                    <a:pt x="72" y="316"/>
                  </a:lnTo>
                  <a:lnTo>
                    <a:pt x="57" y="325"/>
                  </a:lnTo>
                  <a:lnTo>
                    <a:pt x="45" y="335"/>
                  </a:lnTo>
                  <a:lnTo>
                    <a:pt x="35" y="342"/>
                  </a:lnTo>
                  <a:lnTo>
                    <a:pt x="29" y="349"/>
                  </a:lnTo>
                  <a:lnTo>
                    <a:pt x="26" y="351"/>
                  </a:lnTo>
                  <a:lnTo>
                    <a:pt x="0" y="381"/>
                  </a:lnTo>
                  <a:lnTo>
                    <a:pt x="40" y="378"/>
                  </a:lnTo>
                  <a:lnTo>
                    <a:pt x="42" y="378"/>
                  </a:lnTo>
                  <a:lnTo>
                    <a:pt x="44" y="378"/>
                  </a:lnTo>
                  <a:lnTo>
                    <a:pt x="48" y="378"/>
                  </a:lnTo>
                  <a:lnTo>
                    <a:pt x="54" y="379"/>
                  </a:lnTo>
                  <a:lnTo>
                    <a:pt x="63" y="381"/>
                  </a:lnTo>
                  <a:lnTo>
                    <a:pt x="72" y="383"/>
                  </a:lnTo>
                  <a:lnTo>
                    <a:pt x="82" y="387"/>
                  </a:lnTo>
                  <a:lnTo>
                    <a:pt x="95" y="392"/>
                  </a:lnTo>
                  <a:lnTo>
                    <a:pt x="155" y="417"/>
                  </a:lnTo>
                  <a:lnTo>
                    <a:pt x="159" y="417"/>
                  </a:lnTo>
                  <a:lnTo>
                    <a:pt x="170" y="419"/>
                  </a:lnTo>
                  <a:lnTo>
                    <a:pt x="186" y="420"/>
                  </a:lnTo>
                  <a:lnTo>
                    <a:pt x="203" y="421"/>
                  </a:lnTo>
                  <a:lnTo>
                    <a:pt x="222" y="423"/>
                  </a:lnTo>
                  <a:lnTo>
                    <a:pt x="238" y="424"/>
                  </a:lnTo>
                  <a:lnTo>
                    <a:pt x="250" y="425"/>
                  </a:lnTo>
                  <a:lnTo>
                    <a:pt x="256" y="426"/>
                  </a:lnTo>
                  <a:lnTo>
                    <a:pt x="261" y="428"/>
                  </a:lnTo>
                  <a:lnTo>
                    <a:pt x="267" y="430"/>
                  </a:lnTo>
                  <a:lnTo>
                    <a:pt x="273" y="433"/>
                  </a:lnTo>
                  <a:lnTo>
                    <a:pt x="277" y="434"/>
                  </a:lnTo>
                  <a:lnTo>
                    <a:pt x="282" y="439"/>
                  </a:lnTo>
                  <a:lnTo>
                    <a:pt x="291" y="449"/>
                  </a:lnTo>
                  <a:lnTo>
                    <a:pt x="304" y="462"/>
                  </a:lnTo>
                  <a:lnTo>
                    <a:pt x="319" y="477"/>
                  </a:lnTo>
                  <a:lnTo>
                    <a:pt x="332" y="491"/>
                  </a:lnTo>
                  <a:lnTo>
                    <a:pt x="345" y="504"/>
                  </a:lnTo>
                  <a:lnTo>
                    <a:pt x="354" y="513"/>
                  </a:lnTo>
                  <a:lnTo>
                    <a:pt x="356" y="517"/>
                  </a:lnTo>
                  <a:lnTo>
                    <a:pt x="366" y="496"/>
                  </a:lnTo>
                  <a:lnTo>
                    <a:pt x="378" y="479"/>
                  </a:lnTo>
                  <a:lnTo>
                    <a:pt x="392" y="466"/>
                  </a:lnTo>
                  <a:lnTo>
                    <a:pt x="410" y="454"/>
                  </a:lnTo>
                  <a:lnTo>
                    <a:pt x="430" y="448"/>
                  </a:lnTo>
                  <a:lnTo>
                    <a:pt x="449" y="443"/>
                  </a:lnTo>
                  <a:lnTo>
                    <a:pt x="468" y="439"/>
                  </a:lnTo>
                  <a:lnTo>
                    <a:pt x="485" y="438"/>
                  </a:lnTo>
                  <a:lnTo>
                    <a:pt x="499" y="438"/>
                  </a:lnTo>
                  <a:lnTo>
                    <a:pt x="504" y="462"/>
                  </a:lnTo>
                  <a:lnTo>
                    <a:pt x="511" y="480"/>
                  </a:lnTo>
                  <a:lnTo>
                    <a:pt x="518" y="493"/>
                  </a:lnTo>
                  <a:lnTo>
                    <a:pt x="522" y="498"/>
                  </a:lnTo>
                  <a:lnTo>
                    <a:pt x="534" y="517"/>
                  </a:lnTo>
                  <a:lnTo>
                    <a:pt x="547" y="498"/>
                  </a:lnTo>
                  <a:lnTo>
                    <a:pt x="556" y="485"/>
                  </a:lnTo>
                  <a:lnTo>
                    <a:pt x="567" y="472"/>
                  </a:lnTo>
                  <a:lnTo>
                    <a:pt x="579" y="459"/>
                  </a:lnTo>
                  <a:lnTo>
                    <a:pt x="592" y="448"/>
                  </a:lnTo>
                  <a:lnTo>
                    <a:pt x="604" y="438"/>
                  </a:lnTo>
                  <a:lnTo>
                    <a:pt x="616" y="428"/>
                  </a:lnTo>
                  <a:lnTo>
                    <a:pt x="627" y="419"/>
                  </a:lnTo>
                  <a:lnTo>
                    <a:pt x="638" y="411"/>
                  </a:lnTo>
                  <a:lnTo>
                    <a:pt x="643" y="421"/>
                  </a:lnTo>
                  <a:lnTo>
                    <a:pt x="649" y="431"/>
                  </a:lnTo>
                  <a:lnTo>
                    <a:pt x="657" y="440"/>
                  </a:lnTo>
                  <a:lnTo>
                    <a:pt x="663" y="449"/>
                  </a:lnTo>
                  <a:lnTo>
                    <a:pt x="669" y="457"/>
                  </a:lnTo>
                  <a:lnTo>
                    <a:pt x="676" y="463"/>
                  </a:lnTo>
                  <a:lnTo>
                    <a:pt x="681" y="467"/>
                  </a:lnTo>
                  <a:lnTo>
                    <a:pt x="685" y="471"/>
                  </a:lnTo>
                  <a:lnTo>
                    <a:pt x="697" y="484"/>
                  </a:lnTo>
                  <a:lnTo>
                    <a:pt x="708" y="468"/>
                  </a:lnTo>
                  <a:lnTo>
                    <a:pt x="714" y="462"/>
                  </a:lnTo>
                  <a:lnTo>
                    <a:pt x="722" y="456"/>
                  </a:lnTo>
                  <a:lnTo>
                    <a:pt x="732" y="449"/>
                  </a:lnTo>
                  <a:lnTo>
                    <a:pt x="743" y="444"/>
                  </a:lnTo>
                  <a:lnTo>
                    <a:pt x="755" y="438"/>
                  </a:lnTo>
                  <a:lnTo>
                    <a:pt x="767" y="433"/>
                  </a:lnTo>
                  <a:lnTo>
                    <a:pt x="779" y="429"/>
                  </a:lnTo>
                  <a:lnTo>
                    <a:pt x="790" y="425"/>
                  </a:lnTo>
                  <a:lnTo>
                    <a:pt x="798" y="431"/>
                  </a:lnTo>
                  <a:lnTo>
                    <a:pt x="811" y="440"/>
                  </a:lnTo>
                  <a:lnTo>
                    <a:pt x="826" y="452"/>
                  </a:lnTo>
                  <a:lnTo>
                    <a:pt x="842" y="466"/>
                  </a:lnTo>
                  <a:lnTo>
                    <a:pt x="859" y="477"/>
                  </a:lnTo>
                  <a:lnTo>
                    <a:pt x="873" y="489"/>
                  </a:lnTo>
                  <a:lnTo>
                    <a:pt x="882" y="496"/>
                  </a:lnTo>
                  <a:lnTo>
                    <a:pt x="886" y="499"/>
                  </a:lnTo>
                  <a:lnTo>
                    <a:pt x="886" y="491"/>
                  </a:lnTo>
                  <a:lnTo>
                    <a:pt x="886" y="471"/>
                  </a:lnTo>
                  <a:lnTo>
                    <a:pt x="886" y="448"/>
                  </a:lnTo>
                  <a:lnTo>
                    <a:pt x="886" y="430"/>
                  </a:lnTo>
                  <a:lnTo>
                    <a:pt x="899" y="437"/>
                  </a:lnTo>
                  <a:lnTo>
                    <a:pt x="911" y="444"/>
                  </a:lnTo>
                  <a:lnTo>
                    <a:pt x="925" y="454"/>
                  </a:lnTo>
                  <a:lnTo>
                    <a:pt x="939" y="463"/>
                  </a:lnTo>
                  <a:lnTo>
                    <a:pt x="955" y="473"/>
                  </a:lnTo>
                  <a:lnTo>
                    <a:pt x="969" y="484"/>
                  </a:lnTo>
                  <a:lnTo>
                    <a:pt x="981" y="493"/>
                  </a:lnTo>
                  <a:lnTo>
                    <a:pt x="993" y="501"/>
                  </a:lnTo>
                  <a:lnTo>
                    <a:pt x="1017" y="482"/>
                  </a:lnTo>
                  <a:lnTo>
                    <a:pt x="1017" y="481"/>
                  </a:lnTo>
                  <a:lnTo>
                    <a:pt x="1016" y="479"/>
                  </a:lnTo>
                  <a:lnTo>
                    <a:pt x="1014" y="476"/>
                  </a:lnTo>
                  <a:lnTo>
                    <a:pt x="1013" y="473"/>
                  </a:lnTo>
                  <a:lnTo>
                    <a:pt x="1022" y="479"/>
                  </a:lnTo>
                  <a:lnTo>
                    <a:pt x="1031" y="482"/>
                  </a:lnTo>
                  <a:lnTo>
                    <a:pt x="1041" y="489"/>
                  </a:lnTo>
                  <a:lnTo>
                    <a:pt x="1051" y="494"/>
                  </a:lnTo>
                  <a:lnTo>
                    <a:pt x="1061" y="500"/>
                  </a:lnTo>
                  <a:lnTo>
                    <a:pt x="1072" y="505"/>
                  </a:lnTo>
                  <a:lnTo>
                    <a:pt x="1082" y="512"/>
                  </a:lnTo>
                  <a:lnTo>
                    <a:pt x="1092" y="518"/>
                  </a:lnTo>
                  <a:lnTo>
                    <a:pt x="1095" y="519"/>
                  </a:lnTo>
                  <a:lnTo>
                    <a:pt x="1100" y="523"/>
                  </a:lnTo>
                  <a:lnTo>
                    <a:pt x="1107" y="529"/>
                  </a:lnTo>
                  <a:lnTo>
                    <a:pt x="1116" y="536"/>
                  </a:lnTo>
                  <a:lnTo>
                    <a:pt x="1125" y="542"/>
                  </a:lnTo>
                  <a:lnTo>
                    <a:pt x="1133" y="549"/>
                  </a:lnTo>
                  <a:lnTo>
                    <a:pt x="1138" y="552"/>
                  </a:lnTo>
                  <a:lnTo>
                    <a:pt x="1140" y="554"/>
                  </a:lnTo>
                  <a:lnTo>
                    <a:pt x="1158" y="568"/>
                  </a:lnTo>
                  <a:lnTo>
                    <a:pt x="1181" y="493"/>
                  </a:lnTo>
                  <a:lnTo>
                    <a:pt x="1176" y="486"/>
                  </a:lnTo>
                  <a:lnTo>
                    <a:pt x="1170" y="477"/>
                  </a:lnTo>
                  <a:lnTo>
                    <a:pt x="1162" y="468"/>
                  </a:lnTo>
                  <a:lnTo>
                    <a:pt x="1156" y="458"/>
                  </a:lnTo>
                  <a:lnTo>
                    <a:pt x="1151" y="449"/>
                  </a:lnTo>
                  <a:lnTo>
                    <a:pt x="1146" y="440"/>
                  </a:lnTo>
                  <a:lnTo>
                    <a:pt x="1142" y="433"/>
                  </a:lnTo>
                  <a:lnTo>
                    <a:pt x="1139" y="426"/>
                  </a:lnTo>
                  <a:lnTo>
                    <a:pt x="1138" y="423"/>
                  </a:lnTo>
                  <a:lnTo>
                    <a:pt x="1140" y="412"/>
                  </a:lnTo>
                  <a:lnTo>
                    <a:pt x="1146" y="401"/>
                  </a:lnTo>
                  <a:lnTo>
                    <a:pt x="1153" y="389"/>
                  </a:lnTo>
                  <a:lnTo>
                    <a:pt x="1161" y="381"/>
                  </a:lnTo>
                  <a:lnTo>
                    <a:pt x="1168" y="373"/>
                  </a:lnTo>
                  <a:lnTo>
                    <a:pt x="1165" y="363"/>
                  </a:lnTo>
                  <a:lnTo>
                    <a:pt x="1158" y="353"/>
                  </a:lnTo>
                  <a:lnTo>
                    <a:pt x="1148" y="340"/>
                  </a:lnTo>
                  <a:lnTo>
                    <a:pt x="1134" y="328"/>
                  </a:lnTo>
                  <a:lnTo>
                    <a:pt x="1120" y="316"/>
                  </a:lnTo>
                  <a:lnTo>
                    <a:pt x="1105" y="303"/>
                  </a:lnTo>
                  <a:lnTo>
                    <a:pt x="1091" y="293"/>
                  </a:lnTo>
                  <a:lnTo>
                    <a:pt x="1077" y="283"/>
                  </a:lnTo>
                  <a:lnTo>
                    <a:pt x="1065" y="275"/>
                  </a:lnTo>
                  <a:lnTo>
                    <a:pt x="1069" y="272"/>
                  </a:lnTo>
                  <a:lnTo>
                    <a:pt x="1074" y="270"/>
                  </a:lnTo>
                  <a:lnTo>
                    <a:pt x="1079" y="267"/>
                  </a:lnTo>
                  <a:lnTo>
                    <a:pt x="1083" y="266"/>
                  </a:lnTo>
                  <a:lnTo>
                    <a:pt x="1105" y="262"/>
                  </a:lnTo>
                  <a:lnTo>
                    <a:pt x="1093" y="243"/>
                  </a:lnTo>
                  <a:lnTo>
                    <a:pt x="1075" y="219"/>
                  </a:lnTo>
                  <a:lnTo>
                    <a:pt x="1053" y="200"/>
                  </a:lnTo>
                  <a:lnTo>
                    <a:pt x="1027" y="183"/>
                  </a:lnTo>
                  <a:lnTo>
                    <a:pt x="999" y="169"/>
                  </a:lnTo>
                  <a:lnTo>
                    <a:pt x="971" y="159"/>
                  </a:lnTo>
                  <a:lnTo>
                    <a:pt x="943" y="151"/>
                  </a:lnTo>
                  <a:lnTo>
                    <a:pt x="919" y="145"/>
                  </a:lnTo>
                  <a:lnTo>
                    <a:pt x="899" y="141"/>
                  </a:lnTo>
                  <a:lnTo>
                    <a:pt x="904" y="134"/>
                  </a:lnTo>
                  <a:lnTo>
                    <a:pt x="909" y="126"/>
                  </a:lnTo>
                  <a:lnTo>
                    <a:pt x="915" y="117"/>
                  </a:lnTo>
                  <a:lnTo>
                    <a:pt x="921" y="108"/>
                  </a:lnTo>
                  <a:lnTo>
                    <a:pt x="928" y="99"/>
                  </a:lnTo>
                  <a:lnTo>
                    <a:pt x="933" y="93"/>
                  </a:lnTo>
                  <a:lnTo>
                    <a:pt x="935" y="88"/>
                  </a:lnTo>
                  <a:lnTo>
                    <a:pt x="937" y="87"/>
                  </a:lnTo>
                  <a:lnTo>
                    <a:pt x="918" y="79"/>
                  </a:lnTo>
                  <a:lnTo>
                    <a:pt x="888" y="71"/>
                  </a:lnTo>
                  <a:lnTo>
                    <a:pt x="859" y="66"/>
                  </a:lnTo>
                  <a:lnTo>
                    <a:pt x="831" y="65"/>
                  </a:lnTo>
                  <a:lnTo>
                    <a:pt x="803" y="66"/>
                  </a:lnTo>
                  <a:lnTo>
                    <a:pt x="779" y="69"/>
                  </a:lnTo>
                  <a:lnTo>
                    <a:pt x="757" y="71"/>
                  </a:lnTo>
                  <a:lnTo>
                    <a:pt x="739" y="75"/>
                  </a:lnTo>
                  <a:lnTo>
                    <a:pt x="727" y="78"/>
                  </a:lnTo>
                  <a:lnTo>
                    <a:pt x="719" y="71"/>
                  </a:lnTo>
                  <a:lnTo>
                    <a:pt x="706" y="62"/>
                  </a:lnTo>
                  <a:lnTo>
                    <a:pt x="691" y="50"/>
                  </a:lnTo>
                  <a:lnTo>
                    <a:pt x="673" y="36"/>
                  </a:lnTo>
                  <a:lnTo>
                    <a:pt x="657" y="22"/>
                  </a:lnTo>
                  <a:lnTo>
                    <a:pt x="641" y="11"/>
                  </a:lnTo>
                  <a:lnTo>
                    <a:pt x="631" y="3"/>
                  </a:lnTo>
                  <a:lnTo>
                    <a:pt x="627" y="0"/>
                  </a:lnTo>
                  <a:lnTo>
                    <a:pt x="630" y="37"/>
                  </a:lnTo>
                  <a:close/>
                </a:path>
              </a:pathLst>
            </a:custGeom>
            <a:solidFill>
              <a:srgbClr val="000000"/>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48" name="Freeform 43"/>
            <p:cNvSpPr>
              <a:spLocks/>
            </p:cNvSpPr>
            <p:nvPr/>
          </p:nvSpPr>
          <p:spPr bwMode="auto">
            <a:xfrm>
              <a:off x="3997" y="1553"/>
              <a:ext cx="1072" cy="450"/>
            </a:xfrm>
            <a:custGeom>
              <a:avLst/>
              <a:gdLst>
                <a:gd name="T0" fmla="*/ 528 w 1072"/>
                <a:gd name="T1" fmla="*/ 51 h 450"/>
                <a:gd name="T2" fmla="*/ 575 w 1072"/>
                <a:gd name="T3" fmla="*/ 60 h 450"/>
                <a:gd name="T4" fmla="*/ 593 w 1072"/>
                <a:gd name="T5" fmla="*/ 39 h 450"/>
                <a:gd name="T6" fmla="*/ 608 w 1072"/>
                <a:gd name="T7" fmla="*/ 19 h 450"/>
                <a:gd name="T8" fmla="*/ 640 w 1072"/>
                <a:gd name="T9" fmla="*/ 43 h 450"/>
                <a:gd name="T10" fmla="*/ 657 w 1072"/>
                <a:gd name="T11" fmla="*/ 43 h 450"/>
                <a:gd name="T12" fmla="*/ 728 w 1072"/>
                <a:gd name="T13" fmla="*/ 34 h 450"/>
                <a:gd name="T14" fmla="*/ 806 w 1072"/>
                <a:gd name="T15" fmla="*/ 47 h 450"/>
                <a:gd name="T16" fmla="*/ 776 w 1072"/>
                <a:gd name="T17" fmla="*/ 86 h 450"/>
                <a:gd name="T18" fmla="*/ 793 w 1072"/>
                <a:gd name="T19" fmla="*/ 104 h 450"/>
                <a:gd name="T20" fmla="*/ 867 w 1072"/>
                <a:gd name="T21" fmla="*/ 120 h 450"/>
                <a:gd name="T22" fmla="*/ 979 w 1072"/>
                <a:gd name="T23" fmla="*/ 179 h 450"/>
                <a:gd name="T24" fmla="*/ 953 w 1072"/>
                <a:gd name="T25" fmla="*/ 215 h 450"/>
                <a:gd name="T26" fmla="*/ 986 w 1072"/>
                <a:gd name="T27" fmla="*/ 247 h 450"/>
                <a:gd name="T28" fmla="*/ 1037 w 1072"/>
                <a:gd name="T29" fmla="*/ 286 h 450"/>
                <a:gd name="T30" fmla="*/ 1040 w 1072"/>
                <a:gd name="T31" fmla="*/ 327 h 450"/>
                <a:gd name="T32" fmla="*/ 1035 w 1072"/>
                <a:gd name="T33" fmla="*/ 377 h 450"/>
                <a:gd name="T34" fmla="*/ 1059 w 1072"/>
                <a:gd name="T35" fmla="*/ 419 h 450"/>
                <a:gd name="T36" fmla="*/ 1069 w 1072"/>
                <a:gd name="T37" fmla="*/ 442 h 450"/>
                <a:gd name="T38" fmla="*/ 1046 w 1072"/>
                <a:gd name="T39" fmla="*/ 434 h 450"/>
                <a:gd name="T40" fmla="*/ 1006 w 1072"/>
                <a:gd name="T41" fmla="*/ 408 h 450"/>
                <a:gd name="T42" fmla="*/ 933 w 1072"/>
                <a:gd name="T43" fmla="*/ 372 h 450"/>
                <a:gd name="T44" fmla="*/ 882 w 1072"/>
                <a:gd name="T45" fmla="*/ 365 h 450"/>
                <a:gd name="T46" fmla="*/ 876 w 1072"/>
                <a:gd name="T47" fmla="*/ 368 h 450"/>
                <a:gd name="T48" fmla="*/ 827 w 1072"/>
                <a:gd name="T49" fmla="*/ 338 h 450"/>
                <a:gd name="T50" fmla="*/ 779 w 1072"/>
                <a:gd name="T51" fmla="*/ 322 h 450"/>
                <a:gd name="T52" fmla="*/ 779 w 1072"/>
                <a:gd name="T53" fmla="*/ 369 h 450"/>
                <a:gd name="T54" fmla="*/ 742 w 1072"/>
                <a:gd name="T55" fmla="*/ 340 h 450"/>
                <a:gd name="T56" fmla="*/ 722 w 1072"/>
                <a:gd name="T57" fmla="*/ 324 h 450"/>
                <a:gd name="T58" fmla="*/ 689 w 1072"/>
                <a:gd name="T59" fmla="*/ 336 h 450"/>
                <a:gd name="T60" fmla="*/ 633 w 1072"/>
                <a:gd name="T61" fmla="*/ 363 h 450"/>
                <a:gd name="T62" fmla="*/ 589 w 1072"/>
                <a:gd name="T63" fmla="*/ 331 h 450"/>
                <a:gd name="T64" fmla="*/ 559 w 1072"/>
                <a:gd name="T65" fmla="*/ 309 h 450"/>
                <a:gd name="T66" fmla="*/ 510 w 1072"/>
                <a:gd name="T67" fmla="*/ 347 h 450"/>
                <a:gd name="T68" fmla="*/ 459 w 1072"/>
                <a:gd name="T69" fmla="*/ 387 h 450"/>
                <a:gd name="T70" fmla="*/ 454 w 1072"/>
                <a:gd name="T71" fmla="*/ 342 h 450"/>
                <a:gd name="T72" fmla="*/ 397 w 1072"/>
                <a:gd name="T73" fmla="*/ 342 h 450"/>
                <a:gd name="T74" fmla="*/ 295 w 1072"/>
                <a:gd name="T75" fmla="*/ 379 h 450"/>
                <a:gd name="T76" fmla="*/ 251 w 1072"/>
                <a:gd name="T77" fmla="*/ 374 h 450"/>
                <a:gd name="T78" fmla="*/ 221 w 1072"/>
                <a:gd name="T79" fmla="*/ 344 h 450"/>
                <a:gd name="T80" fmla="*/ 173 w 1072"/>
                <a:gd name="T81" fmla="*/ 328 h 450"/>
                <a:gd name="T82" fmla="*/ 105 w 1072"/>
                <a:gd name="T83" fmla="*/ 323 h 450"/>
                <a:gd name="T84" fmla="*/ 77 w 1072"/>
                <a:gd name="T85" fmla="*/ 317 h 450"/>
                <a:gd name="T86" fmla="*/ 40 w 1072"/>
                <a:gd name="T87" fmla="*/ 302 h 450"/>
                <a:gd name="T88" fmla="*/ 15 w 1072"/>
                <a:gd name="T89" fmla="*/ 291 h 450"/>
                <a:gd name="T90" fmla="*/ 19 w 1072"/>
                <a:gd name="T91" fmla="*/ 274 h 450"/>
                <a:gd name="T92" fmla="*/ 66 w 1072"/>
                <a:gd name="T93" fmla="*/ 258 h 450"/>
                <a:gd name="T94" fmla="*/ 108 w 1072"/>
                <a:gd name="T95" fmla="*/ 234 h 450"/>
                <a:gd name="T96" fmla="*/ 84 w 1072"/>
                <a:gd name="T97" fmla="*/ 211 h 450"/>
                <a:gd name="T98" fmla="*/ 42 w 1072"/>
                <a:gd name="T99" fmla="*/ 181 h 450"/>
                <a:gd name="T100" fmla="*/ 91 w 1072"/>
                <a:gd name="T101" fmla="*/ 160 h 450"/>
                <a:gd name="T102" fmla="*/ 156 w 1072"/>
                <a:gd name="T103" fmla="*/ 156 h 450"/>
                <a:gd name="T104" fmla="*/ 183 w 1072"/>
                <a:gd name="T105" fmla="*/ 145 h 450"/>
                <a:gd name="T106" fmla="*/ 147 w 1072"/>
                <a:gd name="T107" fmla="*/ 100 h 450"/>
                <a:gd name="T108" fmla="*/ 193 w 1072"/>
                <a:gd name="T109" fmla="*/ 69 h 450"/>
                <a:gd name="T110" fmla="*/ 275 w 1072"/>
                <a:gd name="T111" fmla="*/ 53 h 450"/>
                <a:gd name="T112" fmla="*/ 315 w 1072"/>
                <a:gd name="T113" fmla="*/ 43 h 450"/>
                <a:gd name="T114" fmla="*/ 330 w 1072"/>
                <a:gd name="T115" fmla="*/ 0 h 450"/>
                <a:gd name="T116" fmla="*/ 408 w 1072"/>
                <a:gd name="T117" fmla="*/ 8 h 450"/>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1072"/>
                <a:gd name="T178" fmla="*/ 0 h 450"/>
                <a:gd name="T179" fmla="*/ 1072 w 1072"/>
                <a:gd name="T180" fmla="*/ 450 h 450"/>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1072" h="450">
                  <a:moveTo>
                    <a:pt x="452" y="22"/>
                  </a:moveTo>
                  <a:lnTo>
                    <a:pt x="481" y="34"/>
                  </a:lnTo>
                  <a:lnTo>
                    <a:pt x="506" y="43"/>
                  </a:lnTo>
                  <a:lnTo>
                    <a:pt x="528" y="51"/>
                  </a:lnTo>
                  <a:lnTo>
                    <a:pt x="546" y="55"/>
                  </a:lnTo>
                  <a:lnTo>
                    <a:pt x="559" y="57"/>
                  </a:lnTo>
                  <a:lnTo>
                    <a:pt x="569" y="60"/>
                  </a:lnTo>
                  <a:lnTo>
                    <a:pt x="575" y="60"/>
                  </a:lnTo>
                  <a:lnTo>
                    <a:pt x="578" y="60"/>
                  </a:lnTo>
                  <a:lnTo>
                    <a:pt x="596" y="60"/>
                  </a:lnTo>
                  <a:lnTo>
                    <a:pt x="596" y="53"/>
                  </a:lnTo>
                  <a:lnTo>
                    <a:pt x="593" y="39"/>
                  </a:lnTo>
                  <a:lnTo>
                    <a:pt x="592" y="22"/>
                  </a:lnTo>
                  <a:lnTo>
                    <a:pt x="591" y="5"/>
                  </a:lnTo>
                  <a:lnTo>
                    <a:pt x="599" y="11"/>
                  </a:lnTo>
                  <a:lnTo>
                    <a:pt x="608" y="19"/>
                  </a:lnTo>
                  <a:lnTo>
                    <a:pt x="619" y="27"/>
                  </a:lnTo>
                  <a:lnTo>
                    <a:pt x="626" y="33"/>
                  </a:lnTo>
                  <a:lnTo>
                    <a:pt x="634" y="38"/>
                  </a:lnTo>
                  <a:lnTo>
                    <a:pt x="640" y="43"/>
                  </a:lnTo>
                  <a:lnTo>
                    <a:pt x="644" y="46"/>
                  </a:lnTo>
                  <a:lnTo>
                    <a:pt x="645" y="47"/>
                  </a:lnTo>
                  <a:lnTo>
                    <a:pt x="653" y="44"/>
                  </a:lnTo>
                  <a:lnTo>
                    <a:pt x="657" y="43"/>
                  </a:lnTo>
                  <a:lnTo>
                    <a:pt x="667" y="42"/>
                  </a:lnTo>
                  <a:lnTo>
                    <a:pt x="683" y="38"/>
                  </a:lnTo>
                  <a:lnTo>
                    <a:pt x="704" y="36"/>
                  </a:lnTo>
                  <a:lnTo>
                    <a:pt x="728" y="34"/>
                  </a:lnTo>
                  <a:lnTo>
                    <a:pt x="755" y="33"/>
                  </a:lnTo>
                  <a:lnTo>
                    <a:pt x="783" y="34"/>
                  </a:lnTo>
                  <a:lnTo>
                    <a:pt x="811" y="39"/>
                  </a:lnTo>
                  <a:lnTo>
                    <a:pt x="806" y="47"/>
                  </a:lnTo>
                  <a:lnTo>
                    <a:pt x="798" y="57"/>
                  </a:lnTo>
                  <a:lnTo>
                    <a:pt x="792" y="67"/>
                  </a:lnTo>
                  <a:lnTo>
                    <a:pt x="784" y="78"/>
                  </a:lnTo>
                  <a:lnTo>
                    <a:pt x="776" y="86"/>
                  </a:lnTo>
                  <a:lnTo>
                    <a:pt x="771" y="94"/>
                  </a:lnTo>
                  <a:lnTo>
                    <a:pt x="767" y="99"/>
                  </a:lnTo>
                  <a:lnTo>
                    <a:pt x="766" y="102"/>
                  </a:lnTo>
                  <a:lnTo>
                    <a:pt x="793" y="104"/>
                  </a:lnTo>
                  <a:lnTo>
                    <a:pt x="799" y="106"/>
                  </a:lnTo>
                  <a:lnTo>
                    <a:pt x="816" y="108"/>
                  </a:lnTo>
                  <a:lnTo>
                    <a:pt x="839" y="112"/>
                  </a:lnTo>
                  <a:lnTo>
                    <a:pt x="867" y="120"/>
                  </a:lnTo>
                  <a:lnTo>
                    <a:pt x="897" y="130"/>
                  </a:lnTo>
                  <a:lnTo>
                    <a:pt x="928" y="142"/>
                  </a:lnTo>
                  <a:lnTo>
                    <a:pt x="956" y="159"/>
                  </a:lnTo>
                  <a:lnTo>
                    <a:pt x="979" y="179"/>
                  </a:lnTo>
                  <a:lnTo>
                    <a:pt x="970" y="186"/>
                  </a:lnTo>
                  <a:lnTo>
                    <a:pt x="961" y="193"/>
                  </a:lnTo>
                  <a:lnTo>
                    <a:pt x="956" y="204"/>
                  </a:lnTo>
                  <a:lnTo>
                    <a:pt x="953" y="215"/>
                  </a:lnTo>
                  <a:lnTo>
                    <a:pt x="953" y="224"/>
                  </a:lnTo>
                  <a:lnTo>
                    <a:pt x="961" y="229"/>
                  </a:lnTo>
                  <a:lnTo>
                    <a:pt x="974" y="237"/>
                  </a:lnTo>
                  <a:lnTo>
                    <a:pt x="986" y="247"/>
                  </a:lnTo>
                  <a:lnTo>
                    <a:pt x="1000" y="256"/>
                  </a:lnTo>
                  <a:lnTo>
                    <a:pt x="1015" y="266"/>
                  </a:lnTo>
                  <a:lnTo>
                    <a:pt x="1026" y="277"/>
                  </a:lnTo>
                  <a:lnTo>
                    <a:pt x="1037" y="286"/>
                  </a:lnTo>
                  <a:lnTo>
                    <a:pt x="1048" y="296"/>
                  </a:lnTo>
                  <a:lnTo>
                    <a:pt x="1055" y="304"/>
                  </a:lnTo>
                  <a:lnTo>
                    <a:pt x="1048" y="314"/>
                  </a:lnTo>
                  <a:lnTo>
                    <a:pt x="1040" y="327"/>
                  </a:lnTo>
                  <a:lnTo>
                    <a:pt x="1034" y="342"/>
                  </a:lnTo>
                  <a:lnTo>
                    <a:pt x="1031" y="358"/>
                  </a:lnTo>
                  <a:lnTo>
                    <a:pt x="1032" y="366"/>
                  </a:lnTo>
                  <a:lnTo>
                    <a:pt x="1035" y="377"/>
                  </a:lnTo>
                  <a:lnTo>
                    <a:pt x="1040" y="388"/>
                  </a:lnTo>
                  <a:lnTo>
                    <a:pt x="1046" y="398"/>
                  </a:lnTo>
                  <a:lnTo>
                    <a:pt x="1053" y="408"/>
                  </a:lnTo>
                  <a:lnTo>
                    <a:pt x="1059" y="419"/>
                  </a:lnTo>
                  <a:lnTo>
                    <a:pt x="1065" y="428"/>
                  </a:lnTo>
                  <a:lnTo>
                    <a:pt x="1072" y="435"/>
                  </a:lnTo>
                  <a:lnTo>
                    <a:pt x="1071" y="438"/>
                  </a:lnTo>
                  <a:lnTo>
                    <a:pt x="1069" y="442"/>
                  </a:lnTo>
                  <a:lnTo>
                    <a:pt x="1068" y="445"/>
                  </a:lnTo>
                  <a:lnTo>
                    <a:pt x="1067" y="450"/>
                  </a:lnTo>
                  <a:lnTo>
                    <a:pt x="1055" y="442"/>
                  </a:lnTo>
                  <a:lnTo>
                    <a:pt x="1046" y="434"/>
                  </a:lnTo>
                  <a:lnTo>
                    <a:pt x="1039" y="429"/>
                  </a:lnTo>
                  <a:lnTo>
                    <a:pt x="1036" y="426"/>
                  </a:lnTo>
                  <a:lnTo>
                    <a:pt x="1022" y="419"/>
                  </a:lnTo>
                  <a:lnTo>
                    <a:pt x="1006" y="408"/>
                  </a:lnTo>
                  <a:lnTo>
                    <a:pt x="986" y="398"/>
                  </a:lnTo>
                  <a:lnTo>
                    <a:pt x="969" y="388"/>
                  </a:lnTo>
                  <a:lnTo>
                    <a:pt x="950" y="379"/>
                  </a:lnTo>
                  <a:lnTo>
                    <a:pt x="933" y="372"/>
                  </a:lnTo>
                  <a:lnTo>
                    <a:pt x="918" y="365"/>
                  </a:lnTo>
                  <a:lnTo>
                    <a:pt x="908" y="364"/>
                  </a:lnTo>
                  <a:lnTo>
                    <a:pt x="882" y="364"/>
                  </a:lnTo>
                  <a:lnTo>
                    <a:pt x="882" y="365"/>
                  </a:lnTo>
                  <a:lnTo>
                    <a:pt x="883" y="368"/>
                  </a:lnTo>
                  <a:lnTo>
                    <a:pt x="886" y="370"/>
                  </a:lnTo>
                  <a:lnTo>
                    <a:pt x="887" y="375"/>
                  </a:lnTo>
                  <a:lnTo>
                    <a:pt x="876" y="368"/>
                  </a:lnTo>
                  <a:lnTo>
                    <a:pt x="863" y="360"/>
                  </a:lnTo>
                  <a:lnTo>
                    <a:pt x="852" y="352"/>
                  </a:lnTo>
                  <a:lnTo>
                    <a:pt x="839" y="345"/>
                  </a:lnTo>
                  <a:lnTo>
                    <a:pt x="827" y="338"/>
                  </a:lnTo>
                  <a:lnTo>
                    <a:pt x="817" y="333"/>
                  </a:lnTo>
                  <a:lnTo>
                    <a:pt x="807" y="330"/>
                  </a:lnTo>
                  <a:lnTo>
                    <a:pt x="798" y="327"/>
                  </a:lnTo>
                  <a:lnTo>
                    <a:pt x="779" y="322"/>
                  </a:lnTo>
                  <a:lnTo>
                    <a:pt x="779" y="327"/>
                  </a:lnTo>
                  <a:lnTo>
                    <a:pt x="779" y="341"/>
                  </a:lnTo>
                  <a:lnTo>
                    <a:pt x="779" y="356"/>
                  </a:lnTo>
                  <a:lnTo>
                    <a:pt x="779" y="369"/>
                  </a:lnTo>
                  <a:lnTo>
                    <a:pt x="770" y="361"/>
                  </a:lnTo>
                  <a:lnTo>
                    <a:pt x="760" y="355"/>
                  </a:lnTo>
                  <a:lnTo>
                    <a:pt x="751" y="347"/>
                  </a:lnTo>
                  <a:lnTo>
                    <a:pt x="742" y="340"/>
                  </a:lnTo>
                  <a:lnTo>
                    <a:pt x="733" y="333"/>
                  </a:lnTo>
                  <a:lnTo>
                    <a:pt x="728" y="328"/>
                  </a:lnTo>
                  <a:lnTo>
                    <a:pt x="723" y="326"/>
                  </a:lnTo>
                  <a:lnTo>
                    <a:pt x="722" y="324"/>
                  </a:lnTo>
                  <a:lnTo>
                    <a:pt x="714" y="327"/>
                  </a:lnTo>
                  <a:lnTo>
                    <a:pt x="709" y="328"/>
                  </a:lnTo>
                  <a:lnTo>
                    <a:pt x="700" y="331"/>
                  </a:lnTo>
                  <a:lnTo>
                    <a:pt x="689" y="336"/>
                  </a:lnTo>
                  <a:lnTo>
                    <a:pt x="676" y="341"/>
                  </a:lnTo>
                  <a:lnTo>
                    <a:pt x="661" y="347"/>
                  </a:lnTo>
                  <a:lnTo>
                    <a:pt x="647" y="354"/>
                  </a:lnTo>
                  <a:lnTo>
                    <a:pt x="633" y="363"/>
                  </a:lnTo>
                  <a:lnTo>
                    <a:pt x="620" y="372"/>
                  </a:lnTo>
                  <a:lnTo>
                    <a:pt x="607" y="359"/>
                  </a:lnTo>
                  <a:lnTo>
                    <a:pt x="597" y="344"/>
                  </a:lnTo>
                  <a:lnTo>
                    <a:pt x="589" y="331"/>
                  </a:lnTo>
                  <a:lnTo>
                    <a:pt x="587" y="319"/>
                  </a:lnTo>
                  <a:lnTo>
                    <a:pt x="587" y="290"/>
                  </a:lnTo>
                  <a:lnTo>
                    <a:pt x="563" y="307"/>
                  </a:lnTo>
                  <a:lnTo>
                    <a:pt x="559" y="309"/>
                  </a:lnTo>
                  <a:lnTo>
                    <a:pt x="551" y="316"/>
                  </a:lnTo>
                  <a:lnTo>
                    <a:pt x="540" y="323"/>
                  </a:lnTo>
                  <a:lnTo>
                    <a:pt x="526" y="335"/>
                  </a:lnTo>
                  <a:lnTo>
                    <a:pt x="510" y="347"/>
                  </a:lnTo>
                  <a:lnTo>
                    <a:pt x="494" y="361"/>
                  </a:lnTo>
                  <a:lnTo>
                    <a:pt x="477" y="378"/>
                  </a:lnTo>
                  <a:lnTo>
                    <a:pt x="462" y="394"/>
                  </a:lnTo>
                  <a:lnTo>
                    <a:pt x="459" y="387"/>
                  </a:lnTo>
                  <a:lnTo>
                    <a:pt x="457" y="378"/>
                  </a:lnTo>
                  <a:lnTo>
                    <a:pt x="456" y="368"/>
                  </a:lnTo>
                  <a:lnTo>
                    <a:pt x="454" y="358"/>
                  </a:lnTo>
                  <a:lnTo>
                    <a:pt x="454" y="342"/>
                  </a:lnTo>
                  <a:lnTo>
                    <a:pt x="439" y="341"/>
                  </a:lnTo>
                  <a:lnTo>
                    <a:pt x="433" y="341"/>
                  </a:lnTo>
                  <a:lnTo>
                    <a:pt x="419" y="341"/>
                  </a:lnTo>
                  <a:lnTo>
                    <a:pt x="397" y="342"/>
                  </a:lnTo>
                  <a:lnTo>
                    <a:pt x="373" y="346"/>
                  </a:lnTo>
                  <a:lnTo>
                    <a:pt x="346" y="352"/>
                  </a:lnTo>
                  <a:lnTo>
                    <a:pt x="321" y="364"/>
                  </a:lnTo>
                  <a:lnTo>
                    <a:pt x="295" y="379"/>
                  </a:lnTo>
                  <a:lnTo>
                    <a:pt x="275" y="400"/>
                  </a:lnTo>
                  <a:lnTo>
                    <a:pt x="267" y="392"/>
                  </a:lnTo>
                  <a:lnTo>
                    <a:pt x="259" y="383"/>
                  </a:lnTo>
                  <a:lnTo>
                    <a:pt x="251" y="374"/>
                  </a:lnTo>
                  <a:lnTo>
                    <a:pt x="242" y="364"/>
                  </a:lnTo>
                  <a:lnTo>
                    <a:pt x="233" y="356"/>
                  </a:lnTo>
                  <a:lnTo>
                    <a:pt x="226" y="349"/>
                  </a:lnTo>
                  <a:lnTo>
                    <a:pt x="221" y="344"/>
                  </a:lnTo>
                  <a:lnTo>
                    <a:pt x="220" y="342"/>
                  </a:lnTo>
                  <a:lnTo>
                    <a:pt x="188" y="330"/>
                  </a:lnTo>
                  <a:lnTo>
                    <a:pt x="184" y="330"/>
                  </a:lnTo>
                  <a:lnTo>
                    <a:pt x="173" y="328"/>
                  </a:lnTo>
                  <a:lnTo>
                    <a:pt x="158" y="327"/>
                  </a:lnTo>
                  <a:lnTo>
                    <a:pt x="140" y="326"/>
                  </a:lnTo>
                  <a:lnTo>
                    <a:pt x="122" y="324"/>
                  </a:lnTo>
                  <a:lnTo>
                    <a:pt x="105" y="323"/>
                  </a:lnTo>
                  <a:lnTo>
                    <a:pt x="94" y="322"/>
                  </a:lnTo>
                  <a:lnTo>
                    <a:pt x="88" y="321"/>
                  </a:lnTo>
                  <a:lnTo>
                    <a:pt x="84" y="319"/>
                  </a:lnTo>
                  <a:lnTo>
                    <a:pt x="77" y="317"/>
                  </a:lnTo>
                  <a:lnTo>
                    <a:pt x="68" y="313"/>
                  </a:lnTo>
                  <a:lnTo>
                    <a:pt x="58" y="309"/>
                  </a:lnTo>
                  <a:lnTo>
                    <a:pt x="49" y="304"/>
                  </a:lnTo>
                  <a:lnTo>
                    <a:pt x="40" y="302"/>
                  </a:lnTo>
                  <a:lnTo>
                    <a:pt x="35" y="299"/>
                  </a:lnTo>
                  <a:lnTo>
                    <a:pt x="33" y="298"/>
                  </a:lnTo>
                  <a:lnTo>
                    <a:pt x="24" y="294"/>
                  </a:lnTo>
                  <a:lnTo>
                    <a:pt x="15" y="291"/>
                  </a:lnTo>
                  <a:lnTo>
                    <a:pt x="7" y="289"/>
                  </a:lnTo>
                  <a:lnTo>
                    <a:pt x="0" y="286"/>
                  </a:lnTo>
                  <a:lnTo>
                    <a:pt x="9" y="280"/>
                  </a:lnTo>
                  <a:lnTo>
                    <a:pt x="19" y="274"/>
                  </a:lnTo>
                  <a:lnTo>
                    <a:pt x="30" y="268"/>
                  </a:lnTo>
                  <a:lnTo>
                    <a:pt x="42" y="263"/>
                  </a:lnTo>
                  <a:lnTo>
                    <a:pt x="53" y="261"/>
                  </a:lnTo>
                  <a:lnTo>
                    <a:pt x="66" y="258"/>
                  </a:lnTo>
                  <a:lnTo>
                    <a:pt x="80" y="258"/>
                  </a:lnTo>
                  <a:lnTo>
                    <a:pt x="93" y="261"/>
                  </a:lnTo>
                  <a:lnTo>
                    <a:pt x="145" y="274"/>
                  </a:lnTo>
                  <a:lnTo>
                    <a:pt x="108" y="234"/>
                  </a:lnTo>
                  <a:lnTo>
                    <a:pt x="104" y="230"/>
                  </a:lnTo>
                  <a:lnTo>
                    <a:pt x="99" y="225"/>
                  </a:lnTo>
                  <a:lnTo>
                    <a:pt x="91" y="219"/>
                  </a:lnTo>
                  <a:lnTo>
                    <a:pt x="84" y="211"/>
                  </a:lnTo>
                  <a:lnTo>
                    <a:pt x="74" y="202"/>
                  </a:lnTo>
                  <a:lnTo>
                    <a:pt x="63" y="195"/>
                  </a:lnTo>
                  <a:lnTo>
                    <a:pt x="53" y="187"/>
                  </a:lnTo>
                  <a:lnTo>
                    <a:pt x="42" y="181"/>
                  </a:lnTo>
                  <a:lnTo>
                    <a:pt x="52" y="176"/>
                  </a:lnTo>
                  <a:lnTo>
                    <a:pt x="63" y="170"/>
                  </a:lnTo>
                  <a:lnTo>
                    <a:pt x="77" y="165"/>
                  </a:lnTo>
                  <a:lnTo>
                    <a:pt x="91" y="160"/>
                  </a:lnTo>
                  <a:lnTo>
                    <a:pt x="107" y="156"/>
                  </a:lnTo>
                  <a:lnTo>
                    <a:pt x="122" y="155"/>
                  </a:lnTo>
                  <a:lnTo>
                    <a:pt x="139" y="155"/>
                  </a:lnTo>
                  <a:lnTo>
                    <a:pt x="156" y="156"/>
                  </a:lnTo>
                  <a:lnTo>
                    <a:pt x="198" y="164"/>
                  </a:lnTo>
                  <a:lnTo>
                    <a:pt x="196" y="162"/>
                  </a:lnTo>
                  <a:lnTo>
                    <a:pt x="191" y="155"/>
                  </a:lnTo>
                  <a:lnTo>
                    <a:pt x="183" y="145"/>
                  </a:lnTo>
                  <a:lnTo>
                    <a:pt x="174" y="134"/>
                  </a:lnTo>
                  <a:lnTo>
                    <a:pt x="165" y="122"/>
                  </a:lnTo>
                  <a:lnTo>
                    <a:pt x="155" y="111"/>
                  </a:lnTo>
                  <a:lnTo>
                    <a:pt x="147" y="100"/>
                  </a:lnTo>
                  <a:lnTo>
                    <a:pt x="141" y="93"/>
                  </a:lnTo>
                  <a:lnTo>
                    <a:pt x="156" y="85"/>
                  </a:lnTo>
                  <a:lnTo>
                    <a:pt x="174" y="76"/>
                  </a:lnTo>
                  <a:lnTo>
                    <a:pt x="193" y="69"/>
                  </a:lnTo>
                  <a:lnTo>
                    <a:pt x="215" y="61"/>
                  </a:lnTo>
                  <a:lnTo>
                    <a:pt x="235" y="56"/>
                  </a:lnTo>
                  <a:lnTo>
                    <a:pt x="256" y="53"/>
                  </a:lnTo>
                  <a:lnTo>
                    <a:pt x="275" y="53"/>
                  </a:lnTo>
                  <a:lnTo>
                    <a:pt x="291" y="58"/>
                  </a:lnTo>
                  <a:lnTo>
                    <a:pt x="324" y="72"/>
                  </a:lnTo>
                  <a:lnTo>
                    <a:pt x="322" y="64"/>
                  </a:lnTo>
                  <a:lnTo>
                    <a:pt x="315" y="43"/>
                  </a:lnTo>
                  <a:lnTo>
                    <a:pt x="308" y="19"/>
                  </a:lnTo>
                  <a:lnTo>
                    <a:pt x="301" y="1"/>
                  </a:lnTo>
                  <a:lnTo>
                    <a:pt x="314" y="0"/>
                  </a:lnTo>
                  <a:lnTo>
                    <a:pt x="330" y="0"/>
                  </a:lnTo>
                  <a:lnTo>
                    <a:pt x="347" y="0"/>
                  </a:lnTo>
                  <a:lnTo>
                    <a:pt x="368" y="1"/>
                  </a:lnTo>
                  <a:lnTo>
                    <a:pt x="388" y="4"/>
                  </a:lnTo>
                  <a:lnTo>
                    <a:pt x="408" y="8"/>
                  </a:lnTo>
                  <a:lnTo>
                    <a:pt x="430" y="13"/>
                  </a:lnTo>
                  <a:lnTo>
                    <a:pt x="452" y="22"/>
                  </a:lnTo>
                  <a:close/>
                </a:path>
              </a:pathLst>
            </a:custGeom>
            <a:solidFill>
              <a:srgbClr val="820000"/>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49" name="Freeform 44"/>
            <p:cNvSpPr>
              <a:spLocks/>
            </p:cNvSpPr>
            <p:nvPr/>
          </p:nvSpPr>
          <p:spPr bwMode="auto">
            <a:xfrm>
              <a:off x="4371" y="2787"/>
              <a:ext cx="22" cy="25"/>
            </a:xfrm>
            <a:custGeom>
              <a:avLst/>
              <a:gdLst>
                <a:gd name="T0" fmla="*/ 22 w 22"/>
                <a:gd name="T1" fmla="*/ 13 h 25"/>
                <a:gd name="T2" fmla="*/ 20 w 22"/>
                <a:gd name="T3" fmla="*/ 18 h 25"/>
                <a:gd name="T4" fmla="*/ 18 w 22"/>
                <a:gd name="T5" fmla="*/ 21 h 25"/>
                <a:gd name="T6" fmla="*/ 15 w 22"/>
                <a:gd name="T7" fmla="*/ 23 h 25"/>
                <a:gd name="T8" fmla="*/ 10 w 22"/>
                <a:gd name="T9" fmla="*/ 25 h 25"/>
                <a:gd name="T10" fmla="*/ 6 w 22"/>
                <a:gd name="T11" fmla="*/ 23 h 25"/>
                <a:gd name="T12" fmla="*/ 4 w 22"/>
                <a:gd name="T13" fmla="*/ 21 h 25"/>
                <a:gd name="T14" fmla="*/ 1 w 22"/>
                <a:gd name="T15" fmla="*/ 18 h 25"/>
                <a:gd name="T16" fmla="*/ 0 w 22"/>
                <a:gd name="T17" fmla="*/ 13 h 25"/>
                <a:gd name="T18" fmla="*/ 1 w 22"/>
                <a:gd name="T19" fmla="*/ 8 h 25"/>
                <a:gd name="T20" fmla="*/ 4 w 22"/>
                <a:gd name="T21" fmla="*/ 4 h 25"/>
                <a:gd name="T22" fmla="*/ 6 w 22"/>
                <a:gd name="T23" fmla="*/ 2 h 25"/>
                <a:gd name="T24" fmla="*/ 10 w 22"/>
                <a:gd name="T25" fmla="*/ 0 h 25"/>
                <a:gd name="T26" fmla="*/ 15 w 22"/>
                <a:gd name="T27" fmla="*/ 2 h 25"/>
                <a:gd name="T28" fmla="*/ 18 w 22"/>
                <a:gd name="T29" fmla="*/ 4 h 25"/>
                <a:gd name="T30" fmla="*/ 20 w 22"/>
                <a:gd name="T31" fmla="*/ 8 h 25"/>
                <a:gd name="T32" fmla="*/ 22 w 22"/>
                <a:gd name="T33" fmla="*/ 13 h 2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2"/>
                <a:gd name="T52" fmla="*/ 0 h 25"/>
                <a:gd name="T53" fmla="*/ 22 w 22"/>
                <a:gd name="T54" fmla="*/ 25 h 25"/>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2" h="25">
                  <a:moveTo>
                    <a:pt x="22" y="13"/>
                  </a:moveTo>
                  <a:lnTo>
                    <a:pt x="20" y="18"/>
                  </a:lnTo>
                  <a:lnTo>
                    <a:pt x="18" y="21"/>
                  </a:lnTo>
                  <a:lnTo>
                    <a:pt x="15" y="23"/>
                  </a:lnTo>
                  <a:lnTo>
                    <a:pt x="10" y="25"/>
                  </a:lnTo>
                  <a:lnTo>
                    <a:pt x="6" y="23"/>
                  </a:lnTo>
                  <a:lnTo>
                    <a:pt x="4" y="21"/>
                  </a:lnTo>
                  <a:lnTo>
                    <a:pt x="1" y="18"/>
                  </a:lnTo>
                  <a:lnTo>
                    <a:pt x="0" y="13"/>
                  </a:lnTo>
                  <a:lnTo>
                    <a:pt x="1" y="8"/>
                  </a:lnTo>
                  <a:lnTo>
                    <a:pt x="4" y="4"/>
                  </a:lnTo>
                  <a:lnTo>
                    <a:pt x="6" y="2"/>
                  </a:lnTo>
                  <a:lnTo>
                    <a:pt x="10" y="0"/>
                  </a:lnTo>
                  <a:lnTo>
                    <a:pt x="15" y="2"/>
                  </a:lnTo>
                  <a:lnTo>
                    <a:pt x="18" y="4"/>
                  </a:lnTo>
                  <a:lnTo>
                    <a:pt x="20" y="8"/>
                  </a:lnTo>
                  <a:lnTo>
                    <a:pt x="22" y="13"/>
                  </a:lnTo>
                  <a:close/>
                </a:path>
              </a:pathLst>
            </a:custGeom>
            <a:solidFill>
              <a:srgbClr val="000000"/>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50" name="Freeform 45"/>
            <p:cNvSpPr>
              <a:spLocks/>
            </p:cNvSpPr>
            <p:nvPr/>
          </p:nvSpPr>
          <p:spPr bwMode="auto">
            <a:xfrm>
              <a:off x="4262" y="1675"/>
              <a:ext cx="152" cy="65"/>
            </a:xfrm>
            <a:custGeom>
              <a:avLst/>
              <a:gdLst>
                <a:gd name="T0" fmla="*/ 0 w 152"/>
                <a:gd name="T1" fmla="*/ 13 h 65"/>
                <a:gd name="T2" fmla="*/ 0 w 152"/>
                <a:gd name="T3" fmla="*/ 19 h 65"/>
                <a:gd name="T4" fmla="*/ 2 w 152"/>
                <a:gd name="T5" fmla="*/ 24 h 65"/>
                <a:gd name="T6" fmla="*/ 7 w 152"/>
                <a:gd name="T7" fmla="*/ 29 h 65"/>
                <a:gd name="T8" fmla="*/ 12 w 152"/>
                <a:gd name="T9" fmla="*/ 32 h 65"/>
                <a:gd name="T10" fmla="*/ 35 w 152"/>
                <a:gd name="T11" fmla="*/ 36 h 65"/>
                <a:gd name="T12" fmla="*/ 58 w 152"/>
                <a:gd name="T13" fmla="*/ 41 h 65"/>
                <a:gd name="T14" fmla="*/ 77 w 152"/>
                <a:gd name="T15" fmla="*/ 46 h 65"/>
                <a:gd name="T16" fmla="*/ 95 w 152"/>
                <a:gd name="T17" fmla="*/ 51 h 65"/>
                <a:gd name="T18" fmla="*/ 110 w 152"/>
                <a:gd name="T19" fmla="*/ 56 h 65"/>
                <a:gd name="T20" fmla="*/ 122 w 152"/>
                <a:gd name="T21" fmla="*/ 60 h 65"/>
                <a:gd name="T22" fmla="*/ 129 w 152"/>
                <a:gd name="T23" fmla="*/ 62 h 65"/>
                <a:gd name="T24" fmla="*/ 132 w 152"/>
                <a:gd name="T25" fmla="*/ 64 h 65"/>
                <a:gd name="T26" fmla="*/ 137 w 152"/>
                <a:gd name="T27" fmla="*/ 65 h 65"/>
                <a:gd name="T28" fmla="*/ 143 w 152"/>
                <a:gd name="T29" fmla="*/ 62 h 65"/>
                <a:gd name="T30" fmla="*/ 147 w 152"/>
                <a:gd name="T31" fmla="*/ 60 h 65"/>
                <a:gd name="T32" fmla="*/ 151 w 152"/>
                <a:gd name="T33" fmla="*/ 55 h 65"/>
                <a:gd name="T34" fmla="*/ 152 w 152"/>
                <a:gd name="T35" fmla="*/ 48 h 65"/>
                <a:gd name="T36" fmla="*/ 151 w 152"/>
                <a:gd name="T37" fmla="*/ 42 h 65"/>
                <a:gd name="T38" fmla="*/ 147 w 152"/>
                <a:gd name="T39" fmla="*/ 37 h 65"/>
                <a:gd name="T40" fmla="*/ 142 w 152"/>
                <a:gd name="T41" fmla="*/ 34 h 65"/>
                <a:gd name="T42" fmla="*/ 140 w 152"/>
                <a:gd name="T43" fmla="*/ 33 h 65"/>
                <a:gd name="T44" fmla="*/ 132 w 152"/>
                <a:gd name="T45" fmla="*/ 31 h 65"/>
                <a:gd name="T46" fmla="*/ 121 w 152"/>
                <a:gd name="T47" fmla="*/ 26 h 65"/>
                <a:gd name="T48" fmla="*/ 105 w 152"/>
                <a:gd name="T49" fmla="*/ 20 h 65"/>
                <a:gd name="T50" fmla="*/ 86 w 152"/>
                <a:gd name="T51" fmla="*/ 15 h 65"/>
                <a:gd name="T52" fmla="*/ 66 w 152"/>
                <a:gd name="T53" fmla="*/ 10 h 65"/>
                <a:gd name="T54" fmla="*/ 42 w 152"/>
                <a:gd name="T55" fmla="*/ 5 h 65"/>
                <a:gd name="T56" fmla="*/ 17 w 152"/>
                <a:gd name="T57" fmla="*/ 0 h 65"/>
                <a:gd name="T58" fmla="*/ 11 w 152"/>
                <a:gd name="T59" fmla="*/ 0 h 65"/>
                <a:gd name="T60" fmla="*/ 6 w 152"/>
                <a:gd name="T61" fmla="*/ 3 h 65"/>
                <a:gd name="T62" fmla="*/ 2 w 152"/>
                <a:gd name="T63" fmla="*/ 6 h 65"/>
                <a:gd name="T64" fmla="*/ 0 w 152"/>
                <a:gd name="T65" fmla="*/ 13 h 65"/>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52"/>
                <a:gd name="T100" fmla="*/ 0 h 65"/>
                <a:gd name="T101" fmla="*/ 152 w 152"/>
                <a:gd name="T102" fmla="*/ 65 h 65"/>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52" h="65">
                  <a:moveTo>
                    <a:pt x="0" y="13"/>
                  </a:moveTo>
                  <a:lnTo>
                    <a:pt x="0" y="19"/>
                  </a:lnTo>
                  <a:lnTo>
                    <a:pt x="2" y="24"/>
                  </a:lnTo>
                  <a:lnTo>
                    <a:pt x="7" y="29"/>
                  </a:lnTo>
                  <a:lnTo>
                    <a:pt x="12" y="32"/>
                  </a:lnTo>
                  <a:lnTo>
                    <a:pt x="35" y="36"/>
                  </a:lnTo>
                  <a:lnTo>
                    <a:pt x="58" y="41"/>
                  </a:lnTo>
                  <a:lnTo>
                    <a:pt x="77" y="46"/>
                  </a:lnTo>
                  <a:lnTo>
                    <a:pt x="95" y="51"/>
                  </a:lnTo>
                  <a:lnTo>
                    <a:pt x="110" y="56"/>
                  </a:lnTo>
                  <a:lnTo>
                    <a:pt x="122" y="60"/>
                  </a:lnTo>
                  <a:lnTo>
                    <a:pt x="129" y="62"/>
                  </a:lnTo>
                  <a:lnTo>
                    <a:pt x="132" y="64"/>
                  </a:lnTo>
                  <a:lnTo>
                    <a:pt x="137" y="65"/>
                  </a:lnTo>
                  <a:lnTo>
                    <a:pt x="143" y="62"/>
                  </a:lnTo>
                  <a:lnTo>
                    <a:pt x="147" y="60"/>
                  </a:lnTo>
                  <a:lnTo>
                    <a:pt x="151" y="55"/>
                  </a:lnTo>
                  <a:lnTo>
                    <a:pt x="152" y="48"/>
                  </a:lnTo>
                  <a:lnTo>
                    <a:pt x="151" y="42"/>
                  </a:lnTo>
                  <a:lnTo>
                    <a:pt x="147" y="37"/>
                  </a:lnTo>
                  <a:lnTo>
                    <a:pt x="142" y="34"/>
                  </a:lnTo>
                  <a:lnTo>
                    <a:pt x="140" y="33"/>
                  </a:lnTo>
                  <a:lnTo>
                    <a:pt x="132" y="31"/>
                  </a:lnTo>
                  <a:lnTo>
                    <a:pt x="121" y="26"/>
                  </a:lnTo>
                  <a:lnTo>
                    <a:pt x="105" y="20"/>
                  </a:lnTo>
                  <a:lnTo>
                    <a:pt x="86" y="15"/>
                  </a:lnTo>
                  <a:lnTo>
                    <a:pt x="66" y="10"/>
                  </a:lnTo>
                  <a:lnTo>
                    <a:pt x="42" y="5"/>
                  </a:lnTo>
                  <a:lnTo>
                    <a:pt x="17" y="0"/>
                  </a:lnTo>
                  <a:lnTo>
                    <a:pt x="11" y="0"/>
                  </a:lnTo>
                  <a:lnTo>
                    <a:pt x="6" y="3"/>
                  </a:lnTo>
                  <a:lnTo>
                    <a:pt x="2" y="6"/>
                  </a:lnTo>
                  <a:lnTo>
                    <a:pt x="0" y="13"/>
                  </a:lnTo>
                  <a:close/>
                </a:path>
              </a:pathLst>
            </a:custGeom>
            <a:solidFill>
              <a:srgbClr val="000000"/>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51" name="Freeform 46"/>
            <p:cNvSpPr>
              <a:spLocks/>
            </p:cNvSpPr>
            <p:nvPr/>
          </p:nvSpPr>
          <p:spPr bwMode="auto">
            <a:xfrm>
              <a:off x="4654" y="1664"/>
              <a:ext cx="119" cy="70"/>
            </a:xfrm>
            <a:custGeom>
              <a:avLst/>
              <a:gdLst>
                <a:gd name="T0" fmla="*/ 98 w 119"/>
                <a:gd name="T1" fmla="*/ 1 h 70"/>
                <a:gd name="T2" fmla="*/ 85 w 119"/>
                <a:gd name="T3" fmla="*/ 6 h 70"/>
                <a:gd name="T4" fmla="*/ 70 w 119"/>
                <a:gd name="T5" fmla="*/ 11 h 70"/>
                <a:gd name="T6" fmla="*/ 56 w 119"/>
                <a:gd name="T7" fmla="*/ 17 h 70"/>
                <a:gd name="T8" fmla="*/ 42 w 119"/>
                <a:gd name="T9" fmla="*/ 24 h 70"/>
                <a:gd name="T10" fmla="*/ 28 w 119"/>
                <a:gd name="T11" fmla="*/ 30 h 70"/>
                <a:gd name="T12" fmla="*/ 18 w 119"/>
                <a:gd name="T13" fmla="*/ 35 h 70"/>
                <a:gd name="T14" fmla="*/ 11 w 119"/>
                <a:gd name="T15" fmla="*/ 39 h 70"/>
                <a:gd name="T16" fmla="*/ 7 w 119"/>
                <a:gd name="T17" fmla="*/ 40 h 70"/>
                <a:gd name="T18" fmla="*/ 2 w 119"/>
                <a:gd name="T19" fmla="*/ 44 h 70"/>
                <a:gd name="T20" fmla="*/ 0 w 119"/>
                <a:gd name="T21" fmla="*/ 49 h 70"/>
                <a:gd name="T22" fmla="*/ 0 w 119"/>
                <a:gd name="T23" fmla="*/ 56 h 70"/>
                <a:gd name="T24" fmla="*/ 1 w 119"/>
                <a:gd name="T25" fmla="*/ 62 h 70"/>
                <a:gd name="T26" fmla="*/ 5 w 119"/>
                <a:gd name="T27" fmla="*/ 67 h 70"/>
                <a:gd name="T28" fmla="*/ 10 w 119"/>
                <a:gd name="T29" fmla="*/ 70 h 70"/>
                <a:gd name="T30" fmla="*/ 15 w 119"/>
                <a:gd name="T31" fmla="*/ 70 h 70"/>
                <a:gd name="T32" fmla="*/ 21 w 119"/>
                <a:gd name="T33" fmla="*/ 68 h 70"/>
                <a:gd name="T34" fmla="*/ 24 w 119"/>
                <a:gd name="T35" fmla="*/ 67 h 70"/>
                <a:gd name="T36" fmla="*/ 32 w 119"/>
                <a:gd name="T37" fmla="*/ 65 h 70"/>
                <a:gd name="T38" fmla="*/ 40 w 119"/>
                <a:gd name="T39" fmla="*/ 59 h 70"/>
                <a:gd name="T40" fmla="*/ 53 w 119"/>
                <a:gd name="T41" fmla="*/ 53 h 70"/>
                <a:gd name="T42" fmla="*/ 67 w 119"/>
                <a:gd name="T43" fmla="*/ 47 h 70"/>
                <a:gd name="T44" fmla="*/ 81 w 119"/>
                <a:gd name="T45" fmla="*/ 40 h 70"/>
                <a:gd name="T46" fmla="*/ 95 w 119"/>
                <a:gd name="T47" fmla="*/ 35 h 70"/>
                <a:gd name="T48" fmla="*/ 108 w 119"/>
                <a:gd name="T49" fmla="*/ 30 h 70"/>
                <a:gd name="T50" fmla="*/ 113 w 119"/>
                <a:gd name="T51" fmla="*/ 28 h 70"/>
                <a:gd name="T52" fmla="*/ 117 w 119"/>
                <a:gd name="T53" fmla="*/ 23 h 70"/>
                <a:gd name="T54" fmla="*/ 119 w 119"/>
                <a:gd name="T55" fmla="*/ 17 h 70"/>
                <a:gd name="T56" fmla="*/ 118 w 119"/>
                <a:gd name="T57" fmla="*/ 11 h 70"/>
                <a:gd name="T58" fmla="*/ 116 w 119"/>
                <a:gd name="T59" fmla="*/ 6 h 70"/>
                <a:gd name="T60" fmla="*/ 110 w 119"/>
                <a:gd name="T61" fmla="*/ 2 h 70"/>
                <a:gd name="T62" fmla="*/ 104 w 119"/>
                <a:gd name="T63" fmla="*/ 0 h 70"/>
                <a:gd name="T64" fmla="*/ 98 w 119"/>
                <a:gd name="T65" fmla="*/ 1 h 70"/>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19"/>
                <a:gd name="T100" fmla="*/ 0 h 70"/>
                <a:gd name="T101" fmla="*/ 119 w 119"/>
                <a:gd name="T102" fmla="*/ 70 h 70"/>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19" h="70">
                  <a:moveTo>
                    <a:pt x="98" y="1"/>
                  </a:moveTo>
                  <a:lnTo>
                    <a:pt x="85" y="6"/>
                  </a:lnTo>
                  <a:lnTo>
                    <a:pt x="70" y="11"/>
                  </a:lnTo>
                  <a:lnTo>
                    <a:pt x="56" y="17"/>
                  </a:lnTo>
                  <a:lnTo>
                    <a:pt x="42" y="24"/>
                  </a:lnTo>
                  <a:lnTo>
                    <a:pt x="28" y="30"/>
                  </a:lnTo>
                  <a:lnTo>
                    <a:pt x="18" y="35"/>
                  </a:lnTo>
                  <a:lnTo>
                    <a:pt x="11" y="39"/>
                  </a:lnTo>
                  <a:lnTo>
                    <a:pt x="7" y="40"/>
                  </a:lnTo>
                  <a:lnTo>
                    <a:pt x="2" y="44"/>
                  </a:lnTo>
                  <a:lnTo>
                    <a:pt x="0" y="49"/>
                  </a:lnTo>
                  <a:lnTo>
                    <a:pt x="0" y="56"/>
                  </a:lnTo>
                  <a:lnTo>
                    <a:pt x="1" y="62"/>
                  </a:lnTo>
                  <a:lnTo>
                    <a:pt x="5" y="67"/>
                  </a:lnTo>
                  <a:lnTo>
                    <a:pt x="10" y="70"/>
                  </a:lnTo>
                  <a:lnTo>
                    <a:pt x="15" y="70"/>
                  </a:lnTo>
                  <a:lnTo>
                    <a:pt x="21" y="68"/>
                  </a:lnTo>
                  <a:lnTo>
                    <a:pt x="24" y="67"/>
                  </a:lnTo>
                  <a:lnTo>
                    <a:pt x="32" y="65"/>
                  </a:lnTo>
                  <a:lnTo>
                    <a:pt x="40" y="59"/>
                  </a:lnTo>
                  <a:lnTo>
                    <a:pt x="53" y="53"/>
                  </a:lnTo>
                  <a:lnTo>
                    <a:pt x="67" y="47"/>
                  </a:lnTo>
                  <a:lnTo>
                    <a:pt x="81" y="40"/>
                  </a:lnTo>
                  <a:lnTo>
                    <a:pt x="95" y="35"/>
                  </a:lnTo>
                  <a:lnTo>
                    <a:pt x="108" y="30"/>
                  </a:lnTo>
                  <a:lnTo>
                    <a:pt x="113" y="28"/>
                  </a:lnTo>
                  <a:lnTo>
                    <a:pt x="117" y="23"/>
                  </a:lnTo>
                  <a:lnTo>
                    <a:pt x="119" y="17"/>
                  </a:lnTo>
                  <a:lnTo>
                    <a:pt x="118" y="11"/>
                  </a:lnTo>
                  <a:lnTo>
                    <a:pt x="116" y="6"/>
                  </a:lnTo>
                  <a:lnTo>
                    <a:pt x="110" y="2"/>
                  </a:lnTo>
                  <a:lnTo>
                    <a:pt x="104" y="0"/>
                  </a:lnTo>
                  <a:lnTo>
                    <a:pt x="98" y="1"/>
                  </a:lnTo>
                  <a:close/>
                </a:path>
              </a:pathLst>
            </a:custGeom>
            <a:solidFill>
              <a:srgbClr val="000000"/>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52" name="Freeform 47"/>
            <p:cNvSpPr>
              <a:spLocks/>
            </p:cNvSpPr>
            <p:nvPr/>
          </p:nvSpPr>
          <p:spPr bwMode="auto">
            <a:xfrm>
              <a:off x="4654" y="1769"/>
              <a:ext cx="102" cy="59"/>
            </a:xfrm>
            <a:custGeom>
              <a:avLst/>
              <a:gdLst>
                <a:gd name="T0" fmla="*/ 0 w 102"/>
                <a:gd name="T1" fmla="*/ 12 h 59"/>
                <a:gd name="T2" fmla="*/ 0 w 102"/>
                <a:gd name="T3" fmla="*/ 18 h 59"/>
                <a:gd name="T4" fmla="*/ 2 w 102"/>
                <a:gd name="T5" fmla="*/ 24 h 59"/>
                <a:gd name="T6" fmla="*/ 6 w 102"/>
                <a:gd name="T7" fmla="*/ 28 h 59"/>
                <a:gd name="T8" fmla="*/ 11 w 102"/>
                <a:gd name="T9" fmla="*/ 31 h 59"/>
                <a:gd name="T10" fmla="*/ 12 w 102"/>
                <a:gd name="T11" fmla="*/ 31 h 59"/>
                <a:gd name="T12" fmla="*/ 16 w 102"/>
                <a:gd name="T13" fmla="*/ 32 h 59"/>
                <a:gd name="T14" fmla="*/ 23 w 102"/>
                <a:gd name="T15" fmla="*/ 33 h 59"/>
                <a:gd name="T16" fmla="*/ 30 w 102"/>
                <a:gd name="T17" fmla="*/ 36 h 59"/>
                <a:gd name="T18" fmla="*/ 40 w 102"/>
                <a:gd name="T19" fmla="*/ 40 h 59"/>
                <a:gd name="T20" fmla="*/ 52 w 102"/>
                <a:gd name="T21" fmla="*/ 45 h 59"/>
                <a:gd name="T22" fmla="*/ 65 w 102"/>
                <a:gd name="T23" fmla="*/ 50 h 59"/>
                <a:gd name="T24" fmla="*/ 80 w 102"/>
                <a:gd name="T25" fmla="*/ 58 h 59"/>
                <a:gd name="T26" fmla="*/ 86 w 102"/>
                <a:gd name="T27" fmla="*/ 59 h 59"/>
                <a:gd name="T28" fmla="*/ 91 w 102"/>
                <a:gd name="T29" fmla="*/ 58 h 59"/>
                <a:gd name="T30" fmla="*/ 96 w 102"/>
                <a:gd name="T31" fmla="*/ 55 h 59"/>
                <a:gd name="T32" fmla="*/ 100 w 102"/>
                <a:gd name="T33" fmla="*/ 50 h 59"/>
                <a:gd name="T34" fmla="*/ 102 w 102"/>
                <a:gd name="T35" fmla="*/ 44 h 59"/>
                <a:gd name="T36" fmla="*/ 102 w 102"/>
                <a:gd name="T37" fmla="*/ 37 h 59"/>
                <a:gd name="T38" fmla="*/ 99 w 102"/>
                <a:gd name="T39" fmla="*/ 32 h 59"/>
                <a:gd name="T40" fmla="*/ 94 w 102"/>
                <a:gd name="T41" fmla="*/ 28 h 59"/>
                <a:gd name="T42" fmla="*/ 77 w 102"/>
                <a:gd name="T43" fmla="*/ 21 h 59"/>
                <a:gd name="T44" fmla="*/ 63 w 102"/>
                <a:gd name="T45" fmla="*/ 14 h 59"/>
                <a:gd name="T46" fmla="*/ 49 w 102"/>
                <a:gd name="T47" fmla="*/ 10 h 59"/>
                <a:gd name="T48" fmla="*/ 39 w 102"/>
                <a:gd name="T49" fmla="*/ 7 h 59"/>
                <a:gd name="T50" fmla="*/ 30 w 102"/>
                <a:gd name="T51" fmla="*/ 3 h 59"/>
                <a:gd name="T52" fmla="*/ 24 w 102"/>
                <a:gd name="T53" fmla="*/ 2 h 59"/>
                <a:gd name="T54" fmla="*/ 19 w 102"/>
                <a:gd name="T55" fmla="*/ 0 h 59"/>
                <a:gd name="T56" fmla="*/ 18 w 102"/>
                <a:gd name="T57" fmla="*/ 0 h 59"/>
                <a:gd name="T58" fmla="*/ 11 w 102"/>
                <a:gd name="T59" fmla="*/ 0 h 59"/>
                <a:gd name="T60" fmla="*/ 6 w 102"/>
                <a:gd name="T61" fmla="*/ 2 h 59"/>
                <a:gd name="T62" fmla="*/ 2 w 102"/>
                <a:gd name="T63" fmla="*/ 7 h 59"/>
                <a:gd name="T64" fmla="*/ 0 w 102"/>
                <a:gd name="T65" fmla="*/ 12 h 5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02"/>
                <a:gd name="T100" fmla="*/ 0 h 59"/>
                <a:gd name="T101" fmla="*/ 102 w 102"/>
                <a:gd name="T102" fmla="*/ 59 h 59"/>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02" h="59">
                  <a:moveTo>
                    <a:pt x="0" y="12"/>
                  </a:moveTo>
                  <a:lnTo>
                    <a:pt x="0" y="18"/>
                  </a:lnTo>
                  <a:lnTo>
                    <a:pt x="2" y="24"/>
                  </a:lnTo>
                  <a:lnTo>
                    <a:pt x="6" y="28"/>
                  </a:lnTo>
                  <a:lnTo>
                    <a:pt x="11" y="31"/>
                  </a:lnTo>
                  <a:lnTo>
                    <a:pt x="12" y="31"/>
                  </a:lnTo>
                  <a:lnTo>
                    <a:pt x="16" y="32"/>
                  </a:lnTo>
                  <a:lnTo>
                    <a:pt x="23" y="33"/>
                  </a:lnTo>
                  <a:lnTo>
                    <a:pt x="30" y="36"/>
                  </a:lnTo>
                  <a:lnTo>
                    <a:pt x="40" y="40"/>
                  </a:lnTo>
                  <a:lnTo>
                    <a:pt x="52" y="45"/>
                  </a:lnTo>
                  <a:lnTo>
                    <a:pt x="65" y="50"/>
                  </a:lnTo>
                  <a:lnTo>
                    <a:pt x="80" y="58"/>
                  </a:lnTo>
                  <a:lnTo>
                    <a:pt x="86" y="59"/>
                  </a:lnTo>
                  <a:lnTo>
                    <a:pt x="91" y="58"/>
                  </a:lnTo>
                  <a:lnTo>
                    <a:pt x="96" y="55"/>
                  </a:lnTo>
                  <a:lnTo>
                    <a:pt x="100" y="50"/>
                  </a:lnTo>
                  <a:lnTo>
                    <a:pt x="102" y="44"/>
                  </a:lnTo>
                  <a:lnTo>
                    <a:pt x="102" y="37"/>
                  </a:lnTo>
                  <a:lnTo>
                    <a:pt x="99" y="32"/>
                  </a:lnTo>
                  <a:lnTo>
                    <a:pt x="94" y="28"/>
                  </a:lnTo>
                  <a:lnTo>
                    <a:pt x="77" y="21"/>
                  </a:lnTo>
                  <a:lnTo>
                    <a:pt x="63" y="14"/>
                  </a:lnTo>
                  <a:lnTo>
                    <a:pt x="49" y="10"/>
                  </a:lnTo>
                  <a:lnTo>
                    <a:pt x="39" y="7"/>
                  </a:lnTo>
                  <a:lnTo>
                    <a:pt x="30" y="3"/>
                  </a:lnTo>
                  <a:lnTo>
                    <a:pt x="24" y="2"/>
                  </a:lnTo>
                  <a:lnTo>
                    <a:pt x="19" y="0"/>
                  </a:lnTo>
                  <a:lnTo>
                    <a:pt x="18" y="0"/>
                  </a:lnTo>
                  <a:lnTo>
                    <a:pt x="11" y="0"/>
                  </a:lnTo>
                  <a:lnTo>
                    <a:pt x="6" y="2"/>
                  </a:lnTo>
                  <a:lnTo>
                    <a:pt x="2" y="7"/>
                  </a:lnTo>
                  <a:lnTo>
                    <a:pt x="0" y="12"/>
                  </a:lnTo>
                  <a:close/>
                </a:path>
              </a:pathLst>
            </a:custGeom>
            <a:solidFill>
              <a:srgbClr val="000000"/>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53" name="Freeform 48"/>
            <p:cNvSpPr>
              <a:spLocks/>
            </p:cNvSpPr>
            <p:nvPr/>
          </p:nvSpPr>
          <p:spPr bwMode="auto">
            <a:xfrm>
              <a:off x="4416" y="1609"/>
              <a:ext cx="103" cy="98"/>
            </a:xfrm>
            <a:custGeom>
              <a:avLst/>
              <a:gdLst>
                <a:gd name="T0" fmla="*/ 1 w 103"/>
                <a:gd name="T1" fmla="*/ 9 h 98"/>
                <a:gd name="T2" fmla="*/ 0 w 103"/>
                <a:gd name="T3" fmla="*/ 15 h 98"/>
                <a:gd name="T4" fmla="*/ 1 w 103"/>
                <a:gd name="T5" fmla="*/ 20 h 98"/>
                <a:gd name="T6" fmla="*/ 3 w 103"/>
                <a:gd name="T7" fmla="*/ 25 h 98"/>
                <a:gd name="T8" fmla="*/ 9 w 103"/>
                <a:gd name="T9" fmla="*/ 30 h 98"/>
                <a:gd name="T10" fmla="*/ 11 w 103"/>
                <a:gd name="T11" fmla="*/ 32 h 98"/>
                <a:gd name="T12" fmla="*/ 16 w 103"/>
                <a:gd name="T13" fmla="*/ 34 h 98"/>
                <a:gd name="T14" fmla="*/ 24 w 103"/>
                <a:gd name="T15" fmla="*/ 39 h 98"/>
                <a:gd name="T16" fmla="*/ 33 w 103"/>
                <a:gd name="T17" fmla="*/ 46 h 98"/>
                <a:gd name="T18" fmla="*/ 43 w 103"/>
                <a:gd name="T19" fmla="*/ 55 h 98"/>
                <a:gd name="T20" fmla="*/ 53 w 103"/>
                <a:gd name="T21" fmla="*/ 65 h 98"/>
                <a:gd name="T22" fmla="*/ 63 w 103"/>
                <a:gd name="T23" fmla="*/ 76 h 98"/>
                <a:gd name="T24" fmla="*/ 73 w 103"/>
                <a:gd name="T25" fmla="*/ 90 h 98"/>
                <a:gd name="T26" fmla="*/ 79 w 103"/>
                <a:gd name="T27" fmla="*/ 95 h 98"/>
                <a:gd name="T28" fmla="*/ 84 w 103"/>
                <a:gd name="T29" fmla="*/ 98 h 98"/>
                <a:gd name="T30" fmla="*/ 90 w 103"/>
                <a:gd name="T31" fmla="*/ 98 h 98"/>
                <a:gd name="T32" fmla="*/ 96 w 103"/>
                <a:gd name="T33" fmla="*/ 95 h 98"/>
                <a:gd name="T34" fmla="*/ 100 w 103"/>
                <a:gd name="T35" fmla="*/ 90 h 98"/>
                <a:gd name="T36" fmla="*/ 103 w 103"/>
                <a:gd name="T37" fmla="*/ 85 h 98"/>
                <a:gd name="T38" fmla="*/ 103 w 103"/>
                <a:gd name="T39" fmla="*/ 80 h 98"/>
                <a:gd name="T40" fmla="*/ 101 w 103"/>
                <a:gd name="T41" fmla="*/ 74 h 98"/>
                <a:gd name="T42" fmla="*/ 90 w 103"/>
                <a:gd name="T43" fmla="*/ 57 h 98"/>
                <a:gd name="T44" fmla="*/ 76 w 103"/>
                <a:gd name="T45" fmla="*/ 43 h 98"/>
                <a:gd name="T46" fmla="*/ 63 w 103"/>
                <a:gd name="T47" fmla="*/ 30 h 98"/>
                <a:gd name="T48" fmla="*/ 52 w 103"/>
                <a:gd name="T49" fmla="*/ 20 h 98"/>
                <a:gd name="T50" fmla="*/ 40 w 103"/>
                <a:gd name="T51" fmla="*/ 13 h 98"/>
                <a:gd name="T52" fmla="*/ 31 w 103"/>
                <a:gd name="T53" fmla="*/ 6 h 98"/>
                <a:gd name="T54" fmla="*/ 25 w 103"/>
                <a:gd name="T55" fmla="*/ 2 h 98"/>
                <a:gd name="T56" fmla="*/ 23 w 103"/>
                <a:gd name="T57" fmla="*/ 1 h 98"/>
                <a:gd name="T58" fmla="*/ 16 w 103"/>
                <a:gd name="T59" fmla="*/ 0 h 98"/>
                <a:gd name="T60" fmla="*/ 11 w 103"/>
                <a:gd name="T61" fmla="*/ 1 h 98"/>
                <a:gd name="T62" fmla="*/ 6 w 103"/>
                <a:gd name="T63" fmla="*/ 4 h 98"/>
                <a:gd name="T64" fmla="*/ 1 w 103"/>
                <a:gd name="T65" fmla="*/ 9 h 98"/>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03"/>
                <a:gd name="T100" fmla="*/ 0 h 98"/>
                <a:gd name="T101" fmla="*/ 103 w 103"/>
                <a:gd name="T102" fmla="*/ 98 h 98"/>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03" h="98">
                  <a:moveTo>
                    <a:pt x="1" y="9"/>
                  </a:moveTo>
                  <a:lnTo>
                    <a:pt x="0" y="15"/>
                  </a:lnTo>
                  <a:lnTo>
                    <a:pt x="1" y="20"/>
                  </a:lnTo>
                  <a:lnTo>
                    <a:pt x="3" y="25"/>
                  </a:lnTo>
                  <a:lnTo>
                    <a:pt x="9" y="30"/>
                  </a:lnTo>
                  <a:lnTo>
                    <a:pt x="11" y="32"/>
                  </a:lnTo>
                  <a:lnTo>
                    <a:pt x="16" y="34"/>
                  </a:lnTo>
                  <a:lnTo>
                    <a:pt x="24" y="39"/>
                  </a:lnTo>
                  <a:lnTo>
                    <a:pt x="33" y="46"/>
                  </a:lnTo>
                  <a:lnTo>
                    <a:pt x="43" y="55"/>
                  </a:lnTo>
                  <a:lnTo>
                    <a:pt x="53" y="65"/>
                  </a:lnTo>
                  <a:lnTo>
                    <a:pt x="63" y="76"/>
                  </a:lnTo>
                  <a:lnTo>
                    <a:pt x="73" y="90"/>
                  </a:lnTo>
                  <a:lnTo>
                    <a:pt x="79" y="95"/>
                  </a:lnTo>
                  <a:lnTo>
                    <a:pt x="84" y="98"/>
                  </a:lnTo>
                  <a:lnTo>
                    <a:pt x="90" y="98"/>
                  </a:lnTo>
                  <a:lnTo>
                    <a:pt x="96" y="95"/>
                  </a:lnTo>
                  <a:lnTo>
                    <a:pt x="100" y="90"/>
                  </a:lnTo>
                  <a:lnTo>
                    <a:pt x="103" y="85"/>
                  </a:lnTo>
                  <a:lnTo>
                    <a:pt x="103" y="80"/>
                  </a:lnTo>
                  <a:lnTo>
                    <a:pt x="101" y="74"/>
                  </a:lnTo>
                  <a:lnTo>
                    <a:pt x="90" y="57"/>
                  </a:lnTo>
                  <a:lnTo>
                    <a:pt x="76" y="43"/>
                  </a:lnTo>
                  <a:lnTo>
                    <a:pt x="63" y="30"/>
                  </a:lnTo>
                  <a:lnTo>
                    <a:pt x="52" y="20"/>
                  </a:lnTo>
                  <a:lnTo>
                    <a:pt x="40" y="13"/>
                  </a:lnTo>
                  <a:lnTo>
                    <a:pt x="31" y="6"/>
                  </a:lnTo>
                  <a:lnTo>
                    <a:pt x="25" y="2"/>
                  </a:lnTo>
                  <a:lnTo>
                    <a:pt x="23" y="1"/>
                  </a:lnTo>
                  <a:lnTo>
                    <a:pt x="16" y="0"/>
                  </a:lnTo>
                  <a:lnTo>
                    <a:pt x="11" y="1"/>
                  </a:lnTo>
                  <a:lnTo>
                    <a:pt x="6" y="4"/>
                  </a:lnTo>
                  <a:lnTo>
                    <a:pt x="1" y="9"/>
                  </a:lnTo>
                  <a:close/>
                </a:path>
              </a:pathLst>
            </a:custGeom>
            <a:solidFill>
              <a:srgbClr val="000000"/>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54" name="Freeform 49"/>
            <p:cNvSpPr>
              <a:spLocks/>
            </p:cNvSpPr>
            <p:nvPr/>
          </p:nvSpPr>
          <p:spPr bwMode="auto">
            <a:xfrm>
              <a:off x="4293" y="1802"/>
              <a:ext cx="115" cy="50"/>
            </a:xfrm>
            <a:custGeom>
              <a:avLst/>
              <a:gdLst>
                <a:gd name="T0" fmla="*/ 97 w 115"/>
                <a:gd name="T1" fmla="*/ 0 h 50"/>
                <a:gd name="T2" fmla="*/ 19 w 115"/>
                <a:gd name="T3" fmla="*/ 17 h 50"/>
                <a:gd name="T4" fmla="*/ 19 w 115"/>
                <a:gd name="T5" fmla="*/ 17 h 50"/>
                <a:gd name="T6" fmla="*/ 11 w 115"/>
                <a:gd name="T7" fmla="*/ 21 h 50"/>
                <a:gd name="T8" fmla="*/ 0 w 115"/>
                <a:gd name="T9" fmla="*/ 28 h 50"/>
                <a:gd name="T10" fmla="*/ 0 w 115"/>
                <a:gd name="T11" fmla="*/ 41 h 50"/>
                <a:gd name="T12" fmla="*/ 9 w 115"/>
                <a:gd name="T13" fmla="*/ 49 h 50"/>
                <a:gd name="T14" fmla="*/ 19 w 115"/>
                <a:gd name="T15" fmla="*/ 50 h 50"/>
                <a:gd name="T16" fmla="*/ 27 w 115"/>
                <a:gd name="T17" fmla="*/ 49 h 50"/>
                <a:gd name="T18" fmla="*/ 26 w 115"/>
                <a:gd name="T19" fmla="*/ 47 h 50"/>
                <a:gd name="T20" fmla="*/ 105 w 115"/>
                <a:gd name="T21" fmla="*/ 31 h 50"/>
                <a:gd name="T22" fmla="*/ 110 w 115"/>
                <a:gd name="T23" fmla="*/ 28 h 50"/>
                <a:gd name="T24" fmla="*/ 114 w 115"/>
                <a:gd name="T25" fmla="*/ 25 h 50"/>
                <a:gd name="T26" fmla="*/ 115 w 115"/>
                <a:gd name="T27" fmla="*/ 18 h 50"/>
                <a:gd name="T28" fmla="*/ 115 w 115"/>
                <a:gd name="T29" fmla="*/ 12 h 50"/>
                <a:gd name="T30" fmla="*/ 112 w 115"/>
                <a:gd name="T31" fmla="*/ 5 h 50"/>
                <a:gd name="T32" fmla="*/ 109 w 115"/>
                <a:gd name="T33" fmla="*/ 2 h 50"/>
                <a:gd name="T34" fmla="*/ 104 w 115"/>
                <a:gd name="T35" fmla="*/ 0 h 50"/>
                <a:gd name="T36" fmla="*/ 97 w 115"/>
                <a:gd name="T37" fmla="*/ 0 h 5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15"/>
                <a:gd name="T58" fmla="*/ 0 h 50"/>
                <a:gd name="T59" fmla="*/ 115 w 115"/>
                <a:gd name="T60" fmla="*/ 50 h 50"/>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15" h="50">
                  <a:moveTo>
                    <a:pt x="97" y="0"/>
                  </a:moveTo>
                  <a:lnTo>
                    <a:pt x="19" y="17"/>
                  </a:lnTo>
                  <a:lnTo>
                    <a:pt x="11" y="21"/>
                  </a:lnTo>
                  <a:lnTo>
                    <a:pt x="0" y="28"/>
                  </a:lnTo>
                  <a:lnTo>
                    <a:pt x="0" y="41"/>
                  </a:lnTo>
                  <a:lnTo>
                    <a:pt x="9" y="49"/>
                  </a:lnTo>
                  <a:lnTo>
                    <a:pt x="19" y="50"/>
                  </a:lnTo>
                  <a:lnTo>
                    <a:pt x="27" y="49"/>
                  </a:lnTo>
                  <a:lnTo>
                    <a:pt x="26" y="47"/>
                  </a:lnTo>
                  <a:lnTo>
                    <a:pt x="105" y="31"/>
                  </a:lnTo>
                  <a:lnTo>
                    <a:pt x="110" y="28"/>
                  </a:lnTo>
                  <a:lnTo>
                    <a:pt x="114" y="25"/>
                  </a:lnTo>
                  <a:lnTo>
                    <a:pt x="115" y="18"/>
                  </a:lnTo>
                  <a:lnTo>
                    <a:pt x="115" y="12"/>
                  </a:lnTo>
                  <a:lnTo>
                    <a:pt x="112" y="5"/>
                  </a:lnTo>
                  <a:lnTo>
                    <a:pt x="109" y="2"/>
                  </a:lnTo>
                  <a:lnTo>
                    <a:pt x="104" y="0"/>
                  </a:lnTo>
                  <a:lnTo>
                    <a:pt x="97" y="0"/>
                  </a:lnTo>
                  <a:close/>
                </a:path>
              </a:pathLst>
            </a:custGeom>
            <a:solidFill>
              <a:srgbClr val="000000"/>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grpSp>
      <p:sp>
        <p:nvSpPr>
          <p:cNvPr id="55" name="TextBox 54"/>
          <p:cNvSpPr txBox="1"/>
          <p:nvPr/>
        </p:nvSpPr>
        <p:spPr>
          <a:xfrm>
            <a:off x="2360950" y="2156511"/>
            <a:ext cx="2018501" cy="369332"/>
          </a:xfrm>
          <a:prstGeom prst="rect">
            <a:avLst/>
          </a:prstGeom>
          <a:noFill/>
        </p:spPr>
        <p:txBody>
          <a:bodyPr wrap="non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1" i="0" u="none" strike="noStrike" kern="0" cap="all" spc="0" normalizeH="0" baseline="0" noProof="0" dirty="0">
                <a:ln w="9000" cmpd="sng">
                  <a:solidFill>
                    <a:srgbClr val="000000">
                      <a:shade val="50000"/>
                      <a:satMod val="120000"/>
                    </a:srgbClr>
                  </a:solidFill>
                  <a:prstDash val="solid"/>
                </a:ln>
                <a:gradFill>
                  <a:gsLst>
                    <a:gs pos="0">
                      <a:srgbClr val="000000">
                        <a:shade val="20000"/>
                        <a:satMod val="245000"/>
                      </a:srgbClr>
                    </a:gs>
                    <a:gs pos="43000">
                      <a:srgbClr val="000000">
                        <a:satMod val="255000"/>
                      </a:srgbClr>
                    </a:gs>
                    <a:gs pos="48000">
                      <a:srgbClr val="000000">
                        <a:shade val="85000"/>
                        <a:satMod val="255000"/>
                      </a:srgbClr>
                    </a:gs>
                    <a:gs pos="100000">
                      <a:srgbClr val="000000">
                        <a:shade val="20000"/>
                        <a:satMod val="245000"/>
                      </a:srgbClr>
                    </a:gs>
                  </a:gsLst>
                  <a:lin ang="5400000"/>
                </a:gradFill>
                <a:effectLst>
                  <a:reflection blurRad="12700" stA="28000" endPos="45000" dist="1000" dir="5400000" sy="-100000" algn="bl" rotWithShape="0"/>
                </a:effectLst>
                <a:uLnTx/>
                <a:uFillTx/>
              </a:rPr>
              <a:t>Honor &amp; Obey</a:t>
            </a:r>
          </a:p>
        </p:txBody>
      </p:sp>
      <p:sp>
        <p:nvSpPr>
          <p:cNvPr id="56" name="TextBox 55"/>
          <p:cNvSpPr txBox="1"/>
          <p:nvPr/>
        </p:nvSpPr>
        <p:spPr>
          <a:xfrm>
            <a:off x="2149788" y="3737973"/>
            <a:ext cx="2437204" cy="923330"/>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a:ln w="9000" cmpd="sng">
                  <a:solidFill>
                    <a:srgbClr val="000000">
                      <a:shade val="50000"/>
                      <a:satMod val="120000"/>
                    </a:srgbClr>
                  </a:solidFill>
                  <a:prstDash val="solid"/>
                </a:ln>
                <a:gradFill>
                  <a:gsLst>
                    <a:gs pos="0">
                      <a:srgbClr val="000000">
                        <a:shade val="20000"/>
                        <a:satMod val="245000"/>
                      </a:srgbClr>
                    </a:gs>
                    <a:gs pos="43000">
                      <a:srgbClr val="000000">
                        <a:satMod val="255000"/>
                      </a:srgbClr>
                    </a:gs>
                    <a:gs pos="48000">
                      <a:srgbClr val="000000">
                        <a:shade val="85000"/>
                        <a:satMod val="255000"/>
                      </a:srgbClr>
                    </a:gs>
                    <a:gs pos="100000">
                      <a:srgbClr val="000000">
                        <a:shade val="20000"/>
                        <a:satMod val="245000"/>
                      </a:srgbClr>
                    </a:gs>
                  </a:gsLst>
                  <a:lin ang="5400000"/>
                </a:gradFill>
                <a:effectLst>
                  <a:reflection blurRad="12700" stA="28000" endPos="45000" dist="1000" dir="5400000" sy="-100000" algn="bl" rotWithShape="0"/>
                </a:effectLst>
                <a:uLnTx/>
                <a:uFillTx/>
              </a:rPr>
              <a:t>That it may be well with you &amp; that you may enjoy long life</a:t>
            </a:r>
          </a:p>
        </p:txBody>
      </p:sp>
      <p:sp>
        <p:nvSpPr>
          <p:cNvPr id="57" name="Down Arrow 56"/>
          <p:cNvSpPr/>
          <p:nvPr/>
        </p:nvSpPr>
        <p:spPr bwMode="auto">
          <a:xfrm>
            <a:off x="3182823" y="2508779"/>
            <a:ext cx="374754" cy="1311638"/>
          </a:xfrm>
          <a:prstGeom prst="downArrow">
            <a:avLst/>
          </a:prstGeom>
          <a:gradFill rotWithShape="1">
            <a:gsLst>
              <a:gs pos="0">
                <a:srgbClr val="000000">
                  <a:shade val="51000"/>
                  <a:satMod val="130000"/>
                </a:srgbClr>
              </a:gs>
              <a:gs pos="80000">
                <a:srgbClr val="000000">
                  <a:shade val="93000"/>
                  <a:satMod val="130000"/>
                </a:srgbClr>
              </a:gs>
              <a:gs pos="100000">
                <a:srgbClr val="000000">
                  <a:shade val="94000"/>
                  <a:satMod val="135000"/>
                </a:srgbClr>
              </a:gs>
            </a:gsLst>
            <a:lin ang="16200000" scaled="0"/>
          </a:gradFill>
          <a:ln>
            <a:noFill/>
            <a:headEnd type="none" w="sm" len="sm"/>
            <a:tailEnd type="none" w="sm" len="sm"/>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vert="horz" wrap="square" lIns="91440" tIns="45720" rIns="91440" bIns="45720" numCol="1" rtlCol="0"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Times New Roman" pitchFamily="18" charset="0"/>
              <a:ea typeface="+mn-ea"/>
              <a:cs typeface="+mn-cs"/>
            </a:endParaRPr>
          </a:p>
        </p:txBody>
      </p:sp>
      <p:sp>
        <p:nvSpPr>
          <p:cNvPr id="58" name="WordArt 54"/>
          <p:cNvSpPr>
            <a:spLocks noChangeArrowheads="1" noChangeShapeType="1" noTextEdit="1"/>
          </p:cNvSpPr>
          <p:nvPr/>
        </p:nvSpPr>
        <p:spPr bwMode="auto">
          <a:xfrm>
            <a:off x="1026826" y="1234615"/>
            <a:ext cx="3657600" cy="3021762"/>
          </a:xfrm>
          <a:prstGeom prst="rect">
            <a:avLst/>
          </a:prstGeom>
        </p:spPr>
        <p:txBody>
          <a:bodyPr spcFirstLastPara="1" wrap="none" fromWordArt="1">
            <a:prstTxWarp prst="textArchUp">
              <a:avLst>
                <a:gd name="adj" fmla="val 11828188"/>
              </a:avLst>
            </a:prstTxWarp>
            <a:scene3d>
              <a:camera prst="orthographicFront"/>
              <a:lightRig rig="soft" dir="tl">
                <a:rot lat="0" lon="0" rev="0"/>
              </a:lightRig>
            </a:scene3d>
            <a:sp3d contourW="25400" prstMaterial="matte">
              <a:bevelT w="25400" h="55880" prst="artDeco"/>
              <a:contourClr>
                <a:schemeClr val="accent2">
                  <a:tint val="20000"/>
                </a:schemeClr>
              </a:contourClr>
            </a:sp3d>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1" i="0" u="none" strike="noStrike" kern="10" cap="none" spc="50" normalizeH="0" baseline="0" noProof="0" dirty="0">
                <a:ln w="11430"/>
                <a:solidFill>
                  <a:schemeClr val="tx2">
                    <a:lumMod val="75000"/>
                  </a:schemeClr>
                </a:solidFill>
                <a:effectLst>
                  <a:outerShdw blurRad="76200" dist="50800" dir="5400000" algn="tl" rotWithShape="0">
                    <a:srgbClr val="000000">
                      <a:alpha val="65000"/>
                    </a:srgbClr>
                  </a:outerShdw>
                </a:effectLst>
                <a:uLnTx/>
                <a:uFillTx/>
                <a:latin typeface="Arial Black"/>
              </a:rPr>
              <a:t>God's Circle of Safety</a:t>
            </a:r>
          </a:p>
        </p:txBody>
      </p:sp>
      <p:sp>
        <p:nvSpPr>
          <p:cNvPr id="59" name="AutoShape 15"/>
          <p:cNvSpPr>
            <a:spLocks noChangeArrowheads="1"/>
          </p:cNvSpPr>
          <p:nvPr/>
        </p:nvSpPr>
        <p:spPr bwMode="auto">
          <a:xfrm>
            <a:off x="5173635" y="2671172"/>
            <a:ext cx="3063460" cy="1736646"/>
          </a:xfrm>
          <a:prstGeom prst="roundRect">
            <a:avLst/>
          </a:prstGeom>
          <a:noFill/>
          <a:ln w="9525" cap="flat" cmpd="sng" algn="ctr">
            <a:noFill/>
            <a:prstDash val="solid"/>
            <a:headEnd/>
            <a:tailEnd/>
          </a:ln>
          <a:effectLst>
            <a:outerShdw blurRad="40000" dist="20000" dir="5400000" rotWithShape="0">
              <a:srgbClr val="000000">
                <a:alpha val="38000"/>
              </a:srgbClr>
            </a:outerShdw>
          </a:effectLst>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effectLst/>
                <a:uLnTx/>
                <a:uFillTx/>
                <a:latin typeface="Georgia"/>
                <a:ea typeface="+mn-ea"/>
                <a:cs typeface="+mn-cs"/>
              </a:rPr>
              <a:t>Rescue &amp; restore them to a proper relationship with God &amp; parents</a:t>
            </a:r>
          </a:p>
        </p:txBody>
      </p:sp>
      <p:grpSp>
        <p:nvGrpSpPr>
          <p:cNvPr id="60" name="Group 3"/>
          <p:cNvGrpSpPr>
            <a:grpSpLocks/>
          </p:cNvGrpSpPr>
          <p:nvPr/>
        </p:nvGrpSpPr>
        <p:grpSpPr bwMode="auto">
          <a:xfrm>
            <a:off x="9904517" y="8243888"/>
            <a:ext cx="1663102" cy="2041908"/>
            <a:chOff x="4939" y="981"/>
            <a:chExt cx="821" cy="1008"/>
          </a:xfrm>
          <a:effectLst>
            <a:outerShdw blurRad="50800" dist="38100" dir="2700000" algn="tl" rotWithShape="0">
              <a:prstClr val="black">
                <a:alpha val="40000"/>
              </a:prstClr>
            </a:outerShdw>
          </a:effectLst>
        </p:grpSpPr>
        <p:sp>
          <p:nvSpPr>
            <p:cNvPr id="61" name="AutoShape 4"/>
            <p:cNvSpPr>
              <a:spLocks noChangeAspect="1" noChangeArrowheads="1" noTextEdit="1"/>
            </p:cNvSpPr>
            <p:nvPr/>
          </p:nvSpPr>
          <p:spPr bwMode="auto">
            <a:xfrm>
              <a:off x="4939" y="981"/>
              <a:ext cx="821" cy="1008"/>
            </a:xfrm>
            <a:prstGeom prst="rect">
              <a:avLst/>
            </a:prstGeom>
            <a:noFill/>
            <a:ln w="9525">
              <a:noFill/>
              <a:miter lim="800000"/>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62" name="Freeform 5"/>
            <p:cNvSpPr>
              <a:spLocks/>
            </p:cNvSpPr>
            <p:nvPr/>
          </p:nvSpPr>
          <p:spPr bwMode="auto">
            <a:xfrm>
              <a:off x="5406" y="1353"/>
              <a:ext cx="203" cy="467"/>
            </a:xfrm>
            <a:custGeom>
              <a:avLst/>
              <a:gdLst>
                <a:gd name="T0" fmla="*/ 0 w 539"/>
                <a:gd name="T1" fmla="*/ 7 h 1061"/>
                <a:gd name="T2" fmla="*/ 20 w 539"/>
                <a:gd name="T3" fmla="*/ 0 h 1061"/>
                <a:gd name="T4" fmla="*/ 52 w 539"/>
                <a:gd name="T5" fmla="*/ 59 h 1061"/>
                <a:gd name="T6" fmla="*/ 87 w 539"/>
                <a:gd name="T7" fmla="*/ 125 h 1061"/>
                <a:gd name="T8" fmla="*/ 125 w 539"/>
                <a:gd name="T9" fmla="*/ 198 h 1061"/>
                <a:gd name="T10" fmla="*/ 165 w 539"/>
                <a:gd name="T11" fmla="*/ 274 h 1061"/>
                <a:gd name="T12" fmla="*/ 208 w 539"/>
                <a:gd name="T13" fmla="*/ 353 h 1061"/>
                <a:gd name="T14" fmla="*/ 249 w 539"/>
                <a:gd name="T15" fmla="*/ 432 h 1061"/>
                <a:gd name="T16" fmla="*/ 291 w 539"/>
                <a:gd name="T17" fmla="*/ 512 h 1061"/>
                <a:gd name="T18" fmla="*/ 332 w 539"/>
                <a:gd name="T19" fmla="*/ 589 h 1061"/>
                <a:gd name="T20" fmla="*/ 371 w 539"/>
                <a:gd name="T21" fmla="*/ 662 h 1061"/>
                <a:gd name="T22" fmla="*/ 407 w 539"/>
                <a:gd name="T23" fmla="*/ 732 h 1061"/>
                <a:gd name="T24" fmla="*/ 440 w 539"/>
                <a:gd name="T25" fmla="*/ 794 h 1061"/>
                <a:gd name="T26" fmla="*/ 469 w 539"/>
                <a:gd name="T27" fmla="*/ 848 h 1061"/>
                <a:gd name="T28" fmla="*/ 492 w 539"/>
                <a:gd name="T29" fmla="*/ 893 h 1061"/>
                <a:gd name="T30" fmla="*/ 511 w 539"/>
                <a:gd name="T31" fmla="*/ 927 h 1061"/>
                <a:gd name="T32" fmla="*/ 522 w 539"/>
                <a:gd name="T33" fmla="*/ 948 h 1061"/>
                <a:gd name="T34" fmla="*/ 525 w 539"/>
                <a:gd name="T35" fmla="*/ 956 h 1061"/>
                <a:gd name="T36" fmla="*/ 539 w 539"/>
                <a:gd name="T37" fmla="*/ 1061 h 1061"/>
                <a:gd name="T38" fmla="*/ 538 w 539"/>
                <a:gd name="T39" fmla="*/ 1059 h 1061"/>
                <a:gd name="T40" fmla="*/ 534 w 539"/>
                <a:gd name="T41" fmla="*/ 1056 h 1061"/>
                <a:gd name="T42" fmla="*/ 528 w 539"/>
                <a:gd name="T43" fmla="*/ 1050 h 1061"/>
                <a:gd name="T44" fmla="*/ 519 w 539"/>
                <a:gd name="T45" fmla="*/ 1042 h 1061"/>
                <a:gd name="T46" fmla="*/ 509 w 539"/>
                <a:gd name="T47" fmla="*/ 1034 h 1061"/>
                <a:gd name="T48" fmla="*/ 498 w 539"/>
                <a:gd name="T49" fmla="*/ 1025 h 1061"/>
                <a:gd name="T50" fmla="*/ 486 w 539"/>
                <a:gd name="T51" fmla="*/ 1016 h 1061"/>
                <a:gd name="T52" fmla="*/ 474 w 539"/>
                <a:gd name="T53" fmla="*/ 1007 h 1061"/>
                <a:gd name="T54" fmla="*/ 0 w 539"/>
                <a:gd name="T55" fmla="*/ 65 h 1061"/>
                <a:gd name="T56" fmla="*/ 0 w 539"/>
                <a:gd name="T57" fmla="*/ 7 h 1061"/>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539"/>
                <a:gd name="T88" fmla="*/ 0 h 1061"/>
                <a:gd name="T89" fmla="*/ 539 w 539"/>
                <a:gd name="T90" fmla="*/ 1061 h 1061"/>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539" h="1061">
                  <a:moveTo>
                    <a:pt x="0" y="7"/>
                  </a:moveTo>
                  <a:lnTo>
                    <a:pt x="20" y="0"/>
                  </a:lnTo>
                  <a:lnTo>
                    <a:pt x="52" y="59"/>
                  </a:lnTo>
                  <a:lnTo>
                    <a:pt x="87" y="125"/>
                  </a:lnTo>
                  <a:lnTo>
                    <a:pt x="125" y="198"/>
                  </a:lnTo>
                  <a:lnTo>
                    <a:pt x="165" y="274"/>
                  </a:lnTo>
                  <a:lnTo>
                    <a:pt x="208" y="353"/>
                  </a:lnTo>
                  <a:lnTo>
                    <a:pt x="249" y="432"/>
                  </a:lnTo>
                  <a:lnTo>
                    <a:pt x="291" y="512"/>
                  </a:lnTo>
                  <a:lnTo>
                    <a:pt x="332" y="589"/>
                  </a:lnTo>
                  <a:lnTo>
                    <a:pt x="371" y="662"/>
                  </a:lnTo>
                  <a:lnTo>
                    <a:pt x="407" y="732"/>
                  </a:lnTo>
                  <a:lnTo>
                    <a:pt x="440" y="794"/>
                  </a:lnTo>
                  <a:lnTo>
                    <a:pt x="469" y="848"/>
                  </a:lnTo>
                  <a:lnTo>
                    <a:pt x="492" y="893"/>
                  </a:lnTo>
                  <a:lnTo>
                    <a:pt x="511" y="927"/>
                  </a:lnTo>
                  <a:lnTo>
                    <a:pt x="522" y="948"/>
                  </a:lnTo>
                  <a:lnTo>
                    <a:pt x="525" y="956"/>
                  </a:lnTo>
                  <a:lnTo>
                    <a:pt x="539" y="1061"/>
                  </a:lnTo>
                  <a:lnTo>
                    <a:pt x="538" y="1059"/>
                  </a:lnTo>
                  <a:lnTo>
                    <a:pt x="534" y="1056"/>
                  </a:lnTo>
                  <a:lnTo>
                    <a:pt x="528" y="1050"/>
                  </a:lnTo>
                  <a:lnTo>
                    <a:pt x="519" y="1042"/>
                  </a:lnTo>
                  <a:lnTo>
                    <a:pt x="509" y="1034"/>
                  </a:lnTo>
                  <a:lnTo>
                    <a:pt x="498" y="1025"/>
                  </a:lnTo>
                  <a:lnTo>
                    <a:pt x="486" y="1016"/>
                  </a:lnTo>
                  <a:lnTo>
                    <a:pt x="474" y="1007"/>
                  </a:lnTo>
                  <a:lnTo>
                    <a:pt x="0" y="65"/>
                  </a:lnTo>
                  <a:lnTo>
                    <a:pt x="0" y="7"/>
                  </a:lnTo>
                  <a:close/>
                </a:path>
              </a:pathLst>
            </a:custGeom>
            <a:solidFill>
              <a:srgbClr val="F93F16"/>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63" name="Freeform 6"/>
            <p:cNvSpPr>
              <a:spLocks/>
            </p:cNvSpPr>
            <p:nvPr/>
          </p:nvSpPr>
          <p:spPr bwMode="auto">
            <a:xfrm>
              <a:off x="5222" y="1393"/>
              <a:ext cx="38" cy="418"/>
            </a:xfrm>
            <a:custGeom>
              <a:avLst/>
              <a:gdLst>
                <a:gd name="T0" fmla="*/ 23 w 102"/>
                <a:gd name="T1" fmla="*/ 8 h 949"/>
                <a:gd name="T2" fmla="*/ 29 w 102"/>
                <a:gd name="T3" fmla="*/ 141 h 949"/>
                <a:gd name="T4" fmla="*/ 102 w 102"/>
                <a:gd name="T5" fmla="*/ 923 h 949"/>
                <a:gd name="T6" fmla="*/ 101 w 102"/>
                <a:gd name="T7" fmla="*/ 921 h 949"/>
                <a:gd name="T8" fmla="*/ 99 w 102"/>
                <a:gd name="T9" fmla="*/ 919 h 949"/>
                <a:gd name="T10" fmla="*/ 98 w 102"/>
                <a:gd name="T11" fmla="*/ 918 h 949"/>
                <a:gd name="T12" fmla="*/ 95 w 102"/>
                <a:gd name="T13" fmla="*/ 917 h 949"/>
                <a:gd name="T14" fmla="*/ 49 w 102"/>
                <a:gd name="T15" fmla="*/ 949 h 949"/>
                <a:gd name="T16" fmla="*/ 0 w 102"/>
                <a:gd name="T17" fmla="*/ 0 h 949"/>
                <a:gd name="T18" fmla="*/ 23 w 102"/>
                <a:gd name="T19" fmla="*/ 8 h 94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02"/>
                <a:gd name="T31" fmla="*/ 0 h 949"/>
                <a:gd name="T32" fmla="*/ 102 w 102"/>
                <a:gd name="T33" fmla="*/ 949 h 949"/>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02" h="949">
                  <a:moveTo>
                    <a:pt x="23" y="8"/>
                  </a:moveTo>
                  <a:lnTo>
                    <a:pt x="29" y="141"/>
                  </a:lnTo>
                  <a:lnTo>
                    <a:pt x="102" y="923"/>
                  </a:lnTo>
                  <a:lnTo>
                    <a:pt x="101" y="921"/>
                  </a:lnTo>
                  <a:lnTo>
                    <a:pt x="99" y="919"/>
                  </a:lnTo>
                  <a:lnTo>
                    <a:pt x="98" y="918"/>
                  </a:lnTo>
                  <a:lnTo>
                    <a:pt x="95" y="917"/>
                  </a:lnTo>
                  <a:lnTo>
                    <a:pt x="49" y="949"/>
                  </a:lnTo>
                  <a:lnTo>
                    <a:pt x="0" y="0"/>
                  </a:lnTo>
                  <a:lnTo>
                    <a:pt x="23" y="8"/>
                  </a:lnTo>
                  <a:close/>
                </a:path>
              </a:pathLst>
            </a:custGeom>
            <a:solidFill>
              <a:srgbClr val="F93F16"/>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64" name="Freeform 7"/>
            <p:cNvSpPr>
              <a:spLocks/>
            </p:cNvSpPr>
            <p:nvPr/>
          </p:nvSpPr>
          <p:spPr bwMode="auto">
            <a:xfrm>
              <a:off x="5197" y="1274"/>
              <a:ext cx="203" cy="60"/>
            </a:xfrm>
            <a:custGeom>
              <a:avLst/>
              <a:gdLst>
                <a:gd name="T0" fmla="*/ 2 w 538"/>
                <a:gd name="T1" fmla="*/ 77 h 136"/>
                <a:gd name="T2" fmla="*/ 0 w 538"/>
                <a:gd name="T3" fmla="*/ 68 h 136"/>
                <a:gd name="T4" fmla="*/ 7 w 538"/>
                <a:gd name="T5" fmla="*/ 54 h 136"/>
                <a:gd name="T6" fmla="*/ 33 w 538"/>
                <a:gd name="T7" fmla="*/ 43 h 136"/>
                <a:gd name="T8" fmla="*/ 58 w 538"/>
                <a:gd name="T9" fmla="*/ 37 h 136"/>
                <a:gd name="T10" fmla="*/ 75 w 538"/>
                <a:gd name="T11" fmla="*/ 25 h 136"/>
                <a:gd name="T12" fmla="*/ 112 w 538"/>
                <a:gd name="T13" fmla="*/ 12 h 136"/>
                <a:gd name="T14" fmla="*/ 170 w 538"/>
                <a:gd name="T15" fmla="*/ 5 h 136"/>
                <a:gd name="T16" fmla="*/ 208 w 538"/>
                <a:gd name="T17" fmla="*/ 7 h 136"/>
                <a:gd name="T18" fmla="*/ 226 w 538"/>
                <a:gd name="T19" fmla="*/ 10 h 136"/>
                <a:gd name="T20" fmla="*/ 259 w 538"/>
                <a:gd name="T21" fmla="*/ 13 h 136"/>
                <a:gd name="T22" fmla="*/ 304 w 538"/>
                <a:gd name="T23" fmla="*/ 10 h 136"/>
                <a:gd name="T24" fmla="*/ 354 w 538"/>
                <a:gd name="T25" fmla="*/ 2 h 136"/>
                <a:gd name="T26" fmla="*/ 386 w 538"/>
                <a:gd name="T27" fmla="*/ 0 h 136"/>
                <a:gd name="T28" fmla="*/ 410 w 538"/>
                <a:gd name="T29" fmla="*/ 4 h 136"/>
                <a:gd name="T30" fmla="*/ 436 w 538"/>
                <a:gd name="T31" fmla="*/ 13 h 136"/>
                <a:gd name="T32" fmla="*/ 454 w 538"/>
                <a:gd name="T33" fmla="*/ 20 h 136"/>
                <a:gd name="T34" fmla="*/ 464 w 538"/>
                <a:gd name="T35" fmla="*/ 21 h 136"/>
                <a:gd name="T36" fmla="*/ 479 w 538"/>
                <a:gd name="T37" fmla="*/ 24 h 136"/>
                <a:gd name="T38" fmla="*/ 493 w 538"/>
                <a:gd name="T39" fmla="*/ 32 h 136"/>
                <a:gd name="T40" fmla="*/ 500 w 538"/>
                <a:gd name="T41" fmla="*/ 42 h 136"/>
                <a:gd name="T42" fmla="*/ 506 w 538"/>
                <a:gd name="T43" fmla="*/ 52 h 136"/>
                <a:gd name="T44" fmla="*/ 516 w 538"/>
                <a:gd name="T45" fmla="*/ 71 h 136"/>
                <a:gd name="T46" fmla="*/ 530 w 538"/>
                <a:gd name="T47" fmla="*/ 97 h 136"/>
                <a:gd name="T48" fmla="*/ 508 w 538"/>
                <a:gd name="T49" fmla="*/ 113 h 136"/>
                <a:gd name="T50" fmla="*/ 448 w 538"/>
                <a:gd name="T51" fmla="*/ 115 h 136"/>
                <a:gd name="T52" fmla="*/ 388 w 538"/>
                <a:gd name="T53" fmla="*/ 119 h 136"/>
                <a:gd name="T54" fmla="*/ 327 w 538"/>
                <a:gd name="T55" fmla="*/ 122 h 136"/>
                <a:gd name="T56" fmla="*/ 268 w 538"/>
                <a:gd name="T57" fmla="*/ 127 h 136"/>
                <a:gd name="T58" fmla="*/ 208 w 538"/>
                <a:gd name="T59" fmla="*/ 131 h 136"/>
                <a:gd name="T60" fmla="*/ 148 w 538"/>
                <a:gd name="T61" fmla="*/ 134 h 136"/>
                <a:gd name="T62" fmla="*/ 87 w 538"/>
                <a:gd name="T63" fmla="*/ 136 h 136"/>
                <a:gd name="T64" fmla="*/ 56 w 538"/>
                <a:gd name="T65" fmla="*/ 105 h 1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538"/>
                <a:gd name="T100" fmla="*/ 0 h 136"/>
                <a:gd name="T101" fmla="*/ 538 w 538"/>
                <a:gd name="T102" fmla="*/ 136 h 1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538" h="136">
                  <a:moveTo>
                    <a:pt x="3" y="78"/>
                  </a:moveTo>
                  <a:lnTo>
                    <a:pt x="2" y="77"/>
                  </a:lnTo>
                  <a:lnTo>
                    <a:pt x="0" y="74"/>
                  </a:lnTo>
                  <a:lnTo>
                    <a:pt x="0" y="68"/>
                  </a:lnTo>
                  <a:lnTo>
                    <a:pt x="2" y="61"/>
                  </a:lnTo>
                  <a:lnTo>
                    <a:pt x="7" y="54"/>
                  </a:lnTo>
                  <a:lnTo>
                    <a:pt x="17" y="48"/>
                  </a:lnTo>
                  <a:lnTo>
                    <a:pt x="33" y="43"/>
                  </a:lnTo>
                  <a:lnTo>
                    <a:pt x="56" y="39"/>
                  </a:lnTo>
                  <a:lnTo>
                    <a:pt x="58" y="37"/>
                  </a:lnTo>
                  <a:lnTo>
                    <a:pt x="65" y="32"/>
                  </a:lnTo>
                  <a:lnTo>
                    <a:pt x="75" y="25"/>
                  </a:lnTo>
                  <a:lnTo>
                    <a:pt x="91" y="17"/>
                  </a:lnTo>
                  <a:lnTo>
                    <a:pt x="112" y="12"/>
                  </a:lnTo>
                  <a:lnTo>
                    <a:pt x="139" y="6"/>
                  </a:lnTo>
                  <a:lnTo>
                    <a:pt x="170" y="5"/>
                  </a:lnTo>
                  <a:lnTo>
                    <a:pt x="205" y="7"/>
                  </a:lnTo>
                  <a:lnTo>
                    <a:pt x="208" y="7"/>
                  </a:lnTo>
                  <a:lnTo>
                    <a:pt x="215" y="9"/>
                  </a:lnTo>
                  <a:lnTo>
                    <a:pt x="226" y="10"/>
                  </a:lnTo>
                  <a:lnTo>
                    <a:pt x="241" y="12"/>
                  </a:lnTo>
                  <a:lnTo>
                    <a:pt x="259" y="13"/>
                  </a:lnTo>
                  <a:lnTo>
                    <a:pt x="280" y="13"/>
                  </a:lnTo>
                  <a:lnTo>
                    <a:pt x="304" y="10"/>
                  </a:lnTo>
                  <a:lnTo>
                    <a:pt x="330" y="7"/>
                  </a:lnTo>
                  <a:lnTo>
                    <a:pt x="354" y="2"/>
                  </a:lnTo>
                  <a:lnTo>
                    <a:pt x="372" y="0"/>
                  </a:lnTo>
                  <a:lnTo>
                    <a:pt x="386" y="0"/>
                  </a:lnTo>
                  <a:lnTo>
                    <a:pt x="399" y="1"/>
                  </a:lnTo>
                  <a:lnTo>
                    <a:pt x="410" y="4"/>
                  </a:lnTo>
                  <a:lnTo>
                    <a:pt x="422" y="7"/>
                  </a:lnTo>
                  <a:lnTo>
                    <a:pt x="436" y="13"/>
                  </a:lnTo>
                  <a:lnTo>
                    <a:pt x="453" y="20"/>
                  </a:lnTo>
                  <a:lnTo>
                    <a:pt x="454" y="20"/>
                  </a:lnTo>
                  <a:lnTo>
                    <a:pt x="459" y="20"/>
                  </a:lnTo>
                  <a:lnTo>
                    <a:pt x="464" y="21"/>
                  </a:lnTo>
                  <a:lnTo>
                    <a:pt x="471" y="22"/>
                  </a:lnTo>
                  <a:lnTo>
                    <a:pt x="479" y="24"/>
                  </a:lnTo>
                  <a:lnTo>
                    <a:pt x="486" y="28"/>
                  </a:lnTo>
                  <a:lnTo>
                    <a:pt x="493" y="32"/>
                  </a:lnTo>
                  <a:lnTo>
                    <a:pt x="499" y="39"/>
                  </a:lnTo>
                  <a:lnTo>
                    <a:pt x="500" y="42"/>
                  </a:lnTo>
                  <a:lnTo>
                    <a:pt x="502" y="46"/>
                  </a:lnTo>
                  <a:lnTo>
                    <a:pt x="506" y="52"/>
                  </a:lnTo>
                  <a:lnTo>
                    <a:pt x="511" y="61"/>
                  </a:lnTo>
                  <a:lnTo>
                    <a:pt x="516" y="71"/>
                  </a:lnTo>
                  <a:lnTo>
                    <a:pt x="523" y="83"/>
                  </a:lnTo>
                  <a:lnTo>
                    <a:pt x="530" y="97"/>
                  </a:lnTo>
                  <a:lnTo>
                    <a:pt x="538" y="112"/>
                  </a:lnTo>
                  <a:lnTo>
                    <a:pt x="508" y="113"/>
                  </a:lnTo>
                  <a:lnTo>
                    <a:pt x="478" y="113"/>
                  </a:lnTo>
                  <a:lnTo>
                    <a:pt x="448" y="115"/>
                  </a:lnTo>
                  <a:lnTo>
                    <a:pt x="418" y="116"/>
                  </a:lnTo>
                  <a:lnTo>
                    <a:pt x="388" y="119"/>
                  </a:lnTo>
                  <a:lnTo>
                    <a:pt x="359" y="121"/>
                  </a:lnTo>
                  <a:lnTo>
                    <a:pt x="327" y="122"/>
                  </a:lnTo>
                  <a:lnTo>
                    <a:pt x="297" y="124"/>
                  </a:lnTo>
                  <a:lnTo>
                    <a:pt x="268" y="127"/>
                  </a:lnTo>
                  <a:lnTo>
                    <a:pt x="238" y="129"/>
                  </a:lnTo>
                  <a:lnTo>
                    <a:pt x="208" y="131"/>
                  </a:lnTo>
                  <a:lnTo>
                    <a:pt x="178" y="132"/>
                  </a:lnTo>
                  <a:lnTo>
                    <a:pt x="148" y="134"/>
                  </a:lnTo>
                  <a:lnTo>
                    <a:pt x="117" y="135"/>
                  </a:lnTo>
                  <a:lnTo>
                    <a:pt x="87" y="136"/>
                  </a:lnTo>
                  <a:lnTo>
                    <a:pt x="57" y="136"/>
                  </a:lnTo>
                  <a:lnTo>
                    <a:pt x="56" y="105"/>
                  </a:lnTo>
                  <a:lnTo>
                    <a:pt x="3" y="78"/>
                  </a:lnTo>
                  <a:close/>
                </a:path>
              </a:pathLst>
            </a:custGeom>
            <a:solidFill>
              <a:srgbClr val="F93F16"/>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65" name="Freeform 8"/>
            <p:cNvSpPr>
              <a:spLocks/>
            </p:cNvSpPr>
            <p:nvPr/>
          </p:nvSpPr>
          <p:spPr bwMode="auto">
            <a:xfrm>
              <a:off x="5219" y="1323"/>
              <a:ext cx="366" cy="481"/>
            </a:xfrm>
            <a:custGeom>
              <a:avLst/>
              <a:gdLst>
                <a:gd name="T0" fmla="*/ 498 w 972"/>
                <a:gd name="T1" fmla="*/ 75 h 1092"/>
                <a:gd name="T2" fmla="*/ 972 w 972"/>
                <a:gd name="T3" fmla="*/ 1075 h 1092"/>
                <a:gd name="T4" fmla="*/ 954 w 972"/>
                <a:gd name="T5" fmla="*/ 1063 h 1092"/>
                <a:gd name="T6" fmla="*/ 938 w 972"/>
                <a:gd name="T7" fmla="*/ 1053 h 1092"/>
                <a:gd name="T8" fmla="*/ 924 w 972"/>
                <a:gd name="T9" fmla="*/ 1046 h 1092"/>
                <a:gd name="T10" fmla="*/ 913 w 972"/>
                <a:gd name="T11" fmla="*/ 1043 h 1092"/>
                <a:gd name="T12" fmla="*/ 892 w 972"/>
                <a:gd name="T13" fmla="*/ 1047 h 1092"/>
                <a:gd name="T14" fmla="*/ 875 w 972"/>
                <a:gd name="T15" fmla="*/ 1053 h 1092"/>
                <a:gd name="T16" fmla="*/ 855 w 972"/>
                <a:gd name="T17" fmla="*/ 1060 h 1092"/>
                <a:gd name="T18" fmla="*/ 828 w 972"/>
                <a:gd name="T19" fmla="*/ 1063 h 1092"/>
                <a:gd name="T20" fmla="*/ 799 w 972"/>
                <a:gd name="T21" fmla="*/ 1064 h 1092"/>
                <a:gd name="T22" fmla="*/ 775 w 972"/>
                <a:gd name="T23" fmla="*/ 1065 h 1092"/>
                <a:gd name="T24" fmla="*/ 744 w 972"/>
                <a:gd name="T25" fmla="*/ 1063 h 1092"/>
                <a:gd name="T26" fmla="*/ 696 w 972"/>
                <a:gd name="T27" fmla="*/ 1057 h 1092"/>
                <a:gd name="T28" fmla="*/ 649 w 972"/>
                <a:gd name="T29" fmla="*/ 1054 h 1092"/>
                <a:gd name="T30" fmla="*/ 617 w 972"/>
                <a:gd name="T31" fmla="*/ 1061 h 1092"/>
                <a:gd name="T32" fmla="*/ 581 w 972"/>
                <a:gd name="T33" fmla="*/ 1075 h 1092"/>
                <a:gd name="T34" fmla="*/ 527 w 972"/>
                <a:gd name="T35" fmla="*/ 1090 h 1092"/>
                <a:gd name="T36" fmla="*/ 495 w 972"/>
                <a:gd name="T37" fmla="*/ 1092 h 1092"/>
                <a:gd name="T38" fmla="*/ 465 w 972"/>
                <a:gd name="T39" fmla="*/ 1086 h 1092"/>
                <a:gd name="T40" fmla="*/ 439 w 972"/>
                <a:gd name="T41" fmla="*/ 1073 h 1092"/>
                <a:gd name="T42" fmla="*/ 413 w 972"/>
                <a:gd name="T43" fmla="*/ 1058 h 1092"/>
                <a:gd name="T44" fmla="*/ 387 w 972"/>
                <a:gd name="T45" fmla="*/ 1042 h 1092"/>
                <a:gd name="T46" fmla="*/ 360 w 972"/>
                <a:gd name="T47" fmla="*/ 1030 h 1092"/>
                <a:gd name="T48" fmla="*/ 331 w 972"/>
                <a:gd name="T49" fmla="*/ 1020 h 1092"/>
                <a:gd name="T50" fmla="*/ 299 w 972"/>
                <a:gd name="T51" fmla="*/ 1018 h 1092"/>
                <a:gd name="T52" fmla="*/ 243 w 972"/>
                <a:gd name="T53" fmla="*/ 1031 h 1092"/>
                <a:gd name="T54" fmla="*/ 206 w 972"/>
                <a:gd name="T55" fmla="*/ 1053 h 1092"/>
                <a:gd name="T56" fmla="*/ 188 w 972"/>
                <a:gd name="T57" fmla="*/ 1073 h 1092"/>
                <a:gd name="T58" fmla="*/ 182 w 972"/>
                <a:gd name="T59" fmla="*/ 1083 h 1092"/>
                <a:gd name="T60" fmla="*/ 175 w 972"/>
                <a:gd name="T61" fmla="*/ 1085 h 1092"/>
                <a:gd name="T62" fmla="*/ 156 w 972"/>
                <a:gd name="T63" fmla="*/ 1088 h 1092"/>
                <a:gd name="T64" fmla="*/ 133 w 972"/>
                <a:gd name="T65" fmla="*/ 1090 h 1092"/>
                <a:gd name="T66" fmla="*/ 110 w 972"/>
                <a:gd name="T67" fmla="*/ 1083 h 1092"/>
                <a:gd name="T68" fmla="*/ 31 w 972"/>
                <a:gd name="T69" fmla="*/ 168 h 1092"/>
                <a:gd name="T70" fmla="*/ 4 w 972"/>
                <a:gd name="T71" fmla="*/ 104 h 1092"/>
                <a:gd name="T72" fmla="*/ 30 w 972"/>
                <a:gd name="T73" fmla="*/ 24 h 1092"/>
                <a:gd name="T74" fmla="*/ 91 w 972"/>
                <a:gd name="T75" fmla="*/ 22 h 1092"/>
                <a:gd name="T76" fmla="*/ 151 w 972"/>
                <a:gd name="T77" fmla="*/ 19 h 1092"/>
                <a:gd name="T78" fmla="*/ 211 w 972"/>
                <a:gd name="T79" fmla="*/ 15 h 1092"/>
                <a:gd name="T80" fmla="*/ 270 w 972"/>
                <a:gd name="T81" fmla="*/ 10 h 1092"/>
                <a:gd name="T82" fmla="*/ 331 w 972"/>
                <a:gd name="T83" fmla="*/ 7 h 1092"/>
                <a:gd name="T84" fmla="*/ 391 w 972"/>
                <a:gd name="T85" fmla="*/ 3 h 1092"/>
                <a:gd name="T86" fmla="*/ 451 w 972"/>
                <a:gd name="T87" fmla="*/ 1 h 1092"/>
                <a:gd name="T88" fmla="*/ 485 w 972"/>
                <a:gd name="T89" fmla="*/ 8 h 1092"/>
                <a:gd name="T90" fmla="*/ 494 w 972"/>
                <a:gd name="T91" fmla="*/ 23 h 1092"/>
                <a:gd name="T92" fmla="*/ 503 w 972"/>
                <a:gd name="T93" fmla="*/ 40 h 1092"/>
                <a:gd name="T94" fmla="*/ 513 w 972"/>
                <a:gd name="T95" fmla="*/ 58 h 1092"/>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972"/>
                <a:gd name="T145" fmla="*/ 0 h 1092"/>
                <a:gd name="T146" fmla="*/ 972 w 972"/>
                <a:gd name="T147" fmla="*/ 1092 h 1092"/>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972" h="1092">
                  <a:moveTo>
                    <a:pt x="518" y="68"/>
                  </a:moveTo>
                  <a:lnTo>
                    <a:pt x="498" y="75"/>
                  </a:lnTo>
                  <a:lnTo>
                    <a:pt x="498" y="133"/>
                  </a:lnTo>
                  <a:lnTo>
                    <a:pt x="972" y="1075"/>
                  </a:lnTo>
                  <a:lnTo>
                    <a:pt x="964" y="1069"/>
                  </a:lnTo>
                  <a:lnTo>
                    <a:pt x="954" y="1063"/>
                  </a:lnTo>
                  <a:lnTo>
                    <a:pt x="946" y="1057"/>
                  </a:lnTo>
                  <a:lnTo>
                    <a:pt x="938" y="1053"/>
                  </a:lnTo>
                  <a:lnTo>
                    <a:pt x="931" y="1049"/>
                  </a:lnTo>
                  <a:lnTo>
                    <a:pt x="924" y="1046"/>
                  </a:lnTo>
                  <a:lnTo>
                    <a:pt x="919" y="1045"/>
                  </a:lnTo>
                  <a:lnTo>
                    <a:pt x="913" y="1043"/>
                  </a:lnTo>
                  <a:lnTo>
                    <a:pt x="901" y="1045"/>
                  </a:lnTo>
                  <a:lnTo>
                    <a:pt x="892" y="1047"/>
                  </a:lnTo>
                  <a:lnTo>
                    <a:pt x="883" y="1049"/>
                  </a:lnTo>
                  <a:lnTo>
                    <a:pt x="875" y="1053"/>
                  </a:lnTo>
                  <a:lnTo>
                    <a:pt x="866" y="1057"/>
                  </a:lnTo>
                  <a:lnTo>
                    <a:pt x="855" y="1060"/>
                  </a:lnTo>
                  <a:lnTo>
                    <a:pt x="843" y="1062"/>
                  </a:lnTo>
                  <a:lnTo>
                    <a:pt x="828" y="1063"/>
                  </a:lnTo>
                  <a:lnTo>
                    <a:pt x="812" y="1063"/>
                  </a:lnTo>
                  <a:lnTo>
                    <a:pt x="799" y="1064"/>
                  </a:lnTo>
                  <a:lnTo>
                    <a:pt x="787" y="1064"/>
                  </a:lnTo>
                  <a:lnTo>
                    <a:pt x="775" y="1065"/>
                  </a:lnTo>
                  <a:lnTo>
                    <a:pt x="761" y="1064"/>
                  </a:lnTo>
                  <a:lnTo>
                    <a:pt x="744" y="1063"/>
                  </a:lnTo>
                  <a:lnTo>
                    <a:pt x="723" y="1061"/>
                  </a:lnTo>
                  <a:lnTo>
                    <a:pt x="696" y="1057"/>
                  </a:lnTo>
                  <a:lnTo>
                    <a:pt x="670" y="1054"/>
                  </a:lnTo>
                  <a:lnTo>
                    <a:pt x="649" y="1054"/>
                  </a:lnTo>
                  <a:lnTo>
                    <a:pt x="632" y="1056"/>
                  </a:lnTo>
                  <a:lnTo>
                    <a:pt x="617" y="1061"/>
                  </a:lnTo>
                  <a:lnTo>
                    <a:pt x="600" y="1068"/>
                  </a:lnTo>
                  <a:lnTo>
                    <a:pt x="581" y="1075"/>
                  </a:lnTo>
                  <a:lnTo>
                    <a:pt x="557" y="1081"/>
                  </a:lnTo>
                  <a:lnTo>
                    <a:pt x="527" y="1090"/>
                  </a:lnTo>
                  <a:lnTo>
                    <a:pt x="510" y="1092"/>
                  </a:lnTo>
                  <a:lnTo>
                    <a:pt x="495" y="1092"/>
                  </a:lnTo>
                  <a:lnTo>
                    <a:pt x="480" y="1090"/>
                  </a:lnTo>
                  <a:lnTo>
                    <a:pt x="465" y="1086"/>
                  </a:lnTo>
                  <a:lnTo>
                    <a:pt x="452" y="1080"/>
                  </a:lnTo>
                  <a:lnTo>
                    <a:pt x="439" y="1073"/>
                  </a:lnTo>
                  <a:lnTo>
                    <a:pt x="426" y="1067"/>
                  </a:lnTo>
                  <a:lnTo>
                    <a:pt x="413" y="1058"/>
                  </a:lnTo>
                  <a:lnTo>
                    <a:pt x="401" y="1050"/>
                  </a:lnTo>
                  <a:lnTo>
                    <a:pt x="387" y="1042"/>
                  </a:lnTo>
                  <a:lnTo>
                    <a:pt x="374" y="1035"/>
                  </a:lnTo>
                  <a:lnTo>
                    <a:pt x="360" y="1030"/>
                  </a:lnTo>
                  <a:lnTo>
                    <a:pt x="346" y="1024"/>
                  </a:lnTo>
                  <a:lnTo>
                    <a:pt x="331" y="1020"/>
                  </a:lnTo>
                  <a:lnTo>
                    <a:pt x="315" y="1018"/>
                  </a:lnTo>
                  <a:lnTo>
                    <a:pt x="299" y="1018"/>
                  </a:lnTo>
                  <a:lnTo>
                    <a:pt x="268" y="1023"/>
                  </a:lnTo>
                  <a:lnTo>
                    <a:pt x="243" y="1031"/>
                  </a:lnTo>
                  <a:lnTo>
                    <a:pt x="222" y="1041"/>
                  </a:lnTo>
                  <a:lnTo>
                    <a:pt x="206" y="1053"/>
                  </a:lnTo>
                  <a:lnTo>
                    <a:pt x="194" y="1064"/>
                  </a:lnTo>
                  <a:lnTo>
                    <a:pt x="188" y="1073"/>
                  </a:lnTo>
                  <a:lnTo>
                    <a:pt x="183" y="1080"/>
                  </a:lnTo>
                  <a:lnTo>
                    <a:pt x="182" y="1083"/>
                  </a:lnTo>
                  <a:lnTo>
                    <a:pt x="179" y="1084"/>
                  </a:lnTo>
                  <a:lnTo>
                    <a:pt x="175" y="1085"/>
                  </a:lnTo>
                  <a:lnTo>
                    <a:pt x="167" y="1087"/>
                  </a:lnTo>
                  <a:lnTo>
                    <a:pt x="156" y="1088"/>
                  </a:lnTo>
                  <a:lnTo>
                    <a:pt x="145" y="1090"/>
                  </a:lnTo>
                  <a:lnTo>
                    <a:pt x="133" y="1090"/>
                  </a:lnTo>
                  <a:lnTo>
                    <a:pt x="122" y="1087"/>
                  </a:lnTo>
                  <a:lnTo>
                    <a:pt x="110" y="1083"/>
                  </a:lnTo>
                  <a:lnTo>
                    <a:pt x="37" y="301"/>
                  </a:lnTo>
                  <a:lnTo>
                    <a:pt x="31" y="168"/>
                  </a:lnTo>
                  <a:lnTo>
                    <a:pt x="8" y="160"/>
                  </a:lnTo>
                  <a:lnTo>
                    <a:pt x="4" y="104"/>
                  </a:lnTo>
                  <a:lnTo>
                    <a:pt x="0" y="24"/>
                  </a:lnTo>
                  <a:lnTo>
                    <a:pt x="30" y="24"/>
                  </a:lnTo>
                  <a:lnTo>
                    <a:pt x="60" y="23"/>
                  </a:lnTo>
                  <a:lnTo>
                    <a:pt x="91" y="22"/>
                  </a:lnTo>
                  <a:lnTo>
                    <a:pt x="121" y="20"/>
                  </a:lnTo>
                  <a:lnTo>
                    <a:pt x="151" y="19"/>
                  </a:lnTo>
                  <a:lnTo>
                    <a:pt x="181" y="17"/>
                  </a:lnTo>
                  <a:lnTo>
                    <a:pt x="211" y="15"/>
                  </a:lnTo>
                  <a:lnTo>
                    <a:pt x="240" y="12"/>
                  </a:lnTo>
                  <a:lnTo>
                    <a:pt x="270" y="10"/>
                  </a:lnTo>
                  <a:lnTo>
                    <a:pt x="302" y="9"/>
                  </a:lnTo>
                  <a:lnTo>
                    <a:pt x="331" y="7"/>
                  </a:lnTo>
                  <a:lnTo>
                    <a:pt x="361" y="4"/>
                  </a:lnTo>
                  <a:lnTo>
                    <a:pt x="391" y="3"/>
                  </a:lnTo>
                  <a:lnTo>
                    <a:pt x="421" y="1"/>
                  </a:lnTo>
                  <a:lnTo>
                    <a:pt x="451" y="1"/>
                  </a:lnTo>
                  <a:lnTo>
                    <a:pt x="481" y="0"/>
                  </a:lnTo>
                  <a:lnTo>
                    <a:pt x="485" y="8"/>
                  </a:lnTo>
                  <a:lnTo>
                    <a:pt x="489" y="15"/>
                  </a:lnTo>
                  <a:lnTo>
                    <a:pt x="494" y="23"/>
                  </a:lnTo>
                  <a:lnTo>
                    <a:pt x="498" y="32"/>
                  </a:lnTo>
                  <a:lnTo>
                    <a:pt x="503" y="40"/>
                  </a:lnTo>
                  <a:lnTo>
                    <a:pt x="508" y="49"/>
                  </a:lnTo>
                  <a:lnTo>
                    <a:pt x="513" y="58"/>
                  </a:lnTo>
                  <a:lnTo>
                    <a:pt x="518" y="68"/>
                  </a:lnTo>
                  <a:close/>
                </a:path>
              </a:pathLst>
            </a:custGeom>
            <a:solidFill>
              <a:srgbClr val="C60C00"/>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66" name="Freeform 9"/>
            <p:cNvSpPr>
              <a:spLocks/>
            </p:cNvSpPr>
            <p:nvPr/>
          </p:nvSpPr>
          <p:spPr bwMode="auto">
            <a:xfrm>
              <a:off x="5260" y="1553"/>
              <a:ext cx="59" cy="235"/>
            </a:xfrm>
            <a:custGeom>
              <a:avLst/>
              <a:gdLst>
                <a:gd name="T0" fmla="*/ 79 w 158"/>
                <a:gd name="T1" fmla="*/ 534 h 534"/>
                <a:gd name="T2" fmla="*/ 0 w 158"/>
                <a:gd name="T3" fmla="*/ 5 h 534"/>
                <a:gd name="T4" fmla="*/ 1 w 158"/>
                <a:gd name="T5" fmla="*/ 3 h 534"/>
                <a:gd name="T6" fmla="*/ 5 w 158"/>
                <a:gd name="T7" fmla="*/ 0 h 534"/>
                <a:gd name="T8" fmla="*/ 12 w 158"/>
                <a:gd name="T9" fmla="*/ 2 h 534"/>
                <a:gd name="T10" fmla="*/ 20 w 158"/>
                <a:gd name="T11" fmla="*/ 11 h 534"/>
                <a:gd name="T12" fmla="*/ 158 w 158"/>
                <a:gd name="T13" fmla="*/ 495 h 534"/>
                <a:gd name="T14" fmla="*/ 156 w 158"/>
                <a:gd name="T15" fmla="*/ 496 h 534"/>
                <a:gd name="T16" fmla="*/ 149 w 158"/>
                <a:gd name="T17" fmla="*/ 499 h 534"/>
                <a:gd name="T18" fmla="*/ 138 w 158"/>
                <a:gd name="T19" fmla="*/ 502 h 534"/>
                <a:gd name="T20" fmla="*/ 126 w 158"/>
                <a:gd name="T21" fmla="*/ 508 h 534"/>
                <a:gd name="T22" fmla="*/ 113 w 158"/>
                <a:gd name="T23" fmla="*/ 514 h 534"/>
                <a:gd name="T24" fmla="*/ 99 w 158"/>
                <a:gd name="T25" fmla="*/ 520 h 534"/>
                <a:gd name="T26" fmla="*/ 88 w 158"/>
                <a:gd name="T27" fmla="*/ 527 h 534"/>
                <a:gd name="T28" fmla="*/ 79 w 158"/>
                <a:gd name="T29" fmla="*/ 534 h 534"/>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58"/>
                <a:gd name="T46" fmla="*/ 0 h 534"/>
                <a:gd name="T47" fmla="*/ 158 w 158"/>
                <a:gd name="T48" fmla="*/ 534 h 534"/>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58" h="534">
                  <a:moveTo>
                    <a:pt x="79" y="534"/>
                  </a:moveTo>
                  <a:lnTo>
                    <a:pt x="0" y="5"/>
                  </a:lnTo>
                  <a:lnTo>
                    <a:pt x="1" y="3"/>
                  </a:lnTo>
                  <a:lnTo>
                    <a:pt x="5" y="0"/>
                  </a:lnTo>
                  <a:lnTo>
                    <a:pt x="12" y="2"/>
                  </a:lnTo>
                  <a:lnTo>
                    <a:pt x="20" y="11"/>
                  </a:lnTo>
                  <a:lnTo>
                    <a:pt x="158" y="495"/>
                  </a:lnTo>
                  <a:lnTo>
                    <a:pt x="156" y="496"/>
                  </a:lnTo>
                  <a:lnTo>
                    <a:pt x="149" y="499"/>
                  </a:lnTo>
                  <a:lnTo>
                    <a:pt x="138" y="502"/>
                  </a:lnTo>
                  <a:lnTo>
                    <a:pt x="126" y="508"/>
                  </a:lnTo>
                  <a:lnTo>
                    <a:pt x="113" y="514"/>
                  </a:lnTo>
                  <a:lnTo>
                    <a:pt x="99" y="520"/>
                  </a:lnTo>
                  <a:lnTo>
                    <a:pt x="88" y="527"/>
                  </a:lnTo>
                  <a:lnTo>
                    <a:pt x="79" y="534"/>
                  </a:lnTo>
                  <a:close/>
                </a:path>
              </a:pathLst>
            </a:custGeom>
            <a:solidFill>
              <a:srgbClr val="F93F16"/>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67" name="Freeform 10"/>
            <p:cNvSpPr>
              <a:spLocks/>
            </p:cNvSpPr>
            <p:nvPr/>
          </p:nvSpPr>
          <p:spPr bwMode="auto">
            <a:xfrm>
              <a:off x="5404" y="1490"/>
              <a:ext cx="131" cy="294"/>
            </a:xfrm>
            <a:custGeom>
              <a:avLst/>
              <a:gdLst>
                <a:gd name="T0" fmla="*/ 348 w 348"/>
                <a:gd name="T1" fmla="*/ 663 h 667"/>
                <a:gd name="T2" fmla="*/ 28 w 348"/>
                <a:gd name="T3" fmla="*/ 4 h 667"/>
                <a:gd name="T4" fmla="*/ 27 w 348"/>
                <a:gd name="T5" fmla="*/ 3 h 667"/>
                <a:gd name="T6" fmla="*/ 23 w 348"/>
                <a:gd name="T7" fmla="*/ 2 h 667"/>
                <a:gd name="T8" fmla="*/ 17 w 348"/>
                <a:gd name="T9" fmla="*/ 0 h 667"/>
                <a:gd name="T10" fmla="*/ 10 w 348"/>
                <a:gd name="T11" fmla="*/ 0 h 667"/>
                <a:gd name="T12" fmla="*/ 4 w 348"/>
                <a:gd name="T13" fmla="*/ 1 h 667"/>
                <a:gd name="T14" fmla="*/ 1 w 348"/>
                <a:gd name="T15" fmla="*/ 4 h 667"/>
                <a:gd name="T16" fmla="*/ 0 w 348"/>
                <a:gd name="T17" fmla="*/ 12 h 667"/>
                <a:gd name="T18" fmla="*/ 2 w 348"/>
                <a:gd name="T19" fmla="*/ 24 h 667"/>
                <a:gd name="T20" fmla="*/ 218 w 348"/>
                <a:gd name="T21" fmla="*/ 663 h 667"/>
                <a:gd name="T22" fmla="*/ 222 w 348"/>
                <a:gd name="T23" fmla="*/ 663 h 667"/>
                <a:gd name="T24" fmla="*/ 233 w 348"/>
                <a:gd name="T25" fmla="*/ 665 h 667"/>
                <a:gd name="T26" fmla="*/ 249 w 348"/>
                <a:gd name="T27" fmla="*/ 666 h 667"/>
                <a:gd name="T28" fmla="*/ 269 w 348"/>
                <a:gd name="T29" fmla="*/ 666 h 667"/>
                <a:gd name="T30" fmla="*/ 290 w 348"/>
                <a:gd name="T31" fmla="*/ 667 h 667"/>
                <a:gd name="T32" fmla="*/ 312 w 348"/>
                <a:gd name="T33" fmla="*/ 667 h 667"/>
                <a:gd name="T34" fmla="*/ 331 w 348"/>
                <a:gd name="T35" fmla="*/ 666 h 667"/>
                <a:gd name="T36" fmla="*/ 348 w 348"/>
                <a:gd name="T37" fmla="*/ 663 h 66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348"/>
                <a:gd name="T58" fmla="*/ 0 h 667"/>
                <a:gd name="T59" fmla="*/ 348 w 348"/>
                <a:gd name="T60" fmla="*/ 667 h 667"/>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348" h="667">
                  <a:moveTo>
                    <a:pt x="348" y="663"/>
                  </a:moveTo>
                  <a:lnTo>
                    <a:pt x="28" y="4"/>
                  </a:lnTo>
                  <a:lnTo>
                    <a:pt x="27" y="3"/>
                  </a:lnTo>
                  <a:lnTo>
                    <a:pt x="23" y="2"/>
                  </a:lnTo>
                  <a:lnTo>
                    <a:pt x="17" y="0"/>
                  </a:lnTo>
                  <a:lnTo>
                    <a:pt x="10" y="0"/>
                  </a:lnTo>
                  <a:lnTo>
                    <a:pt x="4" y="1"/>
                  </a:lnTo>
                  <a:lnTo>
                    <a:pt x="1" y="4"/>
                  </a:lnTo>
                  <a:lnTo>
                    <a:pt x="0" y="12"/>
                  </a:lnTo>
                  <a:lnTo>
                    <a:pt x="2" y="24"/>
                  </a:lnTo>
                  <a:lnTo>
                    <a:pt x="218" y="663"/>
                  </a:lnTo>
                  <a:lnTo>
                    <a:pt x="222" y="663"/>
                  </a:lnTo>
                  <a:lnTo>
                    <a:pt x="233" y="665"/>
                  </a:lnTo>
                  <a:lnTo>
                    <a:pt x="249" y="666"/>
                  </a:lnTo>
                  <a:lnTo>
                    <a:pt x="269" y="666"/>
                  </a:lnTo>
                  <a:lnTo>
                    <a:pt x="290" y="667"/>
                  </a:lnTo>
                  <a:lnTo>
                    <a:pt x="312" y="667"/>
                  </a:lnTo>
                  <a:lnTo>
                    <a:pt x="331" y="666"/>
                  </a:lnTo>
                  <a:lnTo>
                    <a:pt x="348" y="663"/>
                  </a:lnTo>
                  <a:close/>
                </a:path>
              </a:pathLst>
            </a:custGeom>
            <a:solidFill>
              <a:srgbClr val="F93F16"/>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68" name="Freeform 11"/>
            <p:cNvSpPr>
              <a:spLocks/>
            </p:cNvSpPr>
            <p:nvPr/>
          </p:nvSpPr>
          <p:spPr bwMode="auto">
            <a:xfrm>
              <a:off x="5457" y="1643"/>
              <a:ext cx="94" cy="197"/>
            </a:xfrm>
            <a:custGeom>
              <a:avLst/>
              <a:gdLst>
                <a:gd name="T0" fmla="*/ 58 w 249"/>
                <a:gd name="T1" fmla="*/ 0 h 447"/>
                <a:gd name="T2" fmla="*/ 0 w 249"/>
                <a:gd name="T3" fmla="*/ 33 h 447"/>
                <a:gd name="T4" fmla="*/ 14 w 249"/>
                <a:gd name="T5" fmla="*/ 61 h 447"/>
                <a:gd name="T6" fmla="*/ 28 w 249"/>
                <a:gd name="T7" fmla="*/ 89 h 447"/>
                <a:gd name="T8" fmla="*/ 43 w 249"/>
                <a:gd name="T9" fmla="*/ 115 h 447"/>
                <a:gd name="T10" fmla="*/ 58 w 249"/>
                <a:gd name="T11" fmla="*/ 142 h 447"/>
                <a:gd name="T12" fmla="*/ 73 w 249"/>
                <a:gd name="T13" fmla="*/ 167 h 447"/>
                <a:gd name="T14" fmla="*/ 88 w 249"/>
                <a:gd name="T15" fmla="*/ 193 h 447"/>
                <a:gd name="T16" fmla="*/ 104 w 249"/>
                <a:gd name="T17" fmla="*/ 219 h 447"/>
                <a:gd name="T18" fmla="*/ 120 w 249"/>
                <a:gd name="T19" fmla="*/ 244 h 447"/>
                <a:gd name="T20" fmla="*/ 136 w 249"/>
                <a:gd name="T21" fmla="*/ 269 h 447"/>
                <a:gd name="T22" fmla="*/ 152 w 249"/>
                <a:gd name="T23" fmla="*/ 295 h 447"/>
                <a:gd name="T24" fmla="*/ 168 w 249"/>
                <a:gd name="T25" fmla="*/ 320 h 447"/>
                <a:gd name="T26" fmla="*/ 185 w 249"/>
                <a:gd name="T27" fmla="*/ 345 h 447"/>
                <a:gd name="T28" fmla="*/ 201 w 249"/>
                <a:gd name="T29" fmla="*/ 371 h 447"/>
                <a:gd name="T30" fmla="*/ 217 w 249"/>
                <a:gd name="T31" fmla="*/ 396 h 447"/>
                <a:gd name="T32" fmla="*/ 233 w 249"/>
                <a:gd name="T33" fmla="*/ 421 h 447"/>
                <a:gd name="T34" fmla="*/ 249 w 249"/>
                <a:gd name="T35" fmla="*/ 447 h 447"/>
                <a:gd name="T36" fmla="*/ 246 w 249"/>
                <a:gd name="T37" fmla="*/ 440 h 447"/>
                <a:gd name="T38" fmla="*/ 240 w 249"/>
                <a:gd name="T39" fmla="*/ 427 h 447"/>
                <a:gd name="T40" fmla="*/ 233 w 249"/>
                <a:gd name="T41" fmla="*/ 410 h 447"/>
                <a:gd name="T42" fmla="*/ 224 w 249"/>
                <a:gd name="T43" fmla="*/ 388 h 447"/>
                <a:gd name="T44" fmla="*/ 212 w 249"/>
                <a:gd name="T45" fmla="*/ 363 h 447"/>
                <a:gd name="T46" fmla="*/ 199 w 249"/>
                <a:gd name="T47" fmla="*/ 335 h 447"/>
                <a:gd name="T48" fmla="*/ 187 w 249"/>
                <a:gd name="T49" fmla="*/ 304 h 447"/>
                <a:gd name="T50" fmla="*/ 173 w 249"/>
                <a:gd name="T51" fmla="*/ 270 h 447"/>
                <a:gd name="T52" fmla="*/ 158 w 249"/>
                <a:gd name="T53" fmla="*/ 236 h 447"/>
                <a:gd name="T54" fmla="*/ 142 w 249"/>
                <a:gd name="T55" fmla="*/ 201 h 447"/>
                <a:gd name="T56" fmla="*/ 127 w 249"/>
                <a:gd name="T57" fmla="*/ 166 h 447"/>
                <a:gd name="T58" fmla="*/ 112 w 249"/>
                <a:gd name="T59" fmla="*/ 130 h 447"/>
                <a:gd name="T60" fmla="*/ 97 w 249"/>
                <a:gd name="T61" fmla="*/ 94 h 447"/>
                <a:gd name="T62" fmla="*/ 83 w 249"/>
                <a:gd name="T63" fmla="*/ 61 h 447"/>
                <a:gd name="T64" fmla="*/ 69 w 249"/>
                <a:gd name="T65" fmla="*/ 30 h 447"/>
                <a:gd name="T66" fmla="*/ 58 w 249"/>
                <a:gd name="T67" fmla="*/ 0 h 447"/>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249"/>
                <a:gd name="T103" fmla="*/ 0 h 447"/>
                <a:gd name="T104" fmla="*/ 249 w 249"/>
                <a:gd name="T105" fmla="*/ 447 h 447"/>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249" h="447">
                  <a:moveTo>
                    <a:pt x="58" y="0"/>
                  </a:moveTo>
                  <a:lnTo>
                    <a:pt x="0" y="33"/>
                  </a:lnTo>
                  <a:lnTo>
                    <a:pt x="14" y="61"/>
                  </a:lnTo>
                  <a:lnTo>
                    <a:pt x="28" y="89"/>
                  </a:lnTo>
                  <a:lnTo>
                    <a:pt x="43" y="115"/>
                  </a:lnTo>
                  <a:lnTo>
                    <a:pt x="58" y="142"/>
                  </a:lnTo>
                  <a:lnTo>
                    <a:pt x="73" y="167"/>
                  </a:lnTo>
                  <a:lnTo>
                    <a:pt x="88" y="193"/>
                  </a:lnTo>
                  <a:lnTo>
                    <a:pt x="104" y="219"/>
                  </a:lnTo>
                  <a:lnTo>
                    <a:pt x="120" y="244"/>
                  </a:lnTo>
                  <a:lnTo>
                    <a:pt x="136" y="269"/>
                  </a:lnTo>
                  <a:lnTo>
                    <a:pt x="152" y="295"/>
                  </a:lnTo>
                  <a:lnTo>
                    <a:pt x="168" y="320"/>
                  </a:lnTo>
                  <a:lnTo>
                    <a:pt x="185" y="345"/>
                  </a:lnTo>
                  <a:lnTo>
                    <a:pt x="201" y="371"/>
                  </a:lnTo>
                  <a:lnTo>
                    <a:pt x="217" y="396"/>
                  </a:lnTo>
                  <a:lnTo>
                    <a:pt x="233" y="421"/>
                  </a:lnTo>
                  <a:lnTo>
                    <a:pt x="249" y="447"/>
                  </a:lnTo>
                  <a:lnTo>
                    <a:pt x="246" y="440"/>
                  </a:lnTo>
                  <a:lnTo>
                    <a:pt x="240" y="427"/>
                  </a:lnTo>
                  <a:lnTo>
                    <a:pt x="233" y="410"/>
                  </a:lnTo>
                  <a:lnTo>
                    <a:pt x="224" y="388"/>
                  </a:lnTo>
                  <a:lnTo>
                    <a:pt x="212" y="363"/>
                  </a:lnTo>
                  <a:lnTo>
                    <a:pt x="199" y="335"/>
                  </a:lnTo>
                  <a:lnTo>
                    <a:pt x="187" y="304"/>
                  </a:lnTo>
                  <a:lnTo>
                    <a:pt x="173" y="270"/>
                  </a:lnTo>
                  <a:lnTo>
                    <a:pt x="158" y="236"/>
                  </a:lnTo>
                  <a:lnTo>
                    <a:pt x="142" y="201"/>
                  </a:lnTo>
                  <a:lnTo>
                    <a:pt x="127" y="166"/>
                  </a:lnTo>
                  <a:lnTo>
                    <a:pt x="112" y="130"/>
                  </a:lnTo>
                  <a:lnTo>
                    <a:pt x="97" y="94"/>
                  </a:lnTo>
                  <a:lnTo>
                    <a:pt x="83" y="61"/>
                  </a:lnTo>
                  <a:lnTo>
                    <a:pt x="69" y="30"/>
                  </a:lnTo>
                  <a:lnTo>
                    <a:pt x="58" y="0"/>
                  </a:lnTo>
                  <a:close/>
                </a:path>
              </a:pathLst>
            </a:custGeom>
            <a:solidFill>
              <a:srgbClr val="7F3F1C"/>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69" name="Freeform 12"/>
            <p:cNvSpPr>
              <a:spLocks/>
            </p:cNvSpPr>
            <p:nvPr/>
          </p:nvSpPr>
          <p:spPr bwMode="auto">
            <a:xfrm>
              <a:off x="5420" y="1658"/>
              <a:ext cx="131" cy="182"/>
            </a:xfrm>
            <a:custGeom>
              <a:avLst/>
              <a:gdLst>
                <a:gd name="T0" fmla="*/ 99 w 348"/>
                <a:gd name="T1" fmla="*/ 0 h 415"/>
                <a:gd name="T2" fmla="*/ 0 w 348"/>
                <a:gd name="T3" fmla="*/ 59 h 415"/>
                <a:gd name="T4" fmla="*/ 3 w 348"/>
                <a:gd name="T5" fmla="*/ 63 h 415"/>
                <a:gd name="T6" fmla="*/ 7 w 348"/>
                <a:gd name="T7" fmla="*/ 71 h 415"/>
                <a:gd name="T8" fmla="*/ 16 w 348"/>
                <a:gd name="T9" fmla="*/ 83 h 415"/>
                <a:gd name="T10" fmla="*/ 29 w 348"/>
                <a:gd name="T11" fmla="*/ 101 h 415"/>
                <a:gd name="T12" fmla="*/ 44 w 348"/>
                <a:gd name="T13" fmla="*/ 121 h 415"/>
                <a:gd name="T14" fmla="*/ 61 w 348"/>
                <a:gd name="T15" fmla="*/ 145 h 415"/>
                <a:gd name="T16" fmla="*/ 82 w 348"/>
                <a:gd name="T17" fmla="*/ 172 h 415"/>
                <a:gd name="T18" fmla="*/ 105 w 348"/>
                <a:gd name="T19" fmla="*/ 199 h 415"/>
                <a:gd name="T20" fmla="*/ 130 w 348"/>
                <a:gd name="T21" fmla="*/ 228 h 415"/>
                <a:gd name="T22" fmla="*/ 157 w 348"/>
                <a:gd name="T23" fmla="*/ 258 h 415"/>
                <a:gd name="T24" fmla="*/ 186 w 348"/>
                <a:gd name="T25" fmla="*/ 288 h 415"/>
                <a:gd name="T26" fmla="*/ 216 w 348"/>
                <a:gd name="T27" fmla="*/ 317 h 415"/>
                <a:gd name="T28" fmla="*/ 248 w 348"/>
                <a:gd name="T29" fmla="*/ 344 h 415"/>
                <a:gd name="T30" fmla="*/ 280 w 348"/>
                <a:gd name="T31" fmla="*/ 371 h 415"/>
                <a:gd name="T32" fmla="*/ 313 w 348"/>
                <a:gd name="T33" fmla="*/ 394 h 415"/>
                <a:gd name="T34" fmla="*/ 348 w 348"/>
                <a:gd name="T35" fmla="*/ 415 h 415"/>
                <a:gd name="T36" fmla="*/ 348 w 348"/>
                <a:gd name="T37" fmla="*/ 415 h 415"/>
                <a:gd name="T38" fmla="*/ 348 w 348"/>
                <a:gd name="T39" fmla="*/ 414 h 415"/>
                <a:gd name="T40" fmla="*/ 348 w 348"/>
                <a:gd name="T41" fmla="*/ 414 h 415"/>
                <a:gd name="T42" fmla="*/ 348 w 348"/>
                <a:gd name="T43" fmla="*/ 414 h 415"/>
                <a:gd name="T44" fmla="*/ 332 w 348"/>
                <a:gd name="T45" fmla="*/ 388 h 415"/>
                <a:gd name="T46" fmla="*/ 316 w 348"/>
                <a:gd name="T47" fmla="*/ 363 h 415"/>
                <a:gd name="T48" fmla="*/ 300 w 348"/>
                <a:gd name="T49" fmla="*/ 338 h 415"/>
                <a:gd name="T50" fmla="*/ 284 w 348"/>
                <a:gd name="T51" fmla="*/ 312 h 415"/>
                <a:gd name="T52" fmla="*/ 267 w 348"/>
                <a:gd name="T53" fmla="*/ 287 h 415"/>
                <a:gd name="T54" fmla="*/ 251 w 348"/>
                <a:gd name="T55" fmla="*/ 262 h 415"/>
                <a:gd name="T56" fmla="*/ 235 w 348"/>
                <a:gd name="T57" fmla="*/ 236 h 415"/>
                <a:gd name="T58" fmla="*/ 219 w 348"/>
                <a:gd name="T59" fmla="*/ 211 h 415"/>
                <a:gd name="T60" fmla="*/ 203 w 348"/>
                <a:gd name="T61" fmla="*/ 186 h 415"/>
                <a:gd name="T62" fmla="*/ 187 w 348"/>
                <a:gd name="T63" fmla="*/ 160 h 415"/>
                <a:gd name="T64" fmla="*/ 172 w 348"/>
                <a:gd name="T65" fmla="*/ 134 h 415"/>
                <a:gd name="T66" fmla="*/ 157 w 348"/>
                <a:gd name="T67" fmla="*/ 109 h 415"/>
                <a:gd name="T68" fmla="*/ 142 w 348"/>
                <a:gd name="T69" fmla="*/ 82 h 415"/>
                <a:gd name="T70" fmla="*/ 127 w 348"/>
                <a:gd name="T71" fmla="*/ 56 h 415"/>
                <a:gd name="T72" fmla="*/ 113 w 348"/>
                <a:gd name="T73" fmla="*/ 28 h 415"/>
                <a:gd name="T74" fmla="*/ 99 w 348"/>
                <a:gd name="T75" fmla="*/ 0 h 415"/>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348"/>
                <a:gd name="T115" fmla="*/ 0 h 415"/>
                <a:gd name="T116" fmla="*/ 348 w 348"/>
                <a:gd name="T117" fmla="*/ 415 h 415"/>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348" h="415">
                  <a:moveTo>
                    <a:pt x="99" y="0"/>
                  </a:moveTo>
                  <a:lnTo>
                    <a:pt x="0" y="59"/>
                  </a:lnTo>
                  <a:lnTo>
                    <a:pt x="3" y="63"/>
                  </a:lnTo>
                  <a:lnTo>
                    <a:pt x="7" y="71"/>
                  </a:lnTo>
                  <a:lnTo>
                    <a:pt x="16" y="83"/>
                  </a:lnTo>
                  <a:lnTo>
                    <a:pt x="29" y="101"/>
                  </a:lnTo>
                  <a:lnTo>
                    <a:pt x="44" y="121"/>
                  </a:lnTo>
                  <a:lnTo>
                    <a:pt x="61" y="145"/>
                  </a:lnTo>
                  <a:lnTo>
                    <a:pt x="82" y="172"/>
                  </a:lnTo>
                  <a:lnTo>
                    <a:pt x="105" y="199"/>
                  </a:lnTo>
                  <a:lnTo>
                    <a:pt x="130" y="228"/>
                  </a:lnTo>
                  <a:lnTo>
                    <a:pt x="157" y="258"/>
                  </a:lnTo>
                  <a:lnTo>
                    <a:pt x="186" y="288"/>
                  </a:lnTo>
                  <a:lnTo>
                    <a:pt x="216" y="317"/>
                  </a:lnTo>
                  <a:lnTo>
                    <a:pt x="248" y="344"/>
                  </a:lnTo>
                  <a:lnTo>
                    <a:pt x="280" y="371"/>
                  </a:lnTo>
                  <a:lnTo>
                    <a:pt x="313" y="394"/>
                  </a:lnTo>
                  <a:lnTo>
                    <a:pt x="348" y="415"/>
                  </a:lnTo>
                  <a:lnTo>
                    <a:pt x="348" y="414"/>
                  </a:lnTo>
                  <a:lnTo>
                    <a:pt x="332" y="388"/>
                  </a:lnTo>
                  <a:lnTo>
                    <a:pt x="316" y="363"/>
                  </a:lnTo>
                  <a:lnTo>
                    <a:pt x="300" y="338"/>
                  </a:lnTo>
                  <a:lnTo>
                    <a:pt x="284" y="312"/>
                  </a:lnTo>
                  <a:lnTo>
                    <a:pt x="267" y="287"/>
                  </a:lnTo>
                  <a:lnTo>
                    <a:pt x="251" y="262"/>
                  </a:lnTo>
                  <a:lnTo>
                    <a:pt x="235" y="236"/>
                  </a:lnTo>
                  <a:lnTo>
                    <a:pt x="219" y="211"/>
                  </a:lnTo>
                  <a:lnTo>
                    <a:pt x="203" y="186"/>
                  </a:lnTo>
                  <a:lnTo>
                    <a:pt x="187" y="160"/>
                  </a:lnTo>
                  <a:lnTo>
                    <a:pt x="172" y="134"/>
                  </a:lnTo>
                  <a:lnTo>
                    <a:pt x="157" y="109"/>
                  </a:lnTo>
                  <a:lnTo>
                    <a:pt x="142" y="82"/>
                  </a:lnTo>
                  <a:lnTo>
                    <a:pt x="127" y="56"/>
                  </a:lnTo>
                  <a:lnTo>
                    <a:pt x="113" y="28"/>
                  </a:lnTo>
                  <a:lnTo>
                    <a:pt x="99" y="0"/>
                  </a:lnTo>
                  <a:close/>
                </a:path>
              </a:pathLst>
            </a:custGeom>
            <a:solidFill>
              <a:srgbClr val="A3633F"/>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70" name="Freeform 13"/>
            <p:cNvSpPr>
              <a:spLocks/>
            </p:cNvSpPr>
            <p:nvPr/>
          </p:nvSpPr>
          <p:spPr bwMode="auto">
            <a:xfrm>
              <a:off x="5384" y="1667"/>
              <a:ext cx="44" cy="171"/>
            </a:xfrm>
            <a:custGeom>
              <a:avLst/>
              <a:gdLst>
                <a:gd name="T0" fmla="*/ 56 w 117"/>
                <a:gd name="T1" fmla="*/ 0 h 390"/>
                <a:gd name="T2" fmla="*/ 0 w 117"/>
                <a:gd name="T3" fmla="*/ 19 h 390"/>
                <a:gd name="T4" fmla="*/ 12 w 117"/>
                <a:gd name="T5" fmla="*/ 67 h 390"/>
                <a:gd name="T6" fmla="*/ 24 w 117"/>
                <a:gd name="T7" fmla="*/ 114 h 390"/>
                <a:gd name="T8" fmla="*/ 36 w 117"/>
                <a:gd name="T9" fmla="*/ 162 h 390"/>
                <a:gd name="T10" fmla="*/ 50 w 117"/>
                <a:gd name="T11" fmla="*/ 208 h 390"/>
                <a:gd name="T12" fmla="*/ 64 w 117"/>
                <a:gd name="T13" fmla="*/ 256 h 390"/>
                <a:gd name="T14" fmla="*/ 80 w 117"/>
                <a:gd name="T15" fmla="*/ 300 h 390"/>
                <a:gd name="T16" fmla="*/ 97 w 117"/>
                <a:gd name="T17" fmla="*/ 345 h 390"/>
                <a:gd name="T18" fmla="*/ 117 w 117"/>
                <a:gd name="T19" fmla="*/ 390 h 390"/>
                <a:gd name="T20" fmla="*/ 111 w 117"/>
                <a:gd name="T21" fmla="*/ 353 h 390"/>
                <a:gd name="T22" fmla="*/ 104 w 117"/>
                <a:gd name="T23" fmla="*/ 309 h 390"/>
                <a:gd name="T24" fmla="*/ 97 w 117"/>
                <a:gd name="T25" fmla="*/ 260 h 390"/>
                <a:gd name="T26" fmla="*/ 89 w 117"/>
                <a:gd name="T27" fmla="*/ 207 h 390"/>
                <a:gd name="T28" fmla="*/ 81 w 117"/>
                <a:gd name="T29" fmla="*/ 154 h 390"/>
                <a:gd name="T30" fmla="*/ 72 w 117"/>
                <a:gd name="T31" fmla="*/ 100 h 390"/>
                <a:gd name="T32" fmla="*/ 64 w 117"/>
                <a:gd name="T33" fmla="*/ 48 h 390"/>
                <a:gd name="T34" fmla="*/ 56 w 117"/>
                <a:gd name="T35" fmla="*/ 0 h 390"/>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17"/>
                <a:gd name="T55" fmla="*/ 0 h 390"/>
                <a:gd name="T56" fmla="*/ 117 w 117"/>
                <a:gd name="T57" fmla="*/ 390 h 390"/>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17" h="390">
                  <a:moveTo>
                    <a:pt x="56" y="0"/>
                  </a:moveTo>
                  <a:lnTo>
                    <a:pt x="0" y="19"/>
                  </a:lnTo>
                  <a:lnTo>
                    <a:pt x="12" y="67"/>
                  </a:lnTo>
                  <a:lnTo>
                    <a:pt x="24" y="114"/>
                  </a:lnTo>
                  <a:lnTo>
                    <a:pt x="36" y="162"/>
                  </a:lnTo>
                  <a:lnTo>
                    <a:pt x="50" y="208"/>
                  </a:lnTo>
                  <a:lnTo>
                    <a:pt x="64" y="256"/>
                  </a:lnTo>
                  <a:lnTo>
                    <a:pt x="80" y="300"/>
                  </a:lnTo>
                  <a:lnTo>
                    <a:pt x="97" y="345"/>
                  </a:lnTo>
                  <a:lnTo>
                    <a:pt x="117" y="390"/>
                  </a:lnTo>
                  <a:lnTo>
                    <a:pt x="111" y="353"/>
                  </a:lnTo>
                  <a:lnTo>
                    <a:pt x="104" y="309"/>
                  </a:lnTo>
                  <a:lnTo>
                    <a:pt x="97" y="260"/>
                  </a:lnTo>
                  <a:lnTo>
                    <a:pt x="89" y="207"/>
                  </a:lnTo>
                  <a:lnTo>
                    <a:pt x="81" y="154"/>
                  </a:lnTo>
                  <a:lnTo>
                    <a:pt x="72" y="100"/>
                  </a:lnTo>
                  <a:lnTo>
                    <a:pt x="64" y="48"/>
                  </a:lnTo>
                  <a:lnTo>
                    <a:pt x="56" y="0"/>
                  </a:lnTo>
                  <a:close/>
                </a:path>
              </a:pathLst>
            </a:custGeom>
            <a:solidFill>
              <a:srgbClr val="7F3F1C"/>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71" name="Freeform 14"/>
            <p:cNvSpPr>
              <a:spLocks/>
            </p:cNvSpPr>
            <p:nvPr/>
          </p:nvSpPr>
          <p:spPr bwMode="auto">
            <a:xfrm>
              <a:off x="5340" y="1675"/>
              <a:ext cx="91" cy="187"/>
            </a:xfrm>
            <a:custGeom>
              <a:avLst/>
              <a:gdLst>
                <a:gd name="T0" fmla="*/ 116 w 240"/>
                <a:gd name="T1" fmla="*/ 0 h 424"/>
                <a:gd name="T2" fmla="*/ 0 w 240"/>
                <a:gd name="T3" fmla="*/ 36 h 424"/>
                <a:gd name="T4" fmla="*/ 2 w 240"/>
                <a:gd name="T5" fmla="*/ 39 h 424"/>
                <a:gd name="T6" fmla="*/ 4 w 240"/>
                <a:gd name="T7" fmla="*/ 48 h 424"/>
                <a:gd name="T8" fmla="*/ 8 w 240"/>
                <a:gd name="T9" fmla="*/ 61 h 424"/>
                <a:gd name="T10" fmla="*/ 15 w 240"/>
                <a:gd name="T11" fmla="*/ 78 h 424"/>
                <a:gd name="T12" fmla="*/ 25 w 240"/>
                <a:gd name="T13" fmla="*/ 98 h 424"/>
                <a:gd name="T14" fmla="*/ 35 w 240"/>
                <a:gd name="T15" fmla="*/ 123 h 424"/>
                <a:gd name="T16" fmla="*/ 46 w 240"/>
                <a:gd name="T17" fmla="*/ 149 h 424"/>
                <a:gd name="T18" fmla="*/ 61 w 240"/>
                <a:gd name="T19" fmla="*/ 178 h 424"/>
                <a:gd name="T20" fmla="*/ 78 w 240"/>
                <a:gd name="T21" fmla="*/ 209 h 424"/>
                <a:gd name="T22" fmla="*/ 95 w 240"/>
                <a:gd name="T23" fmla="*/ 241 h 424"/>
                <a:gd name="T24" fmla="*/ 114 w 240"/>
                <a:gd name="T25" fmla="*/ 273 h 424"/>
                <a:gd name="T26" fmla="*/ 136 w 240"/>
                <a:gd name="T27" fmla="*/ 306 h 424"/>
                <a:gd name="T28" fmla="*/ 159 w 240"/>
                <a:gd name="T29" fmla="*/ 337 h 424"/>
                <a:gd name="T30" fmla="*/ 185 w 240"/>
                <a:gd name="T31" fmla="*/ 368 h 424"/>
                <a:gd name="T32" fmla="*/ 211 w 240"/>
                <a:gd name="T33" fmla="*/ 397 h 424"/>
                <a:gd name="T34" fmla="*/ 240 w 240"/>
                <a:gd name="T35" fmla="*/ 424 h 424"/>
                <a:gd name="T36" fmla="*/ 240 w 240"/>
                <a:gd name="T37" fmla="*/ 421 h 424"/>
                <a:gd name="T38" fmla="*/ 239 w 240"/>
                <a:gd name="T39" fmla="*/ 410 h 424"/>
                <a:gd name="T40" fmla="*/ 236 w 240"/>
                <a:gd name="T41" fmla="*/ 393 h 424"/>
                <a:gd name="T42" fmla="*/ 233 w 240"/>
                <a:gd name="T43" fmla="*/ 371 h 424"/>
                <a:gd name="T44" fmla="*/ 213 w 240"/>
                <a:gd name="T45" fmla="*/ 326 h 424"/>
                <a:gd name="T46" fmla="*/ 196 w 240"/>
                <a:gd name="T47" fmla="*/ 281 h 424"/>
                <a:gd name="T48" fmla="*/ 180 w 240"/>
                <a:gd name="T49" fmla="*/ 237 h 424"/>
                <a:gd name="T50" fmla="*/ 166 w 240"/>
                <a:gd name="T51" fmla="*/ 189 h 424"/>
                <a:gd name="T52" fmla="*/ 152 w 240"/>
                <a:gd name="T53" fmla="*/ 143 h 424"/>
                <a:gd name="T54" fmla="*/ 140 w 240"/>
                <a:gd name="T55" fmla="*/ 95 h 424"/>
                <a:gd name="T56" fmla="*/ 128 w 240"/>
                <a:gd name="T57" fmla="*/ 48 h 424"/>
                <a:gd name="T58" fmla="*/ 116 w 240"/>
                <a:gd name="T59" fmla="*/ 0 h 424"/>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240"/>
                <a:gd name="T91" fmla="*/ 0 h 424"/>
                <a:gd name="T92" fmla="*/ 240 w 240"/>
                <a:gd name="T93" fmla="*/ 424 h 424"/>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240" h="424">
                  <a:moveTo>
                    <a:pt x="116" y="0"/>
                  </a:moveTo>
                  <a:lnTo>
                    <a:pt x="0" y="36"/>
                  </a:lnTo>
                  <a:lnTo>
                    <a:pt x="2" y="39"/>
                  </a:lnTo>
                  <a:lnTo>
                    <a:pt x="4" y="48"/>
                  </a:lnTo>
                  <a:lnTo>
                    <a:pt x="8" y="61"/>
                  </a:lnTo>
                  <a:lnTo>
                    <a:pt x="15" y="78"/>
                  </a:lnTo>
                  <a:lnTo>
                    <a:pt x="25" y="98"/>
                  </a:lnTo>
                  <a:lnTo>
                    <a:pt x="35" y="123"/>
                  </a:lnTo>
                  <a:lnTo>
                    <a:pt x="46" y="149"/>
                  </a:lnTo>
                  <a:lnTo>
                    <a:pt x="61" y="178"/>
                  </a:lnTo>
                  <a:lnTo>
                    <a:pt x="78" y="209"/>
                  </a:lnTo>
                  <a:lnTo>
                    <a:pt x="95" y="241"/>
                  </a:lnTo>
                  <a:lnTo>
                    <a:pt x="114" y="273"/>
                  </a:lnTo>
                  <a:lnTo>
                    <a:pt x="136" y="306"/>
                  </a:lnTo>
                  <a:lnTo>
                    <a:pt x="159" y="337"/>
                  </a:lnTo>
                  <a:lnTo>
                    <a:pt x="185" y="368"/>
                  </a:lnTo>
                  <a:lnTo>
                    <a:pt x="211" y="397"/>
                  </a:lnTo>
                  <a:lnTo>
                    <a:pt x="240" y="424"/>
                  </a:lnTo>
                  <a:lnTo>
                    <a:pt x="240" y="421"/>
                  </a:lnTo>
                  <a:lnTo>
                    <a:pt x="239" y="410"/>
                  </a:lnTo>
                  <a:lnTo>
                    <a:pt x="236" y="393"/>
                  </a:lnTo>
                  <a:lnTo>
                    <a:pt x="233" y="371"/>
                  </a:lnTo>
                  <a:lnTo>
                    <a:pt x="213" y="326"/>
                  </a:lnTo>
                  <a:lnTo>
                    <a:pt x="196" y="281"/>
                  </a:lnTo>
                  <a:lnTo>
                    <a:pt x="180" y="237"/>
                  </a:lnTo>
                  <a:lnTo>
                    <a:pt x="166" y="189"/>
                  </a:lnTo>
                  <a:lnTo>
                    <a:pt x="152" y="143"/>
                  </a:lnTo>
                  <a:lnTo>
                    <a:pt x="140" y="95"/>
                  </a:lnTo>
                  <a:lnTo>
                    <a:pt x="128" y="48"/>
                  </a:lnTo>
                  <a:lnTo>
                    <a:pt x="116" y="0"/>
                  </a:lnTo>
                  <a:close/>
                </a:path>
              </a:pathLst>
            </a:custGeom>
            <a:solidFill>
              <a:srgbClr val="A3633F"/>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72" name="Freeform 15"/>
            <p:cNvSpPr>
              <a:spLocks/>
            </p:cNvSpPr>
            <p:nvPr/>
          </p:nvSpPr>
          <p:spPr bwMode="auto">
            <a:xfrm>
              <a:off x="5373" y="1409"/>
              <a:ext cx="96" cy="210"/>
            </a:xfrm>
            <a:custGeom>
              <a:avLst/>
              <a:gdLst>
                <a:gd name="T0" fmla="*/ 255 w 255"/>
                <a:gd name="T1" fmla="*/ 477 h 477"/>
                <a:gd name="T2" fmla="*/ 0 w 255"/>
                <a:gd name="T3" fmla="*/ 0 h 477"/>
                <a:gd name="T4" fmla="*/ 1 w 255"/>
                <a:gd name="T5" fmla="*/ 3 h 477"/>
                <a:gd name="T6" fmla="*/ 7 w 255"/>
                <a:gd name="T7" fmla="*/ 8 h 477"/>
                <a:gd name="T8" fmla="*/ 14 w 255"/>
                <a:gd name="T9" fmla="*/ 19 h 477"/>
                <a:gd name="T10" fmla="*/ 24 w 255"/>
                <a:gd name="T11" fmla="*/ 33 h 477"/>
                <a:gd name="T12" fmla="*/ 37 w 255"/>
                <a:gd name="T13" fmla="*/ 50 h 477"/>
                <a:gd name="T14" fmla="*/ 52 w 255"/>
                <a:gd name="T15" fmla="*/ 72 h 477"/>
                <a:gd name="T16" fmla="*/ 68 w 255"/>
                <a:gd name="T17" fmla="*/ 97 h 477"/>
                <a:gd name="T18" fmla="*/ 86 w 255"/>
                <a:gd name="T19" fmla="*/ 126 h 477"/>
                <a:gd name="T20" fmla="*/ 105 w 255"/>
                <a:gd name="T21" fmla="*/ 158 h 477"/>
                <a:gd name="T22" fmla="*/ 125 w 255"/>
                <a:gd name="T23" fmla="*/ 194 h 477"/>
                <a:gd name="T24" fmla="*/ 147 w 255"/>
                <a:gd name="T25" fmla="*/ 233 h 477"/>
                <a:gd name="T26" fmla="*/ 168 w 255"/>
                <a:gd name="T27" fmla="*/ 275 h 477"/>
                <a:gd name="T28" fmla="*/ 190 w 255"/>
                <a:gd name="T29" fmla="*/ 321 h 477"/>
                <a:gd name="T30" fmla="*/ 213 w 255"/>
                <a:gd name="T31" fmla="*/ 370 h 477"/>
                <a:gd name="T32" fmla="*/ 235 w 255"/>
                <a:gd name="T33" fmla="*/ 422 h 477"/>
                <a:gd name="T34" fmla="*/ 255 w 255"/>
                <a:gd name="T35" fmla="*/ 477 h 477"/>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255"/>
                <a:gd name="T55" fmla="*/ 0 h 477"/>
                <a:gd name="T56" fmla="*/ 255 w 255"/>
                <a:gd name="T57" fmla="*/ 477 h 477"/>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255" h="477">
                  <a:moveTo>
                    <a:pt x="255" y="477"/>
                  </a:moveTo>
                  <a:lnTo>
                    <a:pt x="0" y="0"/>
                  </a:lnTo>
                  <a:lnTo>
                    <a:pt x="1" y="3"/>
                  </a:lnTo>
                  <a:lnTo>
                    <a:pt x="7" y="8"/>
                  </a:lnTo>
                  <a:lnTo>
                    <a:pt x="14" y="19"/>
                  </a:lnTo>
                  <a:lnTo>
                    <a:pt x="24" y="33"/>
                  </a:lnTo>
                  <a:lnTo>
                    <a:pt x="37" y="50"/>
                  </a:lnTo>
                  <a:lnTo>
                    <a:pt x="52" y="72"/>
                  </a:lnTo>
                  <a:lnTo>
                    <a:pt x="68" y="97"/>
                  </a:lnTo>
                  <a:lnTo>
                    <a:pt x="86" y="126"/>
                  </a:lnTo>
                  <a:lnTo>
                    <a:pt x="105" y="158"/>
                  </a:lnTo>
                  <a:lnTo>
                    <a:pt x="125" y="194"/>
                  </a:lnTo>
                  <a:lnTo>
                    <a:pt x="147" y="233"/>
                  </a:lnTo>
                  <a:lnTo>
                    <a:pt x="168" y="275"/>
                  </a:lnTo>
                  <a:lnTo>
                    <a:pt x="190" y="321"/>
                  </a:lnTo>
                  <a:lnTo>
                    <a:pt x="213" y="370"/>
                  </a:lnTo>
                  <a:lnTo>
                    <a:pt x="235" y="422"/>
                  </a:lnTo>
                  <a:lnTo>
                    <a:pt x="255" y="477"/>
                  </a:lnTo>
                  <a:close/>
                </a:path>
              </a:pathLst>
            </a:custGeom>
            <a:solidFill>
              <a:srgbClr val="F93F16"/>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73" name="Freeform 16"/>
            <p:cNvSpPr>
              <a:spLocks/>
            </p:cNvSpPr>
            <p:nvPr/>
          </p:nvSpPr>
          <p:spPr bwMode="auto">
            <a:xfrm>
              <a:off x="5299" y="1492"/>
              <a:ext cx="191" cy="213"/>
            </a:xfrm>
            <a:custGeom>
              <a:avLst/>
              <a:gdLst>
                <a:gd name="T0" fmla="*/ 0 w 508"/>
                <a:gd name="T1" fmla="*/ 82 h 484"/>
                <a:gd name="T2" fmla="*/ 2 w 508"/>
                <a:gd name="T3" fmla="*/ 94 h 484"/>
                <a:gd name="T4" fmla="*/ 8 w 508"/>
                <a:gd name="T5" fmla="*/ 129 h 484"/>
                <a:gd name="T6" fmla="*/ 17 w 508"/>
                <a:gd name="T7" fmla="*/ 181 h 484"/>
                <a:gd name="T8" fmla="*/ 29 w 508"/>
                <a:gd name="T9" fmla="*/ 240 h 484"/>
                <a:gd name="T10" fmla="*/ 42 w 508"/>
                <a:gd name="T11" fmla="*/ 306 h 484"/>
                <a:gd name="T12" fmla="*/ 59 w 508"/>
                <a:gd name="T13" fmla="*/ 371 h 484"/>
                <a:gd name="T14" fmla="*/ 77 w 508"/>
                <a:gd name="T15" fmla="*/ 427 h 484"/>
                <a:gd name="T16" fmla="*/ 95 w 508"/>
                <a:gd name="T17" fmla="*/ 469 h 484"/>
                <a:gd name="T18" fmla="*/ 98 w 508"/>
                <a:gd name="T19" fmla="*/ 471 h 484"/>
                <a:gd name="T20" fmla="*/ 103 w 508"/>
                <a:gd name="T21" fmla="*/ 473 h 484"/>
                <a:gd name="T22" fmla="*/ 113 w 508"/>
                <a:gd name="T23" fmla="*/ 475 h 484"/>
                <a:gd name="T24" fmla="*/ 127 w 508"/>
                <a:gd name="T25" fmla="*/ 479 h 484"/>
                <a:gd name="T26" fmla="*/ 144 w 508"/>
                <a:gd name="T27" fmla="*/ 481 h 484"/>
                <a:gd name="T28" fmla="*/ 163 w 508"/>
                <a:gd name="T29" fmla="*/ 483 h 484"/>
                <a:gd name="T30" fmla="*/ 186 w 508"/>
                <a:gd name="T31" fmla="*/ 484 h 484"/>
                <a:gd name="T32" fmla="*/ 213 w 508"/>
                <a:gd name="T33" fmla="*/ 484 h 484"/>
                <a:gd name="T34" fmla="*/ 242 w 508"/>
                <a:gd name="T35" fmla="*/ 482 h 484"/>
                <a:gd name="T36" fmla="*/ 274 w 508"/>
                <a:gd name="T37" fmla="*/ 476 h 484"/>
                <a:gd name="T38" fmla="*/ 307 w 508"/>
                <a:gd name="T39" fmla="*/ 467 h 484"/>
                <a:gd name="T40" fmla="*/ 344 w 508"/>
                <a:gd name="T41" fmla="*/ 456 h 484"/>
                <a:gd name="T42" fmla="*/ 382 w 508"/>
                <a:gd name="T43" fmla="*/ 440 h 484"/>
                <a:gd name="T44" fmla="*/ 422 w 508"/>
                <a:gd name="T45" fmla="*/ 418 h 484"/>
                <a:gd name="T46" fmla="*/ 464 w 508"/>
                <a:gd name="T47" fmla="*/ 392 h 484"/>
                <a:gd name="T48" fmla="*/ 508 w 508"/>
                <a:gd name="T49" fmla="*/ 360 h 484"/>
                <a:gd name="T50" fmla="*/ 506 w 508"/>
                <a:gd name="T51" fmla="*/ 357 h 484"/>
                <a:gd name="T52" fmla="*/ 502 w 508"/>
                <a:gd name="T53" fmla="*/ 347 h 484"/>
                <a:gd name="T54" fmla="*/ 495 w 508"/>
                <a:gd name="T55" fmla="*/ 334 h 484"/>
                <a:gd name="T56" fmla="*/ 487 w 508"/>
                <a:gd name="T57" fmla="*/ 318 h 484"/>
                <a:gd name="T58" fmla="*/ 479 w 508"/>
                <a:gd name="T59" fmla="*/ 299 h 484"/>
                <a:gd name="T60" fmla="*/ 470 w 508"/>
                <a:gd name="T61" fmla="*/ 280 h 484"/>
                <a:gd name="T62" fmla="*/ 460 w 508"/>
                <a:gd name="T63" fmla="*/ 262 h 484"/>
                <a:gd name="T64" fmla="*/ 452 w 508"/>
                <a:gd name="T65" fmla="*/ 246 h 484"/>
                <a:gd name="T66" fmla="*/ 441 w 508"/>
                <a:gd name="T67" fmla="*/ 226 h 484"/>
                <a:gd name="T68" fmla="*/ 425 w 508"/>
                <a:gd name="T69" fmla="*/ 193 h 484"/>
                <a:gd name="T70" fmla="*/ 403 w 508"/>
                <a:gd name="T71" fmla="*/ 155 h 484"/>
                <a:gd name="T72" fmla="*/ 379 w 508"/>
                <a:gd name="T73" fmla="*/ 114 h 484"/>
                <a:gd name="T74" fmla="*/ 352 w 508"/>
                <a:gd name="T75" fmla="*/ 74 h 484"/>
                <a:gd name="T76" fmla="*/ 326 w 508"/>
                <a:gd name="T77" fmla="*/ 38 h 484"/>
                <a:gd name="T78" fmla="*/ 299 w 508"/>
                <a:gd name="T79" fmla="*/ 13 h 484"/>
                <a:gd name="T80" fmla="*/ 276 w 508"/>
                <a:gd name="T81" fmla="*/ 0 h 484"/>
                <a:gd name="T82" fmla="*/ 274 w 508"/>
                <a:gd name="T83" fmla="*/ 0 h 484"/>
                <a:gd name="T84" fmla="*/ 266 w 508"/>
                <a:gd name="T85" fmla="*/ 1 h 484"/>
                <a:gd name="T86" fmla="*/ 254 w 508"/>
                <a:gd name="T87" fmla="*/ 2 h 484"/>
                <a:gd name="T88" fmla="*/ 239 w 508"/>
                <a:gd name="T89" fmla="*/ 3 h 484"/>
                <a:gd name="T90" fmla="*/ 221 w 508"/>
                <a:gd name="T91" fmla="*/ 6 h 484"/>
                <a:gd name="T92" fmla="*/ 200 w 508"/>
                <a:gd name="T93" fmla="*/ 8 h 484"/>
                <a:gd name="T94" fmla="*/ 177 w 508"/>
                <a:gd name="T95" fmla="*/ 11 h 484"/>
                <a:gd name="T96" fmla="*/ 154 w 508"/>
                <a:gd name="T97" fmla="*/ 16 h 484"/>
                <a:gd name="T98" fmla="*/ 130 w 508"/>
                <a:gd name="T99" fmla="*/ 21 h 484"/>
                <a:gd name="T100" fmla="*/ 106 w 508"/>
                <a:gd name="T101" fmla="*/ 26 h 484"/>
                <a:gd name="T102" fmla="*/ 83 w 508"/>
                <a:gd name="T103" fmla="*/ 33 h 484"/>
                <a:gd name="T104" fmla="*/ 61 w 508"/>
                <a:gd name="T105" fmla="*/ 40 h 484"/>
                <a:gd name="T106" fmla="*/ 41 w 508"/>
                <a:gd name="T107" fmla="*/ 49 h 484"/>
                <a:gd name="T108" fmla="*/ 24 w 508"/>
                <a:gd name="T109" fmla="*/ 59 h 484"/>
                <a:gd name="T110" fmla="*/ 10 w 508"/>
                <a:gd name="T111" fmla="*/ 70 h 484"/>
                <a:gd name="T112" fmla="*/ 0 w 508"/>
                <a:gd name="T113" fmla="*/ 82 h 484"/>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508"/>
                <a:gd name="T172" fmla="*/ 0 h 484"/>
                <a:gd name="T173" fmla="*/ 508 w 508"/>
                <a:gd name="T174" fmla="*/ 484 h 484"/>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508" h="484">
                  <a:moveTo>
                    <a:pt x="0" y="82"/>
                  </a:moveTo>
                  <a:lnTo>
                    <a:pt x="2" y="94"/>
                  </a:lnTo>
                  <a:lnTo>
                    <a:pt x="8" y="129"/>
                  </a:lnTo>
                  <a:lnTo>
                    <a:pt x="17" y="181"/>
                  </a:lnTo>
                  <a:lnTo>
                    <a:pt x="29" y="240"/>
                  </a:lnTo>
                  <a:lnTo>
                    <a:pt x="42" y="306"/>
                  </a:lnTo>
                  <a:lnTo>
                    <a:pt x="59" y="371"/>
                  </a:lnTo>
                  <a:lnTo>
                    <a:pt x="77" y="427"/>
                  </a:lnTo>
                  <a:lnTo>
                    <a:pt x="95" y="469"/>
                  </a:lnTo>
                  <a:lnTo>
                    <a:pt x="98" y="471"/>
                  </a:lnTo>
                  <a:lnTo>
                    <a:pt x="103" y="473"/>
                  </a:lnTo>
                  <a:lnTo>
                    <a:pt x="113" y="475"/>
                  </a:lnTo>
                  <a:lnTo>
                    <a:pt x="127" y="479"/>
                  </a:lnTo>
                  <a:lnTo>
                    <a:pt x="144" y="481"/>
                  </a:lnTo>
                  <a:lnTo>
                    <a:pt x="163" y="483"/>
                  </a:lnTo>
                  <a:lnTo>
                    <a:pt x="186" y="484"/>
                  </a:lnTo>
                  <a:lnTo>
                    <a:pt x="213" y="484"/>
                  </a:lnTo>
                  <a:lnTo>
                    <a:pt x="242" y="482"/>
                  </a:lnTo>
                  <a:lnTo>
                    <a:pt x="274" y="476"/>
                  </a:lnTo>
                  <a:lnTo>
                    <a:pt x="307" y="467"/>
                  </a:lnTo>
                  <a:lnTo>
                    <a:pt x="344" y="456"/>
                  </a:lnTo>
                  <a:lnTo>
                    <a:pt x="382" y="440"/>
                  </a:lnTo>
                  <a:lnTo>
                    <a:pt x="422" y="418"/>
                  </a:lnTo>
                  <a:lnTo>
                    <a:pt x="464" y="392"/>
                  </a:lnTo>
                  <a:lnTo>
                    <a:pt x="508" y="360"/>
                  </a:lnTo>
                  <a:lnTo>
                    <a:pt x="506" y="357"/>
                  </a:lnTo>
                  <a:lnTo>
                    <a:pt x="502" y="347"/>
                  </a:lnTo>
                  <a:lnTo>
                    <a:pt x="495" y="334"/>
                  </a:lnTo>
                  <a:lnTo>
                    <a:pt x="487" y="318"/>
                  </a:lnTo>
                  <a:lnTo>
                    <a:pt x="479" y="299"/>
                  </a:lnTo>
                  <a:lnTo>
                    <a:pt x="470" y="280"/>
                  </a:lnTo>
                  <a:lnTo>
                    <a:pt x="460" y="262"/>
                  </a:lnTo>
                  <a:lnTo>
                    <a:pt x="452" y="246"/>
                  </a:lnTo>
                  <a:lnTo>
                    <a:pt x="441" y="226"/>
                  </a:lnTo>
                  <a:lnTo>
                    <a:pt x="425" y="193"/>
                  </a:lnTo>
                  <a:lnTo>
                    <a:pt x="403" y="155"/>
                  </a:lnTo>
                  <a:lnTo>
                    <a:pt x="379" y="114"/>
                  </a:lnTo>
                  <a:lnTo>
                    <a:pt x="352" y="74"/>
                  </a:lnTo>
                  <a:lnTo>
                    <a:pt x="326" y="38"/>
                  </a:lnTo>
                  <a:lnTo>
                    <a:pt x="299" y="13"/>
                  </a:lnTo>
                  <a:lnTo>
                    <a:pt x="276" y="0"/>
                  </a:lnTo>
                  <a:lnTo>
                    <a:pt x="274" y="0"/>
                  </a:lnTo>
                  <a:lnTo>
                    <a:pt x="266" y="1"/>
                  </a:lnTo>
                  <a:lnTo>
                    <a:pt x="254" y="2"/>
                  </a:lnTo>
                  <a:lnTo>
                    <a:pt x="239" y="3"/>
                  </a:lnTo>
                  <a:lnTo>
                    <a:pt x="221" y="6"/>
                  </a:lnTo>
                  <a:lnTo>
                    <a:pt x="200" y="8"/>
                  </a:lnTo>
                  <a:lnTo>
                    <a:pt x="177" y="11"/>
                  </a:lnTo>
                  <a:lnTo>
                    <a:pt x="154" y="16"/>
                  </a:lnTo>
                  <a:lnTo>
                    <a:pt x="130" y="21"/>
                  </a:lnTo>
                  <a:lnTo>
                    <a:pt x="106" y="26"/>
                  </a:lnTo>
                  <a:lnTo>
                    <a:pt x="83" y="33"/>
                  </a:lnTo>
                  <a:lnTo>
                    <a:pt x="61" y="40"/>
                  </a:lnTo>
                  <a:lnTo>
                    <a:pt x="41" y="49"/>
                  </a:lnTo>
                  <a:lnTo>
                    <a:pt x="24" y="59"/>
                  </a:lnTo>
                  <a:lnTo>
                    <a:pt x="10" y="70"/>
                  </a:lnTo>
                  <a:lnTo>
                    <a:pt x="0" y="82"/>
                  </a:lnTo>
                  <a:close/>
                </a:path>
              </a:pathLst>
            </a:custGeom>
            <a:solidFill>
              <a:srgbClr val="000000"/>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74" name="Freeform 17"/>
            <p:cNvSpPr>
              <a:spLocks/>
            </p:cNvSpPr>
            <p:nvPr/>
          </p:nvSpPr>
          <p:spPr bwMode="auto">
            <a:xfrm>
              <a:off x="5202" y="1438"/>
              <a:ext cx="62" cy="139"/>
            </a:xfrm>
            <a:custGeom>
              <a:avLst/>
              <a:gdLst>
                <a:gd name="T0" fmla="*/ 166 w 166"/>
                <a:gd name="T1" fmla="*/ 15 h 316"/>
                <a:gd name="T2" fmla="*/ 156 w 166"/>
                <a:gd name="T3" fmla="*/ 10 h 316"/>
                <a:gd name="T4" fmla="*/ 147 w 166"/>
                <a:gd name="T5" fmla="*/ 7 h 316"/>
                <a:gd name="T6" fmla="*/ 138 w 166"/>
                <a:gd name="T7" fmla="*/ 5 h 316"/>
                <a:gd name="T8" fmla="*/ 129 w 166"/>
                <a:gd name="T9" fmla="*/ 2 h 316"/>
                <a:gd name="T10" fmla="*/ 120 w 166"/>
                <a:gd name="T11" fmla="*/ 1 h 316"/>
                <a:gd name="T12" fmla="*/ 110 w 166"/>
                <a:gd name="T13" fmla="*/ 0 h 316"/>
                <a:gd name="T14" fmla="*/ 101 w 166"/>
                <a:gd name="T15" fmla="*/ 1 h 316"/>
                <a:gd name="T16" fmla="*/ 93 w 166"/>
                <a:gd name="T17" fmla="*/ 2 h 316"/>
                <a:gd name="T18" fmla="*/ 95 w 166"/>
                <a:gd name="T19" fmla="*/ 10 h 316"/>
                <a:gd name="T20" fmla="*/ 100 w 166"/>
                <a:gd name="T21" fmla="*/ 32 h 316"/>
                <a:gd name="T22" fmla="*/ 103 w 166"/>
                <a:gd name="T23" fmla="*/ 66 h 316"/>
                <a:gd name="T24" fmla="*/ 103 w 166"/>
                <a:gd name="T25" fmla="*/ 107 h 316"/>
                <a:gd name="T26" fmla="*/ 97 w 166"/>
                <a:gd name="T27" fmla="*/ 155 h 316"/>
                <a:gd name="T28" fmla="*/ 78 w 166"/>
                <a:gd name="T29" fmla="*/ 207 h 316"/>
                <a:gd name="T30" fmla="*/ 47 w 166"/>
                <a:gd name="T31" fmla="*/ 261 h 316"/>
                <a:gd name="T32" fmla="*/ 0 w 166"/>
                <a:gd name="T33" fmla="*/ 313 h 316"/>
                <a:gd name="T34" fmla="*/ 1 w 166"/>
                <a:gd name="T35" fmla="*/ 313 h 316"/>
                <a:gd name="T36" fmla="*/ 3 w 166"/>
                <a:gd name="T37" fmla="*/ 314 h 316"/>
                <a:gd name="T38" fmla="*/ 8 w 166"/>
                <a:gd name="T39" fmla="*/ 315 h 316"/>
                <a:gd name="T40" fmla="*/ 14 w 166"/>
                <a:gd name="T41" fmla="*/ 316 h 316"/>
                <a:gd name="T42" fmla="*/ 54 w 166"/>
                <a:gd name="T43" fmla="*/ 288 h 316"/>
                <a:gd name="T44" fmla="*/ 86 w 166"/>
                <a:gd name="T45" fmla="*/ 257 h 316"/>
                <a:gd name="T46" fmla="*/ 111 w 166"/>
                <a:gd name="T47" fmla="*/ 222 h 316"/>
                <a:gd name="T48" fmla="*/ 132 w 166"/>
                <a:gd name="T49" fmla="*/ 184 h 316"/>
                <a:gd name="T50" fmla="*/ 147 w 166"/>
                <a:gd name="T51" fmla="*/ 145 h 316"/>
                <a:gd name="T52" fmla="*/ 156 w 166"/>
                <a:gd name="T53" fmla="*/ 104 h 316"/>
                <a:gd name="T54" fmla="*/ 163 w 166"/>
                <a:gd name="T55" fmla="*/ 60 h 316"/>
                <a:gd name="T56" fmla="*/ 166 w 166"/>
                <a:gd name="T57" fmla="*/ 15 h 31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166"/>
                <a:gd name="T88" fmla="*/ 0 h 316"/>
                <a:gd name="T89" fmla="*/ 166 w 166"/>
                <a:gd name="T90" fmla="*/ 316 h 31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166" h="316">
                  <a:moveTo>
                    <a:pt x="166" y="15"/>
                  </a:moveTo>
                  <a:lnTo>
                    <a:pt x="156" y="10"/>
                  </a:lnTo>
                  <a:lnTo>
                    <a:pt x="147" y="7"/>
                  </a:lnTo>
                  <a:lnTo>
                    <a:pt x="138" y="5"/>
                  </a:lnTo>
                  <a:lnTo>
                    <a:pt x="129" y="2"/>
                  </a:lnTo>
                  <a:lnTo>
                    <a:pt x="120" y="1"/>
                  </a:lnTo>
                  <a:lnTo>
                    <a:pt x="110" y="0"/>
                  </a:lnTo>
                  <a:lnTo>
                    <a:pt x="101" y="1"/>
                  </a:lnTo>
                  <a:lnTo>
                    <a:pt x="93" y="2"/>
                  </a:lnTo>
                  <a:lnTo>
                    <a:pt x="95" y="10"/>
                  </a:lnTo>
                  <a:lnTo>
                    <a:pt x="100" y="32"/>
                  </a:lnTo>
                  <a:lnTo>
                    <a:pt x="103" y="66"/>
                  </a:lnTo>
                  <a:lnTo>
                    <a:pt x="103" y="107"/>
                  </a:lnTo>
                  <a:lnTo>
                    <a:pt x="97" y="155"/>
                  </a:lnTo>
                  <a:lnTo>
                    <a:pt x="78" y="207"/>
                  </a:lnTo>
                  <a:lnTo>
                    <a:pt x="47" y="261"/>
                  </a:lnTo>
                  <a:lnTo>
                    <a:pt x="0" y="313"/>
                  </a:lnTo>
                  <a:lnTo>
                    <a:pt x="1" y="313"/>
                  </a:lnTo>
                  <a:lnTo>
                    <a:pt x="3" y="314"/>
                  </a:lnTo>
                  <a:lnTo>
                    <a:pt x="8" y="315"/>
                  </a:lnTo>
                  <a:lnTo>
                    <a:pt x="14" y="316"/>
                  </a:lnTo>
                  <a:lnTo>
                    <a:pt x="54" y="288"/>
                  </a:lnTo>
                  <a:lnTo>
                    <a:pt x="86" y="257"/>
                  </a:lnTo>
                  <a:lnTo>
                    <a:pt x="111" y="222"/>
                  </a:lnTo>
                  <a:lnTo>
                    <a:pt x="132" y="184"/>
                  </a:lnTo>
                  <a:lnTo>
                    <a:pt x="147" y="145"/>
                  </a:lnTo>
                  <a:lnTo>
                    <a:pt x="156" y="104"/>
                  </a:lnTo>
                  <a:lnTo>
                    <a:pt x="163" y="60"/>
                  </a:lnTo>
                  <a:lnTo>
                    <a:pt x="166" y="15"/>
                  </a:lnTo>
                  <a:close/>
                </a:path>
              </a:pathLst>
            </a:custGeom>
            <a:solidFill>
              <a:srgbClr val="FFFFFF"/>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75" name="Freeform 18"/>
            <p:cNvSpPr>
              <a:spLocks/>
            </p:cNvSpPr>
            <p:nvPr/>
          </p:nvSpPr>
          <p:spPr bwMode="auto">
            <a:xfrm>
              <a:off x="5207" y="1445"/>
              <a:ext cx="87" cy="133"/>
            </a:xfrm>
            <a:custGeom>
              <a:avLst/>
              <a:gdLst>
                <a:gd name="T0" fmla="*/ 152 w 231"/>
                <a:gd name="T1" fmla="*/ 0 h 304"/>
                <a:gd name="T2" fmla="*/ 149 w 231"/>
                <a:gd name="T3" fmla="*/ 45 h 304"/>
                <a:gd name="T4" fmla="*/ 142 w 231"/>
                <a:gd name="T5" fmla="*/ 89 h 304"/>
                <a:gd name="T6" fmla="*/ 133 w 231"/>
                <a:gd name="T7" fmla="*/ 130 h 304"/>
                <a:gd name="T8" fmla="*/ 118 w 231"/>
                <a:gd name="T9" fmla="*/ 169 h 304"/>
                <a:gd name="T10" fmla="*/ 97 w 231"/>
                <a:gd name="T11" fmla="*/ 207 h 304"/>
                <a:gd name="T12" fmla="*/ 72 w 231"/>
                <a:gd name="T13" fmla="*/ 242 h 304"/>
                <a:gd name="T14" fmla="*/ 40 w 231"/>
                <a:gd name="T15" fmla="*/ 273 h 304"/>
                <a:gd name="T16" fmla="*/ 0 w 231"/>
                <a:gd name="T17" fmla="*/ 301 h 304"/>
                <a:gd name="T18" fmla="*/ 10 w 231"/>
                <a:gd name="T19" fmla="*/ 303 h 304"/>
                <a:gd name="T20" fmla="*/ 23 w 231"/>
                <a:gd name="T21" fmla="*/ 304 h 304"/>
                <a:gd name="T22" fmla="*/ 38 w 231"/>
                <a:gd name="T23" fmla="*/ 304 h 304"/>
                <a:gd name="T24" fmla="*/ 55 w 231"/>
                <a:gd name="T25" fmla="*/ 303 h 304"/>
                <a:gd name="T26" fmla="*/ 72 w 231"/>
                <a:gd name="T27" fmla="*/ 299 h 304"/>
                <a:gd name="T28" fmla="*/ 91 w 231"/>
                <a:gd name="T29" fmla="*/ 295 h 304"/>
                <a:gd name="T30" fmla="*/ 109 w 231"/>
                <a:gd name="T31" fmla="*/ 288 h 304"/>
                <a:gd name="T32" fmla="*/ 129 w 231"/>
                <a:gd name="T33" fmla="*/ 277 h 304"/>
                <a:gd name="T34" fmla="*/ 147 w 231"/>
                <a:gd name="T35" fmla="*/ 265 h 304"/>
                <a:gd name="T36" fmla="*/ 164 w 231"/>
                <a:gd name="T37" fmla="*/ 249 h 304"/>
                <a:gd name="T38" fmla="*/ 180 w 231"/>
                <a:gd name="T39" fmla="*/ 228 h 304"/>
                <a:gd name="T40" fmla="*/ 195 w 231"/>
                <a:gd name="T41" fmla="*/ 204 h 304"/>
                <a:gd name="T42" fmla="*/ 208 w 231"/>
                <a:gd name="T43" fmla="*/ 174 h 304"/>
                <a:gd name="T44" fmla="*/ 218 w 231"/>
                <a:gd name="T45" fmla="*/ 140 h 304"/>
                <a:gd name="T46" fmla="*/ 226 w 231"/>
                <a:gd name="T47" fmla="*/ 100 h 304"/>
                <a:gd name="T48" fmla="*/ 231 w 231"/>
                <a:gd name="T49" fmla="*/ 55 h 304"/>
                <a:gd name="T50" fmla="*/ 230 w 231"/>
                <a:gd name="T51" fmla="*/ 54 h 304"/>
                <a:gd name="T52" fmla="*/ 224 w 231"/>
                <a:gd name="T53" fmla="*/ 49 h 304"/>
                <a:gd name="T54" fmla="*/ 217 w 231"/>
                <a:gd name="T55" fmla="*/ 44 h 304"/>
                <a:gd name="T56" fmla="*/ 207 w 231"/>
                <a:gd name="T57" fmla="*/ 36 h 304"/>
                <a:gd name="T58" fmla="*/ 195 w 231"/>
                <a:gd name="T59" fmla="*/ 26 h 304"/>
                <a:gd name="T60" fmla="*/ 182 w 231"/>
                <a:gd name="T61" fmla="*/ 17 h 304"/>
                <a:gd name="T62" fmla="*/ 168 w 231"/>
                <a:gd name="T63" fmla="*/ 8 h 304"/>
                <a:gd name="T64" fmla="*/ 152 w 231"/>
                <a:gd name="T65" fmla="*/ 0 h 30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31"/>
                <a:gd name="T100" fmla="*/ 0 h 304"/>
                <a:gd name="T101" fmla="*/ 231 w 231"/>
                <a:gd name="T102" fmla="*/ 304 h 304"/>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31" h="304">
                  <a:moveTo>
                    <a:pt x="152" y="0"/>
                  </a:moveTo>
                  <a:lnTo>
                    <a:pt x="149" y="45"/>
                  </a:lnTo>
                  <a:lnTo>
                    <a:pt x="142" y="89"/>
                  </a:lnTo>
                  <a:lnTo>
                    <a:pt x="133" y="130"/>
                  </a:lnTo>
                  <a:lnTo>
                    <a:pt x="118" y="169"/>
                  </a:lnTo>
                  <a:lnTo>
                    <a:pt x="97" y="207"/>
                  </a:lnTo>
                  <a:lnTo>
                    <a:pt x="72" y="242"/>
                  </a:lnTo>
                  <a:lnTo>
                    <a:pt x="40" y="273"/>
                  </a:lnTo>
                  <a:lnTo>
                    <a:pt x="0" y="301"/>
                  </a:lnTo>
                  <a:lnTo>
                    <a:pt x="10" y="303"/>
                  </a:lnTo>
                  <a:lnTo>
                    <a:pt x="23" y="304"/>
                  </a:lnTo>
                  <a:lnTo>
                    <a:pt x="38" y="304"/>
                  </a:lnTo>
                  <a:lnTo>
                    <a:pt x="55" y="303"/>
                  </a:lnTo>
                  <a:lnTo>
                    <a:pt x="72" y="299"/>
                  </a:lnTo>
                  <a:lnTo>
                    <a:pt x="91" y="295"/>
                  </a:lnTo>
                  <a:lnTo>
                    <a:pt x="109" y="288"/>
                  </a:lnTo>
                  <a:lnTo>
                    <a:pt x="129" y="277"/>
                  </a:lnTo>
                  <a:lnTo>
                    <a:pt x="147" y="265"/>
                  </a:lnTo>
                  <a:lnTo>
                    <a:pt x="164" y="249"/>
                  </a:lnTo>
                  <a:lnTo>
                    <a:pt x="180" y="228"/>
                  </a:lnTo>
                  <a:lnTo>
                    <a:pt x="195" y="204"/>
                  </a:lnTo>
                  <a:lnTo>
                    <a:pt x="208" y="174"/>
                  </a:lnTo>
                  <a:lnTo>
                    <a:pt x="218" y="140"/>
                  </a:lnTo>
                  <a:lnTo>
                    <a:pt x="226" y="100"/>
                  </a:lnTo>
                  <a:lnTo>
                    <a:pt x="231" y="55"/>
                  </a:lnTo>
                  <a:lnTo>
                    <a:pt x="230" y="54"/>
                  </a:lnTo>
                  <a:lnTo>
                    <a:pt x="224" y="49"/>
                  </a:lnTo>
                  <a:lnTo>
                    <a:pt x="217" y="44"/>
                  </a:lnTo>
                  <a:lnTo>
                    <a:pt x="207" y="36"/>
                  </a:lnTo>
                  <a:lnTo>
                    <a:pt x="195" y="26"/>
                  </a:lnTo>
                  <a:lnTo>
                    <a:pt x="182" y="17"/>
                  </a:lnTo>
                  <a:lnTo>
                    <a:pt x="168" y="8"/>
                  </a:lnTo>
                  <a:lnTo>
                    <a:pt x="152" y="0"/>
                  </a:lnTo>
                  <a:close/>
                </a:path>
              </a:pathLst>
            </a:custGeom>
            <a:solidFill>
              <a:srgbClr val="D8D8D8"/>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76" name="Freeform 19"/>
            <p:cNvSpPr>
              <a:spLocks/>
            </p:cNvSpPr>
            <p:nvPr/>
          </p:nvSpPr>
          <p:spPr bwMode="auto">
            <a:xfrm>
              <a:off x="5363" y="1288"/>
              <a:ext cx="63" cy="230"/>
            </a:xfrm>
            <a:custGeom>
              <a:avLst/>
              <a:gdLst>
                <a:gd name="T0" fmla="*/ 129 w 167"/>
                <a:gd name="T1" fmla="*/ 523 h 523"/>
                <a:gd name="T2" fmla="*/ 134 w 167"/>
                <a:gd name="T3" fmla="*/ 519 h 523"/>
                <a:gd name="T4" fmla="*/ 139 w 167"/>
                <a:gd name="T5" fmla="*/ 516 h 523"/>
                <a:gd name="T6" fmla="*/ 143 w 167"/>
                <a:gd name="T7" fmla="*/ 512 h 523"/>
                <a:gd name="T8" fmla="*/ 149 w 167"/>
                <a:gd name="T9" fmla="*/ 509 h 523"/>
                <a:gd name="T10" fmla="*/ 154 w 167"/>
                <a:gd name="T11" fmla="*/ 506 h 523"/>
                <a:gd name="T12" fmla="*/ 158 w 167"/>
                <a:gd name="T13" fmla="*/ 502 h 523"/>
                <a:gd name="T14" fmla="*/ 163 w 167"/>
                <a:gd name="T15" fmla="*/ 497 h 523"/>
                <a:gd name="T16" fmla="*/ 167 w 167"/>
                <a:gd name="T17" fmla="*/ 494 h 523"/>
                <a:gd name="T18" fmla="*/ 163 w 167"/>
                <a:gd name="T19" fmla="*/ 491 h 523"/>
                <a:gd name="T20" fmla="*/ 150 w 167"/>
                <a:gd name="T21" fmla="*/ 479 h 523"/>
                <a:gd name="T22" fmla="*/ 132 w 167"/>
                <a:gd name="T23" fmla="*/ 461 h 523"/>
                <a:gd name="T24" fmla="*/ 113 w 167"/>
                <a:gd name="T25" fmla="*/ 433 h 523"/>
                <a:gd name="T26" fmla="*/ 97 w 167"/>
                <a:gd name="T27" fmla="*/ 399 h 523"/>
                <a:gd name="T28" fmla="*/ 86 w 167"/>
                <a:gd name="T29" fmla="*/ 355 h 523"/>
                <a:gd name="T30" fmla="*/ 83 w 167"/>
                <a:gd name="T31" fmla="*/ 303 h 523"/>
                <a:gd name="T32" fmla="*/ 93 w 167"/>
                <a:gd name="T33" fmla="*/ 242 h 523"/>
                <a:gd name="T34" fmla="*/ 97 w 167"/>
                <a:gd name="T35" fmla="*/ 202 h 523"/>
                <a:gd name="T36" fmla="*/ 95 w 167"/>
                <a:gd name="T37" fmla="*/ 160 h 523"/>
                <a:gd name="T38" fmla="*/ 86 w 167"/>
                <a:gd name="T39" fmla="*/ 119 h 523"/>
                <a:gd name="T40" fmla="*/ 74 w 167"/>
                <a:gd name="T41" fmla="*/ 82 h 523"/>
                <a:gd name="T42" fmla="*/ 60 w 167"/>
                <a:gd name="T43" fmla="*/ 50 h 523"/>
                <a:gd name="T44" fmla="*/ 48 w 167"/>
                <a:gd name="T45" fmla="*/ 25 h 523"/>
                <a:gd name="T46" fmla="*/ 38 w 167"/>
                <a:gd name="T47" fmla="*/ 7 h 523"/>
                <a:gd name="T48" fmla="*/ 35 w 167"/>
                <a:gd name="T49" fmla="*/ 2 h 523"/>
                <a:gd name="T50" fmla="*/ 34 w 167"/>
                <a:gd name="T51" fmla="*/ 2 h 523"/>
                <a:gd name="T52" fmla="*/ 33 w 167"/>
                <a:gd name="T53" fmla="*/ 2 h 523"/>
                <a:gd name="T54" fmla="*/ 29 w 167"/>
                <a:gd name="T55" fmla="*/ 2 h 523"/>
                <a:gd name="T56" fmla="*/ 26 w 167"/>
                <a:gd name="T57" fmla="*/ 2 h 523"/>
                <a:gd name="T58" fmla="*/ 20 w 167"/>
                <a:gd name="T59" fmla="*/ 2 h 523"/>
                <a:gd name="T60" fmla="*/ 14 w 167"/>
                <a:gd name="T61" fmla="*/ 2 h 523"/>
                <a:gd name="T62" fmla="*/ 7 w 167"/>
                <a:gd name="T63" fmla="*/ 0 h 523"/>
                <a:gd name="T64" fmla="*/ 0 w 167"/>
                <a:gd name="T65" fmla="*/ 0 h 523"/>
                <a:gd name="T66" fmla="*/ 10 w 167"/>
                <a:gd name="T67" fmla="*/ 89 h 523"/>
                <a:gd name="T68" fmla="*/ 17 w 167"/>
                <a:gd name="T69" fmla="*/ 179 h 523"/>
                <a:gd name="T70" fmla="*/ 22 w 167"/>
                <a:gd name="T71" fmla="*/ 268 h 523"/>
                <a:gd name="T72" fmla="*/ 29 w 167"/>
                <a:gd name="T73" fmla="*/ 359 h 523"/>
                <a:gd name="T74" fmla="*/ 32 w 167"/>
                <a:gd name="T75" fmla="*/ 381 h 523"/>
                <a:gd name="T76" fmla="*/ 36 w 167"/>
                <a:gd name="T77" fmla="*/ 402 h 523"/>
                <a:gd name="T78" fmla="*/ 45 w 167"/>
                <a:gd name="T79" fmla="*/ 424 h 523"/>
                <a:gd name="T80" fmla="*/ 57 w 167"/>
                <a:gd name="T81" fmla="*/ 445 h 523"/>
                <a:gd name="T82" fmla="*/ 72 w 167"/>
                <a:gd name="T83" fmla="*/ 465 h 523"/>
                <a:gd name="T84" fmla="*/ 88 w 167"/>
                <a:gd name="T85" fmla="*/ 485 h 523"/>
                <a:gd name="T86" fmla="*/ 108 w 167"/>
                <a:gd name="T87" fmla="*/ 504 h 523"/>
                <a:gd name="T88" fmla="*/ 129 w 167"/>
                <a:gd name="T89" fmla="*/ 523 h 523"/>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167"/>
                <a:gd name="T136" fmla="*/ 0 h 523"/>
                <a:gd name="T137" fmla="*/ 167 w 167"/>
                <a:gd name="T138" fmla="*/ 523 h 523"/>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167" h="523">
                  <a:moveTo>
                    <a:pt x="129" y="523"/>
                  </a:moveTo>
                  <a:lnTo>
                    <a:pt x="134" y="519"/>
                  </a:lnTo>
                  <a:lnTo>
                    <a:pt x="139" y="516"/>
                  </a:lnTo>
                  <a:lnTo>
                    <a:pt x="143" y="512"/>
                  </a:lnTo>
                  <a:lnTo>
                    <a:pt x="149" y="509"/>
                  </a:lnTo>
                  <a:lnTo>
                    <a:pt x="154" y="506"/>
                  </a:lnTo>
                  <a:lnTo>
                    <a:pt x="158" y="502"/>
                  </a:lnTo>
                  <a:lnTo>
                    <a:pt x="163" y="497"/>
                  </a:lnTo>
                  <a:lnTo>
                    <a:pt x="167" y="494"/>
                  </a:lnTo>
                  <a:lnTo>
                    <a:pt x="163" y="491"/>
                  </a:lnTo>
                  <a:lnTo>
                    <a:pt x="150" y="479"/>
                  </a:lnTo>
                  <a:lnTo>
                    <a:pt x="132" y="461"/>
                  </a:lnTo>
                  <a:lnTo>
                    <a:pt x="113" y="433"/>
                  </a:lnTo>
                  <a:lnTo>
                    <a:pt x="97" y="399"/>
                  </a:lnTo>
                  <a:lnTo>
                    <a:pt x="86" y="355"/>
                  </a:lnTo>
                  <a:lnTo>
                    <a:pt x="83" y="303"/>
                  </a:lnTo>
                  <a:lnTo>
                    <a:pt x="93" y="242"/>
                  </a:lnTo>
                  <a:lnTo>
                    <a:pt x="97" y="202"/>
                  </a:lnTo>
                  <a:lnTo>
                    <a:pt x="95" y="160"/>
                  </a:lnTo>
                  <a:lnTo>
                    <a:pt x="86" y="119"/>
                  </a:lnTo>
                  <a:lnTo>
                    <a:pt x="74" y="82"/>
                  </a:lnTo>
                  <a:lnTo>
                    <a:pt x="60" y="50"/>
                  </a:lnTo>
                  <a:lnTo>
                    <a:pt x="48" y="25"/>
                  </a:lnTo>
                  <a:lnTo>
                    <a:pt x="38" y="7"/>
                  </a:lnTo>
                  <a:lnTo>
                    <a:pt x="35" y="2"/>
                  </a:lnTo>
                  <a:lnTo>
                    <a:pt x="34" y="2"/>
                  </a:lnTo>
                  <a:lnTo>
                    <a:pt x="33" y="2"/>
                  </a:lnTo>
                  <a:lnTo>
                    <a:pt x="29" y="2"/>
                  </a:lnTo>
                  <a:lnTo>
                    <a:pt x="26" y="2"/>
                  </a:lnTo>
                  <a:lnTo>
                    <a:pt x="20" y="2"/>
                  </a:lnTo>
                  <a:lnTo>
                    <a:pt x="14" y="2"/>
                  </a:lnTo>
                  <a:lnTo>
                    <a:pt x="7" y="0"/>
                  </a:lnTo>
                  <a:lnTo>
                    <a:pt x="0" y="0"/>
                  </a:lnTo>
                  <a:lnTo>
                    <a:pt x="10" y="89"/>
                  </a:lnTo>
                  <a:lnTo>
                    <a:pt x="17" y="179"/>
                  </a:lnTo>
                  <a:lnTo>
                    <a:pt x="22" y="268"/>
                  </a:lnTo>
                  <a:lnTo>
                    <a:pt x="29" y="359"/>
                  </a:lnTo>
                  <a:lnTo>
                    <a:pt x="32" y="381"/>
                  </a:lnTo>
                  <a:lnTo>
                    <a:pt x="36" y="402"/>
                  </a:lnTo>
                  <a:lnTo>
                    <a:pt x="45" y="424"/>
                  </a:lnTo>
                  <a:lnTo>
                    <a:pt x="57" y="445"/>
                  </a:lnTo>
                  <a:lnTo>
                    <a:pt x="72" y="465"/>
                  </a:lnTo>
                  <a:lnTo>
                    <a:pt x="88" y="485"/>
                  </a:lnTo>
                  <a:lnTo>
                    <a:pt x="108" y="504"/>
                  </a:lnTo>
                  <a:lnTo>
                    <a:pt x="129" y="523"/>
                  </a:lnTo>
                  <a:close/>
                </a:path>
              </a:pathLst>
            </a:custGeom>
            <a:solidFill>
              <a:srgbClr val="D8D8D8"/>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77" name="Freeform 20"/>
            <p:cNvSpPr>
              <a:spLocks/>
            </p:cNvSpPr>
            <p:nvPr/>
          </p:nvSpPr>
          <p:spPr bwMode="auto">
            <a:xfrm>
              <a:off x="5222" y="1288"/>
              <a:ext cx="190" cy="264"/>
            </a:xfrm>
            <a:custGeom>
              <a:avLst/>
              <a:gdLst>
                <a:gd name="T0" fmla="*/ 397 w 504"/>
                <a:gd name="T1" fmla="*/ 268 h 601"/>
                <a:gd name="T2" fmla="*/ 385 w 504"/>
                <a:gd name="T3" fmla="*/ 89 h 601"/>
                <a:gd name="T4" fmla="*/ 364 w 504"/>
                <a:gd name="T5" fmla="*/ 0 h 601"/>
                <a:gd name="T6" fmla="*/ 339 w 504"/>
                <a:gd name="T7" fmla="*/ 0 h 601"/>
                <a:gd name="T8" fmla="*/ 310 w 504"/>
                <a:gd name="T9" fmla="*/ 0 h 601"/>
                <a:gd name="T10" fmla="*/ 280 w 504"/>
                <a:gd name="T11" fmla="*/ 0 h 601"/>
                <a:gd name="T12" fmla="*/ 249 w 504"/>
                <a:gd name="T13" fmla="*/ 3 h 601"/>
                <a:gd name="T14" fmla="*/ 219 w 504"/>
                <a:gd name="T15" fmla="*/ 5 h 601"/>
                <a:gd name="T16" fmla="*/ 192 w 504"/>
                <a:gd name="T17" fmla="*/ 8 h 601"/>
                <a:gd name="T18" fmla="*/ 168 w 504"/>
                <a:gd name="T19" fmla="*/ 13 h 601"/>
                <a:gd name="T20" fmla="*/ 132 w 504"/>
                <a:gd name="T21" fmla="*/ 22 h 601"/>
                <a:gd name="T22" fmla="*/ 84 w 504"/>
                <a:gd name="T23" fmla="*/ 25 h 601"/>
                <a:gd name="T24" fmla="*/ 44 w 504"/>
                <a:gd name="T25" fmla="*/ 29 h 601"/>
                <a:gd name="T26" fmla="*/ 13 w 504"/>
                <a:gd name="T27" fmla="*/ 54 h 601"/>
                <a:gd name="T28" fmla="*/ 0 w 504"/>
                <a:gd name="T29" fmla="*/ 97 h 601"/>
                <a:gd name="T30" fmla="*/ 1 w 504"/>
                <a:gd name="T31" fmla="*/ 198 h 601"/>
                <a:gd name="T32" fmla="*/ 9 w 504"/>
                <a:gd name="T33" fmla="*/ 278 h 601"/>
                <a:gd name="T34" fmla="*/ 21 w 504"/>
                <a:gd name="T35" fmla="*/ 317 h 601"/>
                <a:gd name="T36" fmla="*/ 38 w 504"/>
                <a:gd name="T37" fmla="*/ 347 h 601"/>
                <a:gd name="T38" fmla="*/ 60 w 504"/>
                <a:gd name="T39" fmla="*/ 373 h 601"/>
                <a:gd name="T40" fmla="*/ 85 w 504"/>
                <a:gd name="T41" fmla="*/ 399 h 601"/>
                <a:gd name="T42" fmla="*/ 119 w 504"/>
                <a:gd name="T43" fmla="*/ 427 h 601"/>
                <a:gd name="T44" fmla="*/ 153 w 504"/>
                <a:gd name="T45" fmla="*/ 458 h 601"/>
                <a:gd name="T46" fmla="*/ 181 w 504"/>
                <a:gd name="T47" fmla="*/ 493 h 601"/>
                <a:gd name="T48" fmla="*/ 198 w 504"/>
                <a:gd name="T49" fmla="*/ 587 h 601"/>
                <a:gd name="T50" fmla="*/ 204 w 504"/>
                <a:gd name="T51" fmla="*/ 590 h 601"/>
                <a:gd name="T52" fmla="*/ 221 w 504"/>
                <a:gd name="T53" fmla="*/ 594 h 601"/>
                <a:gd name="T54" fmla="*/ 249 w 504"/>
                <a:gd name="T55" fmla="*/ 599 h 601"/>
                <a:gd name="T56" fmla="*/ 286 w 504"/>
                <a:gd name="T57" fmla="*/ 601 h 601"/>
                <a:gd name="T58" fmla="*/ 331 w 504"/>
                <a:gd name="T59" fmla="*/ 598 h 601"/>
                <a:gd name="T60" fmla="*/ 382 w 504"/>
                <a:gd name="T61" fmla="*/ 585 h 601"/>
                <a:gd name="T62" fmla="*/ 441 w 504"/>
                <a:gd name="T63" fmla="*/ 561 h 601"/>
                <a:gd name="T64" fmla="*/ 504 w 504"/>
                <a:gd name="T65" fmla="*/ 523 h 601"/>
                <a:gd name="T66" fmla="*/ 463 w 504"/>
                <a:gd name="T67" fmla="*/ 485 h 601"/>
                <a:gd name="T68" fmla="*/ 432 w 504"/>
                <a:gd name="T69" fmla="*/ 445 h 601"/>
                <a:gd name="T70" fmla="*/ 411 w 504"/>
                <a:gd name="T71" fmla="*/ 402 h 601"/>
                <a:gd name="T72" fmla="*/ 404 w 504"/>
                <a:gd name="T73" fmla="*/ 359 h 601"/>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504"/>
                <a:gd name="T112" fmla="*/ 0 h 601"/>
                <a:gd name="T113" fmla="*/ 504 w 504"/>
                <a:gd name="T114" fmla="*/ 601 h 601"/>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504" h="601">
                  <a:moveTo>
                    <a:pt x="404" y="359"/>
                  </a:moveTo>
                  <a:lnTo>
                    <a:pt x="397" y="268"/>
                  </a:lnTo>
                  <a:lnTo>
                    <a:pt x="392" y="179"/>
                  </a:lnTo>
                  <a:lnTo>
                    <a:pt x="385" y="89"/>
                  </a:lnTo>
                  <a:lnTo>
                    <a:pt x="375" y="0"/>
                  </a:lnTo>
                  <a:lnTo>
                    <a:pt x="364" y="0"/>
                  </a:lnTo>
                  <a:lnTo>
                    <a:pt x="352" y="0"/>
                  </a:lnTo>
                  <a:lnTo>
                    <a:pt x="339" y="0"/>
                  </a:lnTo>
                  <a:lnTo>
                    <a:pt x="325" y="0"/>
                  </a:lnTo>
                  <a:lnTo>
                    <a:pt x="310" y="0"/>
                  </a:lnTo>
                  <a:lnTo>
                    <a:pt x="295" y="0"/>
                  </a:lnTo>
                  <a:lnTo>
                    <a:pt x="280" y="0"/>
                  </a:lnTo>
                  <a:lnTo>
                    <a:pt x="265" y="2"/>
                  </a:lnTo>
                  <a:lnTo>
                    <a:pt x="249" y="3"/>
                  </a:lnTo>
                  <a:lnTo>
                    <a:pt x="234" y="4"/>
                  </a:lnTo>
                  <a:lnTo>
                    <a:pt x="219" y="5"/>
                  </a:lnTo>
                  <a:lnTo>
                    <a:pt x="205" y="6"/>
                  </a:lnTo>
                  <a:lnTo>
                    <a:pt x="192" y="8"/>
                  </a:lnTo>
                  <a:lnTo>
                    <a:pt x="180" y="11"/>
                  </a:lnTo>
                  <a:lnTo>
                    <a:pt x="168" y="13"/>
                  </a:lnTo>
                  <a:lnTo>
                    <a:pt x="158" y="16"/>
                  </a:lnTo>
                  <a:lnTo>
                    <a:pt x="132" y="22"/>
                  </a:lnTo>
                  <a:lnTo>
                    <a:pt x="108" y="25"/>
                  </a:lnTo>
                  <a:lnTo>
                    <a:pt x="84" y="25"/>
                  </a:lnTo>
                  <a:lnTo>
                    <a:pt x="63" y="26"/>
                  </a:lnTo>
                  <a:lnTo>
                    <a:pt x="44" y="29"/>
                  </a:lnTo>
                  <a:lnTo>
                    <a:pt x="27" y="38"/>
                  </a:lnTo>
                  <a:lnTo>
                    <a:pt x="13" y="54"/>
                  </a:lnTo>
                  <a:lnTo>
                    <a:pt x="1" y="80"/>
                  </a:lnTo>
                  <a:lnTo>
                    <a:pt x="0" y="97"/>
                  </a:lnTo>
                  <a:lnTo>
                    <a:pt x="0" y="141"/>
                  </a:lnTo>
                  <a:lnTo>
                    <a:pt x="1" y="198"/>
                  </a:lnTo>
                  <a:lnTo>
                    <a:pt x="5" y="254"/>
                  </a:lnTo>
                  <a:lnTo>
                    <a:pt x="9" y="278"/>
                  </a:lnTo>
                  <a:lnTo>
                    <a:pt x="14" y="298"/>
                  </a:lnTo>
                  <a:lnTo>
                    <a:pt x="21" y="317"/>
                  </a:lnTo>
                  <a:lnTo>
                    <a:pt x="29" y="333"/>
                  </a:lnTo>
                  <a:lnTo>
                    <a:pt x="38" y="347"/>
                  </a:lnTo>
                  <a:lnTo>
                    <a:pt x="48" y="361"/>
                  </a:lnTo>
                  <a:lnTo>
                    <a:pt x="60" y="373"/>
                  </a:lnTo>
                  <a:lnTo>
                    <a:pt x="71" y="386"/>
                  </a:lnTo>
                  <a:lnTo>
                    <a:pt x="85" y="399"/>
                  </a:lnTo>
                  <a:lnTo>
                    <a:pt x="101" y="412"/>
                  </a:lnTo>
                  <a:lnTo>
                    <a:pt x="119" y="427"/>
                  </a:lnTo>
                  <a:lnTo>
                    <a:pt x="137" y="442"/>
                  </a:lnTo>
                  <a:lnTo>
                    <a:pt x="153" y="458"/>
                  </a:lnTo>
                  <a:lnTo>
                    <a:pt x="169" y="474"/>
                  </a:lnTo>
                  <a:lnTo>
                    <a:pt x="181" y="493"/>
                  </a:lnTo>
                  <a:lnTo>
                    <a:pt x="190" y="511"/>
                  </a:lnTo>
                  <a:lnTo>
                    <a:pt x="198" y="587"/>
                  </a:lnTo>
                  <a:lnTo>
                    <a:pt x="199" y="588"/>
                  </a:lnTo>
                  <a:lnTo>
                    <a:pt x="204" y="590"/>
                  </a:lnTo>
                  <a:lnTo>
                    <a:pt x="212" y="592"/>
                  </a:lnTo>
                  <a:lnTo>
                    <a:pt x="221" y="594"/>
                  </a:lnTo>
                  <a:lnTo>
                    <a:pt x="234" y="598"/>
                  </a:lnTo>
                  <a:lnTo>
                    <a:pt x="249" y="599"/>
                  </a:lnTo>
                  <a:lnTo>
                    <a:pt x="266" y="601"/>
                  </a:lnTo>
                  <a:lnTo>
                    <a:pt x="286" y="601"/>
                  </a:lnTo>
                  <a:lnTo>
                    <a:pt x="307" y="600"/>
                  </a:lnTo>
                  <a:lnTo>
                    <a:pt x="331" y="598"/>
                  </a:lnTo>
                  <a:lnTo>
                    <a:pt x="356" y="592"/>
                  </a:lnTo>
                  <a:lnTo>
                    <a:pt x="382" y="585"/>
                  </a:lnTo>
                  <a:lnTo>
                    <a:pt x="411" y="575"/>
                  </a:lnTo>
                  <a:lnTo>
                    <a:pt x="441" y="561"/>
                  </a:lnTo>
                  <a:lnTo>
                    <a:pt x="472" y="544"/>
                  </a:lnTo>
                  <a:lnTo>
                    <a:pt x="504" y="523"/>
                  </a:lnTo>
                  <a:lnTo>
                    <a:pt x="483" y="504"/>
                  </a:lnTo>
                  <a:lnTo>
                    <a:pt x="463" y="485"/>
                  </a:lnTo>
                  <a:lnTo>
                    <a:pt x="447" y="465"/>
                  </a:lnTo>
                  <a:lnTo>
                    <a:pt x="432" y="445"/>
                  </a:lnTo>
                  <a:lnTo>
                    <a:pt x="420" y="424"/>
                  </a:lnTo>
                  <a:lnTo>
                    <a:pt x="411" y="402"/>
                  </a:lnTo>
                  <a:lnTo>
                    <a:pt x="407" y="381"/>
                  </a:lnTo>
                  <a:lnTo>
                    <a:pt x="404" y="359"/>
                  </a:lnTo>
                  <a:close/>
                </a:path>
              </a:pathLst>
            </a:custGeom>
            <a:solidFill>
              <a:srgbClr val="FFFFFF"/>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78" name="Freeform 21"/>
            <p:cNvSpPr>
              <a:spLocks/>
            </p:cNvSpPr>
            <p:nvPr/>
          </p:nvSpPr>
          <p:spPr bwMode="auto">
            <a:xfrm>
              <a:off x="5199" y="1288"/>
              <a:ext cx="178" cy="55"/>
            </a:xfrm>
            <a:custGeom>
              <a:avLst/>
              <a:gdLst>
                <a:gd name="T0" fmla="*/ 473 w 473"/>
                <a:gd name="T1" fmla="*/ 12 h 125"/>
                <a:gd name="T2" fmla="*/ 470 w 473"/>
                <a:gd name="T3" fmla="*/ 13 h 125"/>
                <a:gd name="T4" fmla="*/ 460 w 473"/>
                <a:gd name="T5" fmla="*/ 16 h 125"/>
                <a:gd name="T6" fmla="*/ 448 w 473"/>
                <a:gd name="T7" fmla="*/ 21 h 125"/>
                <a:gd name="T8" fmla="*/ 432 w 473"/>
                <a:gd name="T9" fmla="*/ 27 h 125"/>
                <a:gd name="T10" fmla="*/ 415 w 473"/>
                <a:gd name="T11" fmla="*/ 35 h 125"/>
                <a:gd name="T12" fmla="*/ 399 w 473"/>
                <a:gd name="T13" fmla="*/ 43 h 125"/>
                <a:gd name="T14" fmla="*/ 385 w 473"/>
                <a:gd name="T15" fmla="*/ 52 h 125"/>
                <a:gd name="T16" fmla="*/ 376 w 473"/>
                <a:gd name="T17" fmla="*/ 61 h 125"/>
                <a:gd name="T18" fmla="*/ 366 w 473"/>
                <a:gd name="T19" fmla="*/ 71 h 125"/>
                <a:gd name="T20" fmla="*/ 350 w 473"/>
                <a:gd name="T21" fmla="*/ 81 h 125"/>
                <a:gd name="T22" fmla="*/ 330 w 473"/>
                <a:gd name="T23" fmla="*/ 91 h 125"/>
                <a:gd name="T24" fmla="*/ 306 w 473"/>
                <a:gd name="T25" fmla="*/ 102 h 125"/>
                <a:gd name="T26" fmla="*/ 280 w 473"/>
                <a:gd name="T27" fmla="*/ 111 h 125"/>
                <a:gd name="T28" fmla="*/ 252 w 473"/>
                <a:gd name="T29" fmla="*/ 118 h 125"/>
                <a:gd name="T30" fmla="*/ 222 w 473"/>
                <a:gd name="T31" fmla="*/ 122 h 125"/>
                <a:gd name="T32" fmla="*/ 193 w 473"/>
                <a:gd name="T33" fmla="*/ 125 h 125"/>
                <a:gd name="T34" fmla="*/ 191 w 473"/>
                <a:gd name="T35" fmla="*/ 123 h 125"/>
                <a:gd name="T36" fmla="*/ 183 w 473"/>
                <a:gd name="T37" fmla="*/ 122 h 125"/>
                <a:gd name="T38" fmla="*/ 171 w 473"/>
                <a:gd name="T39" fmla="*/ 119 h 125"/>
                <a:gd name="T40" fmla="*/ 156 w 473"/>
                <a:gd name="T41" fmla="*/ 115 h 125"/>
                <a:gd name="T42" fmla="*/ 139 w 473"/>
                <a:gd name="T43" fmla="*/ 112 h 125"/>
                <a:gd name="T44" fmla="*/ 121 w 473"/>
                <a:gd name="T45" fmla="*/ 109 h 125"/>
                <a:gd name="T46" fmla="*/ 102 w 473"/>
                <a:gd name="T47" fmla="*/ 104 h 125"/>
                <a:gd name="T48" fmla="*/ 85 w 473"/>
                <a:gd name="T49" fmla="*/ 100 h 125"/>
                <a:gd name="T50" fmla="*/ 69 w 473"/>
                <a:gd name="T51" fmla="*/ 96 h 125"/>
                <a:gd name="T52" fmla="*/ 53 w 473"/>
                <a:gd name="T53" fmla="*/ 91 h 125"/>
                <a:gd name="T54" fmla="*/ 38 w 473"/>
                <a:gd name="T55" fmla="*/ 86 h 125"/>
                <a:gd name="T56" fmla="*/ 24 w 473"/>
                <a:gd name="T57" fmla="*/ 79 h 125"/>
                <a:gd name="T58" fmla="*/ 12 w 473"/>
                <a:gd name="T59" fmla="*/ 72 h 125"/>
                <a:gd name="T60" fmla="*/ 4 w 473"/>
                <a:gd name="T61" fmla="*/ 64 h 125"/>
                <a:gd name="T62" fmla="*/ 0 w 473"/>
                <a:gd name="T63" fmla="*/ 56 h 125"/>
                <a:gd name="T64" fmla="*/ 0 w 473"/>
                <a:gd name="T65" fmla="*/ 46 h 125"/>
                <a:gd name="T66" fmla="*/ 5 w 473"/>
                <a:gd name="T67" fmla="*/ 38 h 125"/>
                <a:gd name="T68" fmla="*/ 15 w 473"/>
                <a:gd name="T69" fmla="*/ 31 h 125"/>
                <a:gd name="T70" fmla="*/ 29 w 473"/>
                <a:gd name="T71" fmla="*/ 27 h 125"/>
                <a:gd name="T72" fmla="*/ 42 w 473"/>
                <a:gd name="T73" fmla="*/ 25 h 125"/>
                <a:gd name="T74" fmla="*/ 56 w 473"/>
                <a:gd name="T75" fmla="*/ 22 h 125"/>
                <a:gd name="T76" fmla="*/ 69 w 473"/>
                <a:gd name="T77" fmla="*/ 21 h 125"/>
                <a:gd name="T78" fmla="*/ 77 w 473"/>
                <a:gd name="T79" fmla="*/ 21 h 125"/>
                <a:gd name="T80" fmla="*/ 80 w 473"/>
                <a:gd name="T81" fmla="*/ 21 h 125"/>
                <a:gd name="T82" fmla="*/ 84 w 473"/>
                <a:gd name="T83" fmla="*/ 21 h 125"/>
                <a:gd name="T84" fmla="*/ 95 w 473"/>
                <a:gd name="T85" fmla="*/ 20 h 125"/>
                <a:gd name="T86" fmla="*/ 113 w 473"/>
                <a:gd name="T87" fmla="*/ 18 h 125"/>
                <a:gd name="T88" fmla="*/ 134 w 473"/>
                <a:gd name="T89" fmla="*/ 15 h 125"/>
                <a:gd name="T90" fmla="*/ 161 w 473"/>
                <a:gd name="T91" fmla="*/ 13 h 125"/>
                <a:gd name="T92" fmla="*/ 192 w 473"/>
                <a:gd name="T93" fmla="*/ 11 h 125"/>
                <a:gd name="T94" fmla="*/ 224 w 473"/>
                <a:gd name="T95" fmla="*/ 7 h 125"/>
                <a:gd name="T96" fmla="*/ 258 w 473"/>
                <a:gd name="T97" fmla="*/ 5 h 125"/>
                <a:gd name="T98" fmla="*/ 292 w 473"/>
                <a:gd name="T99" fmla="*/ 3 h 125"/>
                <a:gd name="T100" fmla="*/ 327 w 473"/>
                <a:gd name="T101" fmla="*/ 2 h 125"/>
                <a:gd name="T102" fmla="*/ 360 w 473"/>
                <a:gd name="T103" fmla="*/ 0 h 125"/>
                <a:gd name="T104" fmla="*/ 391 w 473"/>
                <a:gd name="T105" fmla="*/ 0 h 125"/>
                <a:gd name="T106" fmla="*/ 419 w 473"/>
                <a:gd name="T107" fmla="*/ 2 h 125"/>
                <a:gd name="T108" fmla="*/ 442 w 473"/>
                <a:gd name="T109" fmla="*/ 4 h 125"/>
                <a:gd name="T110" fmla="*/ 460 w 473"/>
                <a:gd name="T111" fmla="*/ 7 h 125"/>
                <a:gd name="T112" fmla="*/ 473 w 473"/>
                <a:gd name="T113" fmla="*/ 12 h 12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473"/>
                <a:gd name="T172" fmla="*/ 0 h 125"/>
                <a:gd name="T173" fmla="*/ 473 w 473"/>
                <a:gd name="T174" fmla="*/ 125 h 125"/>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473" h="125">
                  <a:moveTo>
                    <a:pt x="473" y="12"/>
                  </a:moveTo>
                  <a:lnTo>
                    <a:pt x="470" y="13"/>
                  </a:lnTo>
                  <a:lnTo>
                    <a:pt x="460" y="16"/>
                  </a:lnTo>
                  <a:lnTo>
                    <a:pt x="448" y="21"/>
                  </a:lnTo>
                  <a:lnTo>
                    <a:pt x="432" y="27"/>
                  </a:lnTo>
                  <a:lnTo>
                    <a:pt x="415" y="35"/>
                  </a:lnTo>
                  <a:lnTo>
                    <a:pt x="399" y="43"/>
                  </a:lnTo>
                  <a:lnTo>
                    <a:pt x="385" y="52"/>
                  </a:lnTo>
                  <a:lnTo>
                    <a:pt x="376" y="61"/>
                  </a:lnTo>
                  <a:lnTo>
                    <a:pt x="366" y="71"/>
                  </a:lnTo>
                  <a:lnTo>
                    <a:pt x="350" y="81"/>
                  </a:lnTo>
                  <a:lnTo>
                    <a:pt x="330" y="91"/>
                  </a:lnTo>
                  <a:lnTo>
                    <a:pt x="306" y="102"/>
                  </a:lnTo>
                  <a:lnTo>
                    <a:pt x="280" y="111"/>
                  </a:lnTo>
                  <a:lnTo>
                    <a:pt x="252" y="118"/>
                  </a:lnTo>
                  <a:lnTo>
                    <a:pt x="222" y="122"/>
                  </a:lnTo>
                  <a:lnTo>
                    <a:pt x="193" y="125"/>
                  </a:lnTo>
                  <a:lnTo>
                    <a:pt x="191" y="123"/>
                  </a:lnTo>
                  <a:lnTo>
                    <a:pt x="183" y="122"/>
                  </a:lnTo>
                  <a:lnTo>
                    <a:pt x="171" y="119"/>
                  </a:lnTo>
                  <a:lnTo>
                    <a:pt x="156" y="115"/>
                  </a:lnTo>
                  <a:lnTo>
                    <a:pt x="139" y="112"/>
                  </a:lnTo>
                  <a:lnTo>
                    <a:pt x="121" y="109"/>
                  </a:lnTo>
                  <a:lnTo>
                    <a:pt x="102" y="104"/>
                  </a:lnTo>
                  <a:lnTo>
                    <a:pt x="85" y="100"/>
                  </a:lnTo>
                  <a:lnTo>
                    <a:pt x="69" y="96"/>
                  </a:lnTo>
                  <a:lnTo>
                    <a:pt x="53" y="91"/>
                  </a:lnTo>
                  <a:lnTo>
                    <a:pt x="38" y="86"/>
                  </a:lnTo>
                  <a:lnTo>
                    <a:pt x="24" y="79"/>
                  </a:lnTo>
                  <a:lnTo>
                    <a:pt x="12" y="72"/>
                  </a:lnTo>
                  <a:lnTo>
                    <a:pt x="4" y="64"/>
                  </a:lnTo>
                  <a:lnTo>
                    <a:pt x="0" y="56"/>
                  </a:lnTo>
                  <a:lnTo>
                    <a:pt x="0" y="46"/>
                  </a:lnTo>
                  <a:lnTo>
                    <a:pt x="5" y="38"/>
                  </a:lnTo>
                  <a:lnTo>
                    <a:pt x="15" y="31"/>
                  </a:lnTo>
                  <a:lnTo>
                    <a:pt x="29" y="27"/>
                  </a:lnTo>
                  <a:lnTo>
                    <a:pt x="42" y="25"/>
                  </a:lnTo>
                  <a:lnTo>
                    <a:pt x="56" y="22"/>
                  </a:lnTo>
                  <a:lnTo>
                    <a:pt x="69" y="21"/>
                  </a:lnTo>
                  <a:lnTo>
                    <a:pt x="77" y="21"/>
                  </a:lnTo>
                  <a:lnTo>
                    <a:pt x="80" y="21"/>
                  </a:lnTo>
                  <a:lnTo>
                    <a:pt x="84" y="21"/>
                  </a:lnTo>
                  <a:lnTo>
                    <a:pt x="95" y="20"/>
                  </a:lnTo>
                  <a:lnTo>
                    <a:pt x="113" y="18"/>
                  </a:lnTo>
                  <a:lnTo>
                    <a:pt x="134" y="15"/>
                  </a:lnTo>
                  <a:lnTo>
                    <a:pt x="161" y="13"/>
                  </a:lnTo>
                  <a:lnTo>
                    <a:pt x="192" y="11"/>
                  </a:lnTo>
                  <a:lnTo>
                    <a:pt x="224" y="7"/>
                  </a:lnTo>
                  <a:lnTo>
                    <a:pt x="258" y="5"/>
                  </a:lnTo>
                  <a:lnTo>
                    <a:pt x="292" y="3"/>
                  </a:lnTo>
                  <a:lnTo>
                    <a:pt x="327" y="2"/>
                  </a:lnTo>
                  <a:lnTo>
                    <a:pt x="360" y="0"/>
                  </a:lnTo>
                  <a:lnTo>
                    <a:pt x="391" y="0"/>
                  </a:lnTo>
                  <a:lnTo>
                    <a:pt x="419" y="2"/>
                  </a:lnTo>
                  <a:lnTo>
                    <a:pt x="442" y="4"/>
                  </a:lnTo>
                  <a:lnTo>
                    <a:pt x="460" y="7"/>
                  </a:lnTo>
                  <a:lnTo>
                    <a:pt x="473" y="12"/>
                  </a:lnTo>
                  <a:close/>
                </a:path>
              </a:pathLst>
            </a:custGeom>
            <a:solidFill>
              <a:srgbClr val="F93F16"/>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79" name="Freeform 22"/>
            <p:cNvSpPr>
              <a:spLocks/>
            </p:cNvSpPr>
            <p:nvPr/>
          </p:nvSpPr>
          <p:spPr bwMode="auto">
            <a:xfrm>
              <a:off x="5308" y="1286"/>
              <a:ext cx="46" cy="32"/>
            </a:xfrm>
            <a:custGeom>
              <a:avLst/>
              <a:gdLst>
                <a:gd name="T0" fmla="*/ 0 w 122"/>
                <a:gd name="T1" fmla="*/ 74 h 74"/>
                <a:gd name="T2" fmla="*/ 1 w 122"/>
                <a:gd name="T3" fmla="*/ 74 h 74"/>
                <a:gd name="T4" fmla="*/ 6 w 122"/>
                <a:gd name="T5" fmla="*/ 73 h 74"/>
                <a:gd name="T6" fmla="*/ 13 w 122"/>
                <a:gd name="T7" fmla="*/ 72 h 74"/>
                <a:gd name="T8" fmla="*/ 21 w 122"/>
                <a:gd name="T9" fmla="*/ 70 h 74"/>
                <a:gd name="T10" fmla="*/ 30 w 122"/>
                <a:gd name="T11" fmla="*/ 66 h 74"/>
                <a:gd name="T12" fmla="*/ 39 w 122"/>
                <a:gd name="T13" fmla="*/ 61 h 74"/>
                <a:gd name="T14" fmla="*/ 48 w 122"/>
                <a:gd name="T15" fmla="*/ 53 h 74"/>
                <a:gd name="T16" fmla="*/ 56 w 122"/>
                <a:gd name="T17" fmla="*/ 43 h 74"/>
                <a:gd name="T18" fmla="*/ 66 w 122"/>
                <a:gd name="T19" fmla="*/ 33 h 74"/>
                <a:gd name="T20" fmla="*/ 76 w 122"/>
                <a:gd name="T21" fmla="*/ 25 h 74"/>
                <a:gd name="T22" fmla="*/ 86 w 122"/>
                <a:gd name="T23" fmla="*/ 17 h 74"/>
                <a:gd name="T24" fmla="*/ 97 w 122"/>
                <a:gd name="T25" fmla="*/ 11 h 74"/>
                <a:gd name="T26" fmla="*/ 107 w 122"/>
                <a:gd name="T27" fmla="*/ 7 h 74"/>
                <a:gd name="T28" fmla="*/ 115 w 122"/>
                <a:gd name="T29" fmla="*/ 3 h 74"/>
                <a:gd name="T30" fmla="*/ 120 w 122"/>
                <a:gd name="T31" fmla="*/ 1 h 74"/>
                <a:gd name="T32" fmla="*/ 122 w 122"/>
                <a:gd name="T33" fmla="*/ 0 h 74"/>
                <a:gd name="T34" fmla="*/ 121 w 122"/>
                <a:gd name="T35" fmla="*/ 0 h 74"/>
                <a:gd name="T36" fmla="*/ 116 w 122"/>
                <a:gd name="T37" fmla="*/ 0 h 74"/>
                <a:gd name="T38" fmla="*/ 109 w 122"/>
                <a:gd name="T39" fmla="*/ 1 h 74"/>
                <a:gd name="T40" fmla="*/ 100 w 122"/>
                <a:gd name="T41" fmla="*/ 3 h 74"/>
                <a:gd name="T42" fmla="*/ 87 w 122"/>
                <a:gd name="T43" fmla="*/ 8 h 74"/>
                <a:gd name="T44" fmla="*/ 74 w 122"/>
                <a:gd name="T45" fmla="*/ 15 h 74"/>
                <a:gd name="T46" fmla="*/ 57 w 122"/>
                <a:gd name="T47" fmla="*/ 24 h 74"/>
                <a:gd name="T48" fmla="*/ 40 w 122"/>
                <a:gd name="T49" fmla="*/ 36 h 74"/>
                <a:gd name="T50" fmla="*/ 39 w 122"/>
                <a:gd name="T51" fmla="*/ 38 h 74"/>
                <a:gd name="T52" fmla="*/ 38 w 122"/>
                <a:gd name="T53" fmla="*/ 41 h 74"/>
                <a:gd name="T54" fmla="*/ 34 w 122"/>
                <a:gd name="T55" fmla="*/ 47 h 74"/>
                <a:gd name="T56" fmla="*/ 30 w 122"/>
                <a:gd name="T57" fmla="*/ 53 h 74"/>
                <a:gd name="T58" fmla="*/ 24 w 122"/>
                <a:gd name="T59" fmla="*/ 58 h 74"/>
                <a:gd name="T60" fmla="*/ 17 w 122"/>
                <a:gd name="T61" fmla="*/ 65 h 74"/>
                <a:gd name="T62" fmla="*/ 9 w 122"/>
                <a:gd name="T63" fmla="*/ 71 h 74"/>
                <a:gd name="T64" fmla="*/ 0 w 122"/>
                <a:gd name="T65" fmla="*/ 74 h 7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22"/>
                <a:gd name="T100" fmla="*/ 0 h 74"/>
                <a:gd name="T101" fmla="*/ 122 w 122"/>
                <a:gd name="T102" fmla="*/ 74 h 74"/>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22" h="74">
                  <a:moveTo>
                    <a:pt x="0" y="74"/>
                  </a:moveTo>
                  <a:lnTo>
                    <a:pt x="1" y="74"/>
                  </a:lnTo>
                  <a:lnTo>
                    <a:pt x="6" y="73"/>
                  </a:lnTo>
                  <a:lnTo>
                    <a:pt x="13" y="72"/>
                  </a:lnTo>
                  <a:lnTo>
                    <a:pt x="21" y="70"/>
                  </a:lnTo>
                  <a:lnTo>
                    <a:pt x="30" y="66"/>
                  </a:lnTo>
                  <a:lnTo>
                    <a:pt x="39" y="61"/>
                  </a:lnTo>
                  <a:lnTo>
                    <a:pt x="48" y="53"/>
                  </a:lnTo>
                  <a:lnTo>
                    <a:pt x="56" y="43"/>
                  </a:lnTo>
                  <a:lnTo>
                    <a:pt x="66" y="33"/>
                  </a:lnTo>
                  <a:lnTo>
                    <a:pt x="76" y="25"/>
                  </a:lnTo>
                  <a:lnTo>
                    <a:pt x="86" y="17"/>
                  </a:lnTo>
                  <a:lnTo>
                    <a:pt x="97" y="11"/>
                  </a:lnTo>
                  <a:lnTo>
                    <a:pt x="107" y="7"/>
                  </a:lnTo>
                  <a:lnTo>
                    <a:pt x="115" y="3"/>
                  </a:lnTo>
                  <a:lnTo>
                    <a:pt x="120" y="1"/>
                  </a:lnTo>
                  <a:lnTo>
                    <a:pt x="122" y="0"/>
                  </a:lnTo>
                  <a:lnTo>
                    <a:pt x="121" y="0"/>
                  </a:lnTo>
                  <a:lnTo>
                    <a:pt x="116" y="0"/>
                  </a:lnTo>
                  <a:lnTo>
                    <a:pt x="109" y="1"/>
                  </a:lnTo>
                  <a:lnTo>
                    <a:pt x="100" y="3"/>
                  </a:lnTo>
                  <a:lnTo>
                    <a:pt x="87" y="8"/>
                  </a:lnTo>
                  <a:lnTo>
                    <a:pt x="74" y="15"/>
                  </a:lnTo>
                  <a:lnTo>
                    <a:pt x="57" y="24"/>
                  </a:lnTo>
                  <a:lnTo>
                    <a:pt x="40" y="36"/>
                  </a:lnTo>
                  <a:lnTo>
                    <a:pt x="39" y="38"/>
                  </a:lnTo>
                  <a:lnTo>
                    <a:pt x="38" y="41"/>
                  </a:lnTo>
                  <a:lnTo>
                    <a:pt x="34" y="47"/>
                  </a:lnTo>
                  <a:lnTo>
                    <a:pt x="30" y="53"/>
                  </a:lnTo>
                  <a:lnTo>
                    <a:pt x="24" y="58"/>
                  </a:lnTo>
                  <a:lnTo>
                    <a:pt x="17" y="65"/>
                  </a:lnTo>
                  <a:lnTo>
                    <a:pt x="9" y="71"/>
                  </a:lnTo>
                  <a:lnTo>
                    <a:pt x="0" y="74"/>
                  </a:lnTo>
                  <a:close/>
                </a:path>
              </a:pathLst>
            </a:custGeom>
            <a:solidFill>
              <a:srgbClr val="C60C00"/>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80" name="Freeform 23"/>
            <p:cNvSpPr>
              <a:spLocks/>
            </p:cNvSpPr>
            <p:nvPr/>
          </p:nvSpPr>
          <p:spPr bwMode="auto">
            <a:xfrm>
              <a:off x="5213" y="1299"/>
              <a:ext cx="26" cy="21"/>
            </a:xfrm>
            <a:custGeom>
              <a:avLst/>
              <a:gdLst>
                <a:gd name="T0" fmla="*/ 68 w 68"/>
                <a:gd name="T1" fmla="*/ 46 h 47"/>
                <a:gd name="T2" fmla="*/ 66 w 68"/>
                <a:gd name="T3" fmla="*/ 46 h 47"/>
                <a:gd name="T4" fmla="*/ 59 w 68"/>
                <a:gd name="T5" fmla="*/ 45 h 47"/>
                <a:gd name="T6" fmla="*/ 49 w 68"/>
                <a:gd name="T7" fmla="*/ 41 h 47"/>
                <a:gd name="T8" fmla="*/ 38 w 68"/>
                <a:gd name="T9" fmla="*/ 38 h 47"/>
                <a:gd name="T10" fmla="*/ 26 w 68"/>
                <a:gd name="T11" fmla="*/ 32 h 47"/>
                <a:gd name="T12" fmla="*/ 16 w 68"/>
                <a:gd name="T13" fmla="*/ 24 h 47"/>
                <a:gd name="T14" fmla="*/ 7 w 68"/>
                <a:gd name="T15" fmla="*/ 12 h 47"/>
                <a:gd name="T16" fmla="*/ 1 w 68"/>
                <a:gd name="T17" fmla="*/ 0 h 47"/>
                <a:gd name="T18" fmla="*/ 1 w 68"/>
                <a:gd name="T19" fmla="*/ 2 h 47"/>
                <a:gd name="T20" fmla="*/ 0 w 68"/>
                <a:gd name="T21" fmla="*/ 9 h 47"/>
                <a:gd name="T22" fmla="*/ 1 w 68"/>
                <a:gd name="T23" fmla="*/ 17 h 47"/>
                <a:gd name="T24" fmla="*/ 4 w 68"/>
                <a:gd name="T25" fmla="*/ 26 h 47"/>
                <a:gd name="T26" fmla="*/ 11 w 68"/>
                <a:gd name="T27" fmla="*/ 35 h 47"/>
                <a:gd name="T28" fmla="*/ 24 w 68"/>
                <a:gd name="T29" fmla="*/ 43 h 47"/>
                <a:gd name="T30" fmla="*/ 42 w 68"/>
                <a:gd name="T31" fmla="*/ 47 h 47"/>
                <a:gd name="T32" fmla="*/ 68 w 68"/>
                <a:gd name="T33" fmla="*/ 46 h 47"/>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68"/>
                <a:gd name="T52" fmla="*/ 0 h 47"/>
                <a:gd name="T53" fmla="*/ 68 w 68"/>
                <a:gd name="T54" fmla="*/ 47 h 47"/>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68" h="47">
                  <a:moveTo>
                    <a:pt x="68" y="46"/>
                  </a:moveTo>
                  <a:lnTo>
                    <a:pt x="66" y="46"/>
                  </a:lnTo>
                  <a:lnTo>
                    <a:pt x="59" y="45"/>
                  </a:lnTo>
                  <a:lnTo>
                    <a:pt x="49" y="41"/>
                  </a:lnTo>
                  <a:lnTo>
                    <a:pt x="38" y="38"/>
                  </a:lnTo>
                  <a:lnTo>
                    <a:pt x="26" y="32"/>
                  </a:lnTo>
                  <a:lnTo>
                    <a:pt x="16" y="24"/>
                  </a:lnTo>
                  <a:lnTo>
                    <a:pt x="7" y="12"/>
                  </a:lnTo>
                  <a:lnTo>
                    <a:pt x="1" y="0"/>
                  </a:lnTo>
                  <a:lnTo>
                    <a:pt x="1" y="2"/>
                  </a:lnTo>
                  <a:lnTo>
                    <a:pt x="0" y="9"/>
                  </a:lnTo>
                  <a:lnTo>
                    <a:pt x="1" y="17"/>
                  </a:lnTo>
                  <a:lnTo>
                    <a:pt x="4" y="26"/>
                  </a:lnTo>
                  <a:lnTo>
                    <a:pt x="11" y="35"/>
                  </a:lnTo>
                  <a:lnTo>
                    <a:pt x="24" y="43"/>
                  </a:lnTo>
                  <a:lnTo>
                    <a:pt x="42" y="47"/>
                  </a:lnTo>
                  <a:lnTo>
                    <a:pt x="68" y="46"/>
                  </a:lnTo>
                  <a:close/>
                </a:path>
              </a:pathLst>
            </a:custGeom>
            <a:solidFill>
              <a:srgbClr val="C60C00"/>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81" name="Freeform 24"/>
            <p:cNvSpPr>
              <a:spLocks/>
            </p:cNvSpPr>
            <p:nvPr/>
          </p:nvSpPr>
          <p:spPr bwMode="auto">
            <a:xfrm>
              <a:off x="5234" y="1180"/>
              <a:ext cx="106" cy="140"/>
            </a:xfrm>
            <a:custGeom>
              <a:avLst/>
              <a:gdLst>
                <a:gd name="T0" fmla="*/ 45 w 281"/>
                <a:gd name="T1" fmla="*/ 107 h 319"/>
                <a:gd name="T2" fmla="*/ 43 w 281"/>
                <a:gd name="T3" fmla="*/ 106 h 319"/>
                <a:gd name="T4" fmla="*/ 38 w 281"/>
                <a:gd name="T5" fmla="*/ 104 h 319"/>
                <a:gd name="T6" fmla="*/ 31 w 281"/>
                <a:gd name="T7" fmla="*/ 100 h 319"/>
                <a:gd name="T8" fmla="*/ 23 w 281"/>
                <a:gd name="T9" fmla="*/ 96 h 319"/>
                <a:gd name="T10" fmla="*/ 14 w 281"/>
                <a:gd name="T11" fmla="*/ 89 h 319"/>
                <a:gd name="T12" fmla="*/ 7 w 281"/>
                <a:gd name="T13" fmla="*/ 82 h 319"/>
                <a:gd name="T14" fmla="*/ 3 w 281"/>
                <a:gd name="T15" fmla="*/ 73 h 319"/>
                <a:gd name="T16" fmla="*/ 0 w 281"/>
                <a:gd name="T17" fmla="*/ 62 h 319"/>
                <a:gd name="T18" fmla="*/ 1 w 281"/>
                <a:gd name="T19" fmla="*/ 51 h 319"/>
                <a:gd name="T20" fmla="*/ 5 w 281"/>
                <a:gd name="T21" fmla="*/ 38 h 319"/>
                <a:gd name="T22" fmla="*/ 11 w 281"/>
                <a:gd name="T23" fmla="*/ 25 h 319"/>
                <a:gd name="T24" fmla="*/ 20 w 281"/>
                <a:gd name="T25" fmla="*/ 14 h 319"/>
                <a:gd name="T26" fmla="*/ 31 w 281"/>
                <a:gd name="T27" fmla="*/ 7 h 319"/>
                <a:gd name="T28" fmla="*/ 46 w 281"/>
                <a:gd name="T29" fmla="*/ 4 h 319"/>
                <a:gd name="T30" fmla="*/ 65 w 281"/>
                <a:gd name="T31" fmla="*/ 7 h 319"/>
                <a:gd name="T32" fmla="*/ 85 w 281"/>
                <a:gd name="T33" fmla="*/ 17 h 319"/>
                <a:gd name="T34" fmla="*/ 90 w 281"/>
                <a:gd name="T35" fmla="*/ 15 h 319"/>
                <a:gd name="T36" fmla="*/ 104 w 281"/>
                <a:gd name="T37" fmla="*/ 9 h 319"/>
                <a:gd name="T38" fmla="*/ 125 w 281"/>
                <a:gd name="T39" fmla="*/ 4 h 319"/>
                <a:gd name="T40" fmla="*/ 149 w 281"/>
                <a:gd name="T41" fmla="*/ 0 h 319"/>
                <a:gd name="T42" fmla="*/ 176 w 281"/>
                <a:gd name="T43" fmla="*/ 4 h 319"/>
                <a:gd name="T44" fmla="*/ 203 w 281"/>
                <a:gd name="T45" fmla="*/ 14 h 319"/>
                <a:gd name="T46" fmla="*/ 228 w 281"/>
                <a:gd name="T47" fmla="*/ 37 h 319"/>
                <a:gd name="T48" fmla="*/ 249 w 281"/>
                <a:gd name="T49" fmla="*/ 75 h 319"/>
                <a:gd name="T50" fmla="*/ 264 w 281"/>
                <a:gd name="T51" fmla="*/ 116 h 319"/>
                <a:gd name="T52" fmla="*/ 274 w 281"/>
                <a:gd name="T53" fmla="*/ 151 h 319"/>
                <a:gd name="T54" fmla="*/ 279 w 281"/>
                <a:gd name="T55" fmla="*/ 177 h 319"/>
                <a:gd name="T56" fmla="*/ 281 w 281"/>
                <a:gd name="T57" fmla="*/ 198 h 319"/>
                <a:gd name="T58" fmla="*/ 281 w 281"/>
                <a:gd name="T59" fmla="*/ 213 h 319"/>
                <a:gd name="T60" fmla="*/ 280 w 281"/>
                <a:gd name="T61" fmla="*/ 222 h 319"/>
                <a:gd name="T62" fmla="*/ 279 w 281"/>
                <a:gd name="T63" fmla="*/ 228 h 319"/>
                <a:gd name="T64" fmla="*/ 278 w 281"/>
                <a:gd name="T65" fmla="*/ 229 h 319"/>
                <a:gd name="T66" fmla="*/ 217 w 281"/>
                <a:gd name="T67" fmla="*/ 237 h 319"/>
                <a:gd name="T68" fmla="*/ 217 w 281"/>
                <a:gd name="T69" fmla="*/ 239 h 319"/>
                <a:gd name="T70" fmla="*/ 218 w 281"/>
                <a:gd name="T71" fmla="*/ 246 h 319"/>
                <a:gd name="T72" fmla="*/ 218 w 281"/>
                <a:gd name="T73" fmla="*/ 256 h 319"/>
                <a:gd name="T74" fmla="*/ 217 w 281"/>
                <a:gd name="T75" fmla="*/ 267 h 319"/>
                <a:gd name="T76" fmla="*/ 213 w 281"/>
                <a:gd name="T77" fmla="*/ 281 h 319"/>
                <a:gd name="T78" fmla="*/ 208 w 281"/>
                <a:gd name="T79" fmla="*/ 294 h 319"/>
                <a:gd name="T80" fmla="*/ 197 w 281"/>
                <a:gd name="T81" fmla="*/ 307 h 319"/>
                <a:gd name="T82" fmla="*/ 183 w 281"/>
                <a:gd name="T83" fmla="*/ 319 h 319"/>
                <a:gd name="T84" fmla="*/ 186 w 281"/>
                <a:gd name="T85" fmla="*/ 307 h 319"/>
                <a:gd name="T86" fmla="*/ 188 w 281"/>
                <a:gd name="T87" fmla="*/ 283 h 319"/>
                <a:gd name="T88" fmla="*/ 183 w 281"/>
                <a:gd name="T89" fmla="*/ 261 h 319"/>
                <a:gd name="T90" fmla="*/ 167 w 281"/>
                <a:gd name="T91" fmla="*/ 254 h 319"/>
                <a:gd name="T92" fmla="*/ 160 w 281"/>
                <a:gd name="T93" fmla="*/ 250 h 319"/>
                <a:gd name="T94" fmla="*/ 149 w 281"/>
                <a:gd name="T95" fmla="*/ 234 h 319"/>
                <a:gd name="T96" fmla="*/ 135 w 281"/>
                <a:gd name="T97" fmla="*/ 212 h 319"/>
                <a:gd name="T98" fmla="*/ 121 w 281"/>
                <a:gd name="T99" fmla="*/ 187 h 319"/>
                <a:gd name="T100" fmla="*/ 107 w 281"/>
                <a:gd name="T101" fmla="*/ 160 h 319"/>
                <a:gd name="T102" fmla="*/ 96 w 281"/>
                <a:gd name="T103" fmla="*/ 137 h 319"/>
                <a:gd name="T104" fmla="*/ 89 w 281"/>
                <a:gd name="T105" fmla="*/ 121 h 319"/>
                <a:gd name="T106" fmla="*/ 85 w 281"/>
                <a:gd name="T107" fmla="*/ 115 h 319"/>
                <a:gd name="T108" fmla="*/ 45 w 281"/>
                <a:gd name="T109" fmla="*/ 107 h 319"/>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281"/>
                <a:gd name="T166" fmla="*/ 0 h 319"/>
                <a:gd name="T167" fmla="*/ 281 w 281"/>
                <a:gd name="T168" fmla="*/ 319 h 319"/>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281" h="319">
                  <a:moveTo>
                    <a:pt x="45" y="107"/>
                  </a:moveTo>
                  <a:lnTo>
                    <a:pt x="43" y="106"/>
                  </a:lnTo>
                  <a:lnTo>
                    <a:pt x="38" y="104"/>
                  </a:lnTo>
                  <a:lnTo>
                    <a:pt x="31" y="100"/>
                  </a:lnTo>
                  <a:lnTo>
                    <a:pt x="23" y="96"/>
                  </a:lnTo>
                  <a:lnTo>
                    <a:pt x="14" y="89"/>
                  </a:lnTo>
                  <a:lnTo>
                    <a:pt x="7" y="82"/>
                  </a:lnTo>
                  <a:lnTo>
                    <a:pt x="3" y="73"/>
                  </a:lnTo>
                  <a:lnTo>
                    <a:pt x="0" y="62"/>
                  </a:lnTo>
                  <a:lnTo>
                    <a:pt x="1" y="51"/>
                  </a:lnTo>
                  <a:lnTo>
                    <a:pt x="5" y="38"/>
                  </a:lnTo>
                  <a:lnTo>
                    <a:pt x="11" y="25"/>
                  </a:lnTo>
                  <a:lnTo>
                    <a:pt x="20" y="14"/>
                  </a:lnTo>
                  <a:lnTo>
                    <a:pt x="31" y="7"/>
                  </a:lnTo>
                  <a:lnTo>
                    <a:pt x="46" y="4"/>
                  </a:lnTo>
                  <a:lnTo>
                    <a:pt x="65" y="7"/>
                  </a:lnTo>
                  <a:lnTo>
                    <a:pt x="85" y="17"/>
                  </a:lnTo>
                  <a:lnTo>
                    <a:pt x="90" y="15"/>
                  </a:lnTo>
                  <a:lnTo>
                    <a:pt x="104" y="9"/>
                  </a:lnTo>
                  <a:lnTo>
                    <a:pt x="125" y="4"/>
                  </a:lnTo>
                  <a:lnTo>
                    <a:pt x="149" y="0"/>
                  </a:lnTo>
                  <a:lnTo>
                    <a:pt x="176" y="4"/>
                  </a:lnTo>
                  <a:lnTo>
                    <a:pt x="203" y="14"/>
                  </a:lnTo>
                  <a:lnTo>
                    <a:pt x="228" y="37"/>
                  </a:lnTo>
                  <a:lnTo>
                    <a:pt x="249" y="75"/>
                  </a:lnTo>
                  <a:lnTo>
                    <a:pt x="264" y="116"/>
                  </a:lnTo>
                  <a:lnTo>
                    <a:pt x="274" y="151"/>
                  </a:lnTo>
                  <a:lnTo>
                    <a:pt x="279" y="177"/>
                  </a:lnTo>
                  <a:lnTo>
                    <a:pt x="281" y="198"/>
                  </a:lnTo>
                  <a:lnTo>
                    <a:pt x="281" y="213"/>
                  </a:lnTo>
                  <a:lnTo>
                    <a:pt x="280" y="222"/>
                  </a:lnTo>
                  <a:lnTo>
                    <a:pt x="279" y="228"/>
                  </a:lnTo>
                  <a:lnTo>
                    <a:pt x="278" y="229"/>
                  </a:lnTo>
                  <a:lnTo>
                    <a:pt x="217" y="237"/>
                  </a:lnTo>
                  <a:lnTo>
                    <a:pt x="217" y="239"/>
                  </a:lnTo>
                  <a:lnTo>
                    <a:pt x="218" y="246"/>
                  </a:lnTo>
                  <a:lnTo>
                    <a:pt x="218" y="256"/>
                  </a:lnTo>
                  <a:lnTo>
                    <a:pt x="217" y="267"/>
                  </a:lnTo>
                  <a:lnTo>
                    <a:pt x="213" y="281"/>
                  </a:lnTo>
                  <a:lnTo>
                    <a:pt x="208" y="294"/>
                  </a:lnTo>
                  <a:lnTo>
                    <a:pt x="197" y="307"/>
                  </a:lnTo>
                  <a:lnTo>
                    <a:pt x="183" y="319"/>
                  </a:lnTo>
                  <a:lnTo>
                    <a:pt x="186" y="307"/>
                  </a:lnTo>
                  <a:lnTo>
                    <a:pt x="188" y="283"/>
                  </a:lnTo>
                  <a:lnTo>
                    <a:pt x="183" y="261"/>
                  </a:lnTo>
                  <a:lnTo>
                    <a:pt x="167" y="254"/>
                  </a:lnTo>
                  <a:lnTo>
                    <a:pt x="160" y="250"/>
                  </a:lnTo>
                  <a:lnTo>
                    <a:pt x="149" y="234"/>
                  </a:lnTo>
                  <a:lnTo>
                    <a:pt x="135" y="212"/>
                  </a:lnTo>
                  <a:lnTo>
                    <a:pt x="121" y="187"/>
                  </a:lnTo>
                  <a:lnTo>
                    <a:pt x="107" y="160"/>
                  </a:lnTo>
                  <a:lnTo>
                    <a:pt x="96" y="137"/>
                  </a:lnTo>
                  <a:lnTo>
                    <a:pt x="89" y="121"/>
                  </a:lnTo>
                  <a:lnTo>
                    <a:pt x="85" y="115"/>
                  </a:lnTo>
                  <a:lnTo>
                    <a:pt x="45" y="107"/>
                  </a:lnTo>
                  <a:close/>
                </a:path>
              </a:pathLst>
            </a:custGeom>
            <a:solidFill>
              <a:srgbClr val="000000"/>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82" name="Freeform 25"/>
            <p:cNvSpPr>
              <a:spLocks/>
            </p:cNvSpPr>
            <p:nvPr/>
          </p:nvSpPr>
          <p:spPr bwMode="auto">
            <a:xfrm>
              <a:off x="5247" y="1213"/>
              <a:ext cx="58" cy="107"/>
            </a:xfrm>
            <a:custGeom>
              <a:avLst/>
              <a:gdLst>
                <a:gd name="T0" fmla="*/ 86 w 155"/>
                <a:gd name="T1" fmla="*/ 222 h 243"/>
                <a:gd name="T2" fmla="*/ 52 w 155"/>
                <a:gd name="T3" fmla="*/ 173 h 243"/>
                <a:gd name="T4" fmla="*/ 4 w 155"/>
                <a:gd name="T5" fmla="*/ 177 h 243"/>
                <a:gd name="T6" fmla="*/ 5 w 155"/>
                <a:gd name="T7" fmla="*/ 153 h 243"/>
                <a:gd name="T8" fmla="*/ 6 w 155"/>
                <a:gd name="T9" fmla="*/ 97 h 243"/>
                <a:gd name="T10" fmla="*/ 5 w 155"/>
                <a:gd name="T11" fmla="*/ 37 h 243"/>
                <a:gd name="T12" fmla="*/ 0 w 155"/>
                <a:gd name="T13" fmla="*/ 1 h 243"/>
                <a:gd name="T14" fmla="*/ 3 w 155"/>
                <a:gd name="T15" fmla="*/ 1 h 243"/>
                <a:gd name="T16" fmla="*/ 11 w 155"/>
                <a:gd name="T17" fmla="*/ 0 h 243"/>
                <a:gd name="T18" fmla="*/ 23 w 155"/>
                <a:gd name="T19" fmla="*/ 0 h 243"/>
                <a:gd name="T20" fmla="*/ 38 w 155"/>
                <a:gd name="T21" fmla="*/ 0 h 243"/>
                <a:gd name="T22" fmla="*/ 54 w 155"/>
                <a:gd name="T23" fmla="*/ 2 h 243"/>
                <a:gd name="T24" fmla="*/ 69 w 155"/>
                <a:gd name="T25" fmla="*/ 7 h 243"/>
                <a:gd name="T26" fmla="*/ 82 w 155"/>
                <a:gd name="T27" fmla="*/ 15 h 243"/>
                <a:gd name="T28" fmla="*/ 94 w 155"/>
                <a:gd name="T29" fmla="*/ 27 h 243"/>
                <a:gd name="T30" fmla="*/ 108 w 155"/>
                <a:gd name="T31" fmla="*/ 52 h 243"/>
                <a:gd name="T32" fmla="*/ 115 w 155"/>
                <a:gd name="T33" fmla="*/ 73 h 243"/>
                <a:gd name="T34" fmla="*/ 118 w 155"/>
                <a:gd name="T35" fmla="*/ 87 h 243"/>
                <a:gd name="T36" fmla="*/ 118 w 155"/>
                <a:gd name="T37" fmla="*/ 91 h 243"/>
                <a:gd name="T38" fmla="*/ 142 w 155"/>
                <a:gd name="T39" fmla="*/ 83 h 243"/>
                <a:gd name="T40" fmla="*/ 146 w 155"/>
                <a:gd name="T41" fmla="*/ 89 h 243"/>
                <a:gd name="T42" fmla="*/ 150 w 155"/>
                <a:gd name="T43" fmla="*/ 103 h 243"/>
                <a:gd name="T44" fmla="*/ 152 w 155"/>
                <a:gd name="T45" fmla="*/ 120 h 243"/>
                <a:gd name="T46" fmla="*/ 142 w 155"/>
                <a:gd name="T47" fmla="*/ 133 h 243"/>
                <a:gd name="T48" fmla="*/ 131 w 155"/>
                <a:gd name="T49" fmla="*/ 139 h 243"/>
                <a:gd name="T50" fmla="*/ 125 w 155"/>
                <a:gd name="T51" fmla="*/ 143 h 243"/>
                <a:gd name="T52" fmla="*/ 123 w 155"/>
                <a:gd name="T53" fmla="*/ 144 h 243"/>
                <a:gd name="T54" fmla="*/ 123 w 155"/>
                <a:gd name="T55" fmla="*/ 144 h 243"/>
                <a:gd name="T56" fmla="*/ 155 w 155"/>
                <a:gd name="T57" fmla="*/ 177 h 243"/>
                <a:gd name="T58" fmla="*/ 154 w 155"/>
                <a:gd name="T59" fmla="*/ 180 h 243"/>
                <a:gd name="T60" fmla="*/ 152 w 155"/>
                <a:gd name="T61" fmla="*/ 187 h 243"/>
                <a:gd name="T62" fmla="*/ 148 w 155"/>
                <a:gd name="T63" fmla="*/ 197 h 243"/>
                <a:gd name="T64" fmla="*/ 142 w 155"/>
                <a:gd name="T65" fmla="*/ 208 h 243"/>
                <a:gd name="T66" fmla="*/ 137 w 155"/>
                <a:gd name="T67" fmla="*/ 220 h 243"/>
                <a:gd name="T68" fmla="*/ 130 w 155"/>
                <a:gd name="T69" fmla="*/ 230 h 243"/>
                <a:gd name="T70" fmla="*/ 123 w 155"/>
                <a:gd name="T71" fmla="*/ 238 h 243"/>
                <a:gd name="T72" fmla="*/ 115 w 155"/>
                <a:gd name="T73" fmla="*/ 243 h 243"/>
                <a:gd name="T74" fmla="*/ 102 w 155"/>
                <a:gd name="T75" fmla="*/ 243 h 243"/>
                <a:gd name="T76" fmla="*/ 93 w 155"/>
                <a:gd name="T77" fmla="*/ 235 h 243"/>
                <a:gd name="T78" fmla="*/ 87 w 155"/>
                <a:gd name="T79" fmla="*/ 227 h 243"/>
                <a:gd name="T80" fmla="*/ 86 w 155"/>
                <a:gd name="T81" fmla="*/ 222 h 243"/>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155"/>
                <a:gd name="T124" fmla="*/ 0 h 243"/>
                <a:gd name="T125" fmla="*/ 155 w 155"/>
                <a:gd name="T126" fmla="*/ 243 h 243"/>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155" h="243">
                  <a:moveTo>
                    <a:pt x="86" y="222"/>
                  </a:moveTo>
                  <a:lnTo>
                    <a:pt x="52" y="173"/>
                  </a:lnTo>
                  <a:lnTo>
                    <a:pt x="4" y="177"/>
                  </a:lnTo>
                  <a:lnTo>
                    <a:pt x="5" y="153"/>
                  </a:lnTo>
                  <a:lnTo>
                    <a:pt x="6" y="97"/>
                  </a:lnTo>
                  <a:lnTo>
                    <a:pt x="5" y="37"/>
                  </a:lnTo>
                  <a:lnTo>
                    <a:pt x="0" y="1"/>
                  </a:lnTo>
                  <a:lnTo>
                    <a:pt x="3" y="1"/>
                  </a:lnTo>
                  <a:lnTo>
                    <a:pt x="11" y="0"/>
                  </a:lnTo>
                  <a:lnTo>
                    <a:pt x="23" y="0"/>
                  </a:lnTo>
                  <a:lnTo>
                    <a:pt x="38" y="0"/>
                  </a:lnTo>
                  <a:lnTo>
                    <a:pt x="54" y="2"/>
                  </a:lnTo>
                  <a:lnTo>
                    <a:pt x="69" y="7"/>
                  </a:lnTo>
                  <a:lnTo>
                    <a:pt x="82" y="15"/>
                  </a:lnTo>
                  <a:lnTo>
                    <a:pt x="94" y="27"/>
                  </a:lnTo>
                  <a:lnTo>
                    <a:pt x="108" y="52"/>
                  </a:lnTo>
                  <a:lnTo>
                    <a:pt x="115" y="73"/>
                  </a:lnTo>
                  <a:lnTo>
                    <a:pt x="118" y="87"/>
                  </a:lnTo>
                  <a:lnTo>
                    <a:pt x="118" y="91"/>
                  </a:lnTo>
                  <a:lnTo>
                    <a:pt x="142" y="83"/>
                  </a:lnTo>
                  <a:lnTo>
                    <a:pt x="146" y="89"/>
                  </a:lnTo>
                  <a:lnTo>
                    <a:pt x="150" y="103"/>
                  </a:lnTo>
                  <a:lnTo>
                    <a:pt x="152" y="120"/>
                  </a:lnTo>
                  <a:lnTo>
                    <a:pt x="142" y="133"/>
                  </a:lnTo>
                  <a:lnTo>
                    <a:pt x="131" y="139"/>
                  </a:lnTo>
                  <a:lnTo>
                    <a:pt x="125" y="143"/>
                  </a:lnTo>
                  <a:lnTo>
                    <a:pt x="123" y="144"/>
                  </a:lnTo>
                  <a:lnTo>
                    <a:pt x="155" y="177"/>
                  </a:lnTo>
                  <a:lnTo>
                    <a:pt x="154" y="180"/>
                  </a:lnTo>
                  <a:lnTo>
                    <a:pt x="152" y="187"/>
                  </a:lnTo>
                  <a:lnTo>
                    <a:pt x="148" y="197"/>
                  </a:lnTo>
                  <a:lnTo>
                    <a:pt x="142" y="208"/>
                  </a:lnTo>
                  <a:lnTo>
                    <a:pt x="137" y="220"/>
                  </a:lnTo>
                  <a:lnTo>
                    <a:pt x="130" y="230"/>
                  </a:lnTo>
                  <a:lnTo>
                    <a:pt x="123" y="238"/>
                  </a:lnTo>
                  <a:lnTo>
                    <a:pt x="115" y="243"/>
                  </a:lnTo>
                  <a:lnTo>
                    <a:pt x="102" y="243"/>
                  </a:lnTo>
                  <a:lnTo>
                    <a:pt x="93" y="235"/>
                  </a:lnTo>
                  <a:lnTo>
                    <a:pt x="87" y="227"/>
                  </a:lnTo>
                  <a:lnTo>
                    <a:pt x="86" y="222"/>
                  </a:lnTo>
                  <a:close/>
                </a:path>
              </a:pathLst>
            </a:custGeom>
            <a:solidFill>
              <a:srgbClr val="A3633F"/>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83" name="Freeform 26"/>
            <p:cNvSpPr>
              <a:spLocks/>
            </p:cNvSpPr>
            <p:nvPr/>
          </p:nvSpPr>
          <p:spPr bwMode="auto">
            <a:xfrm>
              <a:off x="5222" y="1286"/>
              <a:ext cx="14" cy="22"/>
            </a:xfrm>
            <a:custGeom>
              <a:avLst/>
              <a:gdLst>
                <a:gd name="T0" fmla="*/ 39 w 39"/>
                <a:gd name="T1" fmla="*/ 51 h 51"/>
                <a:gd name="T2" fmla="*/ 37 w 39"/>
                <a:gd name="T3" fmla="*/ 49 h 51"/>
                <a:gd name="T4" fmla="*/ 33 w 39"/>
                <a:gd name="T5" fmla="*/ 44 h 51"/>
                <a:gd name="T6" fmla="*/ 27 w 39"/>
                <a:gd name="T7" fmla="*/ 36 h 51"/>
                <a:gd name="T8" fmla="*/ 22 w 39"/>
                <a:gd name="T9" fmla="*/ 27 h 51"/>
                <a:gd name="T10" fmla="*/ 17 w 39"/>
                <a:gd name="T11" fmla="*/ 18 h 51"/>
                <a:gd name="T12" fmla="*/ 15 w 39"/>
                <a:gd name="T13" fmla="*/ 10 h 51"/>
                <a:gd name="T14" fmla="*/ 16 w 39"/>
                <a:gd name="T15" fmla="*/ 3 h 51"/>
                <a:gd name="T16" fmla="*/ 23 w 39"/>
                <a:gd name="T17" fmla="*/ 0 h 51"/>
                <a:gd name="T18" fmla="*/ 20 w 39"/>
                <a:gd name="T19" fmla="*/ 1 h 51"/>
                <a:gd name="T20" fmla="*/ 15 w 39"/>
                <a:gd name="T21" fmla="*/ 4 h 51"/>
                <a:gd name="T22" fmla="*/ 8 w 39"/>
                <a:gd name="T23" fmla="*/ 9 h 51"/>
                <a:gd name="T24" fmla="*/ 2 w 39"/>
                <a:gd name="T25" fmla="*/ 15 h 51"/>
                <a:gd name="T26" fmla="*/ 0 w 39"/>
                <a:gd name="T27" fmla="*/ 23 h 51"/>
                <a:gd name="T28" fmla="*/ 4 w 39"/>
                <a:gd name="T29" fmla="*/ 32 h 51"/>
                <a:gd name="T30" fmla="*/ 16 w 39"/>
                <a:gd name="T31" fmla="*/ 41 h 51"/>
                <a:gd name="T32" fmla="*/ 39 w 39"/>
                <a:gd name="T33" fmla="*/ 51 h 51"/>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39"/>
                <a:gd name="T52" fmla="*/ 0 h 51"/>
                <a:gd name="T53" fmla="*/ 39 w 39"/>
                <a:gd name="T54" fmla="*/ 51 h 51"/>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39" h="51">
                  <a:moveTo>
                    <a:pt x="39" y="51"/>
                  </a:moveTo>
                  <a:lnTo>
                    <a:pt x="37" y="49"/>
                  </a:lnTo>
                  <a:lnTo>
                    <a:pt x="33" y="44"/>
                  </a:lnTo>
                  <a:lnTo>
                    <a:pt x="27" y="36"/>
                  </a:lnTo>
                  <a:lnTo>
                    <a:pt x="22" y="27"/>
                  </a:lnTo>
                  <a:lnTo>
                    <a:pt x="17" y="18"/>
                  </a:lnTo>
                  <a:lnTo>
                    <a:pt x="15" y="10"/>
                  </a:lnTo>
                  <a:lnTo>
                    <a:pt x="16" y="3"/>
                  </a:lnTo>
                  <a:lnTo>
                    <a:pt x="23" y="0"/>
                  </a:lnTo>
                  <a:lnTo>
                    <a:pt x="20" y="1"/>
                  </a:lnTo>
                  <a:lnTo>
                    <a:pt x="15" y="4"/>
                  </a:lnTo>
                  <a:lnTo>
                    <a:pt x="8" y="9"/>
                  </a:lnTo>
                  <a:lnTo>
                    <a:pt x="2" y="15"/>
                  </a:lnTo>
                  <a:lnTo>
                    <a:pt x="0" y="23"/>
                  </a:lnTo>
                  <a:lnTo>
                    <a:pt x="4" y="32"/>
                  </a:lnTo>
                  <a:lnTo>
                    <a:pt x="16" y="41"/>
                  </a:lnTo>
                  <a:lnTo>
                    <a:pt x="39" y="51"/>
                  </a:lnTo>
                  <a:close/>
                </a:path>
              </a:pathLst>
            </a:custGeom>
            <a:solidFill>
              <a:srgbClr val="C60C00"/>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84" name="Freeform 27"/>
            <p:cNvSpPr>
              <a:spLocks/>
            </p:cNvSpPr>
            <p:nvPr/>
          </p:nvSpPr>
          <p:spPr bwMode="auto">
            <a:xfrm>
              <a:off x="5271" y="1038"/>
              <a:ext cx="99" cy="327"/>
            </a:xfrm>
            <a:custGeom>
              <a:avLst/>
              <a:gdLst>
                <a:gd name="T0" fmla="*/ 0 w 262"/>
                <a:gd name="T1" fmla="*/ 0 h 743"/>
                <a:gd name="T2" fmla="*/ 34 w 262"/>
                <a:gd name="T3" fmla="*/ 67 h 743"/>
                <a:gd name="T4" fmla="*/ 62 w 262"/>
                <a:gd name="T5" fmla="*/ 137 h 743"/>
                <a:gd name="T6" fmla="*/ 88 w 262"/>
                <a:gd name="T7" fmla="*/ 208 h 743"/>
                <a:gd name="T8" fmla="*/ 110 w 262"/>
                <a:gd name="T9" fmla="*/ 277 h 743"/>
                <a:gd name="T10" fmla="*/ 127 w 262"/>
                <a:gd name="T11" fmla="*/ 340 h 743"/>
                <a:gd name="T12" fmla="*/ 138 w 262"/>
                <a:gd name="T13" fmla="*/ 394 h 743"/>
                <a:gd name="T14" fmla="*/ 146 w 262"/>
                <a:gd name="T15" fmla="*/ 434 h 743"/>
                <a:gd name="T16" fmla="*/ 149 w 262"/>
                <a:gd name="T17" fmla="*/ 459 h 743"/>
                <a:gd name="T18" fmla="*/ 150 w 262"/>
                <a:gd name="T19" fmla="*/ 481 h 743"/>
                <a:gd name="T20" fmla="*/ 153 w 262"/>
                <a:gd name="T21" fmla="*/ 514 h 743"/>
                <a:gd name="T22" fmla="*/ 159 w 262"/>
                <a:gd name="T23" fmla="*/ 555 h 743"/>
                <a:gd name="T24" fmla="*/ 167 w 262"/>
                <a:gd name="T25" fmla="*/ 600 h 743"/>
                <a:gd name="T26" fmla="*/ 179 w 262"/>
                <a:gd name="T27" fmla="*/ 642 h 743"/>
                <a:gd name="T28" fmla="*/ 195 w 262"/>
                <a:gd name="T29" fmla="*/ 682 h 743"/>
                <a:gd name="T30" fmla="*/ 213 w 262"/>
                <a:gd name="T31" fmla="*/ 714 h 743"/>
                <a:gd name="T32" fmla="*/ 236 w 262"/>
                <a:gd name="T33" fmla="*/ 733 h 743"/>
                <a:gd name="T34" fmla="*/ 243 w 262"/>
                <a:gd name="T35" fmla="*/ 737 h 743"/>
                <a:gd name="T36" fmla="*/ 249 w 262"/>
                <a:gd name="T37" fmla="*/ 740 h 743"/>
                <a:gd name="T38" fmla="*/ 256 w 262"/>
                <a:gd name="T39" fmla="*/ 741 h 743"/>
                <a:gd name="T40" fmla="*/ 262 w 262"/>
                <a:gd name="T41" fmla="*/ 743 h 743"/>
                <a:gd name="T42" fmla="*/ 255 w 262"/>
                <a:gd name="T43" fmla="*/ 656 h 743"/>
                <a:gd name="T44" fmla="*/ 245 w 262"/>
                <a:gd name="T45" fmla="*/ 570 h 743"/>
                <a:gd name="T46" fmla="*/ 234 w 262"/>
                <a:gd name="T47" fmla="*/ 486 h 743"/>
                <a:gd name="T48" fmla="*/ 218 w 262"/>
                <a:gd name="T49" fmla="*/ 402 h 743"/>
                <a:gd name="T50" fmla="*/ 198 w 262"/>
                <a:gd name="T51" fmla="*/ 321 h 743"/>
                <a:gd name="T52" fmla="*/ 172 w 262"/>
                <a:gd name="T53" fmla="*/ 243 h 743"/>
                <a:gd name="T54" fmla="*/ 139 w 262"/>
                <a:gd name="T55" fmla="*/ 167 h 743"/>
                <a:gd name="T56" fmla="*/ 100 w 262"/>
                <a:gd name="T57" fmla="*/ 94 h 743"/>
                <a:gd name="T58" fmla="*/ 80 w 262"/>
                <a:gd name="T59" fmla="*/ 73 h 743"/>
                <a:gd name="T60" fmla="*/ 61 w 262"/>
                <a:gd name="T61" fmla="*/ 54 h 743"/>
                <a:gd name="T62" fmla="*/ 44 w 262"/>
                <a:gd name="T63" fmla="*/ 38 h 743"/>
                <a:gd name="T64" fmla="*/ 29 w 262"/>
                <a:gd name="T65" fmla="*/ 24 h 743"/>
                <a:gd name="T66" fmla="*/ 17 w 262"/>
                <a:gd name="T67" fmla="*/ 14 h 743"/>
                <a:gd name="T68" fmla="*/ 8 w 262"/>
                <a:gd name="T69" fmla="*/ 6 h 743"/>
                <a:gd name="T70" fmla="*/ 2 w 262"/>
                <a:gd name="T71" fmla="*/ 1 h 743"/>
                <a:gd name="T72" fmla="*/ 0 w 262"/>
                <a:gd name="T73" fmla="*/ 0 h 743"/>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262"/>
                <a:gd name="T112" fmla="*/ 0 h 743"/>
                <a:gd name="T113" fmla="*/ 262 w 262"/>
                <a:gd name="T114" fmla="*/ 743 h 743"/>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262" h="743">
                  <a:moveTo>
                    <a:pt x="0" y="0"/>
                  </a:moveTo>
                  <a:lnTo>
                    <a:pt x="34" y="67"/>
                  </a:lnTo>
                  <a:lnTo>
                    <a:pt x="62" y="137"/>
                  </a:lnTo>
                  <a:lnTo>
                    <a:pt x="88" y="208"/>
                  </a:lnTo>
                  <a:lnTo>
                    <a:pt x="110" y="277"/>
                  </a:lnTo>
                  <a:lnTo>
                    <a:pt x="127" y="340"/>
                  </a:lnTo>
                  <a:lnTo>
                    <a:pt x="138" y="394"/>
                  </a:lnTo>
                  <a:lnTo>
                    <a:pt x="146" y="434"/>
                  </a:lnTo>
                  <a:lnTo>
                    <a:pt x="149" y="459"/>
                  </a:lnTo>
                  <a:lnTo>
                    <a:pt x="150" y="481"/>
                  </a:lnTo>
                  <a:lnTo>
                    <a:pt x="153" y="514"/>
                  </a:lnTo>
                  <a:lnTo>
                    <a:pt x="159" y="555"/>
                  </a:lnTo>
                  <a:lnTo>
                    <a:pt x="167" y="600"/>
                  </a:lnTo>
                  <a:lnTo>
                    <a:pt x="179" y="642"/>
                  </a:lnTo>
                  <a:lnTo>
                    <a:pt x="195" y="682"/>
                  </a:lnTo>
                  <a:lnTo>
                    <a:pt x="213" y="714"/>
                  </a:lnTo>
                  <a:lnTo>
                    <a:pt x="236" y="733"/>
                  </a:lnTo>
                  <a:lnTo>
                    <a:pt x="243" y="737"/>
                  </a:lnTo>
                  <a:lnTo>
                    <a:pt x="249" y="740"/>
                  </a:lnTo>
                  <a:lnTo>
                    <a:pt x="256" y="741"/>
                  </a:lnTo>
                  <a:lnTo>
                    <a:pt x="262" y="743"/>
                  </a:lnTo>
                  <a:lnTo>
                    <a:pt x="255" y="656"/>
                  </a:lnTo>
                  <a:lnTo>
                    <a:pt x="245" y="570"/>
                  </a:lnTo>
                  <a:lnTo>
                    <a:pt x="234" y="486"/>
                  </a:lnTo>
                  <a:lnTo>
                    <a:pt x="218" y="402"/>
                  </a:lnTo>
                  <a:lnTo>
                    <a:pt x="198" y="321"/>
                  </a:lnTo>
                  <a:lnTo>
                    <a:pt x="172" y="243"/>
                  </a:lnTo>
                  <a:lnTo>
                    <a:pt x="139" y="167"/>
                  </a:lnTo>
                  <a:lnTo>
                    <a:pt x="100" y="94"/>
                  </a:lnTo>
                  <a:lnTo>
                    <a:pt x="80" y="73"/>
                  </a:lnTo>
                  <a:lnTo>
                    <a:pt x="61" y="54"/>
                  </a:lnTo>
                  <a:lnTo>
                    <a:pt x="44" y="38"/>
                  </a:lnTo>
                  <a:lnTo>
                    <a:pt x="29" y="24"/>
                  </a:lnTo>
                  <a:lnTo>
                    <a:pt x="17" y="14"/>
                  </a:lnTo>
                  <a:lnTo>
                    <a:pt x="8" y="6"/>
                  </a:lnTo>
                  <a:lnTo>
                    <a:pt x="2" y="1"/>
                  </a:lnTo>
                  <a:lnTo>
                    <a:pt x="0" y="0"/>
                  </a:lnTo>
                  <a:close/>
                </a:path>
              </a:pathLst>
            </a:custGeom>
            <a:solidFill>
              <a:srgbClr val="FFFFFF"/>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85" name="Freeform 28"/>
            <p:cNvSpPr>
              <a:spLocks/>
            </p:cNvSpPr>
            <p:nvPr/>
          </p:nvSpPr>
          <p:spPr bwMode="auto">
            <a:xfrm>
              <a:off x="5309" y="1080"/>
              <a:ext cx="86" cy="287"/>
            </a:xfrm>
            <a:custGeom>
              <a:avLst/>
              <a:gdLst>
                <a:gd name="T0" fmla="*/ 220 w 229"/>
                <a:gd name="T1" fmla="*/ 639 h 654"/>
                <a:gd name="T2" fmla="*/ 227 w 229"/>
                <a:gd name="T3" fmla="*/ 586 h 654"/>
                <a:gd name="T4" fmla="*/ 229 w 229"/>
                <a:gd name="T5" fmla="*/ 534 h 654"/>
                <a:gd name="T6" fmla="*/ 228 w 229"/>
                <a:gd name="T7" fmla="*/ 484 h 654"/>
                <a:gd name="T8" fmla="*/ 223 w 229"/>
                <a:gd name="T9" fmla="*/ 435 h 654"/>
                <a:gd name="T10" fmla="*/ 215 w 229"/>
                <a:gd name="T11" fmla="*/ 388 h 654"/>
                <a:gd name="T12" fmla="*/ 202 w 229"/>
                <a:gd name="T13" fmla="*/ 343 h 654"/>
                <a:gd name="T14" fmla="*/ 188 w 229"/>
                <a:gd name="T15" fmla="*/ 300 h 654"/>
                <a:gd name="T16" fmla="*/ 171 w 229"/>
                <a:gd name="T17" fmla="*/ 257 h 654"/>
                <a:gd name="T18" fmla="*/ 152 w 229"/>
                <a:gd name="T19" fmla="*/ 218 h 654"/>
                <a:gd name="T20" fmla="*/ 132 w 229"/>
                <a:gd name="T21" fmla="*/ 180 h 654"/>
                <a:gd name="T22" fmla="*/ 111 w 229"/>
                <a:gd name="T23" fmla="*/ 144 h 654"/>
                <a:gd name="T24" fmla="*/ 89 w 229"/>
                <a:gd name="T25" fmla="*/ 111 h 654"/>
                <a:gd name="T26" fmla="*/ 66 w 229"/>
                <a:gd name="T27" fmla="*/ 80 h 654"/>
                <a:gd name="T28" fmla="*/ 44 w 229"/>
                <a:gd name="T29" fmla="*/ 51 h 654"/>
                <a:gd name="T30" fmla="*/ 21 w 229"/>
                <a:gd name="T31" fmla="*/ 25 h 654"/>
                <a:gd name="T32" fmla="*/ 0 w 229"/>
                <a:gd name="T33" fmla="*/ 0 h 654"/>
                <a:gd name="T34" fmla="*/ 39 w 229"/>
                <a:gd name="T35" fmla="*/ 73 h 654"/>
                <a:gd name="T36" fmla="*/ 72 w 229"/>
                <a:gd name="T37" fmla="*/ 149 h 654"/>
                <a:gd name="T38" fmla="*/ 98 w 229"/>
                <a:gd name="T39" fmla="*/ 227 h 654"/>
                <a:gd name="T40" fmla="*/ 118 w 229"/>
                <a:gd name="T41" fmla="*/ 308 h 654"/>
                <a:gd name="T42" fmla="*/ 134 w 229"/>
                <a:gd name="T43" fmla="*/ 392 h 654"/>
                <a:gd name="T44" fmla="*/ 145 w 229"/>
                <a:gd name="T45" fmla="*/ 476 h 654"/>
                <a:gd name="T46" fmla="*/ 155 w 229"/>
                <a:gd name="T47" fmla="*/ 562 h 654"/>
                <a:gd name="T48" fmla="*/ 162 w 229"/>
                <a:gd name="T49" fmla="*/ 649 h 654"/>
                <a:gd name="T50" fmla="*/ 178 w 229"/>
                <a:gd name="T51" fmla="*/ 653 h 654"/>
                <a:gd name="T52" fmla="*/ 190 w 229"/>
                <a:gd name="T53" fmla="*/ 654 h 654"/>
                <a:gd name="T54" fmla="*/ 201 w 229"/>
                <a:gd name="T55" fmla="*/ 653 h 654"/>
                <a:gd name="T56" fmla="*/ 209 w 229"/>
                <a:gd name="T57" fmla="*/ 649 h 654"/>
                <a:gd name="T58" fmla="*/ 213 w 229"/>
                <a:gd name="T59" fmla="*/ 646 h 654"/>
                <a:gd name="T60" fmla="*/ 218 w 229"/>
                <a:gd name="T61" fmla="*/ 643 h 654"/>
                <a:gd name="T62" fmla="*/ 219 w 229"/>
                <a:gd name="T63" fmla="*/ 640 h 654"/>
                <a:gd name="T64" fmla="*/ 220 w 229"/>
                <a:gd name="T65" fmla="*/ 639 h 65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29"/>
                <a:gd name="T100" fmla="*/ 0 h 654"/>
                <a:gd name="T101" fmla="*/ 229 w 229"/>
                <a:gd name="T102" fmla="*/ 654 h 654"/>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29" h="654">
                  <a:moveTo>
                    <a:pt x="220" y="639"/>
                  </a:moveTo>
                  <a:lnTo>
                    <a:pt x="227" y="586"/>
                  </a:lnTo>
                  <a:lnTo>
                    <a:pt x="229" y="534"/>
                  </a:lnTo>
                  <a:lnTo>
                    <a:pt x="228" y="484"/>
                  </a:lnTo>
                  <a:lnTo>
                    <a:pt x="223" y="435"/>
                  </a:lnTo>
                  <a:lnTo>
                    <a:pt x="215" y="388"/>
                  </a:lnTo>
                  <a:lnTo>
                    <a:pt x="202" y="343"/>
                  </a:lnTo>
                  <a:lnTo>
                    <a:pt x="188" y="300"/>
                  </a:lnTo>
                  <a:lnTo>
                    <a:pt x="171" y="257"/>
                  </a:lnTo>
                  <a:lnTo>
                    <a:pt x="152" y="218"/>
                  </a:lnTo>
                  <a:lnTo>
                    <a:pt x="132" y="180"/>
                  </a:lnTo>
                  <a:lnTo>
                    <a:pt x="111" y="144"/>
                  </a:lnTo>
                  <a:lnTo>
                    <a:pt x="89" y="111"/>
                  </a:lnTo>
                  <a:lnTo>
                    <a:pt x="66" y="80"/>
                  </a:lnTo>
                  <a:lnTo>
                    <a:pt x="44" y="51"/>
                  </a:lnTo>
                  <a:lnTo>
                    <a:pt x="21" y="25"/>
                  </a:lnTo>
                  <a:lnTo>
                    <a:pt x="0" y="0"/>
                  </a:lnTo>
                  <a:lnTo>
                    <a:pt x="39" y="73"/>
                  </a:lnTo>
                  <a:lnTo>
                    <a:pt x="72" y="149"/>
                  </a:lnTo>
                  <a:lnTo>
                    <a:pt x="98" y="227"/>
                  </a:lnTo>
                  <a:lnTo>
                    <a:pt x="118" y="308"/>
                  </a:lnTo>
                  <a:lnTo>
                    <a:pt x="134" y="392"/>
                  </a:lnTo>
                  <a:lnTo>
                    <a:pt x="145" y="476"/>
                  </a:lnTo>
                  <a:lnTo>
                    <a:pt x="155" y="562"/>
                  </a:lnTo>
                  <a:lnTo>
                    <a:pt x="162" y="649"/>
                  </a:lnTo>
                  <a:lnTo>
                    <a:pt x="178" y="653"/>
                  </a:lnTo>
                  <a:lnTo>
                    <a:pt x="190" y="654"/>
                  </a:lnTo>
                  <a:lnTo>
                    <a:pt x="201" y="653"/>
                  </a:lnTo>
                  <a:lnTo>
                    <a:pt x="209" y="649"/>
                  </a:lnTo>
                  <a:lnTo>
                    <a:pt x="213" y="646"/>
                  </a:lnTo>
                  <a:lnTo>
                    <a:pt x="218" y="643"/>
                  </a:lnTo>
                  <a:lnTo>
                    <a:pt x="219" y="640"/>
                  </a:lnTo>
                  <a:lnTo>
                    <a:pt x="220" y="639"/>
                  </a:lnTo>
                  <a:close/>
                </a:path>
              </a:pathLst>
            </a:custGeom>
            <a:solidFill>
              <a:srgbClr val="D8D8D8"/>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86" name="Freeform 29"/>
            <p:cNvSpPr>
              <a:spLocks/>
            </p:cNvSpPr>
            <p:nvPr/>
          </p:nvSpPr>
          <p:spPr bwMode="auto">
            <a:xfrm>
              <a:off x="5319" y="1326"/>
              <a:ext cx="9" cy="11"/>
            </a:xfrm>
            <a:custGeom>
              <a:avLst/>
              <a:gdLst>
                <a:gd name="T0" fmla="*/ 25 w 25"/>
                <a:gd name="T1" fmla="*/ 10 h 25"/>
                <a:gd name="T2" fmla="*/ 25 w 25"/>
                <a:gd name="T3" fmla="*/ 15 h 25"/>
                <a:gd name="T4" fmla="*/ 23 w 25"/>
                <a:gd name="T5" fmla="*/ 19 h 25"/>
                <a:gd name="T6" fmla="*/ 19 w 25"/>
                <a:gd name="T7" fmla="*/ 23 h 25"/>
                <a:gd name="T8" fmla="*/ 15 w 25"/>
                <a:gd name="T9" fmla="*/ 25 h 25"/>
                <a:gd name="T10" fmla="*/ 10 w 25"/>
                <a:gd name="T11" fmla="*/ 25 h 25"/>
                <a:gd name="T12" fmla="*/ 6 w 25"/>
                <a:gd name="T13" fmla="*/ 24 h 25"/>
                <a:gd name="T14" fmla="*/ 2 w 25"/>
                <a:gd name="T15" fmla="*/ 20 h 25"/>
                <a:gd name="T16" fmla="*/ 0 w 25"/>
                <a:gd name="T17" fmla="*/ 16 h 25"/>
                <a:gd name="T18" fmla="*/ 0 w 25"/>
                <a:gd name="T19" fmla="*/ 11 h 25"/>
                <a:gd name="T20" fmla="*/ 2 w 25"/>
                <a:gd name="T21" fmla="*/ 5 h 25"/>
                <a:gd name="T22" fmla="*/ 6 w 25"/>
                <a:gd name="T23" fmla="*/ 2 h 25"/>
                <a:gd name="T24" fmla="*/ 10 w 25"/>
                <a:gd name="T25" fmla="*/ 0 h 25"/>
                <a:gd name="T26" fmla="*/ 15 w 25"/>
                <a:gd name="T27" fmla="*/ 0 h 25"/>
                <a:gd name="T28" fmla="*/ 19 w 25"/>
                <a:gd name="T29" fmla="*/ 2 h 25"/>
                <a:gd name="T30" fmla="*/ 23 w 25"/>
                <a:gd name="T31" fmla="*/ 5 h 25"/>
                <a:gd name="T32" fmla="*/ 25 w 25"/>
                <a:gd name="T33" fmla="*/ 10 h 2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5"/>
                <a:gd name="T52" fmla="*/ 0 h 25"/>
                <a:gd name="T53" fmla="*/ 25 w 25"/>
                <a:gd name="T54" fmla="*/ 25 h 25"/>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5" h="25">
                  <a:moveTo>
                    <a:pt x="25" y="10"/>
                  </a:moveTo>
                  <a:lnTo>
                    <a:pt x="25" y="15"/>
                  </a:lnTo>
                  <a:lnTo>
                    <a:pt x="23" y="19"/>
                  </a:lnTo>
                  <a:lnTo>
                    <a:pt x="19" y="23"/>
                  </a:lnTo>
                  <a:lnTo>
                    <a:pt x="15" y="25"/>
                  </a:lnTo>
                  <a:lnTo>
                    <a:pt x="10" y="25"/>
                  </a:lnTo>
                  <a:lnTo>
                    <a:pt x="6" y="24"/>
                  </a:lnTo>
                  <a:lnTo>
                    <a:pt x="2" y="20"/>
                  </a:lnTo>
                  <a:lnTo>
                    <a:pt x="0" y="16"/>
                  </a:lnTo>
                  <a:lnTo>
                    <a:pt x="0" y="11"/>
                  </a:lnTo>
                  <a:lnTo>
                    <a:pt x="2" y="5"/>
                  </a:lnTo>
                  <a:lnTo>
                    <a:pt x="6" y="2"/>
                  </a:lnTo>
                  <a:lnTo>
                    <a:pt x="10" y="0"/>
                  </a:lnTo>
                  <a:lnTo>
                    <a:pt x="15" y="0"/>
                  </a:lnTo>
                  <a:lnTo>
                    <a:pt x="19" y="2"/>
                  </a:lnTo>
                  <a:lnTo>
                    <a:pt x="23" y="5"/>
                  </a:lnTo>
                  <a:lnTo>
                    <a:pt x="25" y="10"/>
                  </a:lnTo>
                  <a:close/>
                </a:path>
              </a:pathLst>
            </a:custGeom>
            <a:solidFill>
              <a:srgbClr val="007FFF"/>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87" name="Freeform 30"/>
            <p:cNvSpPr>
              <a:spLocks/>
            </p:cNvSpPr>
            <p:nvPr/>
          </p:nvSpPr>
          <p:spPr bwMode="auto">
            <a:xfrm>
              <a:off x="5313" y="1350"/>
              <a:ext cx="9" cy="10"/>
            </a:xfrm>
            <a:custGeom>
              <a:avLst/>
              <a:gdLst>
                <a:gd name="T0" fmla="*/ 24 w 24"/>
                <a:gd name="T1" fmla="*/ 9 h 24"/>
                <a:gd name="T2" fmla="*/ 24 w 24"/>
                <a:gd name="T3" fmla="*/ 14 h 24"/>
                <a:gd name="T4" fmla="*/ 23 w 24"/>
                <a:gd name="T5" fmla="*/ 18 h 24"/>
                <a:gd name="T6" fmla="*/ 19 w 24"/>
                <a:gd name="T7" fmla="*/ 22 h 24"/>
                <a:gd name="T8" fmla="*/ 15 w 24"/>
                <a:gd name="T9" fmla="*/ 24 h 24"/>
                <a:gd name="T10" fmla="*/ 10 w 24"/>
                <a:gd name="T11" fmla="*/ 24 h 24"/>
                <a:gd name="T12" fmla="*/ 5 w 24"/>
                <a:gd name="T13" fmla="*/ 23 h 24"/>
                <a:gd name="T14" fmla="*/ 2 w 24"/>
                <a:gd name="T15" fmla="*/ 19 h 24"/>
                <a:gd name="T16" fmla="*/ 0 w 24"/>
                <a:gd name="T17" fmla="*/ 15 h 24"/>
                <a:gd name="T18" fmla="*/ 0 w 24"/>
                <a:gd name="T19" fmla="*/ 10 h 24"/>
                <a:gd name="T20" fmla="*/ 1 w 24"/>
                <a:gd name="T21" fmla="*/ 6 h 24"/>
                <a:gd name="T22" fmla="*/ 4 w 24"/>
                <a:gd name="T23" fmla="*/ 2 h 24"/>
                <a:gd name="T24" fmla="*/ 9 w 24"/>
                <a:gd name="T25" fmla="*/ 0 h 24"/>
                <a:gd name="T26" fmla="*/ 14 w 24"/>
                <a:gd name="T27" fmla="*/ 0 h 24"/>
                <a:gd name="T28" fmla="*/ 18 w 24"/>
                <a:gd name="T29" fmla="*/ 1 h 24"/>
                <a:gd name="T30" fmla="*/ 22 w 24"/>
                <a:gd name="T31" fmla="*/ 4 h 24"/>
                <a:gd name="T32" fmla="*/ 24 w 24"/>
                <a:gd name="T33" fmla="*/ 9 h 2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4"/>
                <a:gd name="T52" fmla="*/ 0 h 24"/>
                <a:gd name="T53" fmla="*/ 24 w 24"/>
                <a:gd name="T54" fmla="*/ 24 h 24"/>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4" h="24">
                  <a:moveTo>
                    <a:pt x="24" y="9"/>
                  </a:moveTo>
                  <a:lnTo>
                    <a:pt x="24" y="14"/>
                  </a:lnTo>
                  <a:lnTo>
                    <a:pt x="23" y="18"/>
                  </a:lnTo>
                  <a:lnTo>
                    <a:pt x="19" y="22"/>
                  </a:lnTo>
                  <a:lnTo>
                    <a:pt x="15" y="24"/>
                  </a:lnTo>
                  <a:lnTo>
                    <a:pt x="10" y="24"/>
                  </a:lnTo>
                  <a:lnTo>
                    <a:pt x="5" y="23"/>
                  </a:lnTo>
                  <a:lnTo>
                    <a:pt x="2" y="19"/>
                  </a:lnTo>
                  <a:lnTo>
                    <a:pt x="0" y="15"/>
                  </a:lnTo>
                  <a:lnTo>
                    <a:pt x="0" y="10"/>
                  </a:lnTo>
                  <a:lnTo>
                    <a:pt x="1" y="6"/>
                  </a:lnTo>
                  <a:lnTo>
                    <a:pt x="4" y="2"/>
                  </a:lnTo>
                  <a:lnTo>
                    <a:pt x="9" y="0"/>
                  </a:lnTo>
                  <a:lnTo>
                    <a:pt x="14" y="0"/>
                  </a:lnTo>
                  <a:lnTo>
                    <a:pt x="18" y="1"/>
                  </a:lnTo>
                  <a:lnTo>
                    <a:pt x="22" y="4"/>
                  </a:lnTo>
                  <a:lnTo>
                    <a:pt x="24" y="9"/>
                  </a:lnTo>
                  <a:close/>
                </a:path>
              </a:pathLst>
            </a:custGeom>
            <a:solidFill>
              <a:srgbClr val="007FFF"/>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88" name="Freeform 31"/>
            <p:cNvSpPr>
              <a:spLocks/>
            </p:cNvSpPr>
            <p:nvPr/>
          </p:nvSpPr>
          <p:spPr bwMode="auto">
            <a:xfrm>
              <a:off x="5298" y="1369"/>
              <a:ext cx="9" cy="11"/>
            </a:xfrm>
            <a:custGeom>
              <a:avLst/>
              <a:gdLst>
                <a:gd name="T0" fmla="*/ 25 w 25"/>
                <a:gd name="T1" fmla="*/ 11 h 26"/>
                <a:gd name="T2" fmla="*/ 25 w 25"/>
                <a:gd name="T3" fmla="*/ 15 h 26"/>
                <a:gd name="T4" fmla="*/ 23 w 25"/>
                <a:gd name="T5" fmla="*/ 20 h 26"/>
                <a:gd name="T6" fmla="*/ 20 w 25"/>
                <a:gd name="T7" fmla="*/ 23 h 26"/>
                <a:gd name="T8" fmla="*/ 15 w 25"/>
                <a:gd name="T9" fmla="*/ 26 h 26"/>
                <a:gd name="T10" fmla="*/ 11 w 25"/>
                <a:gd name="T11" fmla="*/ 26 h 26"/>
                <a:gd name="T12" fmla="*/ 6 w 25"/>
                <a:gd name="T13" fmla="*/ 23 h 26"/>
                <a:gd name="T14" fmla="*/ 3 w 25"/>
                <a:gd name="T15" fmla="*/ 20 h 26"/>
                <a:gd name="T16" fmla="*/ 0 w 25"/>
                <a:gd name="T17" fmla="*/ 15 h 26"/>
                <a:gd name="T18" fmla="*/ 0 w 25"/>
                <a:gd name="T19" fmla="*/ 11 h 26"/>
                <a:gd name="T20" fmla="*/ 2 w 25"/>
                <a:gd name="T21" fmla="*/ 6 h 26"/>
                <a:gd name="T22" fmla="*/ 5 w 25"/>
                <a:gd name="T23" fmla="*/ 3 h 26"/>
                <a:gd name="T24" fmla="*/ 10 w 25"/>
                <a:gd name="T25" fmla="*/ 0 h 26"/>
                <a:gd name="T26" fmla="*/ 14 w 25"/>
                <a:gd name="T27" fmla="*/ 0 h 26"/>
                <a:gd name="T28" fmla="*/ 19 w 25"/>
                <a:gd name="T29" fmla="*/ 3 h 26"/>
                <a:gd name="T30" fmla="*/ 22 w 25"/>
                <a:gd name="T31" fmla="*/ 6 h 26"/>
                <a:gd name="T32" fmla="*/ 25 w 25"/>
                <a:gd name="T33" fmla="*/ 11 h 2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5"/>
                <a:gd name="T52" fmla="*/ 0 h 26"/>
                <a:gd name="T53" fmla="*/ 25 w 25"/>
                <a:gd name="T54" fmla="*/ 26 h 2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5" h="26">
                  <a:moveTo>
                    <a:pt x="25" y="11"/>
                  </a:moveTo>
                  <a:lnTo>
                    <a:pt x="25" y="15"/>
                  </a:lnTo>
                  <a:lnTo>
                    <a:pt x="23" y="20"/>
                  </a:lnTo>
                  <a:lnTo>
                    <a:pt x="20" y="23"/>
                  </a:lnTo>
                  <a:lnTo>
                    <a:pt x="15" y="26"/>
                  </a:lnTo>
                  <a:lnTo>
                    <a:pt x="11" y="26"/>
                  </a:lnTo>
                  <a:lnTo>
                    <a:pt x="6" y="23"/>
                  </a:lnTo>
                  <a:lnTo>
                    <a:pt x="3" y="20"/>
                  </a:lnTo>
                  <a:lnTo>
                    <a:pt x="0" y="15"/>
                  </a:lnTo>
                  <a:lnTo>
                    <a:pt x="0" y="11"/>
                  </a:lnTo>
                  <a:lnTo>
                    <a:pt x="2" y="6"/>
                  </a:lnTo>
                  <a:lnTo>
                    <a:pt x="5" y="3"/>
                  </a:lnTo>
                  <a:lnTo>
                    <a:pt x="10" y="0"/>
                  </a:lnTo>
                  <a:lnTo>
                    <a:pt x="14" y="0"/>
                  </a:lnTo>
                  <a:lnTo>
                    <a:pt x="19" y="3"/>
                  </a:lnTo>
                  <a:lnTo>
                    <a:pt x="22" y="6"/>
                  </a:lnTo>
                  <a:lnTo>
                    <a:pt x="25" y="11"/>
                  </a:lnTo>
                  <a:close/>
                </a:path>
              </a:pathLst>
            </a:custGeom>
            <a:solidFill>
              <a:srgbClr val="007FFF"/>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89" name="Freeform 32"/>
            <p:cNvSpPr>
              <a:spLocks/>
            </p:cNvSpPr>
            <p:nvPr/>
          </p:nvSpPr>
          <p:spPr bwMode="auto">
            <a:xfrm>
              <a:off x="5273" y="1375"/>
              <a:ext cx="9" cy="11"/>
            </a:xfrm>
            <a:custGeom>
              <a:avLst/>
              <a:gdLst>
                <a:gd name="T0" fmla="*/ 25 w 25"/>
                <a:gd name="T1" fmla="*/ 11 h 26"/>
                <a:gd name="T2" fmla="*/ 25 w 25"/>
                <a:gd name="T3" fmla="*/ 15 h 26"/>
                <a:gd name="T4" fmla="*/ 24 w 25"/>
                <a:gd name="T5" fmla="*/ 20 h 26"/>
                <a:gd name="T6" fmla="*/ 20 w 25"/>
                <a:gd name="T7" fmla="*/ 23 h 26"/>
                <a:gd name="T8" fmla="*/ 16 w 25"/>
                <a:gd name="T9" fmla="*/ 26 h 26"/>
                <a:gd name="T10" fmla="*/ 11 w 25"/>
                <a:gd name="T11" fmla="*/ 26 h 26"/>
                <a:gd name="T12" fmla="*/ 7 w 25"/>
                <a:gd name="T13" fmla="*/ 24 h 26"/>
                <a:gd name="T14" fmla="*/ 2 w 25"/>
                <a:gd name="T15" fmla="*/ 21 h 26"/>
                <a:gd name="T16" fmla="*/ 0 w 25"/>
                <a:gd name="T17" fmla="*/ 16 h 26"/>
                <a:gd name="T18" fmla="*/ 0 w 25"/>
                <a:gd name="T19" fmla="*/ 12 h 26"/>
                <a:gd name="T20" fmla="*/ 2 w 25"/>
                <a:gd name="T21" fmla="*/ 6 h 26"/>
                <a:gd name="T22" fmla="*/ 5 w 25"/>
                <a:gd name="T23" fmla="*/ 3 h 26"/>
                <a:gd name="T24" fmla="*/ 10 w 25"/>
                <a:gd name="T25" fmla="*/ 0 h 26"/>
                <a:gd name="T26" fmla="*/ 15 w 25"/>
                <a:gd name="T27" fmla="*/ 0 h 26"/>
                <a:gd name="T28" fmla="*/ 19 w 25"/>
                <a:gd name="T29" fmla="*/ 3 h 26"/>
                <a:gd name="T30" fmla="*/ 23 w 25"/>
                <a:gd name="T31" fmla="*/ 6 h 26"/>
                <a:gd name="T32" fmla="*/ 25 w 25"/>
                <a:gd name="T33" fmla="*/ 11 h 2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5"/>
                <a:gd name="T52" fmla="*/ 0 h 26"/>
                <a:gd name="T53" fmla="*/ 25 w 25"/>
                <a:gd name="T54" fmla="*/ 26 h 2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5" h="26">
                  <a:moveTo>
                    <a:pt x="25" y="11"/>
                  </a:moveTo>
                  <a:lnTo>
                    <a:pt x="25" y="15"/>
                  </a:lnTo>
                  <a:lnTo>
                    <a:pt x="24" y="20"/>
                  </a:lnTo>
                  <a:lnTo>
                    <a:pt x="20" y="23"/>
                  </a:lnTo>
                  <a:lnTo>
                    <a:pt x="16" y="26"/>
                  </a:lnTo>
                  <a:lnTo>
                    <a:pt x="11" y="26"/>
                  </a:lnTo>
                  <a:lnTo>
                    <a:pt x="7" y="24"/>
                  </a:lnTo>
                  <a:lnTo>
                    <a:pt x="2" y="21"/>
                  </a:lnTo>
                  <a:lnTo>
                    <a:pt x="0" y="16"/>
                  </a:lnTo>
                  <a:lnTo>
                    <a:pt x="0" y="12"/>
                  </a:lnTo>
                  <a:lnTo>
                    <a:pt x="2" y="6"/>
                  </a:lnTo>
                  <a:lnTo>
                    <a:pt x="5" y="3"/>
                  </a:lnTo>
                  <a:lnTo>
                    <a:pt x="10" y="0"/>
                  </a:lnTo>
                  <a:lnTo>
                    <a:pt x="15" y="0"/>
                  </a:lnTo>
                  <a:lnTo>
                    <a:pt x="19" y="3"/>
                  </a:lnTo>
                  <a:lnTo>
                    <a:pt x="23" y="6"/>
                  </a:lnTo>
                  <a:lnTo>
                    <a:pt x="25" y="11"/>
                  </a:lnTo>
                  <a:close/>
                </a:path>
              </a:pathLst>
            </a:custGeom>
            <a:solidFill>
              <a:srgbClr val="007FFF"/>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90" name="Freeform 33"/>
            <p:cNvSpPr>
              <a:spLocks/>
            </p:cNvSpPr>
            <p:nvPr/>
          </p:nvSpPr>
          <p:spPr bwMode="auto">
            <a:xfrm>
              <a:off x="5251" y="1364"/>
              <a:ext cx="9" cy="11"/>
            </a:xfrm>
            <a:custGeom>
              <a:avLst/>
              <a:gdLst>
                <a:gd name="T0" fmla="*/ 25 w 25"/>
                <a:gd name="T1" fmla="*/ 9 h 24"/>
                <a:gd name="T2" fmla="*/ 25 w 25"/>
                <a:gd name="T3" fmla="*/ 14 h 24"/>
                <a:gd name="T4" fmla="*/ 23 w 25"/>
                <a:gd name="T5" fmla="*/ 18 h 24"/>
                <a:gd name="T6" fmla="*/ 20 w 25"/>
                <a:gd name="T7" fmla="*/ 22 h 24"/>
                <a:gd name="T8" fmla="*/ 15 w 25"/>
                <a:gd name="T9" fmla="*/ 24 h 24"/>
                <a:gd name="T10" fmla="*/ 10 w 25"/>
                <a:gd name="T11" fmla="*/ 24 h 24"/>
                <a:gd name="T12" fmla="*/ 6 w 25"/>
                <a:gd name="T13" fmla="*/ 23 h 24"/>
                <a:gd name="T14" fmla="*/ 2 w 25"/>
                <a:gd name="T15" fmla="*/ 20 h 24"/>
                <a:gd name="T16" fmla="*/ 0 w 25"/>
                <a:gd name="T17" fmla="*/ 15 h 24"/>
                <a:gd name="T18" fmla="*/ 0 w 25"/>
                <a:gd name="T19" fmla="*/ 10 h 24"/>
                <a:gd name="T20" fmla="*/ 2 w 25"/>
                <a:gd name="T21" fmla="*/ 6 h 24"/>
                <a:gd name="T22" fmla="*/ 6 w 25"/>
                <a:gd name="T23" fmla="*/ 2 h 24"/>
                <a:gd name="T24" fmla="*/ 10 w 25"/>
                <a:gd name="T25" fmla="*/ 0 h 24"/>
                <a:gd name="T26" fmla="*/ 15 w 25"/>
                <a:gd name="T27" fmla="*/ 0 h 24"/>
                <a:gd name="T28" fmla="*/ 20 w 25"/>
                <a:gd name="T29" fmla="*/ 1 h 24"/>
                <a:gd name="T30" fmla="*/ 23 w 25"/>
                <a:gd name="T31" fmla="*/ 5 h 24"/>
                <a:gd name="T32" fmla="*/ 25 w 25"/>
                <a:gd name="T33" fmla="*/ 9 h 2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5"/>
                <a:gd name="T52" fmla="*/ 0 h 24"/>
                <a:gd name="T53" fmla="*/ 25 w 25"/>
                <a:gd name="T54" fmla="*/ 24 h 24"/>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5" h="24">
                  <a:moveTo>
                    <a:pt x="25" y="9"/>
                  </a:moveTo>
                  <a:lnTo>
                    <a:pt x="25" y="14"/>
                  </a:lnTo>
                  <a:lnTo>
                    <a:pt x="23" y="18"/>
                  </a:lnTo>
                  <a:lnTo>
                    <a:pt x="20" y="22"/>
                  </a:lnTo>
                  <a:lnTo>
                    <a:pt x="15" y="24"/>
                  </a:lnTo>
                  <a:lnTo>
                    <a:pt x="10" y="24"/>
                  </a:lnTo>
                  <a:lnTo>
                    <a:pt x="6" y="23"/>
                  </a:lnTo>
                  <a:lnTo>
                    <a:pt x="2" y="20"/>
                  </a:lnTo>
                  <a:lnTo>
                    <a:pt x="0" y="15"/>
                  </a:lnTo>
                  <a:lnTo>
                    <a:pt x="0" y="10"/>
                  </a:lnTo>
                  <a:lnTo>
                    <a:pt x="2" y="6"/>
                  </a:lnTo>
                  <a:lnTo>
                    <a:pt x="6" y="2"/>
                  </a:lnTo>
                  <a:lnTo>
                    <a:pt x="10" y="0"/>
                  </a:lnTo>
                  <a:lnTo>
                    <a:pt x="15" y="0"/>
                  </a:lnTo>
                  <a:lnTo>
                    <a:pt x="20" y="1"/>
                  </a:lnTo>
                  <a:lnTo>
                    <a:pt x="23" y="5"/>
                  </a:lnTo>
                  <a:lnTo>
                    <a:pt x="25" y="9"/>
                  </a:lnTo>
                  <a:close/>
                </a:path>
              </a:pathLst>
            </a:custGeom>
            <a:solidFill>
              <a:srgbClr val="007FFF"/>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91" name="Freeform 34"/>
            <p:cNvSpPr>
              <a:spLocks/>
            </p:cNvSpPr>
            <p:nvPr/>
          </p:nvSpPr>
          <p:spPr bwMode="auto">
            <a:xfrm>
              <a:off x="5248" y="1339"/>
              <a:ext cx="9" cy="11"/>
            </a:xfrm>
            <a:custGeom>
              <a:avLst/>
              <a:gdLst>
                <a:gd name="T0" fmla="*/ 25 w 25"/>
                <a:gd name="T1" fmla="*/ 10 h 25"/>
                <a:gd name="T2" fmla="*/ 25 w 25"/>
                <a:gd name="T3" fmla="*/ 15 h 25"/>
                <a:gd name="T4" fmla="*/ 23 w 25"/>
                <a:gd name="T5" fmla="*/ 19 h 25"/>
                <a:gd name="T6" fmla="*/ 19 w 25"/>
                <a:gd name="T7" fmla="*/ 23 h 25"/>
                <a:gd name="T8" fmla="*/ 15 w 25"/>
                <a:gd name="T9" fmla="*/ 25 h 25"/>
                <a:gd name="T10" fmla="*/ 10 w 25"/>
                <a:gd name="T11" fmla="*/ 25 h 25"/>
                <a:gd name="T12" fmla="*/ 6 w 25"/>
                <a:gd name="T13" fmla="*/ 23 h 25"/>
                <a:gd name="T14" fmla="*/ 2 w 25"/>
                <a:gd name="T15" fmla="*/ 19 h 25"/>
                <a:gd name="T16" fmla="*/ 0 w 25"/>
                <a:gd name="T17" fmla="*/ 15 h 25"/>
                <a:gd name="T18" fmla="*/ 0 w 25"/>
                <a:gd name="T19" fmla="*/ 10 h 25"/>
                <a:gd name="T20" fmla="*/ 2 w 25"/>
                <a:gd name="T21" fmla="*/ 5 h 25"/>
                <a:gd name="T22" fmla="*/ 6 w 25"/>
                <a:gd name="T23" fmla="*/ 2 h 25"/>
                <a:gd name="T24" fmla="*/ 10 w 25"/>
                <a:gd name="T25" fmla="*/ 0 h 25"/>
                <a:gd name="T26" fmla="*/ 15 w 25"/>
                <a:gd name="T27" fmla="*/ 0 h 25"/>
                <a:gd name="T28" fmla="*/ 19 w 25"/>
                <a:gd name="T29" fmla="*/ 2 h 25"/>
                <a:gd name="T30" fmla="*/ 23 w 25"/>
                <a:gd name="T31" fmla="*/ 5 h 25"/>
                <a:gd name="T32" fmla="*/ 25 w 25"/>
                <a:gd name="T33" fmla="*/ 10 h 2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5"/>
                <a:gd name="T52" fmla="*/ 0 h 25"/>
                <a:gd name="T53" fmla="*/ 25 w 25"/>
                <a:gd name="T54" fmla="*/ 25 h 25"/>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5" h="25">
                  <a:moveTo>
                    <a:pt x="25" y="10"/>
                  </a:moveTo>
                  <a:lnTo>
                    <a:pt x="25" y="15"/>
                  </a:lnTo>
                  <a:lnTo>
                    <a:pt x="23" y="19"/>
                  </a:lnTo>
                  <a:lnTo>
                    <a:pt x="19" y="23"/>
                  </a:lnTo>
                  <a:lnTo>
                    <a:pt x="15" y="25"/>
                  </a:lnTo>
                  <a:lnTo>
                    <a:pt x="10" y="25"/>
                  </a:lnTo>
                  <a:lnTo>
                    <a:pt x="6" y="23"/>
                  </a:lnTo>
                  <a:lnTo>
                    <a:pt x="2" y="19"/>
                  </a:lnTo>
                  <a:lnTo>
                    <a:pt x="0" y="15"/>
                  </a:lnTo>
                  <a:lnTo>
                    <a:pt x="0" y="10"/>
                  </a:lnTo>
                  <a:lnTo>
                    <a:pt x="2" y="5"/>
                  </a:lnTo>
                  <a:lnTo>
                    <a:pt x="6" y="2"/>
                  </a:lnTo>
                  <a:lnTo>
                    <a:pt x="10" y="0"/>
                  </a:lnTo>
                  <a:lnTo>
                    <a:pt x="15" y="0"/>
                  </a:lnTo>
                  <a:lnTo>
                    <a:pt x="19" y="2"/>
                  </a:lnTo>
                  <a:lnTo>
                    <a:pt x="23" y="5"/>
                  </a:lnTo>
                  <a:lnTo>
                    <a:pt x="25" y="10"/>
                  </a:lnTo>
                  <a:close/>
                </a:path>
              </a:pathLst>
            </a:custGeom>
            <a:solidFill>
              <a:srgbClr val="007FFF"/>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grpSp>
      <p:grpSp>
        <p:nvGrpSpPr>
          <p:cNvPr id="92" name="Group 49"/>
          <p:cNvGrpSpPr>
            <a:grpSpLocks/>
          </p:cNvGrpSpPr>
          <p:nvPr/>
        </p:nvGrpSpPr>
        <p:grpSpPr bwMode="auto">
          <a:xfrm flipH="1">
            <a:off x="8791664" y="6858000"/>
            <a:ext cx="2084387" cy="2413000"/>
            <a:chOff x="3623" y="1461"/>
            <a:chExt cx="1313" cy="1520"/>
          </a:xfrm>
          <a:effectLst>
            <a:outerShdw blurRad="50800" dist="38100" dir="2700000" algn="tl" rotWithShape="0">
              <a:prstClr val="black">
                <a:alpha val="40000"/>
              </a:prstClr>
            </a:outerShdw>
          </a:effectLst>
        </p:grpSpPr>
        <p:sp>
          <p:nvSpPr>
            <p:cNvPr id="93" name="AutoShape 50"/>
            <p:cNvSpPr>
              <a:spLocks noChangeAspect="1" noChangeArrowheads="1" noTextEdit="1"/>
            </p:cNvSpPr>
            <p:nvPr/>
          </p:nvSpPr>
          <p:spPr bwMode="auto">
            <a:xfrm>
              <a:off x="3623" y="1461"/>
              <a:ext cx="1313" cy="1520"/>
            </a:xfrm>
            <a:prstGeom prst="rect">
              <a:avLst/>
            </a:prstGeom>
            <a:noFill/>
            <a:ln w="9525">
              <a:noFill/>
              <a:miter lim="800000"/>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94" name="Freeform 51"/>
            <p:cNvSpPr>
              <a:spLocks/>
            </p:cNvSpPr>
            <p:nvPr/>
          </p:nvSpPr>
          <p:spPr bwMode="auto">
            <a:xfrm>
              <a:off x="3930" y="1934"/>
              <a:ext cx="324" cy="703"/>
            </a:xfrm>
            <a:custGeom>
              <a:avLst/>
              <a:gdLst>
                <a:gd name="T0" fmla="*/ 541 w 541"/>
                <a:gd name="T1" fmla="*/ 6 h 1066"/>
                <a:gd name="T2" fmla="*/ 522 w 541"/>
                <a:gd name="T3" fmla="*/ 0 h 1066"/>
                <a:gd name="T4" fmla="*/ 490 w 541"/>
                <a:gd name="T5" fmla="*/ 60 h 1066"/>
                <a:gd name="T6" fmla="*/ 454 w 541"/>
                <a:gd name="T7" fmla="*/ 127 h 1066"/>
                <a:gd name="T8" fmla="*/ 416 w 541"/>
                <a:gd name="T9" fmla="*/ 199 h 1066"/>
                <a:gd name="T10" fmla="*/ 375 w 541"/>
                <a:gd name="T11" fmla="*/ 277 h 1066"/>
                <a:gd name="T12" fmla="*/ 333 w 541"/>
                <a:gd name="T13" fmla="*/ 355 h 1066"/>
                <a:gd name="T14" fmla="*/ 291 w 541"/>
                <a:gd name="T15" fmla="*/ 435 h 1066"/>
                <a:gd name="T16" fmla="*/ 249 w 541"/>
                <a:gd name="T17" fmla="*/ 515 h 1066"/>
                <a:gd name="T18" fmla="*/ 207 w 541"/>
                <a:gd name="T19" fmla="*/ 593 h 1066"/>
                <a:gd name="T20" fmla="*/ 168 w 541"/>
                <a:gd name="T21" fmla="*/ 667 h 1066"/>
                <a:gd name="T22" fmla="*/ 131 w 541"/>
                <a:gd name="T23" fmla="*/ 736 h 1066"/>
                <a:gd name="T24" fmla="*/ 99 w 541"/>
                <a:gd name="T25" fmla="*/ 799 h 1066"/>
                <a:gd name="T26" fmla="*/ 70 w 541"/>
                <a:gd name="T27" fmla="*/ 853 h 1066"/>
                <a:gd name="T28" fmla="*/ 46 w 541"/>
                <a:gd name="T29" fmla="*/ 898 h 1066"/>
                <a:gd name="T30" fmla="*/ 27 w 541"/>
                <a:gd name="T31" fmla="*/ 933 h 1066"/>
                <a:gd name="T32" fmla="*/ 16 w 541"/>
                <a:gd name="T33" fmla="*/ 954 h 1066"/>
                <a:gd name="T34" fmla="*/ 12 w 541"/>
                <a:gd name="T35" fmla="*/ 962 h 1066"/>
                <a:gd name="T36" fmla="*/ 0 w 541"/>
                <a:gd name="T37" fmla="*/ 1066 h 1066"/>
                <a:gd name="T38" fmla="*/ 1 w 541"/>
                <a:gd name="T39" fmla="*/ 1065 h 1066"/>
                <a:gd name="T40" fmla="*/ 6 w 541"/>
                <a:gd name="T41" fmla="*/ 1062 h 1066"/>
                <a:gd name="T42" fmla="*/ 11 w 541"/>
                <a:gd name="T43" fmla="*/ 1056 h 1066"/>
                <a:gd name="T44" fmla="*/ 21 w 541"/>
                <a:gd name="T45" fmla="*/ 1048 h 1066"/>
                <a:gd name="T46" fmla="*/ 30 w 541"/>
                <a:gd name="T47" fmla="*/ 1040 h 1066"/>
                <a:gd name="T48" fmla="*/ 41 w 541"/>
                <a:gd name="T49" fmla="*/ 1031 h 1066"/>
                <a:gd name="T50" fmla="*/ 53 w 541"/>
                <a:gd name="T51" fmla="*/ 1022 h 1066"/>
                <a:gd name="T52" fmla="*/ 65 w 541"/>
                <a:gd name="T53" fmla="*/ 1012 h 1066"/>
                <a:gd name="T54" fmla="*/ 541 w 541"/>
                <a:gd name="T55" fmla="*/ 66 h 1066"/>
                <a:gd name="T56" fmla="*/ 541 w 541"/>
                <a:gd name="T57" fmla="*/ 6 h 106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541"/>
                <a:gd name="T88" fmla="*/ 0 h 1066"/>
                <a:gd name="T89" fmla="*/ 541 w 541"/>
                <a:gd name="T90" fmla="*/ 1066 h 106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541" h="1066">
                  <a:moveTo>
                    <a:pt x="541" y="6"/>
                  </a:moveTo>
                  <a:lnTo>
                    <a:pt x="522" y="0"/>
                  </a:lnTo>
                  <a:lnTo>
                    <a:pt x="490" y="60"/>
                  </a:lnTo>
                  <a:lnTo>
                    <a:pt x="454" y="127"/>
                  </a:lnTo>
                  <a:lnTo>
                    <a:pt x="416" y="199"/>
                  </a:lnTo>
                  <a:lnTo>
                    <a:pt x="375" y="277"/>
                  </a:lnTo>
                  <a:lnTo>
                    <a:pt x="333" y="355"/>
                  </a:lnTo>
                  <a:lnTo>
                    <a:pt x="291" y="435"/>
                  </a:lnTo>
                  <a:lnTo>
                    <a:pt x="249" y="515"/>
                  </a:lnTo>
                  <a:lnTo>
                    <a:pt x="207" y="593"/>
                  </a:lnTo>
                  <a:lnTo>
                    <a:pt x="168" y="667"/>
                  </a:lnTo>
                  <a:lnTo>
                    <a:pt x="131" y="736"/>
                  </a:lnTo>
                  <a:lnTo>
                    <a:pt x="99" y="799"/>
                  </a:lnTo>
                  <a:lnTo>
                    <a:pt x="70" y="853"/>
                  </a:lnTo>
                  <a:lnTo>
                    <a:pt x="46" y="898"/>
                  </a:lnTo>
                  <a:lnTo>
                    <a:pt x="27" y="933"/>
                  </a:lnTo>
                  <a:lnTo>
                    <a:pt x="16" y="954"/>
                  </a:lnTo>
                  <a:lnTo>
                    <a:pt x="12" y="962"/>
                  </a:lnTo>
                  <a:lnTo>
                    <a:pt x="0" y="1066"/>
                  </a:lnTo>
                  <a:lnTo>
                    <a:pt x="1" y="1065"/>
                  </a:lnTo>
                  <a:lnTo>
                    <a:pt x="6" y="1062"/>
                  </a:lnTo>
                  <a:lnTo>
                    <a:pt x="11" y="1056"/>
                  </a:lnTo>
                  <a:lnTo>
                    <a:pt x="21" y="1048"/>
                  </a:lnTo>
                  <a:lnTo>
                    <a:pt x="30" y="1040"/>
                  </a:lnTo>
                  <a:lnTo>
                    <a:pt x="41" y="1031"/>
                  </a:lnTo>
                  <a:lnTo>
                    <a:pt x="53" y="1022"/>
                  </a:lnTo>
                  <a:lnTo>
                    <a:pt x="65" y="1012"/>
                  </a:lnTo>
                  <a:lnTo>
                    <a:pt x="541" y="66"/>
                  </a:lnTo>
                  <a:lnTo>
                    <a:pt x="541" y="6"/>
                  </a:lnTo>
                  <a:close/>
                </a:path>
              </a:pathLst>
            </a:custGeom>
            <a:solidFill>
              <a:srgbClr val="F93F16"/>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95" name="Freeform 52"/>
            <p:cNvSpPr>
              <a:spLocks/>
            </p:cNvSpPr>
            <p:nvPr/>
          </p:nvSpPr>
          <p:spPr bwMode="auto">
            <a:xfrm>
              <a:off x="4486" y="1995"/>
              <a:ext cx="63" cy="629"/>
            </a:xfrm>
            <a:custGeom>
              <a:avLst/>
              <a:gdLst>
                <a:gd name="T0" fmla="*/ 79 w 104"/>
                <a:gd name="T1" fmla="*/ 8 h 955"/>
                <a:gd name="T2" fmla="*/ 75 w 104"/>
                <a:gd name="T3" fmla="*/ 142 h 955"/>
                <a:gd name="T4" fmla="*/ 0 w 104"/>
                <a:gd name="T5" fmla="*/ 927 h 955"/>
                <a:gd name="T6" fmla="*/ 2 w 104"/>
                <a:gd name="T7" fmla="*/ 926 h 955"/>
                <a:gd name="T8" fmla="*/ 4 w 104"/>
                <a:gd name="T9" fmla="*/ 925 h 955"/>
                <a:gd name="T10" fmla="*/ 6 w 104"/>
                <a:gd name="T11" fmla="*/ 923 h 955"/>
                <a:gd name="T12" fmla="*/ 8 w 104"/>
                <a:gd name="T13" fmla="*/ 922 h 955"/>
                <a:gd name="T14" fmla="*/ 54 w 104"/>
                <a:gd name="T15" fmla="*/ 955 h 955"/>
                <a:gd name="T16" fmla="*/ 104 w 104"/>
                <a:gd name="T17" fmla="*/ 0 h 955"/>
                <a:gd name="T18" fmla="*/ 79 w 104"/>
                <a:gd name="T19" fmla="*/ 8 h 95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04"/>
                <a:gd name="T31" fmla="*/ 0 h 955"/>
                <a:gd name="T32" fmla="*/ 104 w 104"/>
                <a:gd name="T33" fmla="*/ 955 h 955"/>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04" h="955">
                  <a:moveTo>
                    <a:pt x="79" y="8"/>
                  </a:moveTo>
                  <a:lnTo>
                    <a:pt x="75" y="142"/>
                  </a:lnTo>
                  <a:lnTo>
                    <a:pt x="0" y="927"/>
                  </a:lnTo>
                  <a:lnTo>
                    <a:pt x="2" y="926"/>
                  </a:lnTo>
                  <a:lnTo>
                    <a:pt x="4" y="925"/>
                  </a:lnTo>
                  <a:lnTo>
                    <a:pt x="6" y="923"/>
                  </a:lnTo>
                  <a:lnTo>
                    <a:pt x="8" y="922"/>
                  </a:lnTo>
                  <a:lnTo>
                    <a:pt x="54" y="955"/>
                  </a:lnTo>
                  <a:lnTo>
                    <a:pt x="104" y="0"/>
                  </a:lnTo>
                  <a:lnTo>
                    <a:pt x="79" y="8"/>
                  </a:lnTo>
                  <a:close/>
                </a:path>
              </a:pathLst>
            </a:custGeom>
            <a:solidFill>
              <a:srgbClr val="F93F16"/>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96" name="Freeform 53"/>
            <p:cNvSpPr>
              <a:spLocks/>
            </p:cNvSpPr>
            <p:nvPr/>
          </p:nvSpPr>
          <p:spPr bwMode="auto">
            <a:xfrm>
              <a:off x="4265" y="1814"/>
              <a:ext cx="322" cy="91"/>
            </a:xfrm>
            <a:custGeom>
              <a:avLst/>
              <a:gdLst>
                <a:gd name="T0" fmla="*/ 539 w 540"/>
                <a:gd name="T1" fmla="*/ 77 h 137"/>
                <a:gd name="T2" fmla="*/ 540 w 540"/>
                <a:gd name="T3" fmla="*/ 68 h 137"/>
                <a:gd name="T4" fmla="*/ 533 w 540"/>
                <a:gd name="T5" fmla="*/ 54 h 137"/>
                <a:gd name="T6" fmla="*/ 508 w 540"/>
                <a:gd name="T7" fmla="*/ 43 h 137"/>
                <a:gd name="T8" fmla="*/ 482 w 540"/>
                <a:gd name="T9" fmla="*/ 37 h 137"/>
                <a:gd name="T10" fmla="*/ 465 w 540"/>
                <a:gd name="T11" fmla="*/ 26 h 137"/>
                <a:gd name="T12" fmla="*/ 427 w 540"/>
                <a:gd name="T13" fmla="*/ 12 h 137"/>
                <a:gd name="T14" fmla="*/ 371 w 540"/>
                <a:gd name="T15" fmla="*/ 5 h 137"/>
                <a:gd name="T16" fmla="*/ 332 w 540"/>
                <a:gd name="T17" fmla="*/ 7 h 137"/>
                <a:gd name="T18" fmla="*/ 313 w 540"/>
                <a:gd name="T19" fmla="*/ 11 h 137"/>
                <a:gd name="T20" fmla="*/ 280 w 540"/>
                <a:gd name="T21" fmla="*/ 13 h 137"/>
                <a:gd name="T22" fmla="*/ 235 w 540"/>
                <a:gd name="T23" fmla="*/ 11 h 137"/>
                <a:gd name="T24" fmla="*/ 184 w 540"/>
                <a:gd name="T25" fmla="*/ 3 h 137"/>
                <a:gd name="T26" fmla="*/ 152 w 540"/>
                <a:gd name="T27" fmla="*/ 0 h 137"/>
                <a:gd name="T28" fmla="*/ 128 w 540"/>
                <a:gd name="T29" fmla="*/ 4 h 137"/>
                <a:gd name="T30" fmla="*/ 101 w 540"/>
                <a:gd name="T31" fmla="*/ 13 h 137"/>
                <a:gd name="T32" fmla="*/ 83 w 540"/>
                <a:gd name="T33" fmla="*/ 20 h 137"/>
                <a:gd name="T34" fmla="*/ 73 w 540"/>
                <a:gd name="T35" fmla="*/ 21 h 137"/>
                <a:gd name="T36" fmla="*/ 58 w 540"/>
                <a:gd name="T37" fmla="*/ 25 h 137"/>
                <a:gd name="T38" fmla="*/ 43 w 540"/>
                <a:gd name="T39" fmla="*/ 33 h 137"/>
                <a:gd name="T40" fmla="*/ 37 w 540"/>
                <a:gd name="T41" fmla="*/ 42 h 137"/>
                <a:gd name="T42" fmla="*/ 31 w 540"/>
                <a:gd name="T43" fmla="*/ 52 h 137"/>
                <a:gd name="T44" fmla="*/ 20 w 540"/>
                <a:gd name="T45" fmla="*/ 72 h 137"/>
                <a:gd name="T46" fmla="*/ 8 w 540"/>
                <a:gd name="T47" fmla="*/ 97 h 137"/>
                <a:gd name="T48" fmla="*/ 30 w 540"/>
                <a:gd name="T49" fmla="*/ 113 h 137"/>
                <a:gd name="T50" fmla="*/ 90 w 540"/>
                <a:gd name="T51" fmla="*/ 115 h 137"/>
                <a:gd name="T52" fmla="*/ 151 w 540"/>
                <a:gd name="T53" fmla="*/ 119 h 137"/>
                <a:gd name="T54" fmla="*/ 211 w 540"/>
                <a:gd name="T55" fmla="*/ 122 h 137"/>
                <a:gd name="T56" fmla="*/ 270 w 540"/>
                <a:gd name="T57" fmla="*/ 127 h 137"/>
                <a:gd name="T58" fmla="*/ 332 w 540"/>
                <a:gd name="T59" fmla="*/ 132 h 137"/>
                <a:gd name="T60" fmla="*/ 391 w 540"/>
                <a:gd name="T61" fmla="*/ 135 h 137"/>
                <a:gd name="T62" fmla="*/ 453 w 540"/>
                <a:gd name="T63" fmla="*/ 137 h 137"/>
                <a:gd name="T64" fmla="*/ 485 w 540"/>
                <a:gd name="T65" fmla="*/ 105 h 13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540"/>
                <a:gd name="T100" fmla="*/ 0 h 137"/>
                <a:gd name="T101" fmla="*/ 540 w 540"/>
                <a:gd name="T102" fmla="*/ 137 h 137"/>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540" h="137">
                  <a:moveTo>
                    <a:pt x="538" y="79"/>
                  </a:moveTo>
                  <a:lnTo>
                    <a:pt x="539" y="77"/>
                  </a:lnTo>
                  <a:lnTo>
                    <a:pt x="540" y="74"/>
                  </a:lnTo>
                  <a:lnTo>
                    <a:pt x="540" y="68"/>
                  </a:lnTo>
                  <a:lnTo>
                    <a:pt x="539" y="61"/>
                  </a:lnTo>
                  <a:lnTo>
                    <a:pt x="533" y="54"/>
                  </a:lnTo>
                  <a:lnTo>
                    <a:pt x="524" y="49"/>
                  </a:lnTo>
                  <a:lnTo>
                    <a:pt x="508" y="43"/>
                  </a:lnTo>
                  <a:lnTo>
                    <a:pt x="485" y="39"/>
                  </a:lnTo>
                  <a:lnTo>
                    <a:pt x="482" y="37"/>
                  </a:lnTo>
                  <a:lnTo>
                    <a:pt x="476" y="33"/>
                  </a:lnTo>
                  <a:lnTo>
                    <a:pt x="465" y="26"/>
                  </a:lnTo>
                  <a:lnTo>
                    <a:pt x="449" y="18"/>
                  </a:lnTo>
                  <a:lnTo>
                    <a:pt x="427" y="12"/>
                  </a:lnTo>
                  <a:lnTo>
                    <a:pt x="402" y="6"/>
                  </a:lnTo>
                  <a:lnTo>
                    <a:pt x="371" y="5"/>
                  </a:lnTo>
                  <a:lnTo>
                    <a:pt x="334" y="7"/>
                  </a:lnTo>
                  <a:lnTo>
                    <a:pt x="332" y="7"/>
                  </a:lnTo>
                  <a:lnTo>
                    <a:pt x="325" y="10"/>
                  </a:lnTo>
                  <a:lnTo>
                    <a:pt x="313" y="11"/>
                  </a:lnTo>
                  <a:lnTo>
                    <a:pt x="298" y="12"/>
                  </a:lnTo>
                  <a:lnTo>
                    <a:pt x="280" y="13"/>
                  </a:lnTo>
                  <a:lnTo>
                    <a:pt x="259" y="13"/>
                  </a:lnTo>
                  <a:lnTo>
                    <a:pt x="235" y="11"/>
                  </a:lnTo>
                  <a:lnTo>
                    <a:pt x="208" y="7"/>
                  </a:lnTo>
                  <a:lnTo>
                    <a:pt x="184" y="3"/>
                  </a:lnTo>
                  <a:lnTo>
                    <a:pt x="166" y="0"/>
                  </a:lnTo>
                  <a:lnTo>
                    <a:pt x="152" y="0"/>
                  </a:lnTo>
                  <a:lnTo>
                    <a:pt x="139" y="1"/>
                  </a:lnTo>
                  <a:lnTo>
                    <a:pt x="128" y="4"/>
                  </a:lnTo>
                  <a:lnTo>
                    <a:pt x="116" y="7"/>
                  </a:lnTo>
                  <a:lnTo>
                    <a:pt x="101" y="13"/>
                  </a:lnTo>
                  <a:lnTo>
                    <a:pt x="84" y="20"/>
                  </a:lnTo>
                  <a:lnTo>
                    <a:pt x="83" y="20"/>
                  </a:lnTo>
                  <a:lnTo>
                    <a:pt x="78" y="20"/>
                  </a:lnTo>
                  <a:lnTo>
                    <a:pt x="73" y="21"/>
                  </a:lnTo>
                  <a:lnTo>
                    <a:pt x="66" y="22"/>
                  </a:lnTo>
                  <a:lnTo>
                    <a:pt x="58" y="25"/>
                  </a:lnTo>
                  <a:lnTo>
                    <a:pt x="50" y="28"/>
                  </a:lnTo>
                  <a:lnTo>
                    <a:pt x="43" y="33"/>
                  </a:lnTo>
                  <a:lnTo>
                    <a:pt x="38" y="39"/>
                  </a:lnTo>
                  <a:lnTo>
                    <a:pt x="37" y="42"/>
                  </a:lnTo>
                  <a:lnTo>
                    <a:pt x="34" y="46"/>
                  </a:lnTo>
                  <a:lnTo>
                    <a:pt x="31" y="52"/>
                  </a:lnTo>
                  <a:lnTo>
                    <a:pt x="26" y="61"/>
                  </a:lnTo>
                  <a:lnTo>
                    <a:pt x="20" y="72"/>
                  </a:lnTo>
                  <a:lnTo>
                    <a:pt x="15" y="83"/>
                  </a:lnTo>
                  <a:lnTo>
                    <a:pt x="8" y="97"/>
                  </a:lnTo>
                  <a:lnTo>
                    <a:pt x="0" y="112"/>
                  </a:lnTo>
                  <a:lnTo>
                    <a:pt x="30" y="113"/>
                  </a:lnTo>
                  <a:lnTo>
                    <a:pt x="60" y="113"/>
                  </a:lnTo>
                  <a:lnTo>
                    <a:pt x="90" y="115"/>
                  </a:lnTo>
                  <a:lnTo>
                    <a:pt x="119" y="117"/>
                  </a:lnTo>
                  <a:lnTo>
                    <a:pt x="151" y="119"/>
                  </a:lnTo>
                  <a:lnTo>
                    <a:pt x="181" y="121"/>
                  </a:lnTo>
                  <a:lnTo>
                    <a:pt x="211" y="122"/>
                  </a:lnTo>
                  <a:lnTo>
                    <a:pt x="240" y="125"/>
                  </a:lnTo>
                  <a:lnTo>
                    <a:pt x="270" y="127"/>
                  </a:lnTo>
                  <a:lnTo>
                    <a:pt x="302" y="129"/>
                  </a:lnTo>
                  <a:lnTo>
                    <a:pt x="332" y="132"/>
                  </a:lnTo>
                  <a:lnTo>
                    <a:pt x="361" y="133"/>
                  </a:lnTo>
                  <a:lnTo>
                    <a:pt x="391" y="135"/>
                  </a:lnTo>
                  <a:lnTo>
                    <a:pt x="423" y="136"/>
                  </a:lnTo>
                  <a:lnTo>
                    <a:pt x="453" y="137"/>
                  </a:lnTo>
                  <a:lnTo>
                    <a:pt x="482" y="137"/>
                  </a:lnTo>
                  <a:lnTo>
                    <a:pt x="485" y="105"/>
                  </a:lnTo>
                  <a:lnTo>
                    <a:pt x="538" y="79"/>
                  </a:lnTo>
                  <a:close/>
                </a:path>
              </a:pathLst>
            </a:custGeom>
            <a:solidFill>
              <a:srgbClr val="F93F16"/>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97" name="Freeform 54"/>
            <p:cNvSpPr>
              <a:spLocks/>
            </p:cNvSpPr>
            <p:nvPr/>
          </p:nvSpPr>
          <p:spPr bwMode="auto">
            <a:xfrm>
              <a:off x="3969" y="1888"/>
              <a:ext cx="584" cy="725"/>
            </a:xfrm>
            <a:custGeom>
              <a:avLst/>
              <a:gdLst>
                <a:gd name="T0" fmla="*/ 476 w 976"/>
                <a:gd name="T1" fmla="*/ 75 h 1099"/>
                <a:gd name="T2" fmla="*/ 0 w 976"/>
                <a:gd name="T3" fmla="*/ 1081 h 1099"/>
                <a:gd name="T4" fmla="*/ 17 w 976"/>
                <a:gd name="T5" fmla="*/ 1069 h 1099"/>
                <a:gd name="T6" fmla="*/ 34 w 976"/>
                <a:gd name="T7" fmla="*/ 1059 h 1099"/>
                <a:gd name="T8" fmla="*/ 48 w 976"/>
                <a:gd name="T9" fmla="*/ 1053 h 1099"/>
                <a:gd name="T10" fmla="*/ 59 w 976"/>
                <a:gd name="T11" fmla="*/ 1050 h 1099"/>
                <a:gd name="T12" fmla="*/ 80 w 976"/>
                <a:gd name="T13" fmla="*/ 1054 h 1099"/>
                <a:gd name="T14" fmla="*/ 97 w 976"/>
                <a:gd name="T15" fmla="*/ 1059 h 1099"/>
                <a:gd name="T16" fmla="*/ 117 w 976"/>
                <a:gd name="T17" fmla="*/ 1066 h 1099"/>
                <a:gd name="T18" fmla="*/ 144 w 976"/>
                <a:gd name="T19" fmla="*/ 1070 h 1099"/>
                <a:gd name="T20" fmla="*/ 173 w 976"/>
                <a:gd name="T21" fmla="*/ 1071 h 1099"/>
                <a:gd name="T22" fmla="*/ 199 w 976"/>
                <a:gd name="T23" fmla="*/ 1071 h 1099"/>
                <a:gd name="T24" fmla="*/ 230 w 976"/>
                <a:gd name="T25" fmla="*/ 1070 h 1099"/>
                <a:gd name="T26" fmla="*/ 277 w 976"/>
                <a:gd name="T27" fmla="*/ 1063 h 1099"/>
                <a:gd name="T28" fmla="*/ 324 w 976"/>
                <a:gd name="T29" fmla="*/ 1059 h 1099"/>
                <a:gd name="T30" fmla="*/ 358 w 976"/>
                <a:gd name="T31" fmla="*/ 1068 h 1099"/>
                <a:gd name="T32" fmla="*/ 393 w 976"/>
                <a:gd name="T33" fmla="*/ 1081 h 1099"/>
                <a:gd name="T34" fmla="*/ 448 w 976"/>
                <a:gd name="T35" fmla="*/ 1096 h 1099"/>
                <a:gd name="T36" fmla="*/ 480 w 976"/>
                <a:gd name="T37" fmla="*/ 1099 h 1099"/>
                <a:gd name="T38" fmla="*/ 509 w 976"/>
                <a:gd name="T39" fmla="*/ 1092 h 1099"/>
                <a:gd name="T40" fmla="*/ 536 w 976"/>
                <a:gd name="T41" fmla="*/ 1080 h 1099"/>
                <a:gd name="T42" fmla="*/ 562 w 976"/>
                <a:gd name="T43" fmla="*/ 1065 h 1099"/>
                <a:gd name="T44" fmla="*/ 588 w 976"/>
                <a:gd name="T45" fmla="*/ 1049 h 1099"/>
                <a:gd name="T46" fmla="*/ 615 w 976"/>
                <a:gd name="T47" fmla="*/ 1035 h 1099"/>
                <a:gd name="T48" fmla="*/ 645 w 976"/>
                <a:gd name="T49" fmla="*/ 1026 h 1099"/>
                <a:gd name="T50" fmla="*/ 677 w 976"/>
                <a:gd name="T51" fmla="*/ 1024 h 1099"/>
                <a:gd name="T52" fmla="*/ 734 w 976"/>
                <a:gd name="T53" fmla="*/ 1036 h 1099"/>
                <a:gd name="T54" fmla="*/ 770 w 976"/>
                <a:gd name="T55" fmla="*/ 1059 h 1099"/>
                <a:gd name="T56" fmla="*/ 789 w 976"/>
                <a:gd name="T57" fmla="*/ 1080 h 1099"/>
                <a:gd name="T58" fmla="*/ 794 w 976"/>
                <a:gd name="T59" fmla="*/ 1089 h 1099"/>
                <a:gd name="T60" fmla="*/ 801 w 976"/>
                <a:gd name="T61" fmla="*/ 1092 h 1099"/>
                <a:gd name="T62" fmla="*/ 820 w 976"/>
                <a:gd name="T63" fmla="*/ 1095 h 1099"/>
                <a:gd name="T64" fmla="*/ 843 w 976"/>
                <a:gd name="T65" fmla="*/ 1095 h 1099"/>
                <a:gd name="T66" fmla="*/ 866 w 976"/>
                <a:gd name="T67" fmla="*/ 1088 h 1099"/>
                <a:gd name="T68" fmla="*/ 945 w 976"/>
                <a:gd name="T69" fmla="*/ 169 h 1099"/>
                <a:gd name="T70" fmla="*/ 972 w 976"/>
                <a:gd name="T71" fmla="*/ 105 h 1099"/>
                <a:gd name="T72" fmla="*/ 947 w 976"/>
                <a:gd name="T73" fmla="*/ 25 h 1099"/>
                <a:gd name="T74" fmla="*/ 885 w 976"/>
                <a:gd name="T75" fmla="*/ 23 h 1099"/>
                <a:gd name="T76" fmla="*/ 826 w 976"/>
                <a:gd name="T77" fmla="*/ 20 h 1099"/>
                <a:gd name="T78" fmla="*/ 764 w 976"/>
                <a:gd name="T79" fmla="*/ 15 h 1099"/>
                <a:gd name="T80" fmla="*/ 705 w 976"/>
                <a:gd name="T81" fmla="*/ 10 h 1099"/>
                <a:gd name="T82" fmla="*/ 645 w 976"/>
                <a:gd name="T83" fmla="*/ 7 h 1099"/>
                <a:gd name="T84" fmla="*/ 584 w 976"/>
                <a:gd name="T85" fmla="*/ 3 h 1099"/>
                <a:gd name="T86" fmla="*/ 524 w 976"/>
                <a:gd name="T87" fmla="*/ 1 h 1099"/>
                <a:gd name="T88" fmla="*/ 490 w 976"/>
                <a:gd name="T89" fmla="*/ 8 h 1099"/>
                <a:gd name="T90" fmla="*/ 481 w 976"/>
                <a:gd name="T91" fmla="*/ 23 h 1099"/>
                <a:gd name="T92" fmla="*/ 472 w 976"/>
                <a:gd name="T93" fmla="*/ 40 h 1099"/>
                <a:gd name="T94" fmla="*/ 461 w 976"/>
                <a:gd name="T95" fmla="*/ 60 h 1099"/>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976"/>
                <a:gd name="T145" fmla="*/ 0 h 1099"/>
                <a:gd name="T146" fmla="*/ 976 w 976"/>
                <a:gd name="T147" fmla="*/ 1099 h 1099"/>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976" h="1099">
                  <a:moveTo>
                    <a:pt x="457" y="69"/>
                  </a:moveTo>
                  <a:lnTo>
                    <a:pt x="476" y="75"/>
                  </a:lnTo>
                  <a:lnTo>
                    <a:pt x="476" y="135"/>
                  </a:lnTo>
                  <a:lnTo>
                    <a:pt x="0" y="1081"/>
                  </a:lnTo>
                  <a:lnTo>
                    <a:pt x="9" y="1076"/>
                  </a:lnTo>
                  <a:lnTo>
                    <a:pt x="17" y="1069"/>
                  </a:lnTo>
                  <a:lnTo>
                    <a:pt x="26" y="1064"/>
                  </a:lnTo>
                  <a:lnTo>
                    <a:pt x="34" y="1059"/>
                  </a:lnTo>
                  <a:lnTo>
                    <a:pt x="41" y="1056"/>
                  </a:lnTo>
                  <a:lnTo>
                    <a:pt x="48" y="1053"/>
                  </a:lnTo>
                  <a:lnTo>
                    <a:pt x="53" y="1051"/>
                  </a:lnTo>
                  <a:lnTo>
                    <a:pt x="59" y="1050"/>
                  </a:lnTo>
                  <a:lnTo>
                    <a:pt x="71" y="1051"/>
                  </a:lnTo>
                  <a:lnTo>
                    <a:pt x="80" y="1054"/>
                  </a:lnTo>
                  <a:lnTo>
                    <a:pt x="89" y="1056"/>
                  </a:lnTo>
                  <a:lnTo>
                    <a:pt x="97" y="1059"/>
                  </a:lnTo>
                  <a:lnTo>
                    <a:pt x="106" y="1064"/>
                  </a:lnTo>
                  <a:lnTo>
                    <a:pt x="117" y="1066"/>
                  </a:lnTo>
                  <a:lnTo>
                    <a:pt x="130" y="1069"/>
                  </a:lnTo>
                  <a:lnTo>
                    <a:pt x="144" y="1070"/>
                  </a:lnTo>
                  <a:lnTo>
                    <a:pt x="161" y="1070"/>
                  </a:lnTo>
                  <a:lnTo>
                    <a:pt x="173" y="1071"/>
                  </a:lnTo>
                  <a:lnTo>
                    <a:pt x="186" y="1071"/>
                  </a:lnTo>
                  <a:lnTo>
                    <a:pt x="199" y="1071"/>
                  </a:lnTo>
                  <a:lnTo>
                    <a:pt x="212" y="1071"/>
                  </a:lnTo>
                  <a:lnTo>
                    <a:pt x="230" y="1070"/>
                  </a:lnTo>
                  <a:lnTo>
                    <a:pt x="251" y="1068"/>
                  </a:lnTo>
                  <a:lnTo>
                    <a:pt x="277" y="1063"/>
                  </a:lnTo>
                  <a:lnTo>
                    <a:pt x="304" y="1059"/>
                  </a:lnTo>
                  <a:lnTo>
                    <a:pt x="324" y="1059"/>
                  </a:lnTo>
                  <a:lnTo>
                    <a:pt x="342" y="1063"/>
                  </a:lnTo>
                  <a:lnTo>
                    <a:pt x="358" y="1068"/>
                  </a:lnTo>
                  <a:lnTo>
                    <a:pt x="374" y="1073"/>
                  </a:lnTo>
                  <a:lnTo>
                    <a:pt x="393" y="1081"/>
                  </a:lnTo>
                  <a:lnTo>
                    <a:pt x="416" y="1088"/>
                  </a:lnTo>
                  <a:lnTo>
                    <a:pt x="448" y="1096"/>
                  </a:lnTo>
                  <a:lnTo>
                    <a:pt x="464" y="1099"/>
                  </a:lnTo>
                  <a:lnTo>
                    <a:pt x="480" y="1099"/>
                  </a:lnTo>
                  <a:lnTo>
                    <a:pt x="495" y="1096"/>
                  </a:lnTo>
                  <a:lnTo>
                    <a:pt x="509" y="1092"/>
                  </a:lnTo>
                  <a:lnTo>
                    <a:pt x="522" y="1087"/>
                  </a:lnTo>
                  <a:lnTo>
                    <a:pt x="536" y="1080"/>
                  </a:lnTo>
                  <a:lnTo>
                    <a:pt x="549" y="1072"/>
                  </a:lnTo>
                  <a:lnTo>
                    <a:pt x="562" y="1065"/>
                  </a:lnTo>
                  <a:lnTo>
                    <a:pt x="574" y="1057"/>
                  </a:lnTo>
                  <a:lnTo>
                    <a:pt x="588" y="1049"/>
                  </a:lnTo>
                  <a:lnTo>
                    <a:pt x="601" y="1041"/>
                  </a:lnTo>
                  <a:lnTo>
                    <a:pt x="615" y="1035"/>
                  </a:lnTo>
                  <a:lnTo>
                    <a:pt x="630" y="1030"/>
                  </a:lnTo>
                  <a:lnTo>
                    <a:pt x="645" y="1026"/>
                  </a:lnTo>
                  <a:lnTo>
                    <a:pt x="660" y="1024"/>
                  </a:lnTo>
                  <a:lnTo>
                    <a:pt x="677" y="1024"/>
                  </a:lnTo>
                  <a:lnTo>
                    <a:pt x="708" y="1028"/>
                  </a:lnTo>
                  <a:lnTo>
                    <a:pt x="734" y="1036"/>
                  </a:lnTo>
                  <a:lnTo>
                    <a:pt x="754" y="1048"/>
                  </a:lnTo>
                  <a:lnTo>
                    <a:pt x="770" y="1059"/>
                  </a:lnTo>
                  <a:lnTo>
                    <a:pt x="782" y="1071"/>
                  </a:lnTo>
                  <a:lnTo>
                    <a:pt x="789" y="1080"/>
                  </a:lnTo>
                  <a:lnTo>
                    <a:pt x="793" y="1087"/>
                  </a:lnTo>
                  <a:lnTo>
                    <a:pt x="794" y="1089"/>
                  </a:lnTo>
                  <a:lnTo>
                    <a:pt x="797" y="1091"/>
                  </a:lnTo>
                  <a:lnTo>
                    <a:pt x="801" y="1092"/>
                  </a:lnTo>
                  <a:lnTo>
                    <a:pt x="809" y="1094"/>
                  </a:lnTo>
                  <a:lnTo>
                    <a:pt x="820" y="1095"/>
                  </a:lnTo>
                  <a:lnTo>
                    <a:pt x="831" y="1096"/>
                  </a:lnTo>
                  <a:lnTo>
                    <a:pt x="843" y="1095"/>
                  </a:lnTo>
                  <a:lnTo>
                    <a:pt x="854" y="1093"/>
                  </a:lnTo>
                  <a:lnTo>
                    <a:pt x="866" y="1088"/>
                  </a:lnTo>
                  <a:lnTo>
                    <a:pt x="941" y="303"/>
                  </a:lnTo>
                  <a:lnTo>
                    <a:pt x="945" y="169"/>
                  </a:lnTo>
                  <a:lnTo>
                    <a:pt x="970" y="161"/>
                  </a:lnTo>
                  <a:lnTo>
                    <a:pt x="972" y="105"/>
                  </a:lnTo>
                  <a:lnTo>
                    <a:pt x="976" y="25"/>
                  </a:lnTo>
                  <a:lnTo>
                    <a:pt x="947" y="25"/>
                  </a:lnTo>
                  <a:lnTo>
                    <a:pt x="917" y="24"/>
                  </a:lnTo>
                  <a:lnTo>
                    <a:pt x="885" y="23"/>
                  </a:lnTo>
                  <a:lnTo>
                    <a:pt x="855" y="21"/>
                  </a:lnTo>
                  <a:lnTo>
                    <a:pt x="826" y="20"/>
                  </a:lnTo>
                  <a:lnTo>
                    <a:pt x="796" y="17"/>
                  </a:lnTo>
                  <a:lnTo>
                    <a:pt x="764" y="15"/>
                  </a:lnTo>
                  <a:lnTo>
                    <a:pt x="734" y="13"/>
                  </a:lnTo>
                  <a:lnTo>
                    <a:pt x="705" y="10"/>
                  </a:lnTo>
                  <a:lnTo>
                    <a:pt x="675" y="9"/>
                  </a:lnTo>
                  <a:lnTo>
                    <a:pt x="645" y="7"/>
                  </a:lnTo>
                  <a:lnTo>
                    <a:pt x="613" y="5"/>
                  </a:lnTo>
                  <a:lnTo>
                    <a:pt x="584" y="3"/>
                  </a:lnTo>
                  <a:lnTo>
                    <a:pt x="554" y="1"/>
                  </a:lnTo>
                  <a:lnTo>
                    <a:pt x="524" y="1"/>
                  </a:lnTo>
                  <a:lnTo>
                    <a:pt x="494" y="0"/>
                  </a:lnTo>
                  <a:lnTo>
                    <a:pt x="490" y="8"/>
                  </a:lnTo>
                  <a:lnTo>
                    <a:pt x="486" y="15"/>
                  </a:lnTo>
                  <a:lnTo>
                    <a:pt x="481" y="23"/>
                  </a:lnTo>
                  <a:lnTo>
                    <a:pt x="476" y="32"/>
                  </a:lnTo>
                  <a:lnTo>
                    <a:pt x="472" y="40"/>
                  </a:lnTo>
                  <a:lnTo>
                    <a:pt x="467" y="50"/>
                  </a:lnTo>
                  <a:lnTo>
                    <a:pt x="461" y="60"/>
                  </a:lnTo>
                  <a:lnTo>
                    <a:pt x="457" y="69"/>
                  </a:lnTo>
                  <a:close/>
                </a:path>
              </a:pathLst>
            </a:custGeom>
            <a:solidFill>
              <a:srgbClr val="C60C00"/>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98" name="Freeform 55"/>
            <p:cNvSpPr>
              <a:spLocks/>
            </p:cNvSpPr>
            <p:nvPr/>
          </p:nvSpPr>
          <p:spPr bwMode="auto">
            <a:xfrm>
              <a:off x="4396" y="1844"/>
              <a:ext cx="99" cy="26"/>
            </a:xfrm>
            <a:custGeom>
              <a:avLst/>
              <a:gdLst>
                <a:gd name="T0" fmla="*/ 0 w 167"/>
                <a:gd name="T1" fmla="*/ 22 h 39"/>
                <a:gd name="T2" fmla="*/ 2 w 167"/>
                <a:gd name="T3" fmla="*/ 20 h 39"/>
                <a:gd name="T4" fmla="*/ 7 w 167"/>
                <a:gd name="T5" fmla="*/ 14 h 39"/>
                <a:gd name="T6" fmla="*/ 18 w 167"/>
                <a:gd name="T7" fmla="*/ 7 h 39"/>
                <a:gd name="T8" fmla="*/ 33 w 167"/>
                <a:gd name="T9" fmla="*/ 1 h 39"/>
                <a:gd name="T10" fmla="*/ 56 w 167"/>
                <a:gd name="T11" fmla="*/ 0 h 39"/>
                <a:gd name="T12" fmla="*/ 85 w 167"/>
                <a:gd name="T13" fmla="*/ 4 h 39"/>
                <a:gd name="T14" fmla="*/ 122 w 167"/>
                <a:gd name="T15" fmla="*/ 15 h 39"/>
                <a:gd name="T16" fmla="*/ 167 w 167"/>
                <a:gd name="T17" fmla="*/ 37 h 39"/>
                <a:gd name="T18" fmla="*/ 162 w 167"/>
                <a:gd name="T19" fmla="*/ 37 h 39"/>
                <a:gd name="T20" fmla="*/ 151 w 167"/>
                <a:gd name="T21" fmla="*/ 38 h 39"/>
                <a:gd name="T22" fmla="*/ 132 w 167"/>
                <a:gd name="T23" fmla="*/ 39 h 39"/>
                <a:gd name="T24" fmla="*/ 109 w 167"/>
                <a:gd name="T25" fmla="*/ 39 h 39"/>
                <a:gd name="T26" fmla="*/ 83 w 167"/>
                <a:gd name="T27" fmla="*/ 38 h 39"/>
                <a:gd name="T28" fmla="*/ 55 w 167"/>
                <a:gd name="T29" fmla="*/ 35 h 39"/>
                <a:gd name="T30" fmla="*/ 26 w 167"/>
                <a:gd name="T31" fmla="*/ 30 h 39"/>
                <a:gd name="T32" fmla="*/ 0 w 167"/>
                <a:gd name="T33" fmla="*/ 22 h 3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67"/>
                <a:gd name="T52" fmla="*/ 0 h 39"/>
                <a:gd name="T53" fmla="*/ 167 w 167"/>
                <a:gd name="T54" fmla="*/ 39 h 39"/>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67" h="39">
                  <a:moveTo>
                    <a:pt x="0" y="22"/>
                  </a:moveTo>
                  <a:lnTo>
                    <a:pt x="2" y="20"/>
                  </a:lnTo>
                  <a:lnTo>
                    <a:pt x="7" y="14"/>
                  </a:lnTo>
                  <a:lnTo>
                    <a:pt x="18" y="7"/>
                  </a:lnTo>
                  <a:lnTo>
                    <a:pt x="33" y="1"/>
                  </a:lnTo>
                  <a:lnTo>
                    <a:pt x="56" y="0"/>
                  </a:lnTo>
                  <a:lnTo>
                    <a:pt x="85" y="4"/>
                  </a:lnTo>
                  <a:lnTo>
                    <a:pt x="122" y="15"/>
                  </a:lnTo>
                  <a:lnTo>
                    <a:pt x="167" y="37"/>
                  </a:lnTo>
                  <a:lnTo>
                    <a:pt x="162" y="37"/>
                  </a:lnTo>
                  <a:lnTo>
                    <a:pt x="151" y="38"/>
                  </a:lnTo>
                  <a:lnTo>
                    <a:pt x="132" y="39"/>
                  </a:lnTo>
                  <a:lnTo>
                    <a:pt x="109" y="39"/>
                  </a:lnTo>
                  <a:lnTo>
                    <a:pt x="83" y="38"/>
                  </a:lnTo>
                  <a:lnTo>
                    <a:pt x="55" y="35"/>
                  </a:lnTo>
                  <a:lnTo>
                    <a:pt x="26" y="30"/>
                  </a:lnTo>
                  <a:lnTo>
                    <a:pt x="0" y="22"/>
                  </a:lnTo>
                  <a:close/>
                </a:path>
              </a:pathLst>
            </a:custGeom>
            <a:solidFill>
              <a:srgbClr val="FFFFFF"/>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99" name="Freeform 56"/>
            <p:cNvSpPr>
              <a:spLocks/>
            </p:cNvSpPr>
            <p:nvPr/>
          </p:nvSpPr>
          <p:spPr bwMode="auto">
            <a:xfrm>
              <a:off x="4392" y="2235"/>
              <a:ext cx="96" cy="355"/>
            </a:xfrm>
            <a:custGeom>
              <a:avLst/>
              <a:gdLst>
                <a:gd name="T0" fmla="*/ 80 w 158"/>
                <a:gd name="T1" fmla="*/ 536 h 536"/>
                <a:gd name="T2" fmla="*/ 158 w 158"/>
                <a:gd name="T3" fmla="*/ 4 h 536"/>
                <a:gd name="T4" fmla="*/ 157 w 158"/>
                <a:gd name="T5" fmla="*/ 3 h 536"/>
                <a:gd name="T6" fmla="*/ 153 w 158"/>
                <a:gd name="T7" fmla="*/ 0 h 536"/>
                <a:gd name="T8" fmla="*/ 146 w 158"/>
                <a:gd name="T9" fmla="*/ 2 h 536"/>
                <a:gd name="T10" fmla="*/ 138 w 158"/>
                <a:gd name="T11" fmla="*/ 11 h 536"/>
                <a:gd name="T12" fmla="*/ 0 w 158"/>
                <a:gd name="T13" fmla="*/ 497 h 536"/>
                <a:gd name="T14" fmla="*/ 2 w 158"/>
                <a:gd name="T15" fmla="*/ 498 h 536"/>
                <a:gd name="T16" fmla="*/ 9 w 158"/>
                <a:gd name="T17" fmla="*/ 500 h 536"/>
                <a:gd name="T18" fmla="*/ 20 w 158"/>
                <a:gd name="T19" fmla="*/ 504 h 536"/>
                <a:gd name="T20" fmla="*/ 32 w 158"/>
                <a:gd name="T21" fmla="*/ 509 h 536"/>
                <a:gd name="T22" fmla="*/ 46 w 158"/>
                <a:gd name="T23" fmla="*/ 515 h 536"/>
                <a:gd name="T24" fmla="*/ 59 w 158"/>
                <a:gd name="T25" fmla="*/ 522 h 536"/>
                <a:gd name="T26" fmla="*/ 70 w 158"/>
                <a:gd name="T27" fmla="*/ 529 h 536"/>
                <a:gd name="T28" fmla="*/ 80 w 158"/>
                <a:gd name="T29" fmla="*/ 536 h 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58"/>
                <a:gd name="T46" fmla="*/ 0 h 536"/>
                <a:gd name="T47" fmla="*/ 158 w 158"/>
                <a:gd name="T48" fmla="*/ 536 h 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58" h="536">
                  <a:moveTo>
                    <a:pt x="80" y="536"/>
                  </a:moveTo>
                  <a:lnTo>
                    <a:pt x="158" y="4"/>
                  </a:lnTo>
                  <a:lnTo>
                    <a:pt x="157" y="3"/>
                  </a:lnTo>
                  <a:lnTo>
                    <a:pt x="153" y="0"/>
                  </a:lnTo>
                  <a:lnTo>
                    <a:pt x="146" y="2"/>
                  </a:lnTo>
                  <a:lnTo>
                    <a:pt x="138" y="11"/>
                  </a:lnTo>
                  <a:lnTo>
                    <a:pt x="0" y="497"/>
                  </a:lnTo>
                  <a:lnTo>
                    <a:pt x="2" y="498"/>
                  </a:lnTo>
                  <a:lnTo>
                    <a:pt x="9" y="500"/>
                  </a:lnTo>
                  <a:lnTo>
                    <a:pt x="20" y="504"/>
                  </a:lnTo>
                  <a:lnTo>
                    <a:pt x="32" y="509"/>
                  </a:lnTo>
                  <a:lnTo>
                    <a:pt x="46" y="515"/>
                  </a:lnTo>
                  <a:lnTo>
                    <a:pt x="59" y="522"/>
                  </a:lnTo>
                  <a:lnTo>
                    <a:pt x="70" y="529"/>
                  </a:lnTo>
                  <a:lnTo>
                    <a:pt x="80" y="536"/>
                  </a:lnTo>
                  <a:close/>
                </a:path>
              </a:pathLst>
            </a:custGeom>
            <a:solidFill>
              <a:srgbClr val="F93F16"/>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100" name="Freeform 57"/>
            <p:cNvSpPr>
              <a:spLocks/>
            </p:cNvSpPr>
            <p:nvPr/>
          </p:nvSpPr>
          <p:spPr bwMode="auto">
            <a:xfrm>
              <a:off x="4221" y="2230"/>
              <a:ext cx="274" cy="407"/>
            </a:xfrm>
            <a:custGeom>
              <a:avLst/>
              <a:gdLst>
                <a:gd name="T0" fmla="*/ 84 w 458"/>
                <a:gd name="T1" fmla="*/ 0 h 617"/>
                <a:gd name="T2" fmla="*/ 82 w 458"/>
                <a:gd name="T3" fmla="*/ 3 h 617"/>
                <a:gd name="T4" fmla="*/ 76 w 458"/>
                <a:gd name="T5" fmla="*/ 11 h 617"/>
                <a:gd name="T6" fmla="*/ 68 w 458"/>
                <a:gd name="T7" fmla="*/ 22 h 617"/>
                <a:gd name="T8" fmla="*/ 58 w 458"/>
                <a:gd name="T9" fmla="*/ 37 h 617"/>
                <a:gd name="T10" fmla="*/ 46 w 458"/>
                <a:gd name="T11" fmla="*/ 56 h 617"/>
                <a:gd name="T12" fmla="*/ 34 w 458"/>
                <a:gd name="T13" fmla="*/ 75 h 617"/>
                <a:gd name="T14" fmla="*/ 23 w 458"/>
                <a:gd name="T15" fmla="*/ 98 h 617"/>
                <a:gd name="T16" fmla="*/ 13 w 458"/>
                <a:gd name="T17" fmla="*/ 121 h 617"/>
                <a:gd name="T18" fmla="*/ 5 w 458"/>
                <a:gd name="T19" fmla="*/ 145 h 617"/>
                <a:gd name="T20" fmla="*/ 0 w 458"/>
                <a:gd name="T21" fmla="*/ 170 h 617"/>
                <a:gd name="T22" fmla="*/ 0 w 458"/>
                <a:gd name="T23" fmla="*/ 194 h 617"/>
                <a:gd name="T24" fmla="*/ 4 w 458"/>
                <a:gd name="T25" fmla="*/ 216 h 617"/>
                <a:gd name="T26" fmla="*/ 14 w 458"/>
                <a:gd name="T27" fmla="*/ 236 h 617"/>
                <a:gd name="T28" fmla="*/ 30 w 458"/>
                <a:gd name="T29" fmla="*/ 255 h 617"/>
                <a:gd name="T30" fmla="*/ 53 w 458"/>
                <a:gd name="T31" fmla="*/ 271 h 617"/>
                <a:gd name="T32" fmla="*/ 84 w 458"/>
                <a:gd name="T33" fmla="*/ 282 h 617"/>
                <a:gd name="T34" fmla="*/ 234 w 458"/>
                <a:gd name="T35" fmla="*/ 289 h 617"/>
                <a:gd name="T36" fmla="*/ 231 w 458"/>
                <a:gd name="T37" fmla="*/ 296 h 617"/>
                <a:gd name="T38" fmla="*/ 219 w 458"/>
                <a:gd name="T39" fmla="*/ 317 h 617"/>
                <a:gd name="T40" fmla="*/ 203 w 458"/>
                <a:gd name="T41" fmla="*/ 348 h 617"/>
                <a:gd name="T42" fmla="*/ 183 w 458"/>
                <a:gd name="T43" fmla="*/ 389 h 617"/>
                <a:gd name="T44" fmla="*/ 160 w 458"/>
                <a:gd name="T45" fmla="*/ 439 h 617"/>
                <a:gd name="T46" fmla="*/ 137 w 458"/>
                <a:gd name="T47" fmla="*/ 494 h 617"/>
                <a:gd name="T48" fmla="*/ 117 w 458"/>
                <a:gd name="T49" fmla="*/ 554 h 617"/>
                <a:gd name="T50" fmla="*/ 97 w 458"/>
                <a:gd name="T51" fmla="*/ 617 h 617"/>
                <a:gd name="T52" fmla="*/ 100 w 458"/>
                <a:gd name="T53" fmla="*/ 615 h 617"/>
                <a:gd name="T54" fmla="*/ 109 w 458"/>
                <a:gd name="T55" fmla="*/ 608 h 617"/>
                <a:gd name="T56" fmla="*/ 122 w 458"/>
                <a:gd name="T57" fmla="*/ 598 h 617"/>
                <a:gd name="T58" fmla="*/ 140 w 458"/>
                <a:gd name="T59" fmla="*/ 584 h 617"/>
                <a:gd name="T60" fmla="*/ 160 w 458"/>
                <a:gd name="T61" fmla="*/ 566 h 617"/>
                <a:gd name="T62" fmla="*/ 186 w 458"/>
                <a:gd name="T63" fmla="*/ 545 h 617"/>
                <a:gd name="T64" fmla="*/ 212 w 458"/>
                <a:gd name="T65" fmla="*/ 522 h 617"/>
                <a:gd name="T66" fmla="*/ 241 w 458"/>
                <a:gd name="T67" fmla="*/ 495 h 617"/>
                <a:gd name="T68" fmla="*/ 270 w 458"/>
                <a:gd name="T69" fmla="*/ 467 h 617"/>
                <a:gd name="T70" fmla="*/ 301 w 458"/>
                <a:gd name="T71" fmla="*/ 437 h 617"/>
                <a:gd name="T72" fmla="*/ 331 w 458"/>
                <a:gd name="T73" fmla="*/ 404 h 617"/>
                <a:gd name="T74" fmla="*/ 360 w 458"/>
                <a:gd name="T75" fmla="*/ 371 h 617"/>
                <a:gd name="T76" fmla="*/ 389 w 458"/>
                <a:gd name="T77" fmla="*/ 337 h 617"/>
                <a:gd name="T78" fmla="*/ 414 w 458"/>
                <a:gd name="T79" fmla="*/ 301 h 617"/>
                <a:gd name="T80" fmla="*/ 437 w 458"/>
                <a:gd name="T81" fmla="*/ 265 h 617"/>
                <a:gd name="T82" fmla="*/ 458 w 458"/>
                <a:gd name="T83" fmla="*/ 229 h 617"/>
                <a:gd name="T84" fmla="*/ 458 w 458"/>
                <a:gd name="T85" fmla="*/ 227 h 617"/>
                <a:gd name="T86" fmla="*/ 457 w 458"/>
                <a:gd name="T87" fmla="*/ 219 h 617"/>
                <a:gd name="T88" fmla="*/ 454 w 458"/>
                <a:gd name="T89" fmla="*/ 209 h 617"/>
                <a:gd name="T90" fmla="*/ 450 w 458"/>
                <a:gd name="T91" fmla="*/ 196 h 617"/>
                <a:gd name="T92" fmla="*/ 443 w 458"/>
                <a:gd name="T93" fmla="*/ 182 h 617"/>
                <a:gd name="T94" fmla="*/ 430 w 458"/>
                <a:gd name="T95" fmla="*/ 170 h 617"/>
                <a:gd name="T96" fmla="*/ 414 w 458"/>
                <a:gd name="T97" fmla="*/ 159 h 617"/>
                <a:gd name="T98" fmla="*/ 392 w 458"/>
                <a:gd name="T99" fmla="*/ 151 h 617"/>
                <a:gd name="T100" fmla="*/ 376 w 458"/>
                <a:gd name="T101" fmla="*/ 148 h 617"/>
                <a:gd name="T102" fmla="*/ 360 w 458"/>
                <a:gd name="T103" fmla="*/ 144 h 617"/>
                <a:gd name="T104" fmla="*/ 346 w 458"/>
                <a:gd name="T105" fmla="*/ 141 h 617"/>
                <a:gd name="T106" fmla="*/ 334 w 458"/>
                <a:gd name="T107" fmla="*/ 137 h 617"/>
                <a:gd name="T108" fmla="*/ 324 w 458"/>
                <a:gd name="T109" fmla="*/ 135 h 617"/>
                <a:gd name="T110" fmla="*/ 317 w 458"/>
                <a:gd name="T111" fmla="*/ 133 h 617"/>
                <a:gd name="T112" fmla="*/ 311 w 458"/>
                <a:gd name="T113" fmla="*/ 132 h 617"/>
                <a:gd name="T114" fmla="*/ 310 w 458"/>
                <a:gd name="T115" fmla="*/ 132 h 617"/>
                <a:gd name="T116" fmla="*/ 336 w 458"/>
                <a:gd name="T117" fmla="*/ 72 h 617"/>
                <a:gd name="T118" fmla="*/ 84 w 458"/>
                <a:gd name="T119" fmla="*/ 0 h 617"/>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458"/>
                <a:gd name="T181" fmla="*/ 0 h 617"/>
                <a:gd name="T182" fmla="*/ 458 w 458"/>
                <a:gd name="T183" fmla="*/ 617 h 617"/>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458" h="617">
                  <a:moveTo>
                    <a:pt x="84" y="0"/>
                  </a:moveTo>
                  <a:lnTo>
                    <a:pt x="82" y="3"/>
                  </a:lnTo>
                  <a:lnTo>
                    <a:pt x="76" y="11"/>
                  </a:lnTo>
                  <a:lnTo>
                    <a:pt x="68" y="22"/>
                  </a:lnTo>
                  <a:lnTo>
                    <a:pt x="58" y="37"/>
                  </a:lnTo>
                  <a:lnTo>
                    <a:pt x="46" y="56"/>
                  </a:lnTo>
                  <a:lnTo>
                    <a:pt x="34" y="75"/>
                  </a:lnTo>
                  <a:lnTo>
                    <a:pt x="23" y="98"/>
                  </a:lnTo>
                  <a:lnTo>
                    <a:pt x="13" y="121"/>
                  </a:lnTo>
                  <a:lnTo>
                    <a:pt x="5" y="145"/>
                  </a:lnTo>
                  <a:lnTo>
                    <a:pt x="0" y="170"/>
                  </a:lnTo>
                  <a:lnTo>
                    <a:pt x="0" y="194"/>
                  </a:lnTo>
                  <a:lnTo>
                    <a:pt x="4" y="216"/>
                  </a:lnTo>
                  <a:lnTo>
                    <a:pt x="14" y="236"/>
                  </a:lnTo>
                  <a:lnTo>
                    <a:pt x="30" y="255"/>
                  </a:lnTo>
                  <a:lnTo>
                    <a:pt x="53" y="271"/>
                  </a:lnTo>
                  <a:lnTo>
                    <a:pt x="84" y="282"/>
                  </a:lnTo>
                  <a:lnTo>
                    <a:pt x="234" y="289"/>
                  </a:lnTo>
                  <a:lnTo>
                    <a:pt x="231" y="296"/>
                  </a:lnTo>
                  <a:lnTo>
                    <a:pt x="219" y="317"/>
                  </a:lnTo>
                  <a:lnTo>
                    <a:pt x="203" y="348"/>
                  </a:lnTo>
                  <a:lnTo>
                    <a:pt x="183" y="389"/>
                  </a:lnTo>
                  <a:lnTo>
                    <a:pt x="160" y="439"/>
                  </a:lnTo>
                  <a:lnTo>
                    <a:pt x="137" y="494"/>
                  </a:lnTo>
                  <a:lnTo>
                    <a:pt x="117" y="554"/>
                  </a:lnTo>
                  <a:lnTo>
                    <a:pt x="97" y="617"/>
                  </a:lnTo>
                  <a:lnTo>
                    <a:pt x="100" y="615"/>
                  </a:lnTo>
                  <a:lnTo>
                    <a:pt x="109" y="608"/>
                  </a:lnTo>
                  <a:lnTo>
                    <a:pt x="122" y="598"/>
                  </a:lnTo>
                  <a:lnTo>
                    <a:pt x="140" y="584"/>
                  </a:lnTo>
                  <a:lnTo>
                    <a:pt x="160" y="566"/>
                  </a:lnTo>
                  <a:lnTo>
                    <a:pt x="186" y="545"/>
                  </a:lnTo>
                  <a:lnTo>
                    <a:pt x="212" y="522"/>
                  </a:lnTo>
                  <a:lnTo>
                    <a:pt x="241" y="495"/>
                  </a:lnTo>
                  <a:lnTo>
                    <a:pt x="270" y="467"/>
                  </a:lnTo>
                  <a:lnTo>
                    <a:pt x="301" y="437"/>
                  </a:lnTo>
                  <a:lnTo>
                    <a:pt x="331" y="404"/>
                  </a:lnTo>
                  <a:lnTo>
                    <a:pt x="360" y="371"/>
                  </a:lnTo>
                  <a:lnTo>
                    <a:pt x="389" y="337"/>
                  </a:lnTo>
                  <a:lnTo>
                    <a:pt x="414" y="301"/>
                  </a:lnTo>
                  <a:lnTo>
                    <a:pt x="437" y="265"/>
                  </a:lnTo>
                  <a:lnTo>
                    <a:pt x="458" y="229"/>
                  </a:lnTo>
                  <a:lnTo>
                    <a:pt x="458" y="227"/>
                  </a:lnTo>
                  <a:lnTo>
                    <a:pt x="457" y="219"/>
                  </a:lnTo>
                  <a:lnTo>
                    <a:pt x="454" y="209"/>
                  </a:lnTo>
                  <a:lnTo>
                    <a:pt x="450" y="196"/>
                  </a:lnTo>
                  <a:lnTo>
                    <a:pt x="443" y="182"/>
                  </a:lnTo>
                  <a:lnTo>
                    <a:pt x="430" y="170"/>
                  </a:lnTo>
                  <a:lnTo>
                    <a:pt x="414" y="159"/>
                  </a:lnTo>
                  <a:lnTo>
                    <a:pt x="392" y="151"/>
                  </a:lnTo>
                  <a:lnTo>
                    <a:pt x="376" y="148"/>
                  </a:lnTo>
                  <a:lnTo>
                    <a:pt x="360" y="144"/>
                  </a:lnTo>
                  <a:lnTo>
                    <a:pt x="346" y="141"/>
                  </a:lnTo>
                  <a:lnTo>
                    <a:pt x="334" y="137"/>
                  </a:lnTo>
                  <a:lnTo>
                    <a:pt x="324" y="135"/>
                  </a:lnTo>
                  <a:lnTo>
                    <a:pt x="317" y="133"/>
                  </a:lnTo>
                  <a:lnTo>
                    <a:pt x="311" y="132"/>
                  </a:lnTo>
                  <a:lnTo>
                    <a:pt x="310" y="132"/>
                  </a:lnTo>
                  <a:lnTo>
                    <a:pt x="336" y="72"/>
                  </a:lnTo>
                  <a:lnTo>
                    <a:pt x="84" y="0"/>
                  </a:lnTo>
                  <a:close/>
                </a:path>
              </a:pathLst>
            </a:custGeom>
            <a:solidFill>
              <a:srgbClr val="000000"/>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101" name="Freeform 58"/>
            <p:cNvSpPr>
              <a:spLocks/>
            </p:cNvSpPr>
            <p:nvPr/>
          </p:nvSpPr>
          <p:spPr bwMode="auto">
            <a:xfrm>
              <a:off x="4118" y="1854"/>
              <a:ext cx="274" cy="337"/>
            </a:xfrm>
            <a:custGeom>
              <a:avLst/>
              <a:gdLst>
                <a:gd name="T0" fmla="*/ 421 w 459"/>
                <a:gd name="T1" fmla="*/ 19 h 512"/>
                <a:gd name="T2" fmla="*/ 419 w 459"/>
                <a:gd name="T3" fmla="*/ 17 h 512"/>
                <a:gd name="T4" fmla="*/ 411 w 459"/>
                <a:gd name="T5" fmla="*/ 16 h 512"/>
                <a:gd name="T6" fmla="*/ 398 w 459"/>
                <a:gd name="T7" fmla="*/ 13 h 512"/>
                <a:gd name="T8" fmla="*/ 381 w 459"/>
                <a:gd name="T9" fmla="*/ 9 h 512"/>
                <a:gd name="T10" fmla="*/ 361 w 459"/>
                <a:gd name="T11" fmla="*/ 6 h 512"/>
                <a:gd name="T12" fmla="*/ 337 w 459"/>
                <a:gd name="T13" fmla="*/ 4 h 512"/>
                <a:gd name="T14" fmla="*/ 311 w 459"/>
                <a:gd name="T15" fmla="*/ 1 h 512"/>
                <a:gd name="T16" fmla="*/ 283 w 459"/>
                <a:gd name="T17" fmla="*/ 0 h 512"/>
                <a:gd name="T18" fmla="*/ 253 w 459"/>
                <a:gd name="T19" fmla="*/ 0 h 512"/>
                <a:gd name="T20" fmla="*/ 222 w 459"/>
                <a:gd name="T21" fmla="*/ 4 h 512"/>
                <a:gd name="T22" fmla="*/ 190 w 459"/>
                <a:gd name="T23" fmla="*/ 8 h 512"/>
                <a:gd name="T24" fmla="*/ 158 w 459"/>
                <a:gd name="T25" fmla="*/ 16 h 512"/>
                <a:gd name="T26" fmla="*/ 127 w 459"/>
                <a:gd name="T27" fmla="*/ 28 h 512"/>
                <a:gd name="T28" fmla="*/ 97 w 459"/>
                <a:gd name="T29" fmla="*/ 42 h 512"/>
                <a:gd name="T30" fmla="*/ 67 w 459"/>
                <a:gd name="T31" fmla="*/ 61 h 512"/>
                <a:gd name="T32" fmla="*/ 41 w 459"/>
                <a:gd name="T33" fmla="*/ 84 h 512"/>
                <a:gd name="T34" fmla="*/ 13 w 459"/>
                <a:gd name="T35" fmla="*/ 131 h 512"/>
                <a:gd name="T36" fmla="*/ 0 w 459"/>
                <a:gd name="T37" fmla="*/ 193 h 512"/>
                <a:gd name="T38" fmla="*/ 2 w 459"/>
                <a:gd name="T39" fmla="*/ 263 h 512"/>
                <a:gd name="T40" fmla="*/ 10 w 459"/>
                <a:gd name="T41" fmla="*/ 335 h 512"/>
                <a:gd name="T42" fmla="*/ 23 w 459"/>
                <a:gd name="T43" fmla="*/ 402 h 512"/>
                <a:gd name="T44" fmla="*/ 37 w 459"/>
                <a:gd name="T45" fmla="*/ 459 h 512"/>
                <a:gd name="T46" fmla="*/ 49 w 459"/>
                <a:gd name="T47" fmla="*/ 498 h 512"/>
                <a:gd name="T48" fmla="*/ 53 w 459"/>
                <a:gd name="T49" fmla="*/ 512 h 512"/>
                <a:gd name="T50" fmla="*/ 56 w 459"/>
                <a:gd name="T51" fmla="*/ 500 h 512"/>
                <a:gd name="T52" fmla="*/ 61 w 459"/>
                <a:gd name="T53" fmla="*/ 468 h 512"/>
                <a:gd name="T54" fmla="*/ 71 w 459"/>
                <a:gd name="T55" fmla="*/ 423 h 512"/>
                <a:gd name="T56" fmla="*/ 81 w 459"/>
                <a:gd name="T57" fmla="*/ 368 h 512"/>
                <a:gd name="T58" fmla="*/ 93 w 459"/>
                <a:gd name="T59" fmla="*/ 310 h 512"/>
                <a:gd name="T60" fmla="*/ 103 w 459"/>
                <a:gd name="T61" fmla="*/ 254 h 512"/>
                <a:gd name="T62" fmla="*/ 112 w 459"/>
                <a:gd name="T63" fmla="*/ 206 h 512"/>
                <a:gd name="T64" fmla="*/ 119 w 459"/>
                <a:gd name="T65" fmla="*/ 171 h 512"/>
                <a:gd name="T66" fmla="*/ 121 w 459"/>
                <a:gd name="T67" fmla="*/ 171 h 512"/>
                <a:gd name="T68" fmla="*/ 128 w 459"/>
                <a:gd name="T69" fmla="*/ 172 h 512"/>
                <a:gd name="T70" fmla="*/ 139 w 459"/>
                <a:gd name="T71" fmla="*/ 173 h 512"/>
                <a:gd name="T72" fmla="*/ 152 w 459"/>
                <a:gd name="T73" fmla="*/ 175 h 512"/>
                <a:gd name="T74" fmla="*/ 170 w 459"/>
                <a:gd name="T75" fmla="*/ 178 h 512"/>
                <a:gd name="T76" fmla="*/ 188 w 459"/>
                <a:gd name="T77" fmla="*/ 180 h 512"/>
                <a:gd name="T78" fmla="*/ 209 w 459"/>
                <a:gd name="T79" fmla="*/ 183 h 512"/>
                <a:gd name="T80" fmla="*/ 231 w 459"/>
                <a:gd name="T81" fmla="*/ 187 h 512"/>
                <a:gd name="T82" fmla="*/ 253 w 459"/>
                <a:gd name="T83" fmla="*/ 190 h 512"/>
                <a:gd name="T84" fmla="*/ 276 w 459"/>
                <a:gd name="T85" fmla="*/ 195 h 512"/>
                <a:gd name="T86" fmla="*/ 298 w 459"/>
                <a:gd name="T87" fmla="*/ 198 h 512"/>
                <a:gd name="T88" fmla="*/ 318 w 459"/>
                <a:gd name="T89" fmla="*/ 203 h 512"/>
                <a:gd name="T90" fmla="*/ 338 w 459"/>
                <a:gd name="T91" fmla="*/ 207 h 512"/>
                <a:gd name="T92" fmla="*/ 355 w 459"/>
                <a:gd name="T93" fmla="*/ 212 h 512"/>
                <a:gd name="T94" fmla="*/ 370 w 459"/>
                <a:gd name="T95" fmla="*/ 218 h 512"/>
                <a:gd name="T96" fmla="*/ 382 w 459"/>
                <a:gd name="T97" fmla="*/ 222 h 512"/>
                <a:gd name="T98" fmla="*/ 388 w 459"/>
                <a:gd name="T99" fmla="*/ 217 h 512"/>
                <a:gd name="T100" fmla="*/ 403 w 459"/>
                <a:gd name="T101" fmla="*/ 199 h 512"/>
                <a:gd name="T102" fmla="*/ 422 w 459"/>
                <a:gd name="T103" fmla="*/ 175 h 512"/>
                <a:gd name="T104" fmla="*/ 441 w 459"/>
                <a:gd name="T105" fmla="*/ 145 h 512"/>
                <a:gd name="T106" fmla="*/ 454 w 459"/>
                <a:gd name="T107" fmla="*/ 112 h 512"/>
                <a:gd name="T108" fmla="*/ 459 w 459"/>
                <a:gd name="T109" fmla="*/ 79 h 512"/>
                <a:gd name="T110" fmla="*/ 450 w 459"/>
                <a:gd name="T111" fmla="*/ 46 h 512"/>
                <a:gd name="T112" fmla="*/ 421 w 459"/>
                <a:gd name="T113" fmla="*/ 19 h 512"/>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459"/>
                <a:gd name="T172" fmla="*/ 0 h 512"/>
                <a:gd name="T173" fmla="*/ 459 w 459"/>
                <a:gd name="T174" fmla="*/ 512 h 512"/>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459" h="512">
                  <a:moveTo>
                    <a:pt x="421" y="19"/>
                  </a:moveTo>
                  <a:lnTo>
                    <a:pt x="419" y="17"/>
                  </a:lnTo>
                  <a:lnTo>
                    <a:pt x="411" y="16"/>
                  </a:lnTo>
                  <a:lnTo>
                    <a:pt x="398" y="13"/>
                  </a:lnTo>
                  <a:lnTo>
                    <a:pt x="381" y="9"/>
                  </a:lnTo>
                  <a:lnTo>
                    <a:pt x="361" y="6"/>
                  </a:lnTo>
                  <a:lnTo>
                    <a:pt x="337" y="4"/>
                  </a:lnTo>
                  <a:lnTo>
                    <a:pt x="311" y="1"/>
                  </a:lnTo>
                  <a:lnTo>
                    <a:pt x="283" y="0"/>
                  </a:lnTo>
                  <a:lnTo>
                    <a:pt x="253" y="0"/>
                  </a:lnTo>
                  <a:lnTo>
                    <a:pt x="222" y="4"/>
                  </a:lnTo>
                  <a:lnTo>
                    <a:pt x="190" y="8"/>
                  </a:lnTo>
                  <a:lnTo>
                    <a:pt x="158" y="16"/>
                  </a:lnTo>
                  <a:lnTo>
                    <a:pt x="127" y="28"/>
                  </a:lnTo>
                  <a:lnTo>
                    <a:pt x="97" y="42"/>
                  </a:lnTo>
                  <a:lnTo>
                    <a:pt x="67" y="61"/>
                  </a:lnTo>
                  <a:lnTo>
                    <a:pt x="41" y="84"/>
                  </a:lnTo>
                  <a:lnTo>
                    <a:pt x="13" y="131"/>
                  </a:lnTo>
                  <a:lnTo>
                    <a:pt x="0" y="193"/>
                  </a:lnTo>
                  <a:lnTo>
                    <a:pt x="2" y="263"/>
                  </a:lnTo>
                  <a:lnTo>
                    <a:pt x="10" y="335"/>
                  </a:lnTo>
                  <a:lnTo>
                    <a:pt x="23" y="402"/>
                  </a:lnTo>
                  <a:lnTo>
                    <a:pt x="37" y="459"/>
                  </a:lnTo>
                  <a:lnTo>
                    <a:pt x="49" y="498"/>
                  </a:lnTo>
                  <a:lnTo>
                    <a:pt x="53" y="512"/>
                  </a:lnTo>
                  <a:lnTo>
                    <a:pt x="56" y="500"/>
                  </a:lnTo>
                  <a:lnTo>
                    <a:pt x="61" y="468"/>
                  </a:lnTo>
                  <a:lnTo>
                    <a:pt x="71" y="423"/>
                  </a:lnTo>
                  <a:lnTo>
                    <a:pt x="81" y="368"/>
                  </a:lnTo>
                  <a:lnTo>
                    <a:pt x="93" y="310"/>
                  </a:lnTo>
                  <a:lnTo>
                    <a:pt x="103" y="254"/>
                  </a:lnTo>
                  <a:lnTo>
                    <a:pt x="112" y="206"/>
                  </a:lnTo>
                  <a:lnTo>
                    <a:pt x="119" y="171"/>
                  </a:lnTo>
                  <a:lnTo>
                    <a:pt x="121" y="171"/>
                  </a:lnTo>
                  <a:lnTo>
                    <a:pt x="128" y="172"/>
                  </a:lnTo>
                  <a:lnTo>
                    <a:pt x="139" y="173"/>
                  </a:lnTo>
                  <a:lnTo>
                    <a:pt x="152" y="175"/>
                  </a:lnTo>
                  <a:lnTo>
                    <a:pt x="170" y="178"/>
                  </a:lnTo>
                  <a:lnTo>
                    <a:pt x="188" y="180"/>
                  </a:lnTo>
                  <a:lnTo>
                    <a:pt x="209" y="183"/>
                  </a:lnTo>
                  <a:lnTo>
                    <a:pt x="231" y="187"/>
                  </a:lnTo>
                  <a:lnTo>
                    <a:pt x="253" y="190"/>
                  </a:lnTo>
                  <a:lnTo>
                    <a:pt x="276" y="195"/>
                  </a:lnTo>
                  <a:lnTo>
                    <a:pt x="298" y="198"/>
                  </a:lnTo>
                  <a:lnTo>
                    <a:pt x="318" y="203"/>
                  </a:lnTo>
                  <a:lnTo>
                    <a:pt x="338" y="207"/>
                  </a:lnTo>
                  <a:lnTo>
                    <a:pt x="355" y="212"/>
                  </a:lnTo>
                  <a:lnTo>
                    <a:pt x="370" y="218"/>
                  </a:lnTo>
                  <a:lnTo>
                    <a:pt x="382" y="222"/>
                  </a:lnTo>
                  <a:lnTo>
                    <a:pt x="388" y="217"/>
                  </a:lnTo>
                  <a:lnTo>
                    <a:pt x="403" y="199"/>
                  </a:lnTo>
                  <a:lnTo>
                    <a:pt x="422" y="175"/>
                  </a:lnTo>
                  <a:lnTo>
                    <a:pt x="441" y="145"/>
                  </a:lnTo>
                  <a:lnTo>
                    <a:pt x="454" y="112"/>
                  </a:lnTo>
                  <a:lnTo>
                    <a:pt x="459" y="79"/>
                  </a:lnTo>
                  <a:lnTo>
                    <a:pt x="450" y="46"/>
                  </a:lnTo>
                  <a:lnTo>
                    <a:pt x="421" y="19"/>
                  </a:lnTo>
                  <a:close/>
                </a:path>
              </a:pathLst>
            </a:custGeom>
            <a:solidFill>
              <a:srgbClr val="FFFFFF"/>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102" name="Freeform 59"/>
            <p:cNvSpPr>
              <a:spLocks/>
            </p:cNvSpPr>
            <p:nvPr/>
          </p:nvSpPr>
          <p:spPr bwMode="auto">
            <a:xfrm>
              <a:off x="4271" y="1859"/>
              <a:ext cx="325" cy="427"/>
            </a:xfrm>
            <a:custGeom>
              <a:avLst/>
              <a:gdLst>
                <a:gd name="T0" fmla="*/ 38 w 542"/>
                <a:gd name="T1" fmla="*/ 157 h 647"/>
                <a:gd name="T2" fmla="*/ 44 w 542"/>
                <a:gd name="T3" fmla="*/ 274 h 647"/>
                <a:gd name="T4" fmla="*/ 53 w 542"/>
                <a:gd name="T5" fmla="*/ 372 h 647"/>
                <a:gd name="T6" fmla="*/ 42 w 542"/>
                <a:gd name="T7" fmla="*/ 445 h 647"/>
                <a:gd name="T8" fmla="*/ 20 w 542"/>
                <a:gd name="T9" fmla="*/ 513 h 647"/>
                <a:gd name="T10" fmla="*/ 3 w 542"/>
                <a:gd name="T11" fmla="*/ 555 h 647"/>
                <a:gd name="T12" fmla="*/ 1 w 542"/>
                <a:gd name="T13" fmla="*/ 563 h 647"/>
                <a:gd name="T14" fmla="*/ 7 w 542"/>
                <a:gd name="T15" fmla="*/ 574 h 647"/>
                <a:gd name="T16" fmla="*/ 20 w 542"/>
                <a:gd name="T17" fmla="*/ 590 h 647"/>
                <a:gd name="T18" fmla="*/ 41 w 542"/>
                <a:gd name="T19" fmla="*/ 608 h 647"/>
                <a:gd name="T20" fmla="*/ 69 w 542"/>
                <a:gd name="T21" fmla="*/ 627 h 647"/>
                <a:gd name="T22" fmla="*/ 107 w 542"/>
                <a:gd name="T23" fmla="*/ 641 h 647"/>
                <a:gd name="T24" fmla="*/ 157 w 542"/>
                <a:gd name="T25" fmla="*/ 647 h 647"/>
                <a:gd name="T26" fmla="*/ 217 w 542"/>
                <a:gd name="T27" fmla="*/ 642 h 647"/>
                <a:gd name="T28" fmla="*/ 257 w 542"/>
                <a:gd name="T29" fmla="*/ 626 h 647"/>
                <a:gd name="T30" fmla="*/ 295 w 542"/>
                <a:gd name="T31" fmla="*/ 571 h 647"/>
                <a:gd name="T32" fmla="*/ 351 w 542"/>
                <a:gd name="T33" fmla="*/ 495 h 647"/>
                <a:gd name="T34" fmla="*/ 406 w 542"/>
                <a:gd name="T35" fmla="*/ 426 h 647"/>
                <a:gd name="T36" fmla="*/ 458 w 542"/>
                <a:gd name="T37" fmla="*/ 376 h 647"/>
                <a:gd name="T38" fmla="*/ 507 w 542"/>
                <a:gd name="T39" fmla="*/ 307 h 647"/>
                <a:gd name="T40" fmla="*/ 536 w 542"/>
                <a:gd name="T41" fmla="*/ 229 h 647"/>
                <a:gd name="T42" fmla="*/ 541 w 542"/>
                <a:gd name="T43" fmla="*/ 150 h 647"/>
                <a:gd name="T44" fmla="*/ 522 w 542"/>
                <a:gd name="T45" fmla="*/ 91 h 647"/>
                <a:gd name="T46" fmla="*/ 489 w 542"/>
                <a:gd name="T47" fmla="*/ 59 h 647"/>
                <a:gd name="T48" fmla="*/ 441 w 542"/>
                <a:gd name="T49" fmla="*/ 35 h 647"/>
                <a:gd name="T50" fmla="*/ 381 w 542"/>
                <a:gd name="T51" fmla="*/ 18 h 647"/>
                <a:gd name="T52" fmla="*/ 316 w 542"/>
                <a:gd name="T53" fmla="*/ 6 h 647"/>
                <a:gd name="T54" fmla="*/ 253 w 542"/>
                <a:gd name="T55" fmla="*/ 0 h 647"/>
                <a:gd name="T56" fmla="*/ 194 w 542"/>
                <a:gd name="T57" fmla="*/ 1 h 647"/>
                <a:gd name="T58" fmla="*/ 148 w 542"/>
                <a:gd name="T59" fmla="*/ 6 h 647"/>
                <a:gd name="T60" fmla="*/ 104 w 542"/>
                <a:gd name="T61" fmla="*/ 23 h 647"/>
                <a:gd name="T62" fmla="*/ 67 w 542"/>
                <a:gd name="T63" fmla="*/ 62 h 647"/>
                <a:gd name="T64" fmla="*/ 46 w 542"/>
                <a:gd name="T65" fmla="*/ 104 h 647"/>
                <a:gd name="T66" fmla="*/ 40 w 542"/>
                <a:gd name="T67" fmla="*/ 132 h 647"/>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542"/>
                <a:gd name="T103" fmla="*/ 0 h 647"/>
                <a:gd name="T104" fmla="*/ 542 w 542"/>
                <a:gd name="T105" fmla="*/ 647 h 647"/>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542" h="647">
                  <a:moveTo>
                    <a:pt x="38" y="136"/>
                  </a:moveTo>
                  <a:lnTo>
                    <a:pt x="38" y="157"/>
                  </a:lnTo>
                  <a:lnTo>
                    <a:pt x="41" y="209"/>
                  </a:lnTo>
                  <a:lnTo>
                    <a:pt x="44" y="274"/>
                  </a:lnTo>
                  <a:lnTo>
                    <a:pt x="52" y="340"/>
                  </a:lnTo>
                  <a:lnTo>
                    <a:pt x="53" y="372"/>
                  </a:lnTo>
                  <a:lnTo>
                    <a:pt x="50" y="408"/>
                  </a:lnTo>
                  <a:lnTo>
                    <a:pt x="42" y="445"/>
                  </a:lnTo>
                  <a:lnTo>
                    <a:pt x="31" y="480"/>
                  </a:lnTo>
                  <a:lnTo>
                    <a:pt x="20" y="513"/>
                  </a:lnTo>
                  <a:lnTo>
                    <a:pt x="11" y="538"/>
                  </a:lnTo>
                  <a:lnTo>
                    <a:pt x="3" y="555"/>
                  </a:lnTo>
                  <a:lnTo>
                    <a:pt x="0" y="562"/>
                  </a:lnTo>
                  <a:lnTo>
                    <a:pt x="1" y="563"/>
                  </a:lnTo>
                  <a:lnTo>
                    <a:pt x="4" y="568"/>
                  </a:lnTo>
                  <a:lnTo>
                    <a:pt x="7" y="574"/>
                  </a:lnTo>
                  <a:lnTo>
                    <a:pt x="13" y="581"/>
                  </a:lnTo>
                  <a:lnTo>
                    <a:pt x="20" y="590"/>
                  </a:lnTo>
                  <a:lnTo>
                    <a:pt x="29" y="599"/>
                  </a:lnTo>
                  <a:lnTo>
                    <a:pt x="41" y="608"/>
                  </a:lnTo>
                  <a:lnTo>
                    <a:pt x="53" y="619"/>
                  </a:lnTo>
                  <a:lnTo>
                    <a:pt x="69" y="627"/>
                  </a:lnTo>
                  <a:lnTo>
                    <a:pt x="88" y="635"/>
                  </a:lnTo>
                  <a:lnTo>
                    <a:pt x="107" y="641"/>
                  </a:lnTo>
                  <a:lnTo>
                    <a:pt x="131" y="645"/>
                  </a:lnTo>
                  <a:lnTo>
                    <a:pt x="157" y="647"/>
                  </a:lnTo>
                  <a:lnTo>
                    <a:pt x="186" y="646"/>
                  </a:lnTo>
                  <a:lnTo>
                    <a:pt x="217" y="642"/>
                  </a:lnTo>
                  <a:lnTo>
                    <a:pt x="252" y="634"/>
                  </a:lnTo>
                  <a:lnTo>
                    <a:pt x="257" y="626"/>
                  </a:lnTo>
                  <a:lnTo>
                    <a:pt x="272" y="604"/>
                  </a:lnTo>
                  <a:lnTo>
                    <a:pt x="295" y="571"/>
                  </a:lnTo>
                  <a:lnTo>
                    <a:pt x="322" y="535"/>
                  </a:lnTo>
                  <a:lnTo>
                    <a:pt x="351" y="495"/>
                  </a:lnTo>
                  <a:lnTo>
                    <a:pt x="379" y="457"/>
                  </a:lnTo>
                  <a:lnTo>
                    <a:pt x="406" y="426"/>
                  </a:lnTo>
                  <a:lnTo>
                    <a:pt x="427" y="406"/>
                  </a:lnTo>
                  <a:lnTo>
                    <a:pt x="458" y="376"/>
                  </a:lnTo>
                  <a:lnTo>
                    <a:pt x="484" y="342"/>
                  </a:lnTo>
                  <a:lnTo>
                    <a:pt x="507" y="307"/>
                  </a:lnTo>
                  <a:lnTo>
                    <a:pt x="525" y="269"/>
                  </a:lnTo>
                  <a:lnTo>
                    <a:pt x="536" y="229"/>
                  </a:lnTo>
                  <a:lnTo>
                    <a:pt x="542" y="189"/>
                  </a:lnTo>
                  <a:lnTo>
                    <a:pt x="541" y="150"/>
                  </a:lnTo>
                  <a:lnTo>
                    <a:pt x="532" y="110"/>
                  </a:lnTo>
                  <a:lnTo>
                    <a:pt x="522" y="91"/>
                  </a:lnTo>
                  <a:lnTo>
                    <a:pt x="508" y="74"/>
                  </a:lnTo>
                  <a:lnTo>
                    <a:pt x="489" y="59"/>
                  </a:lnTo>
                  <a:lnTo>
                    <a:pt x="467" y="46"/>
                  </a:lnTo>
                  <a:lnTo>
                    <a:pt x="441" y="35"/>
                  </a:lnTo>
                  <a:lnTo>
                    <a:pt x="412" y="26"/>
                  </a:lnTo>
                  <a:lnTo>
                    <a:pt x="381" y="18"/>
                  </a:lnTo>
                  <a:lnTo>
                    <a:pt x="348" y="11"/>
                  </a:lnTo>
                  <a:lnTo>
                    <a:pt x="316" y="6"/>
                  </a:lnTo>
                  <a:lnTo>
                    <a:pt x="284" y="3"/>
                  </a:lnTo>
                  <a:lnTo>
                    <a:pt x="253" y="0"/>
                  </a:lnTo>
                  <a:lnTo>
                    <a:pt x="223" y="0"/>
                  </a:lnTo>
                  <a:lnTo>
                    <a:pt x="194" y="1"/>
                  </a:lnTo>
                  <a:lnTo>
                    <a:pt x="170" y="3"/>
                  </a:lnTo>
                  <a:lnTo>
                    <a:pt x="148" y="6"/>
                  </a:lnTo>
                  <a:lnTo>
                    <a:pt x="131" y="11"/>
                  </a:lnTo>
                  <a:lnTo>
                    <a:pt x="104" y="23"/>
                  </a:lnTo>
                  <a:lnTo>
                    <a:pt x="83" y="42"/>
                  </a:lnTo>
                  <a:lnTo>
                    <a:pt x="67" y="62"/>
                  </a:lnTo>
                  <a:lnTo>
                    <a:pt x="56" y="83"/>
                  </a:lnTo>
                  <a:lnTo>
                    <a:pt x="46" y="104"/>
                  </a:lnTo>
                  <a:lnTo>
                    <a:pt x="42" y="120"/>
                  </a:lnTo>
                  <a:lnTo>
                    <a:pt x="40" y="132"/>
                  </a:lnTo>
                  <a:lnTo>
                    <a:pt x="38" y="136"/>
                  </a:lnTo>
                  <a:close/>
                </a:path>
              </a:pathLst>
            </a:custGeom>
            <a:solidFill>
              <a:srgbClr val="FFFFFF"/>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103" name="Freeform 60"/>
            <p:cNvSpPr>
              <a:spLocks/>
            </p:cNvSpPr>
            <p:nvPr/>
          </p:nvSpPr>
          <p:spPr bwMode="auto">
            <a:xfrm>
              <a:off x="4526" y="1627"/>
              <a:ext cx="263" cy="396"/>
            </a:xfrm>
            <a:custGeom>
              <a:avLst/>
              <a:gdLst>
                <a:gd name="T0" fmla="*/ 29 w 441"/>
                <a:gd name="T1" fmla="*/ 402 h 599"/>
                <a:gd name="T2" fmla="*/ 33 w 441"/>
                <a:gd name="T3" fmla="*/ 401 h 599"/>
                <a:gd name="T4" fmla="*/ 42 w 441"/>
                <a:gd name="T5" fmla="*/ 397 h 599"/>
                <a:gd name="T6" fmla="*/ 56 w 441"/>
                <a:gd name="T7" fmla="*/ 390 h 599"/>
                <a:gd name="T8" fmla="*/ 74 w 441"/>
                <a:gd name="T9" fmla="*/ 381 h 599"/>
                <a:gd name="T10" fmla="*/ 97 w 441"/>
                <a:gd name="T11" fmla="*/ 369 h 599"/>
                <a:gd name="T12" fmla="*/ 124 w 441"/>
                <a:gd name="T13" fmla="*/ 352 h 599"/>
                <a:gd name="T14" fmla="*/ 152 w 441"/>
                <a:gd name="T15" fmla="*/ 334 h 599"/>
                <a:gd name="T16" fmla="*/ 184 w 441"/>
                <a:gd name="T17" fmla="*/ 312 h 599"/>
                <a:gd name="T18" fmla="*/ 217 w 441"/>
                <a:gd name="T19" fmla="*/ 287 h 599"/>
                <a:gd name="T20" fmla="*/ 250 w 441"/>
                <a:gd name="T21" fmla="*/ 257 h 599"/>
                <a:gd name="T22" fmla="*/ 284 w 441"/>
                <a:gd name="T23" fmla="*/ 225 h 599"/>
                <a:gd name="T24" fmla="*/ 318 w 441"/>
                <a:gd name="T25" fmla="*/ 188 h 599"/>
                <a:gd name="T26" fmla="*/ 351 w 441"/>
                <a:gd name="T27" fmla="*/ 147 h 599"/>
                <a:gd name="T28" fmla="*/ 382 w 441"/>
                <a:gd name="T29" fmla="*/ 103 h 599"/>
                <a:gd name="T30" fmla="*/ 411 w 441"/>
                <a:gd name="T31" fmla="*/ 53 h 599"/>
                <a:gd name="T32" fmla="*/ 437 w 441"/>
                <a:gd name="T33" fmla="*/ 0 h 599"/>
                <a:gd name="T34" fmla="*/ 438 w 441"/>
                <a:gd name="T35" fmla="*/ 5 h 599"/>
                <a:gd name="T36" fmla="*/ 439 w 441"/>
                <a:gd name="T37" fmla="*/ 16 h 599"/>
                <a:gd name="T38" fmla="*/ 441 w 441"/>
                <a:gd name="T39" fmla="*/ 36 h 599"/>
                <a:gd name="T40" fmla="*/ 441 w 441"/>
                <a:gd name="T41" fmla="*/ 62 h 599"/>
                <a:gd name="T42" fmla="*/ 439 w 441"/>
                <a:gd name="T43" fmla="*/ 94 h 599"/>
                <a:gd name="T44" fmla="*/ 436 w 441"/>
                <a:gd name="T45" fmla="*/ 130 h 599"/>
                <a:gd name="T46" fmla="*/ 430 w 441"/>
                <a:gd name="T47" fmla="*/ 172 h 599"/>
                <a:gd name="T48" fmla="*/ 419 w 441"/>
                <a:gd name="T49" fmla="*/ 215 h 599"/>
                <a:gd name="T50" fmla="*/ 404 w 441"/>
                <a:gd name="T51" fmla="*/ 263 h 599"/>
                <a:gd name="T52" fmla="*/ 383 w 441"/>
                <a:gd name="T53" fmla="*/ 311 h 599"/>
                <a:gd name="T54" fmla="*/ 355 w 441"/>
                <a:gd name="T55" fmla="*/ 360 h 599"/>
                <a:gd name="T56" fmla="*/ 321 w 441"/>
                <a:gd name="T57" fmla="*/ 411 h 599"/>
                <a:gd name="T58" fmla="*/ 278 w 441"/>
                <a:gd name="T59" fmla="*/ 461 h 599"/>
                <a:gd name="T60" fmla="*/ 226 w 441"/>
                <a:gd name="T61" fmla="*/ 509 h 599"/>
                <a:gd name="T62" fmla="*/ 166 w 441"/>
                <a:gd name="T63" fmla="*/ 555 h 599"/>
                <a:gd name="T64" fmla="*/ 95 w 441"/>
                <a:gd name="T65" fmla="*/ 599 h 599"/>
                <a:gd name="T66" fmla="*/ 88 w 441"/>
                <a:gd name="T67" fmla="*/ 595 h 599"/>
                <a:gd name="T68" fmla="*/ 72 w 441"/>
                <a:gd name="T69" fmla="*/ 584 h 599"/>
                <a:gd name="T70" fmla="*/ 50 w 441"/>
                <a:gd name="T71" fmla="*/ 565 h 599"/>
                <a:gd name="T72" fmla="*/ 28 w 441"/>
                <a:gd name="T73" fmla="*/ 542 h 599"/>
                <a:gd name="T74" fmla="*/ 10 w 441"/>
                <a:gd name="T75" fmla="*/ 514 h 599"/>
                <a:gd name="T76" fmla="*/ 0 w 441"/>
                <a:gd name="T77" fmla="*/ 480 h 599"/>
                <a:gd name="T78" fmla="*/ 5 w 441"/>
                <a:gd name="T79" fmla="*/ 442 h 599"/>
                <a:gd name="T80" fmla="*/ 29 w 441"/>
                <a:gd name="T81" fmla="*/ 402 h 599"/>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441"/>
                <a:gd name="T124" fmla="*/ 0 h 599"/>
                <a:gd name="T125" fmla="*/ 441 w 441"/>
                <a:gd name="T126" fmla="*/ 599 h 599"/>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441" h="599">
                  <a:moveTo>
                    <a:pt x="29" y="402"/>
                  </a:moveTo>
                  <a:lnTo>
                    <a:pt x="33" y="401"/>
                  </a:lnTo>
                  <a:lnTo>
                    <a:pt x="42" y="397"/>
                  </a:lnTo>
                  <a:lnTo>
                    <a:pt x="56" y="390"/>
                  </a:lnTo>
                  <a:lnTo>
                    <a:pt x="74" y="381"/>
                  </a:lnTo>
                  <a:lnTo>
                    <a:pt x="97" y="369"/>
                  </a:lnTo>
                  <a:lnTo>
                    <a:pt x="124" y="352"/>
                  </a:lnTo>
                  <a:lnTo>
                    <a:pt x="152" y="334"/>
                  </a:lnTo>
                  <a:lnTo>
                    <a:pt x="184" y="312"/>
                  </a:lnTo>
                  <a:lnTo>
                    <a:pt x="217" y="287"/>
                  </a:lnTo>
                  <a:lnTo>
                    <a:pt x="250" y="257"/>
                  </a:lnTo>
                  <a:lnTo>
                    <a:pt x="284" y="225"/>
                  </a:lnTo>
                  <a:lnTo>
                    <a:pt x="318" y="188"/>
                  </a:lnTo>
                  <a:lnTo>
                    <a:pt x="351" y="147"/>
                  </a:lnTo>
                  <a:lnTo>
                    <a:pt x="382" y="103"/>
                  </a:lnTo>
                  <a:lnTo>
                    <a:pt x="411" y="53"/>
                  </a:lnTo>
                  <a:lnTo>
                    <a:pt x="437" y="0"/>
                  </a:lnTo>
                  <a:lnTo>
                    <a:pt x="438" y="5"/>
                  </a:lnTo>
                  <a:lnTo>
                    <a:pt x="439" y="16"/>
                  </a:lnTo>
                  <a:lnTo>
                    <a:pt x="441" y="36"/>
                  </a:lnTo>
                  <a:lnTo>
                    <a:pt x="441" y="62"/>
                  </a:lnTo>
                  <a:lnTo>
                    <a:pt x="439" y="94"/>
                  </a:lnTo>
                  <a:lnTo>
                    <a:pt x="436" y="130"/>
                  </a:lnTo>
                  <a:lnTo>
                    <a:pt x="430" y="172"/>
                  </a:lnTo>
                  <a:lnTo>
                    <a:pt x="419" y="215"/>
                  </a:lnTo>
                  <a:lnTo>
                    <a:pt x="404" y="263"/>
                  </a:lnTo>
                  <a:lnTo>
                    <a:pt x="383" y="311"/>
                  </a:lnTo>
                  <a:lnTo>
                    <a:pt x="355" y="360"/>
                  </a:lnTo>
                  <a:lnTo>
                    <a:pt x="321" y="411"/>
                  </a:lnTo>
                  <a:lnTo>
                    <a:pt x="278" y="461"/>
                  </a:lnTo>
                  <a:lnTo>
                    <a:pt x="226" y="509"/>
                  </a:lnTo>
                  <a:lnTo>
                    <a:pt x="166" y="555"/>
                  </a:lnTo>
                  <a:lnTo>
                    <a:pt x="95" y="599"/>
                  </a:lnTo>
                  <a:lnTo>
                    <a:pt x="88" y="595"/>
                  </a:lnTo>
                  <a:lnTo>
                    <a:pt x="72" y="584"/>
                  </a:lnTo>
                  <a:lnTo>
                    <a:pt x="50" y="565"/>
                  </a:lnTo>
                  <a:lnTo>
                    <a:pt x="28" y="542"/>
                  </a:lnTo>
                  <a:lnTo>
                    <a:pt x="10" y="514"/>
                  </a:lnTo>
                  <a:lnTo>
                    <a:pt x="0" y="480"/>
                  </a:lnTo>
                  <a:lnTo>
                    <a:pt x="5" y="442"/>
                  </a:lnTo>
                  <a:lnTo>
                    <a:pt x="29" y="402"/>
                  </a:lnTo>
                  <a:close/>
                </a:path>
              </a:pathLst>
            </a:custGeom>
            <a:solidFill>
              <a:srgbClr val="FFFFFF"/>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104" name="Freeform 61"/>
            <p:cNvSpPr>
              <a:spLocks/>
            </p:cNvSpPr>
            <p:nvPr/>
          </p:nvSpPr>
          <p:spPr bwMode="auto">
            <a:xfrm>
              <a:off x="4301" y="1836"/>
              <a:ext cx="285" cy="82"/>
            </a:xfrm>
            <a:custGeom>
              <a:avLst/>
              <a:gdLst>
                <a:gd name="T0" fmla="*/ 0 w 477"/>
                <a:gd name="T1" fmla="*/ 11 h 124"/>
                <a:gd name="T2" fmla="*/ 3 w 477"/>
                <a:gd name="T3" fmla="*/ 12 h 124"/>
                <a:gd name="T4" fmla="*/ 12 w 477"/>
                <a:gd name="T5" fmla="*/ 16 h 124"/>
                <a:gd name="T6" fmla="*/ 26 w 477"/>
                <a:gd name="T7" fmla="*/ 20 h 124"/>
                <a:gd name="T8" fmla="*/ 42 w 477"/>
                <a:gd name="T9" fmla="*/ 26 h 124"/>
                <a:gd name="T10" fmla="*/ 58 w 477"/>
                <a:gd name="T11" fmla="*/ 34 h 124"/>
                <a:gd name="T12" fmla="*/ 75 w 477"/>
                <a:gd name="T13" fmla="*/ 42 h 124"/>
                <a:gd name="T14" fmla="*/ 88 w 477"/>
                <a:gd name="T15" fmla="*/ 51 h 124"/>
                <a:gd name="T16" fmla="*/ 99 w 477"/>
                <a:gd name="T17" fmla="*/ 61 h 124"/>
                <a:gd name="T18" fmla="*/ 109 w 477"/>
                <a:gd name="T19" fmla="*/ 70 h 124"/>
                <a:gd name="T20" fmla="*/ 125 w 477"/>
                <a:gd name="T21" fmla="*/ 80 h 124"/>
                <a:gd name="T22" fmla="*/ 145 w 477"/>
                <a:gd name="T23" fmla="*/ 91 h 124"/>
                <a:gd name="T24" fmla="*/ 169 w 477"/>
                <a:gd name="T25" fmla="*/ 101 h 124"/>
                <a:gd name="T26" fmla="*/ 196 w 477"/>
                <a:gd name="T27" fmla="*/ 110 h 124"/>
                <a:gd name="T28" fmla="*/ 223 w 477"/>
                <a:gd name="T29" fmla="*/ 117 h 124"/>
                <a:gd name="T30" fmla="*/ 253 w 477"/>
                <a:gd name="T31" fmla="*/ 122 h 124"/>
                <a:gd name="T32" fmla="*/ 282 w 477"/>
                <a:gd name="T33" fmla="*/ 124 h 124"/>
                <a:gd name="T34" fmla="*/ 284 w 477"/>
                <a:gd name="T35" fmla="*/ 123 h 124"/>
                <a:gd name="T36" fmla="*/ 292 w 477"/>
                <a:gd name="T37" fmla="*/ 122 h 124"/>
                <a:gd name="T38" fmla="*/ 305 w 477"/>
                <a:gd name="T39" fmla="*/ 119 h 124"/>
                <a:gd name="T40" fmla="*/ 320 w 477"/>
                <a:gd name="T41" fmla="*/ 116 h 124"/>
                <a:gd name="T42" fmla="*/ 337 w 477"/>
                <a:gd name="T43" fmla="*/ 112 h 124"/>
                <a:gd name="T44" fmla="*/ 355 w 477"/>
                <a:gd name="T45" fmla="*/ 108 h 124"/>
                <a:gd name="T46" fmla="*/ 373 w 477"/>
                <a:gd name="T47" fmla="*/ 103 h 124"/>
                <a:gd name="T48" fmla="*/ 390 w 477"/>
                <a:gd name="T49" fmla="*/ 100 h 124"/>
                <a:gd name="T50" fmla="*/ 408 w 477"/>
                <a:gd name="T51" fmla="*/ 95 h 124"/>
                <a:gd name="T52" fmla="*/ 424 w 477"/>
                <a:gd name="T53" fmla="*/ 91 h 124"/>
                <a:gd name="T54" fmla="*/ 439 w 477"/>
                <a:gd name="T55" fmla="*/ 85 h 124"/>
                <a:gd name="T56" fmla="*/ 453 w 477"/>
                <a:gd name="T57" fmla="*/ 78 h 124"/>
                <a:gd name="T58" fmla="*/ 464 w 477"/>
                <a:gd name="T59" fmla="*/ 71 h 124"/>
                <a:gd name="T60" fmla="*/ 472 w 477"/>
                <a:gd name="T61" fmla="*/ 63 h 124"/>
                <a:gd name="T62" fmla="*/ 477 w 477"/>
                <a:gd name="T63" fmla="*/ 55 h 124"/>
                <a:gd name="T64" fmla="*/ 477 w 477"/>
                <a:gd name="T65" fmla="*/ 46 h 124"/>
                <a:gd name="T66" fmla="*/ 471 w 477"/>
                <a:gd name="T67" fmla="*/ 38 h 124"/>
                <a:gd name="T68" fmla="*/ 462 w 477"/>
                <a:gd name="T69" fmla="*/ 31 h 124"/>
                <a:gd name="T70" fmla="*/ 448 w 477"/>
                <a:gd name="T71" fmla="*/ 26 h 124"/>
                <a:gd name="T72" fmla="*/ 434 w 477"/>
                <a:gd name="T73" fmla="*/ 24 h 124"/>
                <a:gd name="T74" fmla="*/ 420 w 477"/>
                <a:gd name="T75" fmla="*/ 21 h 124"/>
                <a:gd name="T76" fmla="*/ 408 w 477"/>
                <a:gd name="T77" fmla="*/ 20 h 124"/>
                <a:gd name="T78" fmla="*/ 400 w 477"/>
                <a:gd name="T79" fmla="*/ 20 h 124"/>
                <a:gd name="T80" fmla="*/ 396 w 477"/>
                <a:gd name="T81" fmla="*/ 20 h 124"/>
                <a:gd name="T82" fmla="*/ 393 w 477"/>
                <a:gd name="T83" fmla="*/ 20 h 124"/>
                <a:gd name="T84" fmla="*/ 381 w 477"/>
                <a:gd name="T85" fmla="*/ 19 h 124"/>
                <a:gd name="T86" fmla="*/ 364 w 477"/>
                <a:gd name="T87" fmla="*/ 17 h 124"/>
                <a:gd name="T88" fmla="*/ 341 w 477"/>
                <a:gd name="T89" fmla="*/ 15 h 124"/>
                <a:gd name="T90" fmla="*/ 314 w 477"/>
                <a:gd name="T91" fmla="*/ 12 h 124"/>
                <a:gd name="T92" fmla="*/ 283 w 477"/>
                <a:gd name="T93" fmla="*/ 10 h 124"/>
                <a:gd name="T94" fmla="*/ 251 w 477"/>
                <a:gd name="T95" fmla="*/ 6 h 124"/>
                <a:gd name="T96" fmla="*/ 216 w 477"/>
                <a:gd name="T97" fmla="*/ 4 h 124"/>
                <a:gd name="T98" fmla="*/ 182 w 477"/>
                <a:gd name="T99" fmla="*/ 2 h 124"/>
                <a:gd name="T100" fmla="*/ 147 w 477"/>
                <a:gd name="T101" fmla="*/ 1 h 124"/>
                <a:gd name="T102" fmla="*/ 114 w 477"/>
                <a:gd name="T103" fmla="*/ 0 h 124"/>
                <a:gd name="T104" fmla="*/ 83 w 477"/>
                <a:gd name="T105" fmla="*/ 0 h 124"/>
                <a:gd name="T106" fmla="*/ 55 w 477"/>
                <a:gd name="T107" fmla="*/ 1 h 124"/>
                <a:gd name="T108" fmla="*/ 31 w 477"/>
                <a:gd name="T109" fmla="*/ 3 h 124"/>
                <a:gd name="T110" fmla="*/ 12 w 477"/>
                <a:gd name="T111" fmla="*/ 6 h 124"/>
                <a:gd name="T112" fmla="*/ 0 w 477"/>
                <a:gd name="T113" fmla="*/ 11 h 124"/>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477"/>
                <a:gd name="T172" fmla="*/ 0 h 124"/>
                <a:gd name="T173" fmla="*/ 477 w 477"/>
                <a:gd name="T174" fmla="*/ 124 h 124"/>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477" h="124">
                  <a:moveTo>
                    <a:pt x="0" y="11"/>
                  </a:moveTo>
                  <a:lnTo>
                    <a:pt x="3" y="12"/>
                  </a:lnTo>
                  <a:lnTo>
                    <a:pt x="12" y="16"/>
                  </a:lnTo>
                  <a:lnTo>
                    <a:pt x="26" y="20"/>
                  </a:lnTo>
                  <a:lnTo>
                    <a:pt x="42" y="26"/>
                  </a:lnTo>
                  <a:lnTo>
                    <a:pt x="58" y="34"/>
                  </a:lnTo>
                  <a:lnTo>
                    <a:pt x="75" y="42"/>
                  </a:lnTo>
                  <a:lnTo>
                    <a:pt x="88" y="51"/>
                  </a:lnTo>
                  <a:lnTo>
                    <a:pt x="99" y="61"/>
                  </a:lnTo>
                  <a:lnTo>
                    <a:pt x="109" y="70"/>
                  </a:lnTo>
                  <a:lnTo>
                    <a:pt x="125" y="80"/>
                  </a:lnTo>
                  <a:lnTo>
                    <a:pt x="145" y="91"/>
                  </a:lnTo>
                  <a:lnTo>
                    <a:pt x="169" y="101"/>
                  </a:lnTo>
                  <a:lnTo>
                    <a:pt x="196" y="110"/>
                  </a:lnTo>
                  <a:lnTo>
                    <a:pt x="223" y="117"/>
                  </a:lnTo>
                  <a:lnTo>
                    <a:pt x="253" y="122"/>
                  </a:lnTo>
                  <a:lnTo>
                    <a:pt x="282" y="124"/>
                  </a:lnTo>
                  <a:lnTo>
                    <a:pt x="284" y="123"/>
                  </a:lnTo>
                  <a:lnTo>
                    <a:pt x="292" y="122"/>
                  </a:lnTo>
                  <a:lnTo>
                    <a:pt x="305" y="119"/>
                  </a:lnTo>
                  <a:lnTo>
                    <a:pt x="320" y="116"/>
                  </a:lnTo>
                  <a:lnTo>
                    <a:pt x="337" y="112"/>
                  </a:lnTo>
                  <a:lnTo>
                    <a:pt x="355" y="108"/>
                  </a:lnTo>
                  <a:lnTo>
                    <a:pt x="373" y="103"/>
                  </a:lnTo>
                  <a:lnTo>
                    <a:pt x="390" y="100"/>
                  </a:lnTo>
                  <a:lnTo>
                    <a:pt x="408" y="95"/>
                  </a:lnTo>
                  <a:lnTo>
                    <a:pt x="424" y="91"/>
                  </a:lnTo>
                  <a:lnTo>
                    <a:pt x="439" y="85"/>
                  </a:lnTo>
                  <a:lnTo>
                    <a:pt x="453" y="78"/>
                  </a:lnTo>
                  <a:lnTo>
                    <a:pt x="464" y="71"/>
                  </a:lnTo>
                  <a:lnTo>
                    <a:pt x="472" y="63"/>
                  </a:lnTo>
                  <a:lnTo>
                    <a:pt x="477" y="55"/>
                  </a:lnTo>
                  <a:lnTo>
                    <a:pt x="477" y="46"/>
                  </a:lnTo>
                  <a:lnTo>
                    <a:pt x="471" y="38"/>
                  </a:lnTo>
                  <a:lnTo>
                    <a:pt x="462" y="31"/>
                  </a:lnTo>
                  <a:lnTo>
                    <a:pt x="448" y="26"/>
                  </a:lnTo>
                  <a:lnTo>
                    <a:pt x="434" y="24"/>
                  </a:lnTo>
                  <a:lnTo>
                    <a:pt x="420" y="21"/>
                  </a:lnTo>
                  <a:lnTo>
                    <a:pt x="408" y="20"/>
                  </a:lnTo>
                  <a:lnTo>
                    <a:pt x="400" y="20"/>
                  </a:lnTo>
                  <a:lnTo>
                    <a:pt x="396" y="20"/>
                  </a:lnTo>
                  <a:lnTo>
                    <a:pt x="393" y="20"/>
                  </a:lnTo>
                  <a:lnTo>
                    <a:pt x="381" y="19"/>
                  </a:lnTo>
                  <a:lnTo>
                    <a:pt x="364" y="17"/>
                  </a:lnTo>
                  <a:lnTo>
                    <a:pt x="341" y="15"/>
                  </a:lnTo>
                  <a:lnTo>
                    <a:pt x="314" y="12"/>
                  </a:lnTo>
                  <a:lnTo>
                    <a:pt x="283" y="10"/>
                  </a:lnTo>
                  <a:lnTo>
                    <a:pt x="251" y="6"/>
                  </a:lnTo>
                  <a:lnTo>
                    <a:pt x="216" y="4"/>
                  </a:lnTo>
                  <a:lnTo>
                    <a:pt x="182" y="2"/>
                  </a:lnTo>
                  <a:lnTo>
                    <a:pt x="147" y="1"/>
                  </a:lnTo>
                  <a:lnTo>
                    <a:pt x="114" y="0"/>
                  </a:lnTo>
                  <a:lnTo>
                    <a:pt x="83" y="0"/>
                  </a:lnTo>
                  <a:lnTo>
                    <a:pt x="55" y="1"/>
                  </a:lnTo>
                  <a:lnTo>
                    <a:pt x="31" y="3"/>
                  </a:lnTo>
                  <a:lnTo>
                    <a:pt x="12" y="6"/>
                  </a:lnTo>
                  <a:lnTo>
                    <a:pt x="0" y="11"/>
                  </a:lnTo>
                  <a:close/>
                </a:path>
              </a:pathLst>
            </a:custGeom>
            <a:solidFill>
              <a:srgbClr val="F93F16"/>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105" name="Freeform 62"/>
            <p:cNvSpPr>
              <a:spLocks/>
            </p:cNvSpPr>
            <p:nvPr/>
          </p:nvSpPr>
          <p:spPr bwMode="auto">
            <a:xfrm>
              <a:off x="4107" y="2368"/>
              <a:ext cx="235" cy="404"/>
            </a:xfrm>
            <a:custGeom>
              <a:avLst/>
              <a:gdLst>
                <a:gd name="T0" fmla="*/ 394 w 394"/>
                <a:gd name="T1" fmla="*/ 39 h 611"/>
                <a:gd name="T2" fmla="*/ 390 w 394"/>
                <a:gd name="T3" fmla="*/ 46 h 611"/>
                <a:gd name="T4" fmla="*/ 381 w 394"/>
                <a:gd name="T5" fmla="*/ 63 h 611"/>
                <a:gd name="T6" fmla="*/ 366 w 394"/>
                <a:gd name="T7" fmla="*/ 90 h 611"/>
                <a:gd name="T8" fmla="*/ 349 w 394"/>
                <a:gd name="T9" fmla="*/ 120 h 611"/>
                <a:gd name="T10" fmla="*/ 330 w 394"/>
                <a:gd name="T11" fmla="*/ 153 h 611"/>
                <a:gd name="T12" fmla="*/ 311 w 394"/>
                <a:gd name="T13" fmla="*/ 184 h 611"/>
                <a:gd name="T14" fmla="*/ 292 w 394"/>
                <a:gd name="T15" fmla="*/ 211 h 611"/>
                <a:gd name="T16" fmla="*/ 276 w 394"/>
                <a:gd name="T17" fmla="*/ 230 h 611"/>
                <a:gd name="T18" fmla="*/ 267 w 394"/>
                <a:gd name="T19" fmla="*/ 241 h 611"/>
                <a:gd name="T20" fmla="*/ 253 w 394"/>
                <a:gd name="T21" fmla="*/ 255 h 611"/>
                <a:gd name="T22" fmla="*/ 237 w 394"/>
                <a:gd name="T23" fmla="*/ 274 h 611"/>
                <a:gd name="T24" fmla="*/ 219 w 394"/>
                <a:gd name="T25" fmla="*/ 297 h 611"/>
                <a:gd name="T26" fmla="*/ 198 w 394"/>
                <a:gd name="T27" fmla="*/ 322 h 611"/>
                <a:gd name="T28" fmla="*/ 175 w 394"/>
                <a:gd name="T29" fmla="*/ 351 h 611"/>
                <a:gd name="T30" fmla="*/ 152 w 394"/>
                <a:gd name="T31" fmla="*/ 380 h 611"/>
                <a:gd name="T32" fmla="*/ 129 w 394"/>
                <a:gd name="T33" fmla="*/ 411 h 611"/>
                <a:gd name="T34" fmla="*/ 106 w 394"/>
                <a:gd name="T35" fmla="*/ 442 h 611"/>
                <a:gd name="T36" fmla="*/ 83 w 394"/>
                <a:gd name="T37" fmla="*/ 472 h 611"/>
                <a:gd name="T38" fmla="*/ 62 w 394"/>
                <a:gd name="T39" fmla="*/ 502 h 611"/>
                <a:gd name="T40" fmla="*/ 44 w 394"/>
                <a:gd name="T41" fmla="*/ 530 h 611"/>
                <a:gd name="T42" fmla="*/ 27 w 394"/>
                <a:gd name="T43" fmla="*/ 555 h 611"/>
                <a:gd name="T44" fmla="*/ 15 w 394"/>
                <a:gd name="T45" fmla="*/ 578 h 611"/>
                <a:gd name="T46" fmla="*/ 6 w 394"/>
                <a:gd name="T47" fmla="*/ 596 h 611"/>
                <a:gd name="T48" fmla="*/ 1 w 394"/>
                <a:gd name="T49" fmla="*/ 611 h 611"/>
                <a:gd name="T50" fmla="*/ 1 w 394"/>
                <a:gd name="T51" fmla="*/ 608 h 611"/>
                <a:gd name="T52" fmla="*/ 1 w 394"/>
                <a:gd name="T53" fmla="*/ 599 h 611"/>
                <a:gd name="T54" fmla="*/ 0 w 394"/>
                <a:gd name="T55" fmla="*/ 584 h 611"/>
                <a:gd name="T56" fmla="*/ 1 w 394"/>
                <a:gd name="T57" fmla="*/ 564 h 611"/>
                <a:gd name="T58" fmla="*/ 2 w 394"/>
                <a:gd name="T59" fmla="*/ 541 h 611"/>
                <a:gd name="T60" fmla="*/ 4 w 394"/>
                <a:gd name="T61" fmla="*/ 513 h 611"/>
                <a:gd name="T62" fmla="*/ 9 w 394"/>
                <a:gd name="T63" fmla="*/ 482 h 611"/>
                <a:gd name="T64" fmla="*/ 15 w 394"/>
                <a:gd name="T65" fmla="*/ 450 h 611"/>
                <a:gd name="T66" fmla="*/ 23 w 394"/>
                <a:gd name="T67" fmla="*/ 414 h 611"/>
                <a:gd name="T68" fmla="*/ 33 w 394"/>
                <a:gd name="T69" fmla="*/ 379 h 611"/>
                <a:gd name="T70" fmla="*/ 47 w 394"/>
                <a:gd name="T71" fmla="*/ 341 h 611"/>
                <a:gd name="T72" fmla="*/ 64 w 394"/>
                <a:gd name="T73" fmla="*/ 304 h 611"/>
                <a:gd name="T74" fmla="*/ 85 w 394"/>
                <a:gd name="T75" fmla="*/ 267 h 611"/>
                <a:gd name="T76" fmla="*/ 109 w 394"/>
                <a:gd name="T77" fmla="*/ 231 h 611"/>
                <a:gd name="T78" fmla="*/ 138 w 394"/>
                <a:gd name="T79" fmla="*/ 197 h 611"/>
                <a:gd name="T80" fmla="*/ 171 w 394"/>
                <a:gd name="T81" fmla="*/ 165 h 611"/>
                <a:gd name="T82" fmla="*/ 173 w 394"/>
                <a:gd name="T83" fmla="*/ 159 h 611"/>
                <a:gd name="T84" fmla="*/ 177 w 394"/>
                <a:gd name="T85" fmla="*/ 144 h 611"/>
                <a:gd name="T86" fmla="*/ 184 w 394"/>
                <a:gd name="T87" fmla="*/ 122 h 611"/>
                <a:gd name="T88" fmla="*/ 192 w 394"/>
                <a:gd name="T89" fmla="*/ 97 h 611"/>
                <a:gd name="T90" fmla="*/ 200 w 394"/>
                <a:gd name="T91" fmla="*/ 70 h 611"/>
                <a:gd name="T92" fmla="*/ 207 w 394"/>
                <a:gd name="T93" fmla="*/ 46 h 611"/>
                <a:gd name="T94" fmla="*/ 214 w 394"/>
                <a:gd name="T95" fmla="*/ 26 h 611"/>
                <a:gd name="T96" fmla="*/ 218 w 394"/>
                <a:gd name="T97" fmla="*/ 14 h 611"/>
                <a:gd name="T98" fmla="*/ 226 w 394"/>
                <a:gd name="T99" fmla="*/ 7 h 611"/>
                <a:gd name="T100" fmla="*/ 243 w 394"/>
                <a:gd name="T101" fmla="*/ 2 h 611"/>
                <a:gd name="T102" fmla="*/ 266 w 394"/>
                <a:gd name="T103" fmla="*/ 0 h 611"/>
                <a:gd name="T104" fmla="*/ 294 w 394"/>
                <a:gd name="T105" fmla="*/ 0 h 611"/>
                <a:gd name="T106" fmla="*/ 322 w 394"/>
                <a:gd name="T107" fmla="*/ 3 h 611"/>
                <a:gd name="T108" fmla="*/ 351 w 394"/>
                <a:gd name="T109" fmla="*/ 10 h 611"/>
                <a:gd name="T110" fmla="*/ 375 w 394"/>
                <a:gd name="T111" fmla="*/ 22 h 611"/>
                <a:gd name="T112" fmla="*/ 394 w 394"/>
                <a:gd name="T113" fmla="*/ 39 h 611"/>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394"/>
                <a:gd name="T172" fmla="*/ 0 h 611"/>
                <a:gd name="T173" fmla="*/ 394 w 394"/>
                <a:gd name="T174" fmla="*/ 611 h 611"/>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394" h="611">
                  <a:moveTo>
                    <a:pt x="394" y="39"/>
                  </a:moveTo>
                  <a:lnTo>
                    <a:pt x="390" y="46"/>
                  </a:lnTo>
                  <a:lnTo>
                    <a:pt x="381" y="63"/>
                  </a:lnTo>
                  <a:lnTo>
                    <a:pt x="366" y="90"/>
                  </a:lnTo>
                  <a:lnTo>
                    <a:pt x="349" y="120"/>
                  </a:lnTo>
                  <a:lnTo>
                    <a:pt x="330" y="153"/>
                  </a:lnTo>
                  <a:lnTo>
                    <a:pt x="311" y="184"/>
                  </a:lnTo>
                  <a:lnTo>
                    <a:pt x="292" y="211"/>
                  </a:lnTo>
                  <a:lnTo>
                    <a:pt x="276" y="230"/>
                  </a:lnTo>
                  <a:lnTo>
                    <a:pt x="267" y="241"/>
                  </a:lnTo>
                  <a:lnTo>
                    <a:pt x="253" y="255"/>
                  </a:lnTo>
                  <a:lnTo>
                    <a:pt x="237" y="274"/>
                  </a:lnTo>
                  <a:lnTo>
                    <a:pt x="219" y="297"/>
                  </a:lnTo>
                  <a:lnTo>
                    <a:pt x="198" y="322"/>
                  </a:lnTo>
                  <a:lnTo>
                    <a:pt x="175" y="351"/>
                  </a:lnTo>
                  <a:lnTo>
                    <a:pt x="152" y="380"/>
                  </a:lnTo>
                  <a:lnTo>
                    <a:pt x="129" y="411"/>
                  </a:lnTo>
                  <a:lnTo>
                    <a:pt x="106" y="442"/>
                  </a:lnTo>
                  <a:lnTo>
                    <a:pt x="83" y="472"/>
                  </a:lnTo>
                  <a:lnTo>
                    <a:pt x="62" y="502"/>
                  </a:lnTo>
                  <a:lnTo>
                    <a:pt x="44" y="530"/>
                  </a:lnTo>
                  <a:lnTo>
                    <a:pt x="27" y="555"/>
                  </a:lnTo>
                  <a:lnTo>
                    <a:pt x="15" y="578"/>
                  </a:lnTo>
                  <a:lnTo>
                    <a:pt x="6" y="596"/>
                  </a:lnTo>
                  <a:lnTo>
                    <a:pt x="1" y="611"/>
                  </a:lnTo>
                  <a:lnTo>
                    <a:pt x="1" y="608"/>
                  </a:lnTo>
                  <a:lnTo>
                    <a:pt x="1" y="599"/>
                  </a:lnTo>
                  <a:lnTo>
                    <a:pt x="0" y="584"/>
                  </a:lnTo>
                  <a:lnTo>
                    <a:pt x="1" y="564"/>
                  </a:lnTo>
                  <a:lnTo>
                    <a:pt x="2" y="541"/>
                  </a:lnTo>
                  <a:lnTo>
                    <a:pt x="4" y="513"/>
                  </a:lnTo>
                  <a:lnTo>
                    <a:pt x="9" y="482"/>
                  </a:lnTo>
                  <a:lnTo>
                    <a:pt x="15" y="450"/>
                  </a:lnTo>
                  <a:lnTo>
                    <a:pt x="23" y="414"/>
                  </a:lnTo>
                  <a:lnTo>
                    <a:pt x="33" y="379"/>
                  </a:lnTo>
                  <a:lnTo>
                    <a:pt x="47" y="341"/>
                  </a:lnTo>
                  <a:lnTo>
                    <a:pt x="64" y="304"/>
                  </a:lnTo>
                  <a:lnTo>
                    <a:pt x="85" y="267"/>
                  </a:lnTo>
                  <a:lnTo>
                    <a:pt x="109" y="231"/>
                  </a:lnTo>
                  <a:lnTo>
                    <a:pt x="138" y="197"/>
                  </a:lnTo>
                  <a:lnTo>
                    <a:pt x="171" y="165"/>
                  </a:lnTo>
                  <a:lnTo>
                    <a:pt x="173" y="159"/>
                  </a:lnTo>
                  <a:lnTo>
                    <a:pt x="177" y="144"/>
                  </a:lnTo>
                  <a:lnTo>
                    <a:pt x="184" y="122"/>
                  </a:lnTo>
                  <a:lnTo>
                    <a:pt x="192" y="97"/>
                  </a:lnTo>
                  <a:lnTo>
                    <a:pt x="200" y="70"/>
                  </a:lnTo>
                  <a:lnTo>
                    <a:pt x="207" y="46"/>
                  </a:lnTo>
                  <a:lnTo>
                    <a:pt x="214" y="26"/>
                  </a:lnTo>
                  <a:lnTo>
                    <a:pt x="218" y="14"/>
                  </a:lnTo>
                  <a:lnTo>
                    <a:pt x="226" y="7"/>
                  </a:lnTo>
                  <a:lnTo>
                    <a:pt x="243" y="2"/>
                  </a:lnTo>
                  <a:lnTo>
                    <a:pt x="266" y="0"/>
                  </a:lnTo>
                  <a:lnTo>
                    <a:pt x="294" y="0"/>
                  </a:lnTo>
                  <a:lnTo>
                    <a:pt x="322" y="3"/>
                  </a:lnTo>
                  <a:lnTo>
                    <a:pt x="351" y="10"/>
                  </a:lnTo>
                  <a:lnTo>
                    <a:pt x="375" y="22"/>
                  </a:lnTo>
                  <a:lnTo>
                    <a:pt x="394" y="39"/>
                  </a:lnTo>
                  <a:close/>
                </a:path>
              </a:pathLst>
            </a:custGeom>
            <a:solidFill>
              <a:srgbClr val="000000"/>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106" name="Freeform 63"/>
            <p:cNvSpPr>
              <a:spLocks/>
            </p:cNvSpPr>
            <p:nvPr/>
          </p:nvSpPr>
          <p:spPr bwMode="auto">
            <a:xfrm>
              <a:off x="4391" y="1707"/>
              <a:ext cx="129" cy="140"/>
            </a:xfrm>
            <a:custGeom>
              <a:avLst/>
              <a:gdLst>
                <a:gd name="T0" fmla="*/ 63 w 215"/>
                <a:gd name="T1" fmla="*/ 158 h 213"/>
                <a:gd name="T2" fmla="*/ 64 w 215"/>
                <a:gd name="T3" fmla="*/ 151 h 213"/>
                <a:gd name="T4" fmla="*/ 70 w 215"/>
                <a:gd name="T5" fmla="*/ 150 h 213"/>
                <a:gd name="T6" fmla="*/ 76 w 215"/>
                <a:gd name="T7" fmla="*/ 152 h 213"/>
                <a:gd name="T8" fmla="*/ 79 w 215"/>
                <a:gd name="T9" fmla="*/ 153 h 213"/>
                <a:gd name="T10" fmla="*/ 86 w 215"/>
                <a:gd name="T11" fmla="*/ 150 h 213"/>
                <a:gd name="T12" fmla="*/ 79 w 215"/>
                <a:gd name="T13" fmla="*/ 130 h 213"/>
                <a:gd name="T14" fmla="*/ 71 w 215"/>
                <a:gd name="T15" fmla="*/ 123 h 213"/>
                <a:gd name="T16" fmla="*/ 68 w 215"/>
                <a:gd name="T17" fmla="*/ 112 h 213"/>
                <a:gd name="T18" fmla="*/ 66 w 215"/>
                <a:gd name="T19" fmla="*/ 101 h 213"/>
                <a:gd name="T20" fmla="*/ 66 w 215"/>
                <a:gd name="T21" fmla="*/ 97 h 213"/>
                <a:gd name="T22" fmla="*/ 42 w 215"/>
                <a:gd name="T23" fmla="*/ 74 h 213"/>
                <a:gd name="T24" fmla="*/ 70 w 215"/>
                <a:gd name="T25" fmla="*/ 81 h 213"/>
                <a:gd name="T26" fmla="*/ 80 w 215"/>
                <a:gd name="T27" fmla="*/ 73 h 213"/>
                <a:gd name="T28" fmla="*/ 91 w 215"/>
                <a:gd name="T29" fmla="*/ 67 h 213"/>
                <a:gd name="T30" fmla="*/ 102 w 215"/>
                <a:gd name="T31" fmla="*/ 63 h 213"/>
                <a:gd name="T32" fmla="*/ 113 w 215"/>
                <a:gd name="T33" fmla="*/ 60 h 213"/>
                <a:gd name="T34" fmla="*/ 122 w 215"/>
                <a:gd name="T35" fmla="*/ 59 h 213"/>
                <a:gd name="T36" fmla="*/ 132 w 215"/>
                <a:gd name="T37" fmla="*/ 58 h 213"/>
                <a:gd name="T38" fmla="*/ 140 w 215"/>
                <a:gd name="T39" fmla="*/ 58 h 213"/>
                <a:gd name="T40" fmla="*/ 148 w 215"/>
                <a:gd name="T41" fmla="*/ 59 h 213"/>
                <a:gd name="T42" fmla="*/ 148 w 215"/>
                <a:gd name="T43" fmla="*/ 59 h 213"/>
                <a:gd name="T44" fmla="*/ 148 w 215"/>
                <a:gd name="T45" fmla="*/ 58 h 213"/>
                <a:gd name="T46" fmla="*/ 148 w 215"/>
                <a:gd name="T47" fmla="*/ 58 h 213"/>
                <a:gd name="T48" fmla="*/ 148 w 215"/>
                <a:gd name="T49" fmla="*/ 58 h 213"/>
                <a:gd name="T50" fmla="*/ 215 w 215"/>
                <a:gd name="T51" fmla="*/ 48 h 213"/>
                <a:gd name="T52" fmla="*/ 211 w 215"/>
                <a:gd name="T53" fmla="*/ 44 h 213"/>
                <a:gd name="T54" fmla="*/ 199 w 215"/>
                <a:gd name="T55" fmla="*/ 33 h 213"/>
                <a:gd name="T56" fmla="*/ 182 w 215"/>
                <a:gd name="T57" fmla="*/ 20 h 213"/>
                <a:gd name="T58" fmla="*/ 159 w 215"/>
                <a:gd name="T59" fmla="*/ 7 h 213"/>
                <a:gd name="T60" fmla="*/ 132 w 215"/>
                <a:gd name="T61" fmla="*/ 0 h 213"/>
                <a:gd name="T62" fmla="*/ 105 w 215"/>
                <a:gd name="T63" fmla="*/ 0 h 213"/>
                <a:gd name="T64" fmla="*/ 77 w 215"/>
                <a:gd name="T65" fmla="*/ 13 h 213"/>
                <a:gd name="T66" fmla="*/ 49 w 215"/>
                <a:gd name="T67" fmla="*/ 41 h 213"/>
                <a:gd name="T68" fmla="*/ 47 w 215"/>
                <a:gd name="T69" fmla="*/ 40 h 213"/>
                <a:gd name="T70" fmla="*/ 40 w 215"/>
                <a:gd name="T71" fmla="*/ 40 h 213"/>
                <a:gd name="T72" fmla="*/ 31 w 215"/>
                <a:gd name="T73" fmla="*/ 40 h 213"/>
                <a:gd name="T74" fmla="*/ 21 w 215"/>
                <a:gd name="T75" fmla="*/ 43 h 213"/>
                <a:gd name="T76" fmla="*/ 11 w 215"/>
                <a:gd name="T77" fmla="*/ 48 h 213"/>
                <a:gd name="T78" fmla="*/ 3 w 215"/>
                <a:gd name="T79" fmla="*/ 59 h 213"/>
                <a:gd name="T80" fmla="*/ 0 w 215"/>
                <a:gd name="T81" fmla="*/ 76 h 213"/>
                <a:gd name="T82" fmla="*/ 1 w 215"/>
                <a:gd name="T83" fmla="*/ 100 h 213"/>
                <a:gd name="T84" fmla="*/ 3 w 215"/>
                <a:gd name="T85" fmla="*/ 102 h 213"/>
                <a:gd name="T86" fmla="*/ 9 w 215"/>
                <a:gd name="T87" fmla="*/ 108 h 213"/>
                <a:gd name="T88" fmla="*/ 17 w 215"/>
                <a:gd name="T89" fmla="*/ 119 h 213"/>
                <a:gd name="T90" fmla="*/ 27 w 215"/>
                <a:gd name="T91" fmla="*/ 132 h 213"/>
                <a:gd name="T92" fmla="*/ 39 w 215"/>
                <a:gd name="T93" fmla="*/ 149 h 213"/>
                <a:gd name="T94" fmla="*/ 51 w 215"/>
                <a:gd name="T95" fmla="*/ 168 h 213"/>
                <a:gd name="T96" fmla="*/ 60 w 215"/>
                <a:gd name="T97" fmla="*/ 189 h 213"/>
                <a:gd name="T98" fmla="*/ 68 w 215"/>
                <a:gd name="T99" fmla="*/ 213 h 213"/>
                <a:gd name="T100" fmla="*/ 84 w 215"/>
                <a:gd name="T101" fmla="*/ 188 h 213"/>
                <a:gd name="T102" fmla="*/ 74 w 215"/>
                <a:gd name="T103" fmla="*/ 180 h 213"/>
                <a:gd name="T104" fmla="*/ 68 w 215"/>
                <a:gd name="T105" fmla="*/ 169 h 213"/>
                <a:gd name="T106" fmla="*/ 64 w 215"/>
                <a:gd name="T107" fmla="*/ 161 h 213"/>
                <a:gd name="T108" fmla="*/ 63 w 215"/>
                <a:gd name="T109" fmla="*/ 158 h 213"/>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215"/>
                <a:gd name="T166" fmla="*/ 0 h 213"/>
                <a:gd name="T167" fmla="*/ 215 w 215"/>
                <a:gd name="T168" fmla="*/ 213 h 213"/>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215" h="213">
                  <a:moveTo>
                    <a:pt x="63" y="158"/>
                  </a:moveTo>
                  <a:lnTo>
                    <a:pt x="64" y="151"/>
                  </a:lnTo>
                  <a:lnTo>
                    <a:pt x="70" y="150"/>
                  </a:lnTo>
                  <a:lnTo>
                    <a:pt x="76" y="152"/>
                  </a:lnTo>
                  <a:lnTo>
                    <a:pt x="79" y="153"/>
                  </a:lnTo>
                  <a:lnTo>
                    <a:pt x="86" y="150"/>
                  </a:lnTo>
                  <a:lnTo>
                    <a:pt x="79" y="130"/>
                  </a:lnTo>
                  <a:lnTo>
                    <a:pt x="71" y="123"/>
                  </a:lnTo>
                  <a:lnTo>
                    <a:pt x="68" y="112"/>
                  </a:lnTo>
                  <a:lnTo>
                    <a:pt x="66" y="101"/>
                  </a:lnTo>
                  <a:lnTo>
                    <a:pt x="66" y="97"/>
                  </a:lnTo>
                  <a:lnTo>
                    <a:pt x="42" y="74"/>
                  </a:lnTo>
                  <a:lnTo>
                    <a:pt x="70" y="81"/>
                  </a:lnTo>
                  <a:lnTo>
                    <a:pt x="80" y="73"/>
                  </a:lnTo>
                  <a:lnTo>
                    <a:pt x="91" y="67"/>
                  </a:lnTo>
                  <a:lnTo>
                    <a:pt x="102" y="63"/>
                  </a:lnTo>
                  <a:lnTo>
                    <a:pt x="113" y="60"/>
                  </a:lnTo>
                  <a:lnTo>
                    <a:pt x="122" y="59"/>
                  </a:lnTo>
                  <a:lnTo>
                    <a:pt x="132" y="58"/>
                  </a:lnTo>
                  <a:lnTo>
                    <a:pt x="140" y="58"/>
                  </a:lnTo>
                  <a:lnTo>
                    <a:pt x="148" y="59"/>
                  </a:lnTo>
                  <a:lnTo>
                    <a:pt x="148" y="58"/>
                  </a:lnTo>
                  <a:lnTo>
                    <a:pt x="215" y="48"/>
                  </a:lnTo>
                  <a:lnTo>
                    <a:pt x="211" y="44"/>
                  </a:lnTo>
                  <a:lnTo>
                    <a:pt x="199" y="33"/>
                  </a:lnTo>
                  <a:lnTo>
                    <a:pt x="182" y="20"/>
                  </a:lnTo>
                  <a:lnTo>
                    <a:pt x="159" y="7"/>
                  </a:lnTo>
                  <a:lnTo>
                    <a:pt x="132" y="0"/>
                  </a:lnTo>
                  <a:lnTo>
                    <a:pt x="105" y="0"/>
                  </a:lnTo>
                  <a:lnTo>
                    <a:pt x="77" y="13"/>
                  </a:lnTo>
                  <a:lnTo>
                    <a:pt x="49" y="41"/>
                  </a:lnTo>
                  <a:lnTo>
                    <a:pt x="47" y="40"/>
                  </a:lnTo>
                  <a:lnTo>
                    <a:pt x="40" y="40"/>
                  </a:lnTo>
                  <a:lnTo>
                    <a:pt x="31" y="40"/>
                  </a:lnTo>
                  <a:lnTo>
                    <a:pt x="21" y="43"/>
                  </a:lnTo>
                  <a:lnTo>
                    <a:pt x="11" y="48"/>
                  </a:lnTo>
                  <a:lnTo>
                    <a:pt x="3" y="59"/>
                  </a:lnTo>
                  <a:lnTo>
                    <a:pt x="0" y="76"/>
                  </a:lnTo>
                  <a:lnTo>
                    <a:pt x="1" y="100"/>
                  </a:lnTo>
                  <a:lnTo>
                    <a:pt x="3" y="102"/>
                  </a:lnTo>
                  <a:lnTo>
                    <a:pt x="9" y="108"/>
                  </a:lnTo>
                  <a:lnTo>
                    <a:pt x="17" y="119"/>
                  </a:lnTo>
                  <a:lnTo>
                    <a:pt x="27" y="132"/>
                  </a:lnTo>
                  <a:lnTo>
                    <a:pt x="39" y="149"/>
                  </a:lnTo>
                  <a:lnTo>
                    <a:pt x="51" y="168"/>
                  </a:lnTo>
                  <a:lnTo>
                    <a:pt x="60" y="189"/>
                  </a:lnTo>
                  <a:lnTo>
                    <a:pt x="68" y="213"/>
                  </a:lnTo>
                  <a:lnTo>
                    <a:pt x="84" y="188"/>
                  </a:lnTo>
                  <a:lnTo>
                    <a:pt x="74" y="180"/>
                  </a:lnTo>
                  <a:lnTo>
                    <a:pt x="68" y="169"/>
                  </a:lnTo>
                  <a:lnTo>
                    <a:pt x="64" y="161"/>
                  </a:lnTo>
                  <a:lnTo>
                    <a:pt x="63" y="158"/>
                  </a:lnTo>
                  <a:close/>
                </a:path>
              </a:pathLst>
            </a:custGeom>
            <a:solidFill>
              <a:srgbClr val="000000"/>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107" name="Freeform 64"/>
            <p:cNvSpPr>
              <a:spLocks/>
            </p:cNvSpPr>
            <p:nvPr/>
          </p:nvSpPr>
          <p:spPr bwMode="auto">
            <a:xfrm>
              <a:off x="4417" y="1745"/>
              <a:ext cx="92" cy="157"/>
            </a:xfrm>
            <a:custGeom>
              <a:avLst/>
              <a:gdLst>
                <a:gd name="T0" fmla="*/ 115 w 154"/>
                <a:gd name="T1" fmla="*/ 192 h 238"/>
                <a:gd name="T2" fmla="*/ 102 w 154"/>
                <a:gd name="T3" fmla="*/ 162 h 238"/>
                <a:gd name="T4" fmla="*/ 154 w 154"/>
                <a:gd name="T5" fmla="*/ 164 h 238"/>
                <a:gd name="T6" fmla="*/ 151 w 154"/>
                <a:gd name="T7" fmla="*/ 160 h 238"/>
                <a:gd name="T8" fmla="*/ 146 w 154"/>
                <a:gd name="T9" fmla="*/ 146 h 238"/>
                <a:gd name="T10" fmla="*/ 138 w 154"/>
                <a:gd name="T11" fmla="*/ 126 h 238"/>
                <a:gd name="T12" fmla="*/ 128 w 154"/>
                <a:gd name="T13" fmla="*/ 102 h 238"/>
                <a:gd name="T14" fmla="*/ 119 w 154"/>
                <a:gd name="T15" fmla="*/ 76 h 238"/>
                <a:gd name="T16" fmla="*/ 112 w 154"/>
                <a:gd name="T17" fmla="*/ 49 h 238"/>
                <a:gd name="T18" fmla="*/ 108 w 154"/>
                <a:gd name="T19" fmla="*/ 23 h 238"/>
                <a:gd name="T20" fmla="*/ 106 w 154"/>
                <a:gd name="T21" fmla="*/ 1 h 238"/>
                <a:gd name="T22" fmla="*/ 98 w 154"/>
                <a:gd name="T23" fmla="*/ 0 h 238"/>
                <a:gd name="T24" fmla="*/ 90 w 154"/>
                <a:gd name="T25" fmla="*/ 0 h 238"/>
                <a:gd name="T26" fmla="*/ 80 w 154"/>
                <a:gd name="T27" fmla="*/ 1 h 238"/>
                <a:gd name="T28" fmla="*/ 71 w 154"/>
                <a:gd name="T29" fmla="*/ 2 h 238"/>
                <a:gd name="T30" fmla="*/ 60 w 154"/>
                <a:gd name="T31" fmla="*/ 5 h 238"/>
                <a:gd name="T32" fmla="*/ 49 w 154"/>
                <a:gd name="T33" fmla="*/ 9 h 238"/>
                <a:gd name="T34" fmla="*/ 38 w 154"/>
                <a:gd name="T35" fmla="*/ 15 h 238"/>
                <a:gd name="T36" fmla="*/ 28 w 154"/>
                <a:gd name="T37" fmla="*/ 23 h 238"/>
                <a:gd name="T38" fmla="*/ 0 w 154"/>
                <a:gd name="T39" fmla="*/ 16 h 238"/>
                <a:gd name="T40" fmla="*/ 24 w 154"/>
                <a:gd name="T41" fmla="*/ 39 h 238"/>
                <a:gd name="T42" fmla="*/ 24 w 154"/>
                <a:gd name="T43" fmla="*/ 43 h 238"/>
                <a:gd name="T44" fmla="*/ 26 w 154"/>
                <a:gd name="T45" fmla="*/ 54 h 238"/>
                <a:gd name="T46" fmla="*/ 29 w 154"/>
                <a:gd name="T47" fmla="*/ 65 h 238"/>
                <a:gd name="T48" fmla="*/ 37 w 154"/>
                <a:gd name="T49" fmla="*/ 72 h 238"/>
                <a:gd name="T50" fmla="*/ 44 w 154"/>
                <a:gd name="T51" fmla="*/ 92 h 238"/>
                <a:gd name="T52" fmla="*/ 37 w 154"/>
                <a:gd name="T53" fmla="*/ 95 h 238"/>
                <a:gd name="T54" fmla="*/ 34 w 154"/>
                <a:gd name="T55" fmla="*/ 94 h 238"/>
                <a:gd name="T56" fmla="*/ 28 w 154"/>
                <a:gd name="T57" fmla="*/ 92 h 238"/>
                <a:gd name="T58" fmla="*/ 22 w 154"/>
                <a:gd name="T59" fmla="*/ 93 h 238"/>
                <a:gd name="T60" fmla="*/ 21 w 154"/>
                <a:gd name="T61" fmla="*/ 100 h 238"/>
                <a:gd name="T62" fmla="*/ 22 w 154"/>
                <a:gd name="T63" fmla="*/ 103 h 238"/>
                <a:gd name="T64" fmla="*/ 26 w 154"/>
                <a:gd name="T65" fmla="*/ 111 h 238"/>
                <a:gd name="T66" fmla="*/ 32 w 154"/>
                <a:gd name="T67" fmla="*/ 122 h 238"/>
                <a:gd name="T68" fmla="*/ 42 w 154"/>
                <a:gd name="T69" fmla="*/ 130 h 238"/>
                <a:gd name="T70" fmla="*/ 26 w 154"/>
                <a:gd name="T71" fmla="*/ 155 h 238"/>
                <a:gd name="T72" fmla="*/ 29 w 154"/>
                <a:gd name="T73" fmla="*/ 167 h 238"/>
                <a:gd name="T74" fmla="*/ 30 w 154"/>
                <a:gd name="T75" fmla="*/ 179 h 238"/>
                <a:gd name="T76" fmla="*/ 32 w 154"/>
                <a:gd name="T77" fmla="*/ 192 h 238"/>
                <a:gd name="T78" fmla="*/ 32 w 154"/>
                <a:gd name="T79" fmla="*/ 205 h 238"/>
                <a:gd name="T80" fmla="*/ 33 w 154"/>
                <a:gd name="T81" fmla="*/ 206 h 238"/>
                <a:gd name="T82" fmla="*/ 37 w 154"/>
                <a:gd name="T83" fmla="*/ 208 h 238"/>
                <a:gd name="T84" fmla="*/ 44 w 154"/>
                <a:gd name="T85" fmla="*/ 210 h 238"/>
                <a:gd name="T86" fmla="*/ 53 w 154"/>
                <a:gd name="T87" fmla="*/ 215 h 238"/>
                <a:gd name="T88" fmla="*/ 63 w 154"/>
                <a:gd name="T89" fmla="*/ 221 h 238"/>
                <a:gd name="T90" fmla="*/ 73 w 154"/>
                <a:gd name="T91" fmla="*/ 226 h 238"/>
                <a:gd name="T92" fmla="*/ 83 w 154"/>
                <a:gd name="T93" fmla="*/ 232 h 238"/>
                <a:gd name="T94" fmla="*/ 93 w 154"/>
                <a:gd name="T95" fmla="*/ 238 h 238"/>
                <a:gd name="T96" fmla="*/ 94 w 154"/>
                <a:gd name="T97" fmla="*/ 237 h 238"/>
                <a:gd name="T98" fmla="*/ 98 w 154"/>
                <a:gd name="T99" fmla="*/ 236 h 238"/>
                <a:gd name="T100" fmla="*/ 103 w 154"/>
                <a:gd name="T101" fmla="*/ 231 h 238"/>
                <a:gd name="T102" fmla="*/ 109 w 154"/>
                <a:gd name="T103" fmla="*/ 226 h 238"/>
                <a:gd name="T104" fmla="*/ 113 w 154"/>
                <a:gd name="T105" fmla="*/ 221 h 238"/>
                <a:gd name="T106" fmla="*/ 117 w 154"/>
                <a:gd name="T107" fmla="*/ 213 h 238"/>
                <a:gd name="T108" fmla="*/ 118 w 154"/>
                <a:gd name="T109" fmla="*/ 202 h 238"/>
                <a:gd name="T110" fmla="*/ 115 w 154"/>
                <a:gd name="T111" fmla="*/ 192 h 238"/>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54"/>
                <a:gd name="T169" fmla="*/ 0 h 238"/>
                <a:gd name="T170" fmla="*/ 154 w 154"/>
                <a:gd name="T171" fmla="*/ 238 h 238"/>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54" h="238">
                  <a:moveTo>
                    <a:pt x="115" y="192"/>
                  </a:moveTo>
                  <a:lnTo>
                    <a:pt x="102" y="162"/>
                  </a:lnTo>
                  <a:lnTo>
                    <a:pt x="154" y="164"/>
                  </a:lnTo>
                  <a:lnTo>
                    <a:pt x="151" y="160"/>
                  </a:lnTo>
                  <a:lnTo>
                    <a:pt x="146" y="146"/>
                  </a:lnTo>
                  <a:lnTo>
                    <a:pt x="138" y="126"/>
                  </a:lnTo>
                  <a:lnTo>
                    <a:pt x="128" y="102"/>
                  </a:lnTo>
                  <a:lnTo>
                    <a:pt x="119" y="76"/>
                  </a:lnTo>
                  <a:lnTo>
                    <a:pt x="112" y="49"/>
                  </a:lnTo>
                  <a:lnTo>
                    <a:pt x="108" y="23"/>
                  </a:lnTo>
                  <a:lnTo>
                    <a:pt x="106" y="1"/>
                  </a:lnTo>
                  <a:lnTo>
                    <a:pt x="98" y="0"/>
                  </a:lnTo>
                  <a:lnTo>
                    <a:pt x="90" y="0"/>
                  </a:lnTo>
                  <a:lnTo>
                    <a:pt x="80" y="1"/>
                  </a:lnTo>
                  <a:lnTo>
                    <a:pt x="71" y="2"/>
                  </a:lnTo>
                  <a:lnTo>
                    <a:pt x="60" y="5"/>
                  </a:lnTo>
                  <a:lnTo>
                    <a:pt x="49" y="9"/>
                  </a:lnTo>
                  <a:lnTo>
                    <a:pt x="38" y="15"/>
                  </a:lnTo>
                  <a:lnTo>
                    <a:pt x="28" y="23"/>
                  </a:lnTo>
                  <a:lnTo>
                    <a:pt x="0" y="16"/>
                  </a:lnTo>
                  <a:lnTo>
                    <a:pt x="24" y="39"/>
                  </a:lnTo>
                  <a:lnTo>
                    <a:pt x="24" y="43"/>
                  </a:lnTo>
                  <a:lnTo>
                    <a:pt x="26" y="54"/>
                  </a:lnTo>
                  <a:lnTo>
                    <a:pt x="29" y="65"/>
                  </a:lnTo>
                  <a:lnTo>
                    <a:pt x="37" y="72"/>
                  </a:lnTo>
                  <a:lnTo>
                    <a:pt x="44" y="92"/>
                  </a:lnTo>
                  <a:lnTo>
                    <a:pt x="37" y="95"/>
                  </a:lnTo>
                  <a:lnTo>
                    <a:pt x="34" y="94"/>
                  </a:lnTo>
                  <a:lnTo>
                    <a:pt x="28" y="92"/>
                  </a:lnTo>
                  <a:lnTo>
                    <a:pt x="22" y="93"/>
                  </a:lnTo>
                  <a:lnTo>
                    <a:pt x="21" y="100"/>
                  </a:lnTo>
                  <a:lnTo>
                    <a:pt x="22" y="103"/>
                  </a:lnTo>
                  <a:lnTo>
                    <a:pt x="26" y="111"/>
                  </a:lnTo>
                  <a:lnTo>
                    <a:pt x="32" y="122"/>
                  </a:lnTo>
                  <a:lnTo>
                    <a:pt x="42" y="130"/>
                  </a:lnTo>
                  <a:lnTo>
                    <a:pt x="26" y="155"/>
                  </a:lnTo>
                  <a:lnTo>
                    <a:pt x="29" y="167"/>
                  </a:lnTo>
                  <a:lnTo>
                    <a:pt x="30" y="179"/>
                  </a:lnTo>
                  <a:lnTo>
                    <a:pt x="32" y="192"/>
                  </a:lnTo>
                  <a:lnTo>
                    <a:pt x="32" y="205"/>
                  </a:lnTo>
                  <a:lnTo>
                    <a:pt x="33" y="206"/>
                  </a:lnTo>
                  <a:lnTo>
                    <a:pt x="37" y="208"/>
                  </a:lnTo>
                  <a:lnTo>
                    <a:pt x="44" y="210"/>
                  </a:lnTo>
                  <a:lnTo>
                    <a:pt x="53" y="215"/>
                  </a:lnTo>
                  <a:lnTo>
                    <a:pt x="63" y="221"/>
                  </a:lnTo>
                  <a:lnTo>
                    <a:pt x="73" y="226"/>
                  </a:lnTo>
                  <a:lnTo>
                    <a:pt x="83" y="232"/>
                  </a:lnTo>
                  <a:lnTo>
                    <a:pt x="93" y="238"/>
                  </a:lnTo>
                  <a:lnTo>
                    <a:pt x="94" y="237"/>
                  </a:lnTo>
                  <a:lnTo>
                    <a:pt x="98" y="236"/>
                  </a:lnTo>
                  <a:lnTo>
                    <a:pt x="103" y="231"/>
                  </a:lnTo>
                  <a:lnTo>
                    <a:pt x="109" y="226"/>
                  </a:lnTo>
                  <a:lnTo>
                    <a:pt x="113" y="221"/>
                  </a:lnTo>
                  <a:lnTo>
                    <a:pt x="117" y="213"/>
                  </a:lnTo>
                  <a:lnTo>
                    <a:pt x="118" y="202"/>
                  </a:lnTo>
                  <a:lnTo>
                    <a:pt x="115" y="192"/>
                  </a:lnTo>
                  <a:close/>
                </a:path>
              </a:pathLst>
            </a:custGeom>
            <a:solidFill>
              <a:srgbClr val="A0703A"/>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108" name="Freeform 65"/>
            <p:cNvSpPr>
              <a:spLocks/>
            </p:cNvSpPr>
            <p:nvPr/>
          </p:nvSpPr>
          <p:spPr bwMode="auto">
            <a:xfrm>
              <a:off x="4397" y="1904"/>
              <a:ext cx="98" cy="391"/>
            </a:xfrm>
            <a:custGeom>
              <a:avLst/>
              <a:gdLst>
                <a:gd name="T0" fmla="*/ 118 w 165"/>
                <a:gd name="T1" fmla="*/ 18 h 593"/>
                <a:gd name="T2" fmla="*/ 130 w 165"/>
                <a:gd name="T3" fmla="*/ 38 h 593"/>
                <a:gd name="T4" fmla="*/ 131 w 165"/>
                <a:gd name="T5" fmla="*/ 45 h 593"/>
                <a:gd name="T6" fmla="*/ 133 w 165"/>
                <a:gd name="T7" fmla="*/ 63 h 593"/>
                <a:gd name="T8" fmla="*/ 134 w 165"/>
                <a:gd name="T9" fmla="*/ 91 h 593"/>
                <a:gd name="T10" fmla="*/ 133 w 165"/>
                <a:gd name="T11" fmla="*/ 124 h 593"/>
                <a:gd name="T12" fmla="*/ 128 w 165"/>
                <a:gd name="T13" fmla="*/ 162 h 593"/>
                <a:gd name="T14" fmla="*/ 119 w 165"/>
                <a:gd name="T15" fmla="*/ 203 h 593"/>
                <a:gd name="T16" fmla="*/ 104 w 165"/>
                <a:gd name="T17" fmla="*/ 241 h 593"/>
                <a:gd name="T18" fmla="*/ 81 w 165"/>
                <a:gd name="T19" fmla="*/ 274 h 593"/>
                <a:gd name="T20" fmla="*/ 57 w 165"/>
                <a:gd name="T21" fmla="*/ 306 h 593"/>
                <a:gd name="T22" fmla="*/ 38 w 165"/>
                <a:gd name="T23" fmla="*/ 342 h 593"/>
                <a:gd name="T24" fmla="*/ 24 w 165"/>
                <a:gd name="T25" fmla="*/ 380 h 593"/>
                <a:gd name="T26" fmla="*/ 14 w 165"/>
                <a:gd name="T27" fmla="*/ 418 h 593"/>
                <a:gd name="T28" fmla="*/ 7 w 165"/>
                <a:gd name="T29" fmla="*/ 456 h 593"/>
                <a:gd name="T30" fmla="*/ 4 w 165"/>
                <a:gd name="T31" fmla="*/ 493 h 593"/>
                <a:gd name="T32" fmla="*/ 1 w 165"/>
                <a:gd name="T33" fmla="*/ 527 h 593"/>
                <a:gd name="T34" fmla="*/ 0 w 165"/>
                <a:gd name="T35" fmla="*/ 560 h 593"/>
                <a:gd name="T36" fmla="*/ 40 w 165"/>
                <a:gd name="T37" fmla="*/ 593 h 593"/>
                <a:gd name="T38" fmla="*/ 89 w 165"/>
                <a:gd name="T39" fmla="*/ 545 h 593"/>
                <a:gd name="T40" fmla="*/ 88 w 165"/>
                <a:gd name="T41" fmla="*/ 539 h 593"/>
                <a:gd name="T42" fmla="*/ 85 w 165"/>
                <a:gd name="T43" fmla="*/ 523 h 593"/>
                <a:gd name="T44" fmla="*/ 84 w 165"/>
                <a:gd name="T45" fmla="*/ 496 h 593"/>
                <a:gd name="T46" fmla="*/ 83 w 165"/>
                <a:gd name="T47" fmla="*/ 463 h 593"/>
                <a:gd name="T48" fmla="*/ 85 w 165"/>
                <a:gd name="T49" fmla="*/ 423 h 593"/>
                <a:gd name="T50" fmla="*/ 91 w 165"/>
                <a:gd name="T51" fmla="*/ 379 h 593"/>
                <a:gd name="T52" fmla="*/ 101 w 165"/>
                <a:gd name="T53" fmla="*/ 331 h 593"/>
                <a:gd name="T54" fmla="*/ 119 w 165"/>
                <a:gd name="T55" fmla="*/ 281 h 593"/>
                <a:gd name="T56" fmla="*/ 121 w 165"/>
                <a:gd name="T57" fmla="*/ 276 h 593"/>
                <a:gd name="T58" fmla="*/ 127 w 165"/>
                <a:gd name="T59" fmla="*/ 264 h 593"/>
                <a:gd name="T60" fmla="*/ 135 w 165"/>
                <a:gd name="T61" fmla="*/ 244 h 593"/>
                <a:gd name="T62" fmla="*/ 144 w 165"/>
                <a:gd name="T63" fmla="*/ 217 h 593"/>
                <a:gd name="T64" fmla="*/ 152 w 165"/>
                <a:gd name="T65" fmla="*/ 182 h 593"/>
                <a:gd name="T66" fmla="*/ 157 w 165"/>
                <a:gd name="T67" fmla="*/ 141 h 593"/>
                <a:gd name="T68" fmla="*/ 157 w 165"/>
                <a:gd name="T69" fmla="*/ 93 h 593"/>
                <a:gd name="T70" fmla="*/ 152 w 165"/>
                <a:gd name="T71" fmla="*/ 42 h 593"/>
                <a:gd name="T72" fmla="*/ 165 w 165"/>
                <a:gd name="T73" fmla="*/ 18 h 593"/>
                <a:gd name="T74" fmla="*/ 142 w 165"/>
                <a:gd name="T75" fmla="*/ 0 h 593"/>
                <a:gd name="T76" fmla="*/ 118 w 165"/>
                <a:gd name="T77" fmla="*/ 18 h 593"/>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165"/>
                <a:gd name="T118" fmla="*/ 0 h 593"/>
                <a:gd name="T119" fmla="*/ 165 w 165"/>
                <a:gd name="T120" fmla="*/ 593 h 593"/>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165" h="593">
                  <a:moveTo>
                    <a:pt x="118" y="18"/>
                  </a:moveTo>
                  <a:lnTo>
                    <a:pt x="130" y="38"/>
                  </a:lnTo>
                  <a:lnTo>
                    <a:pt x="131" y="45"/>
                  </a:lnTo>
                  <a:lnTo>
                    <a:pt x="133" y="63"/>
                  </a:lnTo>
                  <a:lnTo>
                    <a:pt x="134" y="91"/>
                  </a:lnTo>
                  <a:lnTo>
                    <a:pt x="133" y="124"/>
                  </a:lnTo>
                  <a:lnTo>
                    <a:pt x="128" y="162"/>
                  </a:lnTo>
                  <a:lnTo>
                    <a:pt x="119" y="203"/>
                  </a:lnTo>
                  <a:lnTo>
                    <a:pt x="104" y="241"/>
                  </a:lnTo>
                  <a:lnTo>
                    <a:pt x="81" y="274"/>
                  </a:lnTo>
                  <a:lnTo>
                    <a:pt x="57" y="306"/>
                  </a:lnTo>
                  <a:lnTo>
                    <a:pt x="38" y="342"/>
                  </a:lnTo>
                  <a:lnTo>
                    <a:pt x="24" y="380"/>
                  </a:lnTo>
                  <a:lnTo>
                    <a:pt x="14" y="418"/>
                  </a:lnTo>
                  <a:lnTo>
                    <a:pt x="7" y="456"/>
                  </a:lnTo>
                  <a:lnTo>
                    <a:pt x="4" y="493"/>
                  </a:lnTo>
                  <a:lnTo>
                    <a:pt x="1" y="527"/>
                  </a:lnTo>
                  <a:lnTo>
                    <a:pt x="0" y="560"/>
                  </a:lnTo>
                  <a:lnTo>
                    <a:pt x="40" y="593"/>
                  </a:lnTo>
                  <a:lnTo>
                    <a:pt x="89" y="545"/>
                  </a:lnTo>
                  <a:lnTo>
                    <a:pt x="88" y="539"/>
                  </a:lnTo>
                  <a:lnTo>
                    <a:pt x="85" y="523"/>
                  </a:lnTo>
                  <a:lnTo>
                    <a:pt x="84" y="496"/>
                  </a:lnTo>
                  <a:lnTo>
                    <a:pt x="83" y="463"/>
                  </a:lnTo>
                  <a:lnTo>
                    <a:pt x="85" y="423"/>
                  </a:lnTo>
                  <a:lnTo>
                    <a:pt x="91" y="379"/>
                  </a:lnTo>
                  <a:lnTo>
                    <a:pt x="101" y="331"/>
                  </a:lnTo>
                  <a:lnTo>
                    <a:pt x="119" y="281"/>
                  </a:lnTo>
                  <a:lnTo>
                    <a:pt x="121" y="276"/>
                  </a:lnTo>
                  <a:lnTo>
                    <a:pt x="127" y="264"/>
                  </a:lnTo>
                  <a:lnTo>
                    <a:pt x="135" y="244"/>
                  </a:lnTo>
                  <a:lnTo>
                    <a:pt x="144" y="217"/>
                  </a:lnTo>
                  <a:lnTo>
                    <a:pt x="152" y="182"/>
                  </a:lnTo>
                  <a:lnTo>
                    <a:pt x="157" y="141"/>
                  </a:lnTo>
                  <a:lnTo>
                    <a:pt x="157" y="93"/>
                  </a:lnTo>
                  <a:lnTo>
                    <a:pt x="152" y="42"/>
                  </a:lnTo>
                  <a:lnTo>
                    <a:pt x="165" y="18"/>
                  </a:lnTo>
                  <a:lnTo>
                    <a:pt x="142" y="0"/>
                  </a:lnTo>
                  <a:lnTo>
                    <a:pt x="118" y="18"/>
                  </a:lnTo>
                  <a:close/>
                </a:path>
              </a:pathLst>
            </a:custGeom>
            <a:solidFill>
              <a:srgbClr val="16B716"/>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109" name="Freeform 66"/>
            <p:cNvSpPr>
              <a:spLocks/>
            </p:cNvSpPr>
            <p:nvPr/>
          </p:nvSpPr>
          <p:spPr bwMode="auto">
            <a:xfrm>
              <a:off x="4047" y="2140"/>
              <a:ext cx="211" cy="444"/>
            </a:xfrm>
            <a:custGeom>
              <a:avLst/>
              <a:gdLst>
                <a:gd name="T0" fmla="*/ 0 w 351"/>
                <a:gd name="T1" fmla="*/ 668 h 672"/>
                <a:gd name="T2" fmla="*/ 322 w 351"/>
                <a:gd name="T3" fmla="*/ 6 h 672"/>
                <a:gd name="T4" fmla="*/ 324 w 351"/>
                <a:gd name="T5" fmla="*/ 5 h 672"/>
                <a:gd name="T6" fmla="*/ 328 w 351"/>
                <a:gd name="T7" fmla="*/ 4 h 672"/>
                <a:gd name="T8" fmla="*/ 334 w 351"/>
                <a:gd name="T9" fmla="*/ 2 h 672"/>
                <a:gd name="T10" fmla="*/ 341 w 351"/>
                <a:gd name="T11" fmla="*/ 0 h 672"/>
                <a:gd name="T12" fmla="*/ 346 w 351"/>
                <a:gd name="T13" fmla="*/ 2 h 672"/>
                <a:gd name="T14" fmla="*/ 350 w 351"/>
                <a:gd name="T15" fmla="*/ 6 h 672"/>
                <a:gd name="T16" fmla="*/ 351 w 351"/>
                <a:gd name="T17" fmla="*/ 13 h 672"/>
                <a:gd name="T18" fmla="*/ 348 w 351"/>
                <a:gd name="T19" fmla="*/ 26 h 672"/>
                <a:gd name="T20" fmla="*/ 131 w 351"/>
                <a:gd name="T21" fmla="*/ 668 h 672"/>
                <a:gd name="T22" fmla="*/ 127 w 351"/>
                <a:gd name="T23" fmla="*/ 668 h 672"/>
                <a:gd name="T24" fmla="*/ 116 w 351"/>
                <a:gd name="T25" fmla="*/ 669 h 672"/>
                <a:gd name="T26" fmla="*/ 100 w 351"/>
                <a:gd name="T27" fmla="*/ 671 h 672"/>
                <a:gd name="T28" fmla="*/ 80 w 351"/>
                <a:gd name="T29" fmla="*/ 671 h 672"/>
                <a:gd name="T30" fmla="*/ 59 w 351"/>
                <a:gd name="T31" fmla="*/ 672 h 672"/>
                <a:gd name="T32" fmla="*/ 37 w 351"/>
                <a:gd name="T33" fmla="*/ 672 h 672"/>
                <a:gd name="T34" fmla="*/ 17 w 351"/>
                <a:gd name="T35" fmla="*/ 671 h 672"/>
                <a:gd name="T36" fmla="*/ 0 w 351"/>
                <a:gd name="T37" fmla="*/ 668 h 672"/>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351"/>
                <a:gd name="T58" fmla="*/ 0 h 672"/>
                <a:gd name="T59" fmla="*/ 351 w 351"/>
                <a:gd name="T60" fmla="*/ 672 h 672"/>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351" h="672">
                  <a:moveTo>
                    <a:pt x="0" y="668"/>
                  </a:moveTo>
                  <a:lnTo>
                    <a:pt x="322" y="6"/>
                  </a:lnTo>
                  <a:lnTo>
                    <a:pt x="324" y="5"/>
                  </a:lnTo>
                  <a:lnTo>
                    <a:pt x="328" y="4"/>
                  </a:lnTo>
                  <a:lnTo>
                    <a:pt x="334" y="2"/>
                  </a:lnTo>
                  <a:lnTo>
                    <a:pt x="341" y="0"/>
                  </a:lnTo>
                  <a:lnTo>
                    <a:pt x="346" y="2"/>
                  </a:lnTo>
                  <a:lnTo>
                    <a:pt x="350" y="6"/>
                  </a:lnTo>
                  <a:lnTo>
                    <a:pt x="351" y="13"/>
                  </a:lnTo>
                  <a:lnTo>
                    <a:pt x="348" y="26"/>
                  </a:lnTo>
                  <a:lnTo>
                    <a:pt x="131" y="668"/>
                  </a:lnTo>
                  <a:lnTo>
                    <a:pt x="127" y="668"/>
                  </a:lnTo>
                  <a:lnTo>
                    <a:pt x="116" y="669"/>
                  </a:lnTo>
                  <a:lnTo>
                    <a:pt x="100" y="671"/>
                  </a:lnTo>
                  <a:lnTo>
                    <a:pt x="80" y="671"/>
                  </a:lnTo>
                  <a:lnTo>
                    <a:pt x="59" y="672"/>
                  </a:lnTo>
                  <a:lnTo>
                    <a:pt x="37" y="672"/>
                  </a:lnTo>
                  <a:lnTo>
                    <a:pt x="17" y="671"/>
                  </a:lnTo>
                  <a:lnTo>
                    <a:pt x="0" y="668"/>
                  </a:lnTo>
                  <a:close/>
                </a:path>
              </a:pathLst>
            </a:custGeom>
            <a:solidFill>
              <a:srgbClr val="F93F16"/>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110" name="Freeform 67"/>
            <p:cNvSpPr>
              <a:spLocks/>
            </p:cNvSpPr>
            <p:nvPr/>
          </p:nvSpPr>
          <p:spPr bwMode="auto">
            <a:xfrm>
              <a:off x="4122" y="2031"/>
              <a:ext cx="153" cy="317"/>
            </a:xfrm>
            <a:custGeom>
              <a:avLst/>
              <a:gdLst>
                <a:gd name="T0" fmla="*/ 0 w 256"/>
                <a:gd name="T1" fmla="*/ 479 h 479"/>
                <a:gd name="T2" fmla="*/ 256 w 256"/>
                <a:gd name="T3" fmla="*/ 0 h 479"/>
                <a:gd name="T4" fmla="*/ 255 w 256"/>
                <a:gd name="T5" fmla="*/ 2 h 479"/>
                <a:gd name="T6" fmla="*/ 249 w 256"/>
                <a:gd name="T7" fmla="*/ 8 h 479"/>
                <a:gd name="T8" fmla="*/ 242 w 256"/>
                <a:gd name="T9" fmla="*/ 18 h 479"/>
                <a:gd name="T10" fmla="*/ 232 w 256"/>
                <a:gd name="T11" fmla="*/ 32 h 479"/>
                <a:gd name="T12" fmla="*/ 219 w 256"/>
                <a:gd name="T13" fmla="*/ 50 h 479"/>
                <a:gd name="T14" fmla="*/ 204 w 256"/>
                <a:gd name="T15" fmla="*/ 72 h 479"/>
                <a:gd name="T16" fmla="*/ 188 w 256"/>
                <a:gd name="T17" fmla="*/ 97 h 479"/>
                <a:gd name="T18" fmla="*/ 170 w 256"/>
                <a:gd name="T19" fmla="*/ 126 h 479"/>
                <a:gd name="T20" fmla="*/ 151 w 256"/>
                <a:gd name="T21" fmla="*/ 158 h 479"/>
                <a:gd name="T22" fmla="*/ 130 w 256"/>
                <a:gd name="T23" fmla="*/ 194 h 479"/>
                <a:gd name="T24" fmla="*/ 109 w 256"/>
                <a:gd name="T25" fmla="*/ 233 h 479"/>
                <a:gd name="T26" fmla="*/ 88 w 256"/>
                <a:gd name="T27" fmla="*/ 276 h 479"/>
                <a:gd name="T28" fmla="*/ 66 w 256"/>
                <a:gd name="T29" fmla="*/ 322 h 479"/>
                <a:gd name="T30" fmla="*/ 43 w 256"/>
                <a:gd name="T31" fmla="*/ 371 h 479"/>
                <a:gd name="T32" fmla="*/ 21 w 256"/>
                <a:gd name="T33" fmla="*/ 423 h 479"/>
                <a:gd name="T34" fmla="*/ 0 w 256"/>
                <a:gd name="T35" fmla="*/ 479 h 479"/>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256"/>
                <a:gd name="T55" fmla="*/ 0 h 479"/>
                <a:gd name="T56" fmla="*/ 256 w 256"/>
                <a:gd name="T57" fmla="*/ 479 h 479"/>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256" h="479">
                  <a:moveTo>
                    <a:pt x="0" y="479"/>
                  </a:moveTo>
                  <a:lnTo>
                    <a:pt x="256" y="0"/>
                  </a:lnTo>
                  <a:lnTo>
                    <a:pt x="255" y="2"/>
                  </a:lnTo>
                  <a:lnTo>
                    <a:pt x="249" y="8"/>
                  </a:lnTo>
                  <a:lnTo>
                    <a:pt x="242" y="18"/>
                  </a:lnTo>
                  <a:lnTo>
                    <a:pt x="232" y="32"/>
                  </a:lnTo>
                  <a:lnTo>
                    <a:pt x="219" y="50"/>
                  </a:lnTo>
                  <a:lnTo>
                    <a:pt x="204" y="72"/>
                  </a:lnTo>
                  <a:lnTo>
                    <a:pt x="188" y="97"/>
                  </a:lnTo>
                  <a:lnTo>
                    <a:pt x="170" y="126"/>
                  </a:lnTo>
                  <a:lnTo>
                    <a:pt x="151" y="158"/>
                  </a:lnTo>
                  <a:lnTo>
                    <a:pt x="130" y="194"/>
                  </a:lnTo>
                  <a:lnTo>
                    <a:pt x="109" y="233"/>
                  </a:lnTo>
                  <a:lnTo>
                    <a:pt x="88" y="276"/>
                  </a:lnTo>
                  <a:lnTo>
                    <a:pt x="66" y="322"/>
                  </a:lnTo>
                  <a:lnTo>
                    <a:pt x="43" y="371"/>
                  </a:lnTo>
                  <a:lnTo>
                    <a:pt x="21" y="423"/>
                  </a:lnTo>
                  <a:lnTo>
                    <a:pt x="0" y="479"/>
                  </a:lnTo>
                  <a:close/>
                </a:path>
              </a:pathLst>
            </a:custGeom>
            <a:solidFill>
              <a:srgbClr val="F93F16"/>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111" name="Freeform 68"/>
            <p:cNvSpPr>
              <a:spLocks/>
            </p:cNvSpPr>
            <p:nvPr/>
          </p:nvSpPr>
          <p:spPr bwMode="auto">
            <a:xfrm>
              <a:off x="4338" y="1832"/>
              <a:ext cx="73" cy="49"/>
            </a:xfrm>
            <a:custGeom>
              <a:avLst/>
              <a:gdLst>
                <a:gd name="T0" fmla="*/ 124 w 124"/>
                <a:gd name="T1" fmla="*/ 75 h 75"/>
                <a:gd name="T2" fmla="*/ 123 w 124"/>
                <a:gd name="T3" fmla="*/ 75 h 75"/>
                <a:gd name="T4" fmla="*/ 118 w 124"/>
                <a:gd name="T5" fmla="*/ 74 h 75"/>
                <a:gd name="T6" fmla="*/ 112 w 124"/>
                <a:gd name="T7" fmla="*/ 72 h 75"/>
                <a:gd name="T8" fmla="*/ 104 w 124"/>
                <a:gd name="T9" fmla="*/ 70 h 75"/>
                <a:gd name="T10" fmla="*/ 94 w 124"/>
                <a:gd name="T11" fmla="*/ 67 h 75"/>
                <a:gd name="T12" fmla="*/ 85 w 124"/>
                <a:gd name="T13" fmla="*/ 61 h 75"/>
                <a:gd name="T14" fmla="*/ 76 w 124"/>
                <a:gd name="T15" fmla="*/ 53 h 75"/>
                <a:gd name="T16" fmla="*/ 68 w 124"/>
                <a:gd name="T17" fmla="*/ 44 h 75"/>
                <a:gd name="T18" fmla="*/ 59 w 124"/>
                <a:gd name="T19" fmla="*/ 33 h 75"/>
                <a:gd name="T20" fmla="*/ 48 w 124"/>
                <a:gd name="T21" fmla="*/ 25 h 75"/>
                <a:gd name="T22" fmla="*/ 37 w 124"/>
                <a:gd name="T23" fmla="*/ 17 h 75"/>
                <a:gd name="T24" fmla="*/ 26 w 124"/>
                <a:gd name="T25" fmla="*/ 11 h 75"/>
                <a:gd name="T26" fmla="*/ 16 w 124"/>
                <a:gd name="T27" fmla="*/ 7 h 75"/>
                <a:gd name="T28" fmla="*/ 8 w 124"/>
                <a:gd name="T29" fmla="*/ 3 h 75"/>
                <a:gd name="T30" fmla="*/ 2 w 124"/>
                <a:gd name="T31" fmla="*/ 1 h 75"/>
                <a:gd name="T32" fmla="*/ 0 w 124"/>
                <a:gd name="T33" fmla="*/ 0 h 75"/>
                <a:gd name="T34" fmla="*/ 1 w 124"/>
                <a:gd name="T35" fmla="*/ 0 h 75"/>
                <a:gd name="T36" fmla="*/ 6 w 124"/>
                <a:gd name="T37" fmla="*/ 0 h 75"/>
                <a:gd name="T38" fmla="*/ 14 w 124"/>
                <a:gd name="T39" fmla="*/ 1 h 75"/>
                <a:gd name="T40" fmla="*/ 23 w 124"/>
                <a:gd name="T41" fmla="*/ 3 h 75"/>
                <a:gd name="T42" fmla="*/ 36 w 124"/>
                <a:gd name="T43" fmla="*/ 8 h 75"/>
                <a:gd name="T44" fmla="*/ 49 w 124"/>
                <a:gd name="T45" fmla="*/ 15 h 75"/>
                <a:gd name="T46" fmla="*/ 65 w 124"/>
                <a:gd name="T47" fmla="*/ 24 h 75"/>
                <a:gd name="T48" fmla="*/ 83 w 124"/>
                <a:gd name="T49" fmla="*/ 37 h 75"/>
                <a:gd name="T50" fmla="*/ 84 w 124"/>
                <a:gd name="T51" fmla="*/ 38 h 75"/>
                <a:gd name="T52" fmla="*/ 86 w 124"/>
                <a:gd name="T53" fmla="*/ 41 h 75"/>
                <a:gd name="T54" fmla="*/ 90 w 124"/>
                <a:gd name="T55" fmla="*/ 47 h 75"/>
                <a:gd name="T56" fmla="*/ 94 w 124"/>
                <a:gd name="T57" fmla="*/ 53 h 75"/>
                <a:gd name="T58" fmla="*/ 100 w 124"/>
                <a:gd name="T59" fmla="*/ 60 h 75"/>
                <a:gd name="T60" fmla="*/ 107 w 124"/>
                <a:gd name="T61" fmla="*/ 65 h 75"/>
                <a:gd name="T62" fmla="*/ 115 w 124"/>
                <a:gd name="T63" fmla="*/ 71 h 75"/>
                <a:gd name="T64" fmla="*/ 124 w 124"/>
                <a:gd name="T65" fmla="*/ 75 h 75"/>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24"/>
                <a:gd name="T100" fmla="*/ 0 h 75"/>
                <a:gd name="T101" fmla="*/ 124 w 124"/>
                <a:gd name="T102" fmla="*/ 75 h 75"/>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24" h="75">
                  <a:moveTo>
                    <a:pt x="124" y="75"/>
                  </a:moveTo>
                  <a:lnTo>
                    <a:pt x="123" y="75"/>
                  </a:lnTo>
                  <a:lnTo>
                    <a:pt x="118" y="74"/>
                  </a:lnTo>
                  <a:lnTo>
                    <a:pt x="112" y="72"/>
                  </a:lnTo>
                  <a:lnTo>
                    <a:pt x="104" y="70"/>
                  </a:lnTo>
                  <a:lnTo>
                    <a:pt x="94" y="67"/>
                  </a:lnTo>
                  <a:lnTo>
                    <a:pt x="85" y="61"/>
                  </a:lnTo>
                  <a:lnTo>
                    <a:pt x="76" y="53"/>
                  </a:lnTo>
                  <a:lnTo>
                    <a:pt x="68" y="44"/>
                  </a:lnTo>
                  <a:lnTo>
                    <a:pt x="59" y="33"/>
                  </a:lnTo>
                  <a:lnTo>
                    <a:pt x="48" y="25"/>
                  </a:lnTo>
                  <a:lnTo>
                    <a:pt x="37" y="17"/>
                  </a:lnTo>
                  <a:lnTo>
                    <a:pt x="26" y="11"/>
                  </a:lnTo>
                  <a:lnTo>
                    <a:pt x="16" y="7"/>
                  </a:lnTo>
                  <a:lnTo>
                    <a:pt x="8" y="3"/>
                  </a:lnTo>
                  <a:lnTo>
                    <a:pt x="2" y="1"/>
                  </a:lnTo>
                  <a:lnTo>
                    <a:pt x="0" y="0"/>
                  </a:lnTo>
                  <a:lnTo>
                    <a:pt x="1" y="0"/>
                  </a:lnTo>
                  <a:lnTo>
                    <a:pt x="6" y="0"/>
                  </a:lnTo>
                  <a:lnTo>
                    <a:pt x="14" y="1"/>
                  </a:lnTo>
                  <a:lnTo>
                    <a:pt x="23" y="3"/>
                  </a:lnTo>
                  <a:lnTo>
                    <a:pt x="36" y="8"/>
                  </a:lnTo>
                  <a:lnTo>
                    <a:pt x="49" y="15"/>
                  </a:lnTo>
                  <a:lnTo>
                    <a:pt x="65" y="24"/>
                  </a:lnTo>
                  <a:lnTo>
                    <a:pt x="83" y="37"/>
                  </a:lnTo>
                  <a:lnTo>
                    <a:pt x="84" y="38"/>
                  </a:lnTo>
                  <a:lnTo>
                    <a:pt x="86" y="41"/>
                  </a:lnTo>
                  <a:lnTo>
                    <a:pt x="90" y="47"/>
                  </a:lnTo>
                  <a:lnTo>
                    <a:pt x="94" y="53"/>
                  </a:lnTo>
                  <a:lnTo>
                    <a:pt x="100" y="60"/>
                  </a:lnTo>
                  <a:lnTo>
                    <a:pt x="107" y="65"/>
                  </a:lnTo>
                  <a:lnTo>
                    <a:pt x="115" y="71"/>
                  </a:lnTo>
                  <a:lnTo>
                    <a:pt x="124" y="75"/>
                  </a:lnTo>
                  <a:close/>
                </a:path>
              </a:pathLst>
            </a:custGeom>
            <a:solidFill>
              <a:srgbClr val="C60C00"/>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112" name="Freeform 69"/>
            <p:cNvSpPr>
              <a:spLocks/>
            </p:cNvSpPr>
            <p:nvPr/>
          </p:nvSpPr>
          <p:spPr bwMode="auto">
            <a:xfrm>
              <a:off x="4521" y="1852"/>
              <a:ext cx="42" cy="32"/>
            </a:xfrm>
            <a:custGeom>
              <a:avLst/>
              <a:gdLst>
                <a:gd name="T0" fmla="*/ 0 w 70"/>
                <a:gd name="T1" fmla="*/ 47 h 48"/>
                <a:gd name="T2" fmla="*/ 3 w 70"/>
                <a:gd name="T3" fmla="*/ 47 h 48"/>
                <a:gd name="T4" fmla="*/ 10 w 70"/>
                <a:gd name="T5" fmla="*/ 45 h 48"/>
                <a:gd name="T6" fmla="*/ 19 w 70"/>
                <a:gd name="T7" fmla="*/ 43 h 48"/>
                <a:gd name="T8" fmla="*/ 30 w 70"/>
                <a:gd name="T9" fmla="*/ 38 h 48"/>
                <a:gd name="T10" fmla="*/ 42 w 70"/>
                <a:gd name="T11" fmla="*/ 32 h 48"/>
                <a:gd name="T12" fmla="*/ 53 w 70"/>
                <a:gd name="T13" fmla="*/ 24 h 48"/>
                <a:gd name="T14" fmla="*/ 63 w 70"/>
                <a:gd name="T15" fmla="*/ 14 h 48"/>
                <a:gd name="T16" fmla="*/ 68 w 70"/>
                <a:gd name="T17" fmla="*/ 0 h 48"/>
                <a:gd name="T18" fmla="*/ 68 w 70"/>
                <a:gd name="T19" fmla="*/ 2 h 48"/>
                <a:gd name="T20" fmla="*/ 70 w 70"/>
                <a:gd name="T21" fmla="*/ 9 h 48"/>
                <a:gd name="T22" fmla="*/ 68 w 70"/>
                <a:gd name="T23" fmla="*/ 17 h 48"/>
                <a:gd name="T24" fmla="*/ 65 w 70"/>
                <a:gd name="T25" fmla="*/ 26 h 48"/>
                <a:gd name="T26" fmla="*/ 57 w 70"/>
                <a:gd name="T27" fmla="*/ 37 h 48"/>
                <a:gd name="T28" fmla="*/ 45 w 70"/>
                <a:gd name="T29" fmla="*/ 44 h 48"/>
                <a:gd name="T30" fmla="*/ 27 w 70"/>
                <a:gd name="T31" fmla="*/ 48 h 48"/>
                <a:gd name="T32" fmla="*/ 0 w 70"/>
                <a:gd name="T33" fmla="*/ 47 h 4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70"/>
                <a:gd name="T52" fmla="*/ 0 h 48"/>
                <a:gd name="T53" fmla="*/ 70 w 70"/>
                <a:gd name="T54" fmla="*/ 48 h 48"/>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70" h="48">
                  <a:moveTo>
                    <a:pt x="0" y="47"/>
                  </a:moveTo>
                  <a:lnTo>
                    <a:pt x="3" y="47"/>
                  </a:lnTo>
                  <a:lnTo>
                    <a:pt x="10" y="45"/>
                  </a:lnTo>
                  <a:lnTo>
                    <a:pt x="19" y="43"/>
                  </a:lnTo>
                  <a:lnTo>
                    <a:pt x="30" y="38"/>
                  </a:lnTo>
                  <a:lnTo>
                    <a:pt x="42" y="32"/>
                  </a:lnTo>
                  <a:lnTo>
                    <a:pt x="53" y="24"/>
                  </a:lnTo>
                  <a:lnTo>
                    <a:pt x="63" y="14"/>
                  </a:lnTo>
                  <a:lnTo>
                    <a:pt x="68" y="0"/>
                  </a:lnTo>
                  <a:lnTo>
                    <a:pt x="68" y="2"/>
                  </a:lnTo>
                  <a:lnTo>
                    <a:pt x="70" y="9"/>
                  </a:lnTo>
                  <a:lnTo>
                    <a:pt x="68" y="17"/>
                  </a:lnTo>
                  <a:lnTo>
                    <a:pt x="65" y="26"/>
                  </a:lnTo>
                  <a:lnTo>
                    <a:pt x="57" y="37"/>
                  </a:lnTo>
                  <a:lnTo>
                    <a:pt x="45" y="44"/>
                  </a:lnTo>
                  <a:lnTo>
                    <a:pt x="27" y="48"/>
                  </a:lnTo>
                  <a:lnTo>
                    <a:pt x="0" y="47"/>
                  </a:lnTo>
                  <a:close/>
                </a:path>
              </a:pathLst>
            </a:custGeom>
            <a:solidFill>
              <a:srgbClr val="C60C00"/>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113" name="Freeform 70"/>
            <p:cNvSpPr>
              <a:spLocks/>
            </p:cNvSpPr>
            <p:nvPr/>
          </p:nvSpPr>
          <p:spPr bwMode="auto">
            <a:xfrm>
              <a:off x="4527" y="1832"/>
              <a:ext cx="22" cy="34"/>
            </a:xfrm>
            <a:custGeom>
              <a:avLst/>
              <a:gdLst>
                <a:gd name="T0" fmla="*/ 0 w 39"/>
                <a:gd name="T1" fmla="*/ 52 h 52"/>
                <a:gd name="T2" fmla="*/ 2 w 39"/>
                <a:gd name="T3" fmla="*/ 49 h 52"/>
                <a:gd name="T4" fmla="*/ 5 w 39"/>
                <a:gd name="T5" fmla="*/ 45 h 52"/>
                <a:gd name="T6" fmla="*/ 11 w 39"/>
                <a:gd name="T7" fmla="*/ 37 h 52"/>
                <a:gd name="T8" fmla="*/ 17 w 39"/>
                <a:gd name="T9" fmla="*/ 27 h 52"/>
                <a:gd name="T10" fmla="*/ 21 w 39"/>
                <a:gd name="T11" fmla="*/ 18 h 52"/>
                <a:gd name="T12" fmla="*/ 24 w 39"/>
                <a:gd name="T13" fmla="*/ 10 h 52"/>
                <a:gd name="T14" fmla="*/ 23 w 39"/>
                <a:gd name="T15" fmla="*/ 3 h 52"/>
                <a:gd name="T16" fmla="*/ 16 w 39"/>
                <a:gd name="T17" fmla="*/ 0 h 52"/>
                <a:gd name="T18" fmla="*/ 18 w 39"/>
                <a:gd name="T19" fmla="*/ 1 h 52"/>
                <a:gd name="T20" fmla="*/ 24 w 39"/>
                <a:gd name="T21" fmla="*/ 4 h 52"/>
                <a:gd name="T22" fmla="*/ 31 w 39"/>
                <a:gd name="T23" fmla="*/ 9 h 52"/>
                <a:gd name="T24" fmla="*/ 36 w 39"/>
                <a:gd name="T25" fmla="*/ 15 h 52"/>
                <a:gd name="T26" fmla="*/ 39 w 39"/>
                <a:gd name="T27" fmla="*/ 23 h 52"/>
                <a:gd name="T28" fmla="*/ 34 w 39"/>
                <a:gd name="T29" fmla="*/ 31 h 52"/>
                <a:gd name="T30" fmla="*/ 23 w 39"/>
                <a:gd name="T31" fmla="*/ 41 h 52"/>
                <a:gd name="T32" fmla="*/ 0 w 39"/>
                <a:gd name="T33" fmla="*/ 52 h 5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39"/>
                <a:gd name="T52" fmla="*/ 0 h 52"/>
                <a:gd name="T53" fmla="*/ 39 w 39"/>
                <a:gd name="T54" fmla="*/ 52 h 52"/>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39" h="52">
                  <a:moveTo>
                    <a:pt x="0" y="52"/>
                  </a:moveTo>
                  <a:lnTo>
                    <a:pt x="2" y="49"/>
                  </a:lnTo>
                  <a:lnTo>
                    <a:pt x="5" y="45"/>
                  </a:lnTo>
                  <a:lnTo>
                    <a:pt x="11" y="37"/>
                  </a:lnTo>
                  <a:lnTo>
                    <a:pt x="17" y="27"/>
                  </a:lnTo>
                  <a:lnTo>
                    <a:pt x="21" y="18"/>
                  </a:lnTo>
                  <a:lnTo>
                    <a:pt x="24" y="10"/>
                  </a:lnTo>
                  <a:lnTo>
                    <a:pt x="23" y="3"/>
                  </a:lnTo>
                  <a:lnTo>
                    <a:pt x="16" y="0"/>
                  </a:lnTo>
                  <a:lnTo>
                    <a:pt x="18" y="1"/>
                  </a:lnTo>
                  <a:lnTo>
                    <a:pt x="24" y="4"/>
                  </a:lnTo>
                  <a:lnTo>
                    <a:pt x="31" y="9"/>
                  </a:lnTo>
                  <a:lnTo>
                    <a:pt x="36" y="15"/>
                  </a:lnTo>
                  <a:lnTo>
                    <a:pt x="39" y="23"/>
                  </a:lnTo>
                  <a:lnTo>
                    <a:pt x="34" y="31"/>
                  </a:lnTo>
                  <a:lnTo>
                    <a:pt x="23" y="41"/>
                  </a:lnTo>
                  <a:lnTo>
                    <a:pt x="0" y="52"/>
                  </a:lnTo>
                  <a:close/>
                </a:path>
              </a:pathLst>
            </a:custGeom>
            <a:solidFill>
              <a:srgbClr val="C60C00"/>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grpSp>
      <p:sp>
        <p:nvSpPr>
          <p:cNvPr id="3" name="TextBox 2"/>
          <p:cNvSpPr txBox="1"/>
          <p:nvPr/>
        </p:nvSpPr>
        <p:spPr>
          <a:xfrm>
            <a:off x="2961612" y="5873433"/>
            <a:ext cx="5275483" cy="369332"/>
          </a:xfrm>
          <a:prstGeom prst="rect">
            <a:avLst/>
          </a:prstGeom>
          <a:noFill/>
        </p:spPr>
        <p:txBody>
          <a:bodyPr wrap="none" rtlCol="0">
            <a:spAutoFit/>
          </a:bodyPr>
          <a:lstStyle/>
          <a:p>
            <a:pPr algn="ctr"/>
            <a:r>
              <a:rPr lang="en-US" dirty="0"/>
              <a:t>Ref. </a:t>
            </a:r>
            <a:r>
              <a:rPr lang="en-US" i="1" dirty="0"/>
              <a:t>Shepherding a Child’s Heart</a:t>
            </a:r>
            <a:r>
              <a:rPr lang="en-US" dirty="0"/>
              <a:t> by </a:t>
            </a:r>
            <a:r>
              <a:rPr lang="en-US" dirty="0" err="1"/>
              <a:t>Tedd</a:t>
            </a:r>
            <a:r>
              <a:rPr lang="en-US" dirty="0"/>
              <a:t> Tripp, p. 148</a:t>
            </a:r>
          </a:p>
        </p:txBody>
      </p:sp>
    </p:spTree>
    <p:extLst>
      <p:ext uri="{BB962C8B-B14F-4D97-AF65-F5344CB8AC3E}">
        <p14:creationId xmlns:p14="http://schemas.microsoft.com/office/powerpoint/2010/main" val="20415577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0" presetClass="path" presetSubtype="0" accel="50000" decel="50000" fill="hold" nodeType="clickEffect">
                                  <p:stCondLst>
                                    <p:cond delay="0"/>
                                  </p:stCondLst>
                                  <p:childTnLst>
                                    <p:animMotion origin="layout" path="M -0.00538 -0.03403 L -0.06545 -0.27408 L -0.12049 -0.50741 L -0.18716 -0.67848 L -0.29028 -0.88496 L -0.28872 -0.88496 " pathEditMode="relative" rAng="0" ptsTypes="AAAAAA">
                                      <p:cBhvr>
                                        <p:cTn id="6" dur="2000" fill="hold"/>
                                        <p:tgtEl>
                                          <p:spTgt spid="92"/>
                                        </p:tgtEl>
                                        <p:attrNameLst>
                                          <p:attrName>ppt_x</p:attrName>
                                          <p:attrName>ppt_y</p:attrName>
                                        </p:attrNameLst>
                                      </p:cBhvr>
                                      <p:rCtr x="-14253" y="-42546"/>
                                    </p:animMotion>
                                  </p:childTnLst>
                                </p:cTn>
                              </p:par>
                              <p:par>
                                <p:cTn id="7" presetID="0" presetClass="path" presetSubtype="0" accel="50000" decel="50000" fill="hold" nodeType="withEffect">
                                  <p:stCondLst>
                                    <p:cond delay="0"/>
                                  </p:stCondLst>
                                  <p:childTnLst>
                                    <p:animMotion origin="layout" path="M -0.01337 -0.04445 L -0.01684 -0.05116 L -0.13837 -0.42454 L -0.19514 -0.66459 L -0.2533 -0.89121 L -0.2533 -0.89098 " pathEditMode="relative" rAng="0" ptsTypes="AAAAAA">
                                      <p:cBhvr>
                                        <p:cTn id="8" dur="2000" fill="hold"/>
                                        <p:tgtEl>
                                          <p:spTgt spid="60"/>
                                        </p:tgtEl>
                                        <p:attrNameLst>
                                          <p:attrName>ppt_x</p:attrName>
                                          <p:attrName>ppt_y</p:attrName>
                                        </p:attrNameLst>
                                      </p:cBhvr>
                                      <p:rCtr x="-11997" y="-42338"/>
                                    </p:animMotion>
                                  </p:childTnLst>
                                </p:cTn>
                              </p:par>
                            </p:childTnLst>
                          </p:cTn>
                        </p:par>
                        <p:par>
                          <p:cTn id="9" fill="hold">
                            <p:stCondLst>
                              <p:cond delay="2000"/>
                            </p:stCondLst>
                            <p:childTnLst>
                              <p:par>
                                <p:cTn id="10" presetID="10" presetClass="entr" presetSubtype="0" fill="hold" grpId="0" nodeType="afterEffect">
                                  <p:stCondLst>
                                    <p:cond delay="0"/>
                                  </p:stCondLst>
                                  <p:childTnLst>
                                    <p:set>
                                      <p:cBhvr>
                                        <p:cTn id="11" dur="1" fill="hold">
                                          <p:stCondLst>
                                            <p:cond delay="0"/>
                                          </p:stCondLst>
                                        </p:cTn>
                                        <p:tgtEl>
                                          <p:spTgt spid="59"/>
                                        </p:tgtEl>
                                        <p:attrNameLst>
                                          <p:attrName>style.visibility</p:attrName>
                                        </p:attrNameLst>
                                      </p:cBhvr>
                                      <p:to>
                                        <p:strVal val="visible"/>
                                      </p:to>
                                    </p:set>
                                    <p:animEffect transition="in" filter="fade">
                                      <p:cBhvr>
                                        <p:cTn id="12" dur="500"/>
                                        <p:tgtEl>
                                          <p:spTgt spid="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idx="4294967295"/>
          </p:nvPr>
        </p:nvSpPr>
        <p:spPr>
          <a:xfrm>
            <a:off x="95692" y="1130565"/>
            <a:ext cx="7886700" cy="1325563"/>
          </a:xfrm>
        </p:spPr>
        <p:txBody>
          <a:bodyPr>
            <a:normAutofit fontScale="90000"/>
          </a:bodyPr>
          <a:lstStyle/>
          <a:p>
            <a:r>
              <a:rPr lang="en-US" dirty="0"/>
              <a:t>III.	The Parent’s Charge:</a:t>
            </a:r>
            <a:br>
              <a:rPr lang="en-US" dirty="0"/>
            </a:br>
            <a:r>
              <a:rPr lang="en-US" dirty="0"/>
              <a:t>Parent Them “In the L</a:t>
            </a:r>
            <a:r>
              <a:rPr lang="en-US" sz="2800" dirty="0"/>
              <a:t>ORD</a:t>
            </a:r>
            <a:r>
              <a:rPr lang="en-US" dirty="0"/>
              <a:t>”</a:t>
            </a:r>
            <a:endParaRPr lang="en-US" b="1" u="sng" dirty="0"/>
          </a:p>
        </p:txBody>
      </p:sp>
      <p:sp>
        <p:nvSpPr>
          <p:cNvPr id="7" name="Content Placeholder 6"/>
          <p:cNvSpPr>
            <a:spLocks noGrp="1"/>
          </p:cNvSpPr>
          <p:nvPr>
            <p:ph idx="4294967295"/>
          </p:nvPr>
        </p:nvSpPr>
        <p:spPr>
          <a:xfrm>
            <a:off x="336168" y="2376876"/>
            <a:ext cx="8229600" cy="4802187"/>
          </a:xfrm>
        </p:spPr>
        <p:txBody>
          <a:bodyPr>
            <a:normAutofit/>
          </a:bodyPr>
          <a:lstStyle/>
          <a:p>
            <a:pPr marL="514350" indent="-514350">
              <a:buFont typeface="+mj-lt"/>
              <a:buAutoNum type="alphaUcPeriod" startAt="2"/>
            </a:pPr>
            <a:r>
              <a:rPr lang="en-US" sz="3200" dirty="0"/>
              <a:t>Fathers are most responsible</a:t>
            </a:r>
          </a:p>
        </p:txBody>
      </p:sp>
      <p:sp>
        <p:nvSpPr>
          <p:cNvPr id="5" name="TextBox 4"/>
          <p:cNvSpPr txBox="1"/>
          <p:nvPr/>
        </p:nvSpPr>
        <p:spPr>
          <a:xfrm>
            <a:off x="336961" y="3129302"/>
            <a:ext cx="8620771" cy="2246769"/>
          </a:xfrm>
          <a:prstGeom prst="rect">
            <a:avLst/>
          </a:prstGeom>
        </p:spPr>
        <p:style>
          <a:lnRef idx="3">
            <a:schemeClr val="lt1"/>
          </a:lnRef>
          <a:fillRef idx="1">
            <a:schemeClr val="accent3"/>
          </a:fillRef>
          <a:effectRef idx="1">
            <a:schemeClr val="accent3"/>
          </a:effectRef>
          <a:fontRef idx="minor">
            <a:schemeClr val="lt1"/>
          </a:fontRef>
        </p:style>
        <p:txBody>
          <a:bodyPr wrap="square" rtlCol="0">
            <a:spAutoFit/>
          </a:bodyPr>
          <a:lstStyle/>
          <a:p>
            <a:r>
              <a:rPr lang="en-US" sz="2800" dirty="0"/>
              <a:t>Fathers, do not provoke your children to anger, </a:t>
            </a:r>
            <a:br>
              <a:rPr lang="en-US" sz="2800" dirty="0"/>
            </a:br>
            <a:r>
              <a:rPr lang="en-US" sz="2800" dirty="0"/>
              <a:t>but bring them up in the discipline and instruction </a:t>
            </a:r>
            <a:br>
              <a:rPr lang="en-US" sz="2800" dirty="0"/>
            </a:br>
            <a:r>
              <a:rPr lang="en-US" sz="2800" dirty="0"/>
              <a:t>of the Lord. </a:t>
            </a:r>
          </a:p>
          <a:p>
            <a:pPr algn="r"/>
            <a:r>
              <a:rPr lang="en-US" sz="2800" dirty="0"/>
              <a:t>Eph. 6:4</a:t>
            </a:r>
          </a:p>
        </p:txBody>
      </p:sp>
      <p:sp>
        <p:nvSpPr>
          <p:cNvPr id="9" name="Rounded Rectangle 8"/>
          <p:cNvSpPr/>
          <p:nvPr/>
        </p:nvSpPr>
        <p:spPr bwMode="auto">
          <a:xfrm>
            <a:off x="404693" y="3150088"/>
            <a:ext cx="1347236" cy="382249"/>
          </a:xfrm>
          <a:prstGeom prst="roundRect">
            <a:avLst/>
          </a:prstGeom>
          <a:noFill/>
          <a:ln w="38100" cap="flat" cmpd="sng" algn="ctr">
            <a:solidFill>
              <a:srgbClr val="C00000"/>
            </a:solidFill>
            <a:prstDash val="solid"/>
            <a:headEnd type="none" w="sm" len="sm"/>
            <a:tailEnd type="none" w="sm" len="sm"/>
          </a:ln>
          <a:effectLst>
            <a:outerShdw blurRad="50800" dist="38100" dir="2700000" algn="tl" rotWithShape="0">
              <a:prstClr val="black">
                <a:alpha val="40000"/>
              </a:prstClr>
            </a:outerShdw>
          </a:effectLst>
        </p:spPr>
        <p:txBody>
          <a:bodyPr vert="horz" wrap="square" lIns="91440" tIns="45720" rIns="91440" bIns="45720" numCol="1" rtlCol="0"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Times New Roman" pitchFamily="18" charset="0"/>
              <a:ea typeface="+mn-ea"/>
              <a:cs typeface="+mn-cs"/>
            </a:endParaRPr>
          </a:p>
        </p:txBody>
      </p:sp>
    </p:spTree>
    <p:extLst>
      <p:ext uri="{BB962C8B-B14F-4D97-AF65-F5344CB8AC3E}">
        <p14:creationId xmlns:p14="http://schemas.microsoft.com/office/powerpoint/2010/main" val="40104186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fade">
                                      <p:cBhvr>
                                        <p:cTn id="11"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9"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idx="4294967295"/>
          </p:nvPr>
        </p:nvSpPr>
        <p:spPr>
          <a:xfrm>
            <a:off x="0" y="1027906"/>
            <a:ext cx="7886700" cy="1325563"/>
          </a:xfrm>
        </p:spPr>
        <p:txBody>
          <a:bodyPr>
            <a:normAutofit fontScale="90000"/>
          </a:bodyPr>
          <a:lstStyle/>
          <a:p>
            <a:r>
              <a:rPr lang="en-US" dirty="0"/>
              <a:t>A Father’s Checklist:</a:t>
            </a:r>
            <a:br>
              <a:rPr lang="en-US" dirty="0"/>
            </a:br>
            <a:r>
              <a:rPr lang="en-US" dirty="0"/>
              <a:t>(</a:t>
            </a:r>
            <a:r>
              <a:rPr lang="en-US" i="1" dirty="0"/>
              <a:t>for each child</a:t>
            </a:r>
            <a:r>
              <a:rPr lang="en-US" dirty="0"/>
              <a:t>)</a:t>
            </a:r>
          </a:p>
        </p:txBody>
      </p:sp>
      <p:sp>
        <p:nvSpPr>
          <p:cNvPr id="11" name="Content Placeholder 10"/>
          <p:cNvSpPr>
            <a:spLocks noGrp="1"/>
          </p:cNvSpPr>
          <p:nvPr>
            <p:ph idx="4294967295"/>
          </p:nvPr>
        </p:nvSpPr>
        <p:spPr>
          <a:xfrm>
            <a:off x="749300" y="2589742"/>
            <a:ext cx="8394700" cy="4302125"/>
          </a:xfrm>
        </p:spPr>
        <p:txBody>
          <a:bodyPr>
            <a:normAutofit/>
          </a:bodyPr>
          <a:lstStyle/>
          <a:p>
            <a:r>
              <a:rPr lang="en-US" sz="3200" dirty="0"/>
              <a:t>In general, he is to be present in the lives of his children (physically, mentally, emotionally)</a:t>
            </a:r>
          </a:p>
          <a:p>
            <a:pPr marL="454025" indent="-460375">
              <a:buFont typeface="Wingdings" panose="05000000000000000000" pitchFamily="2" charset="2"/>
              <a:buChar char="q"/>
            </a:pPr>
            <a:r>
              <a:rPr lang="en-US" sz="3200" dirty="0"/>
              <a:t>Regularly obtain updates from my wife and communicate specific things to delegate to her</a:t>
            </a:r>
          </a:p>
        </p:txBody>
      </p:sp>
    </p:spTree>
    <p:extLst>
      <p:ext uri="{BB962C8B-B14F-4D97-AF65-F5344CB8AC3E}">
        <p14:creationId xmlns:p14="http://schemas.microsoft.com/office/powerpoint/2010/main" val="42578523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nodeType="afterEffect">
                                  <p:stCondLst>
                                    <p:cond delay="0"/>
                                  </p:stCondLst>
                                  <p:childTnLst>
                                    <p:set>
                                      <p:cBhvr>
                                        <p:cTn id="9" dur="1" fill="hold">
                                          <p:stCondLst>
                                            <p:cond delay="0"/>
                                          </p:stCondLst>
                                        </p:cTn>
                                        <p:tgtEl>
                                          <p:spTgt spid="11">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idx="4294967295"/>
          </p:nvPr>
        </p:nvSpPr>
        <p:spPr>
          <a:xfrm>
            <a:off x="-1" y="890058"/>
            <a:ext cx="8974667" cy="1325563"/>
          </a:xfrm>
        </p:spPr>
        <p:txBody>
          <a:bodyPr>
            <a:normAutofit fontScale="90000"/>
          </a:bodyPr>
          <a:lstStyle/>
          <a:p>
            <a:r>
              <a:rPr lang="en-US" dirty="0"/>
              <a:t>A Father’s Checklist (</a:t>
            </a:r>
            <a:r>
              <a:rPr lang="en-US" i="1" dirty="0"/>
              <a:t>for each child</a:t>
            </a:r>
            <a:r>
              <a:rPr lang="en-US" dirty="0"/>
              <a:t>)</a:t>
            </a:r>
          </a:p>
        </p:txBody>
      </p:sp>
      <p:sp>
        <p:nvSpPr>
          <p:cNvPr id="11" name="Content Placeholder 10"/>
          <p:cNvSpPr>
            <a:spLocks noGrp="1"/>
          </p:cNvSpPr>
          <p:nvPr>
            <p:ph idx="4294967295"/>
          </p:nvPr>
        </p:nvSpPr>
        <p:spPr>
          <a:xfrm>
            <a:off x="749300" y="2216679"/>
            <a:ext cx="8394700" cy="4302125"/>
          </a:xfrm>
        </p:spPr>
        <p:txBody>
          <a:bodyPr>
            <a:normAutofit/>
          </a:bodyPr>
          <a:lstStyle/>
          <a:p>
            <a:pPr marL="806450" lvl="1" indent="-457200">
              <a:buFont typeface="+mj-lt"/>
              <a:buAutoNum type="arabicPeriod"/>
            </a:pPr>
            <a:r>
              <a:rPr lang="en-US" sz="2800" dirty="0"/>
              <a:t>Play</a:t>
            </a:r>
          </a:p>
          <a:p>
            <a:pPr marL="1146175" lvl="2" indent="-460375">
              <a:buFont typeface="Wingdings" panose="05000000000000000000" pitchFamily="2" charset="2"/>
              <a:buChar char="q"/>
            </a:pPr>
            <a:r>
              <a:rPr lang="en-US" sz="2800" dirty="0"/>
              <a:t>Specifically plan how/when I will spend time with each child</a:t>
            </a:r>
          </a:p>
          <a:p>
            <a:pPr marL="863600" lvl="1" indent="-514350">
              <a:buFont typeface="+mj-lt"/>
              <a:buAutoNum type="arabicPeriod" startAt="2"/>
            </a:pPr>
            <a:r>
              <a:rPr lang="en-US" sz="2800" dirty="0"/>
              <a:t>Praise</a:t>
            </a:r>
          </a:p>
          <a:p>
            <a:pPr marL="1146175" lvl="2" indent="-460375">
              <a:buFont typeface="Wingdings" panose="05000000000000000000" pitchFamily="2" charset="2"/>
              <a:buChar char="q"/>
            </a:pPr>
            <a:r>
              <a:rPr lang="en-US" sz="2800" dirty="0"/>
              <a:t>Identify specific areas in which my child needs encouragement</a:t>
            </a:r>
          </a:p>
          <a:p>
            <a:pPr marL="1146175" lvl="2" indent="-460375">
              <a:buFont typeface="Wingdings" panose="05000000000000000000" pitchFamily="2" charset="2"/>
              <a:buChar char="q"/>
            </a:pPr>
            <a:r>
              <a:rPr lang="en-US" sz="2800" dirty="0"/>
              <a:t>Specifically plan ways that I will encourage each child</a:t>
            </a:r>
          </a:p>
          <a:p>
            <a:pPr marL="1146175" lvl="2" indent="-460375">
              <a:buFont typeface="Wingdings" panose="05000000000000000000" pitchFamily="2" charset="2"/>
              <a:buChar char="q"/>
            </a:pPr>
            <a:endParaRPr lang="en-US" sz="2800" dirty="0"/>
          </a:p>
        </p:txBody>
      </p:sp>
    </p:spTree>
    <p:extLst>
      <p:ext uri="{BB962C8B-B14F-4D97-AF65-F5344CB8AC3E}">
        <p14:creationId xmlns:p14="http://schemas.microsoft.com/office/powerpoint/2010/main" val="36181954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idx="4294967295"/>
          </p:nvPr>
        </p:nvSpPr>
        <p:spPr>
          <a:xfrm>
            <a:off x="-1" y="857779"/>
            <a:ext cx="8394699" cy="1325563"/>
          </a:xfrm>
        </p:spPr>
        <p:txBody>
          <a:bodyPr>
            <a:normAutofit/>
          </a:bodyPr>
          <a:lstStyle/>
          <a:p>
            <a:r>
              <a:rPr lang="en-US" sz="3600" dirty="0"/>
              <a:t>A Father’s Checklist (</a:t>
            </a:r>
            <a:r>
              <a:rPr lang="en-US" sz="3600" i="1" dirty="0"/>
              <a:t>for each child</a:t>
            </a:r>
            <a:r>
              <a:rPr lang="en-US" sz="3600" dirty="0"/>
              <a:t>)</a:t>
            </a:r>
          </a:p>
        </p:txBody>
      </p:sp>
      <p:sp>
        <p:nvSpPr>
          <p:cNvPr id="11" name="Content Placeholder 10"/>
          <p:cNvSpPr>
            <a:spLocks noGrp="1"/>
          </p:cNvSpPr>
          <p:nvPr>
            <p:ph idx="4294967295"/>
          </p:nvPr>
        </p:nvSpPr>
        <p:spPr>
          <a:xfrm>
            <a:off x="749300" y="2190750"/>
            <a:ext cx="8394700" cy="4302125"/>
          </a:xfrm>
        </p:spPr>
        <p:txBody>
          <a:bodyPr>
            <a:normAutofit lnSpcReduction="10000"/>
          </a:bodyPr>
          <a:lstStyle/>
          <a:p>
            <a:pPr marL="863600" lvl="1" indent="-514350">
              <a:buFont typeface="+mj-lt"/>
              <a:buAutoNum type="arabicPeriod" startAt="3"/>
            </a:pPr>
            <a:r>
              <a:rPr lang="en-US" sz="2800" dirty="0"/>
              <a:t>Worship</a:t>
            </a:r>
          </a:p>
          <a:p>
            <a:pPr marL="1146175" lvl="2" indent="-460375">
              <a:buFont typeface="Wingdings" panose="05000000000000000000" pitchFamily="2" charset="2"/>
              <a:buChar char="q"/>
            </a:pPr>
            <a:r>
              <a:rPr lang="en-US" sz="2800" dirty="0"/>
              <a:t>Develop &amp; keep a specific plan for regular time in the Word with him/her</a:t>
            </a:r>
          </a:p>
          <a:p>
            <a:pPr marL="1146175" lvl="2" indent="-460375">
              <a:buFont typeface="Wingdings" panose="05000000000000000000" pitchFamily="2" charset="2"/>
              <a:buChar char="q"/>
            </a:pPr>
            <a:r>
              <a:rPr lang="en-US" sz="2800" dirty="0"/>
              <a:t>Develop &amp; keep a specific plan to pray with him/her regularly</a:t>
            </a:r>
          </a:p>
          <a:p>
            <a:pPr marL="1146175" lvl="2" indent="-460375">
              <a:buFont typeface="Wingdings" panose="05000000000000000000" pitchFamily="2" charset="2"/>
              <a:buChar char="q"/>
            </a:pPr>
            <a:r>
              <a:rPr lang="en-US" sz="2800" dirty="0"/>
              <a:t>Gather specific inputs as to how I can pray for him/her (from mother and child)</a:t>
            </a:r>
          </a:p>
          <a:p>
            <a:pPr marL="1146175" lvl="2" indent="-460375">
              <a:buFont typeface="Wingdings" panose="05000000000000000000" pitchFamily="2" charset="2"/>
              <a:buChar char="q"/>
            </a:pPr>
            <a:r>
              <a:rPr lang="en-US" sz="2800" dirty="0"/>
              <a:t>Keep watch over their personal time in prayer &amp; in the Word</a:t>
            </a:r>
          </a:p>
          <a:p>
            <a:pPr marL="806450" lvl="1" indent="-457200">
              <a:buFont typeface="+mj-lt"/>
              <a:buAutoNum type="arabicPeriod" startAt="3"/>
            </a:pPr>
            <a:endParaRPr lang="en-US" sz="2800" dirty="0"/>
          </a:p>
        </p:txBody>
      </p:sp>
    </p:spTree>
    <p:extLst>
      <p:ext uri="{BB962C8B-B14F-4D97-AF65-F5344CB8AC3E}">
        <p14:creationId xmlns:p14="http://schemas.microsoft.com/office/powerpoint/2010/main" val="20850806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idx="4294967295"/>
          </p:nvPr>
        </p:nvSpPr>
        <p:spPr>
          <a:xfrm>
            <a:off x="-1" y="1027906"/>
            <a:ext cx="8394699" cy="1325563"/>
          </a:xfrm>
        </p:spPr>
        <p:txBody>
          <a:bodyPr>
            <a:normAutofit/>
          </a:bodyPr>
          <a:lstStyle/>
          <a:p>
            <a:r>
              <a:rPr lang="en-US" sz="3600" dirty="0"/>
              <a:t>A Father’s Checklist (</a:t>
            </a:r>
            <a:r>
              <a:rPr lang="en-US" sz="3600" i="1" dirty="0"/>
              <a:t>for each child</a:t>
            </a:r>
            <a:r>
              <a:rPr lang="en-US" sz="3600" dirty="0"/>
              <a:t>)</a:t>
            </a:r>
          </a:p>
        </p:txBody>
      </p:sp>
      <p:sp>
        <p:nvSpPr>
          <p:cNvPr id="11" name="Content Placeholder 10"/>
          <p:cNvSpPr>
            <a:spLocks noGrp="1"/>
          </p:cNvSpPr>
          <p:nvPr>
            <p:ph idx="4294967295"/>
          </p:nvPr>
        </p:nvSpPr>
        <p:spPr>
          <a:xfrm>
            <a:off x="749300" y="2201069"/>
            <a:ext cx="8394700" cy="4302125"/>
          </a:xfrm>
        </p:spPr>
        <p:txBody>
          <a:bodyPr>
            <a:normAutofit/>
          </a:bodyPr>
          <a:lstStyle/>
          <a:p>
            <a:pPr marL="863600" lvl="1" indent="-514350">
              <a:buFont typeface="+mj-lt"/>
              <a:buAutoNum type="arabicPeriod" startAt="4"/>
            </a:pPr>
            <a:r>
              <a:rPr lang="en-US" sz="2400" dirty="0"/>
              <a:t>Correct/Teach/Admonish</a:t>
            </a:r>
          </a:p>
          <a:p>
            <a:pPr marL="1146175" lvl="2" indent="-460375">
              <a:buFont typeface="Wingdings" panose="05000000000000000000" pitchFamily="2" charset="2"/>
              <a:buChar char="q"/>
            </a:pPr>
            <a:r>
              <a:rPr lang="en-US" sz="2400" dirty="0"/>
              <a:t>Lovingly and respectfully talk with him/her about any observed sinful patterns</a:t>
            </a:r>
          </a:p>
          <a:p>
            <a:pPr marL="1146175" lvl="2" indent="-460375">
              <a:buFont typeface="Wingdings" panose="05000000000000000000" pitchFamily="2" charset="2"/>
              <a:buChar char="q"/>
            </a:pPr>
            <a:r>
              <a:rPr lang="en-US" sz="2400" dirty="0"/>
              <a:t>Appropriate discipline/punitive measures</a:t>
            </a:r>
          </a:p>
          <a:p>
            <a:pPr marL="1658226" lvl="4" indent="-460375">
              <a:buFont typeface="Wingdings" panose="05000000000000000000" pitchFamily="2" charset="2"/>
              <a:buChar char="q"/>
            </a:pPr>
            <a:r>
              <a:rPr lang="en-US" sz="2100" dirty="0"/>
              <a:t>Use of rules and limits</a:t>
            </a:r>
          </a:p>
          <a:p>
            <a:pPr marL="1658226" lvl="4" indent="-460375">
              <a:buFont typeface="Wingdings" panose="05000000000000000000" pitchFamily="2" charset="2"/>
              <a:buChar char="q"/>
            </a:pPr>
            <a:r>
              <a:rPr lang="en-US" sz="2100" dirty="0"/>
              <a:t>Formative – proactive in teaching, understand reward and consequences</a:t>
            </a:r>
          </a:p>
          <a:p>
            <a:pPr marL="1658226" lvl="4" indent="-460375">
              <a:buFont typeface="Wingdings" panose="05000000000000000000" pitchFamily="2" charset="2"/>
              <a:buChar char="q"/>
            </a:pPr>
            <a:r>
              <a:rPr lang="en-US" sz="2100" dirty="0"/>
              <a:t>Corrective – the “ROD”</a:t>
            </a:r>
          </a:p>
          <a:p>
            <a:pPr marL="1146175" lvl="2" indent="-460375">
              <a:buFont typeface="Wingdings" panose="05000000000000000000" pitchFamily="2" charset="2"/>
              <a:buChar char="q"/>
            </a:pPr>
            <a:r>
              <a:rPr lang="en-US" sz="2400" dirty="0"/>
              <a:t>Address requests for plans from him/her (freedom whenever possible/reasonable)</a:t>
            </a:r>
          </a:p>
        </p:txBody>
      </p:sp>
    </p:spTree>
    <p:extLst>
      <p:ext uri="{BB962C8B-B14F-4D97-AF65-F5344CB8AC3E}">
        <p14:creationId xmlns:p14="http://schemas.microsoft.com/office/powerpoint/2010/main" val="30415308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292099" y="1274026"/>
            <a:ext cx="8666843" cy="2246769"/>
          </a:xfrm>
          <a:prstGeom prst="rect">
            <a:avLst/>
          </a:prstGeom>
        </p:spPr>
        <p:style>
          <a:lnRef idx="3">
            <a:schemeClr val="lt1"/>
          </a:lnRef>
          <a:fillRef idx="1">
            <a:schemeClr val="accent3"/>
          </a:fillRef>
          <a:effectRef idx="1">
            <a:schemeClr val="accent3"/>
          </a:effectRef>
          <a:fontRef idx="minor">
            <a:schemeClr val="lt1"/>
          </a:fontRef>
        </p:style>
        <p:txBody>
          <a:bodyPr wrap="square" rtlCol="0">
            <a:spAutoFit/>
          </a:bodyPr>
          <a:lstStyle>
            <a:defPPr>
              <a:defRPr lang="en-US"/>
            </a:defPPr>
            <a:lvl1pPr>
              <a:defRPr sz="2800">
                <a:latin typeface="Garamond" panose="02020404030301010803" pitchFamily="18" charset="0"/>
              </a:defRPr>
            </a:lvl1pPr>
          </a:lstStyle>
          <a:p>
            <a:r>
              <a:rPr lang="en-US" dirty="0">
                <a:latin typeface="+mn-lt"/>
              </a:rPr>
              <a:t>Fathers, do not provoke your children to anger, </a:t>
            </a:r>
            <a:br>
              <a:rPr lang="en-US" dirty="0">
                <a:latin typeface="+mn-lt"/>
              </a:rPr>
            </a:br>
            <a:r>
              <a:rPr lang="en-US" dirty="0">
                <a:latin typeface="+mn-lt"/>
              </a:rPr>
              <a:t>but bring them up in the discipline and instruction </a:t>
            </a:r>
            <a:br>
              <a:rPr lang="en-US" dirty="0">
                <a:latin typeface="+mn-lt"/>
              </a:rPr>
            </a:br>
            <a:r>
              <a:rPr lang="en-US" dirty="0">
                <a:latin typeface="+mn-lt"/>
              </a:rPr>
              <a:t>of the Lord.</a:t>
            </a:r>
          </a:p>
          <a:p>
            <a:pPr algn="r"/>
            <a:r>
              <a:rPr lang="en-US" dirty="0">
                <a:latin typeface="+mn-lt"/>
              </a:rPr>
              <a:t>Eph. 6:4</a:t>
            </a:r>
          </a:p>
        </p:txBody>
      </p:sp>
      <p:sp>
        <p:nvSpPr>
          <p:cNvPr id="11" name="TextBox 10"/>
          <p:cNvSpPr txBox="1"/>
          <p:nvPr/>
        </p:nvSpPr>
        <p:spPr>
          <a:xfrm>
            <a:off x="292100" y="3727737"/>
            <a:ext cx="8559800" cy="1384995"/>
          </a:xfrm>
          <a:prstGeom prst="rect">
            <a:avLst/>
          </a:prstGeom>
        </p:spPr>
        <p:style>
          <a:lnRef idx="3">
            <a:schemeClr val="lt1"/>
          </a:lnRef>
          <a:fillRef idx="1">
            <a:schemeClr val="accent3"/>
          </a:fillRef>
          <a:effectRef idx="1">
            <a:schemeClr val="accent3"/>
          </a:effectRef>
          <a:fontRef idx="minor">
            <a:schemeClr val="lt1"/>
          </a:fontRef>
        </p:style>
        <p:txBody>
          <a:bodyPr wrap="square" rtlCol="0">
            <a:spAutoFit/>
          </a:bodyPr>
          <a:lstStyle>
            <a:defPPr>
              <a:defRPr lang="en-US"/>
            </a:defPPr>
            <a:lvl1pPr>
              <a:defRPr sz="2800">
                <a:latin typeface="Garamond" panose="02020404030301010803" pitchFamily="18" charset="0"/>
              </a:defRPr>
            </a:lvl1pPr>
          </a:lstStyle>
          <a:p>
            <a:r>
              <a:rPr lang="en-US" dirty="0">
                <a:latin typeface="+mn-lt"/>
              </a:rPr>
              <a:t>Fathers, do not exasperate your children, so that they will not lose heart.</a:t>
            </a:r>
          </a:p>
          <a:p>
            <a:pPr algn="r"/>
            <a:r>
              <a:rPr lang="en-US" dirty="0">
                <a:latin typeface="+mn-lt"/>
              </a:rPr>
              <a:t>Col. 3:21</a:t>
            </a:r>
          </a:p>
        </p:txBody>
      </p:sp>
    </p:spTree>
    <p:extLst>
      <p:ext uri="{BB962C8B-B14F-4D97-AF65-F5344CB8AC3E}">
        <p14:creationId xmlns:p14="http://schemas.microsoft.com/office/powerpoint/2010/main" val="20895956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fade">
                                      <p:cBhvr>
                                        <p:cTn id="10" dur="1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idx="4294967295"/>
          </p:nvPr>
        </p:nvSpPr>
        <p:spPr>
          <a:xfrm>
            <a:off x="-1" y="940859"/>
            <a:ext cx="8602133" cy="1325563"/>
          </a:xfrm>
        </p:spPr>
        <p:txBody>
          <a:bodyPr>
            <a:normAutofit/>
          </a:bodyPr>
          <a:lstStyle/>
          <a:p>
            <a:r>
              <a:rPr lang="en-US" sz="3600" dirty="0"/>
              <a:t>A Father’s Checklist (</a:t>
            </a:r>
            <a:r>
              <a:rPr lang="en-US" sz="3600" i="1" dirty="0"/>
              <a:t>for each child</a:t>
            </a:r>
            <a:r>
              <a:rPr lang="en-US" sz="3600" dirty="0"/>
              <a:t>)</a:t>
            </a:r>
          </a:p>
        </p:txBody>
      </p:sp>
      <p:sp>
        <p:nvSpPr>
          <p:cNvPr id="11" name="Content Placeholder 10"/>
          <p:cNvSpPr>
            <a:spLocks noGrp="1"/>
          </p:cNvSpPr>
          <p:nvPr>
            <p:ph idx="4294967295"/>
          </p:nvPr>
        </p:nvSpPr>
        <p:spPr>
          <a:xfrm>
            <a:off x="-1" y="2440516"/>
            <a:ext cx="9144000" cy="4302125"/>
          </a:xfrm>
        </p:spPr>
        <p:txBody>
          <a:bodyPr>
            <a:normAutofit/>
          </a:bodyPr>
          <a:lstStyle/>
          <a:p>
            <a:pPr marL="863600" lvl="1" indent="-514350">
              <a:buFont typeface="+mj-lt"/>
              <a:buAutoNum type="arabicPeriod" startAt="5"/>
            </a:pPr>
            <a:r>
              <a:rPr lang="en-US" sz="2800" dirty="0"/>
              <a:t>Confess (Don’t be afraid to admit mistakes and say I’m sorry)</a:t>
            </a:r>
          </a:p>
          <a:p>
            <a:pPr marL="1146175" lvl="2" indent="-460375">
              <a:buFont typeface="Wingdings" panose="05000000000000000000" pitchFamily="2" charset="2"/>
              <a:buChar char="q"/>
            </a:pPr>
            <a:r>
              <a:rPr lang="en-US" sz="2800" dirty="0"/>
              <a:t>Regularly gather questions, concerns, or inputs about my leadership and life</a:t>
            </a:r>
          </a:p>
          <a:p>
            <a:pPr marL="1146175" lvl="2" indent="-460375">
              <a:buFont typeface="Wingdings" panose="05000000000000000000" pitchFamily="2" charset="2"/>
              <a:buChar char="q"/>
            </a:pPr>
            <a:r>
              <a:rPr lang="en-US" sz="2800" dirty="0"/>
              <a:t>Communicate personal confessions and changes I need to make</a:t>
            </a:r>
          </a:p>
        </p:txBody>
      </p:sp>
    </p:spTree>
    <p:extLst>
      <p:ext uri="{BB962C8B-B14F-4D97-AF65-F5344CB8AC3E}">
        <p14:creationId xmlns:p14="http://schemas.microsoft.com/office/powerpoint/2010/main" val="38124107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idx="4294967295"/>
          </p:nvPr>
        </p:nvSpPr>
        <p:spPr>
          <a:xfrm>
            <a:off x="0" y="365125"/>
            <a:ext cx="7886700" cy="1325563"/>
          </a:xfrm>
        </p:spPr>
        <p:txBody>
          <a:bodyPr>
            <a:normAutofit fontScale="90000"/>
          </a:bodyPr>
          <a:lstStyle/>
          <a:p>
            <a:r>
              <a:rPr lang="en-US" dirty="0"/>
              <a:t>III.	The Parent’s Charge:</a:t>
            </a:r>
            <a:br>
              <a:rPr lang="en-US" dirty="0"/>
            </a:br>
            <a:r>
              <a:rPr lang="en-US" dirty="0"/>
              <a:t>Parent Them “In the L</a:t>
            </a:r>
            <a:r>
              <a:rPr lang="en-US" sz="2800" dirty="0"/>
              <a:t>ORD</a:t>
            </a:r>
            <a:r>
              <a:rPr lang="en-US" dirty="0"/>
              <a:t>”</a:t>
            </a:r>
            <a:endParaRPr lang="en-US" b="1" u="sng" dirty="0"/>
          </a:p>
        </p:txBody>
      </p:sp>
      <p:sp>
        <p:nvSpPr>
          <p:cNvPr id="7" name="Content Placeholder 6"/>
          <p:cNvSpPr>
            <a:spLocks noGrp="1"/>
          </p:cNvSpPr>
          <p:nvPr>
            <p:ph idx="4294967295"/>
          </p:nvPr>
        </p:nvSpPr>
        <p:spPr>
          <a:xfrm>
            <a:off x="0" y="1581150"/>
            <a:ext cx="8229600" cy="4802188"/>
          </a:xfrm>
        </p:spPr>
        <p:txBody>
          <a:bodyPr>
            <a:normAutofit/>
          </a:bodyPr>
          <a:lstStyle/>
          <a:p>
            <a:pPr marL="514350" indent="-514350">
              <a:buFont typeface="+mj-lt"/>
              <a:buAutoNum type="alphaUcPeriod" startAt="3"/>
            </a:pPr>
            <a:r>
              <a:rPr lang="en-US" sz="3200" dirty="0"/>
              <a:t>You are not to </a:t>
            </a:r>
            <a:r>
              <a:rPr lang="en-US" sz="3200" b="1" u="sng" dirty="0"/>
              <a:t>exasperate</a:t>
            </a:r>
            <a:r>
              <a:rPr lang="en-US" sz="3200" dirty="0"/>
              <a:t> them</a:t>
            </a:r>
          </a:p>
          <a:p>
            <a:pPr marL="0" indent="0">
              <a:buNone/>
            </a:pPr>
            <a:endParaRPr lang="en-US" sz="3200" dirty="0"/>
          </a:p>
        </p:txBody>
      </p:sp>
      <p:sp>
        <p:nvSpPr>
          <p:cNvPr id="5" name="TextBox 4"/>
          <p:cNvSpPr txBox="1"/>
          <p:nvPr/>
        </p:nvSpPr>
        <p:spPr>
          <a:xfrm>
            <a:off x="216724" y="2126969"/>
            <a:ext cx="8557162" cy="2246769"/>
          </a:xfrm>
          <a:prstGeom prst="rect">
            <a:avLst/>
          </a:prstGeom>
        </p:spPr>
        <p:style>
          <a:lnRef idx="3">
            <a:schemeClr val="lt1"/>
          </a:lnRef>
          <a:fillRef idx="1">
            <a:schemeClr val="accent3"/>
          </a:fillRef>
          <a:effectRef idx="1">
            <a:schemeClr val="accent3"/>
          </a:effectRef>
          <a:fontRef idx="minor">
            <a:schemeClr val="lt1"/>
          </a:fontRef>
        </p:style>
        <p:txBody>
          <a:bodyPr wrap="square" rtlCol="0">
            <a:spAutoFit/>
          </a:bodyPr>
          <a:lstStyle/>
          <a:p>
            <a:r>
              <a:rPr lang="en-US" sz="2800" dirty="0"/>
              <a:t>Fathers, do not provoke your children to anger, </a:t>
            </a:r>
            <a:br>
              <a:rPr lang="en-US" sz="2800" dirty="0"/>
            </a:br>
            <a:r>
              <a:rPr lang="en-US" sz="2800" dirty="0"/>
              <a:t>but bring them up in the discipline and instruction </a:t>
            </a:r>
            <a:br>
              <a:rPr lang="en-US" sz="2800" dirty="0"/>
            </a:br>
            <a:r>
              <a:rPr lang="en-US" sz="2800" dirty="0"/>
              <a:t>of the Lord. </a:t>
            </a:r>
          </a:p>
          <a:p>
            <a:pPr algn="r"/>
            <a:r>
              <a:rPr lang="en-US" sz="2800" dirty="0"/>
              <a:t>Eph. 6:4</a:t>
            </a:r>
          </a:p>
        </p:txBody>
      </p:sp>
      <p:sp>
        <p:nvSpPr>
          <p:cNvPr id="8" name="TextBox 7"/>
          <p:cNvSpPr txBox="1"/>
          <p:nvPr/>
        </p:nvSpPr>
        <p:spPr>
          <a:xfrm>
            <a:off x="216724" y="4531524"/>
            <a:ext cx="8470076" cy="1815882"/>
          </a:xfrm>
          <a:prstGeom prst="rect">
            <a:avLst/>
          </a:prstGeom>
        </p:spPr>
        <p:style>
          <a:lnRef idx="3">
            <a:schemeClr val="lt1"/>
          </a:lnRef>
          <a:fillRef idx="1">
            <a:schemeClr val="accent3"/>
          </a:fillRef>
          <a:effectRef idx="1">
            <a:schemeClr val="accent3"/>
          </a:effectRef>
          <a:fontRef idx="minor">
            <a:schemeClr val="lt1"/>
          </a:fontRef>
        </p:style>
        <p:txBody>
          <a:bodyPr wrap="square" rtlCol="0">
            <a:spAutoFit/>
          </a:bodyPr>
          <a:lstStyle/>
          <a:p>
            <a:r>
              <a:rPr lang="en-US" sz="2800" dirty="0"/>
              <a:t>Fathers, do not exasperate your children, so that they </a:t>
            </a:r>
            <a:br>
              <a:rPr lang="en-US" sz="2800" dirty="0"/>
            </a:br>
            <a:r>
              <a:rPr lang="en-US" sz="2800" dirty="0"/>
              <a:t>will not lose heart. </a:t>
            </a:r>
          </a:p>
          <a:p>
            <a:pPr algn="r"/>
            <a:r>
              <a:rPr lang="en-US" sz="2800" dirty="0"/>
              <a:t>Col. 3:21</a:t>
            </a:r>
          </a:p>
        </p:txBody>
      </p:sp>
      <p:sp>
        <p:nvSpPr>
          <p:cNvPr id="9" name="Rounded Rectangle 8"/>
          <p:cNvSpPr/>
          <p:nvPr/>
        </p:nvSpPr>
        <p:spPr bwMode="auto">
          <a:xfrm>
            <a:off x="1808953" y="2222443"/>
            <a:ext cx="2763047" cy="382249"/>
          </a:xfrm>
          <a:prstGeom prst="roundRect">
            <a:avLst/>
          </a:prstGeom>
          <a:noFill/>
          <a:ln w="38100" cap="flat" cmpd="sng" algn="ctr">
            <a:solidFill>
              <a:srgbClr val="C00000"/>
            </a:solidFill>
            <a:prstDash val="solid"/>
            <a:headEnd type="none" w="sm" len="sm"/>
            <a:tailEnd type="none" w="sm" len="sm"/>
          </a:ln>
          <a:effectLst>
            <a:outerShdw blurRad="50800" dist="38100" dir="2700000" algn="tl" rotWithShape="0">
              <a:prstClr val="black">
                <a:alpha val="40000"/>
              </a:prstClr>
            </a:outerShdw>
          </a:effectLst>
        </p:spPr>
        <p:txBody>
          <a:bodyPr vert="horz" wrap="square" lIns="91440" tIns="45720" rIns="91440" bIns="45720" numCol="1" rtlCol="0"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Times New Roman" pitchFamily="18" charset="0"/>
              <a:ea typeface="+mn-ea"/>
              <a:cs typeface="+mn-cs"/>
            </a:endParaRPr>
          </a:p>
        </p:txBody>
      </p:sp>
      <p:sp>
        <p:nvSpPr>
          <p:cNvPr id="10" name="Rounded Rectangle 9"/>
          <p:cNvSpPr/>
          <p:nvPr/>
        </p:nvSpPr>
        <p:spPr bwMode="auto">
          <a:xfrm>
            <a:off x="1808953" y="4589139"/>
            <a:ext cx="3186380" cy="312508"/>
          </a:xfrm>
          <a:prstGeom prst="roundRect">
            <a:avLst/>
          </a:prstGeom>
          <a:noFill/>
          <a:ln w="38100" cap="flat" cmpd="sng" algn="ctr">
            <a:solidFill>
              <a:srgbClr val="C00000"/>
            </a:solidFill>
            <a:prstDash val="solid"/>
            <a:headEnd type="none" w="sm" len="sm"/>
            <a:tailEnd type="none" w="sm" len="sm"/>
          </a:ln>
          <a:effectLst>
            <a:outerShdw blurRad="50800" dist="38100" dir="2700000" algn="tl" rotWithShape="0">
              <a:prstClr val="black">
                <a:alpha val="40000"/>
              </a:prstClr>
            </a:outerShdw>
          </a:effectLst>
        </p:spPr>
        <p:txBody>
          <a:bodyPr vert="horz" wrap="square" lIns="91440" tIns="45720" rIns="91440" bIns="45720" numCol="1" rtlCol="0"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Times New Roman" pitchFamily="18" charset="0"/>
              <a:ea typeface="+mn-ea"/>
              <a:cs typeface="+mn-cs"/>
            </a:endParaRPr>
          </a:p>
        </p:txBody>
      </p:sp>
    </p:spTree>
    <p:extLst>
      <p:ext uri="{BB962C8B-B14F-4D97-AF65-F5344CB8AC3E}">
        <p14:creationId xmlns:p14="http://schemas.microsoft.com/office/powerpoint/2010/main" val="17421143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fade">
                                      <p:cBhvr>
                                        <p:cTn id="11" dur="500"/>
                                        <p:tgtEl>
                                          <p:spTgt spid="8"/>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fade">
                                      <p:cBhvr>
                                        <p:cTn id="15" dur="500"/>
                                        <p:tgtEl>
                                          <p:spTgt spid="9"/>
                                        </p:tgtEl>
                                      </p:cBhvr>
                                    </p:animEffect>
                                  </p:childTnLst>
                                </p:cTn>
                              </p:par>
                            </p:childTnLst>
                          </p:cTn>
                        </p:par>
                        <p:par>
                          <p:cTn id="16" fill="hold">
                            <p:stCondLst>
                              <p:cond delay="1500"/>
                            </p:stCondLst>
                            <p:childTnLst>
                              <p:par>
                                <p:cTn id="17" presetID="10" presetClass="entr" presetSubtype="0" fill="hold" grpId="0" nodeType="after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fade">
                                      <p:cBhvr>
                                        <p:cTn id="19"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8" grpId="0" animBg="1"/>
      <p:bldP spid="9" grpId="0" animBg="1"/>
      <p:bldP spid="10"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idx="4294967295"/>
          </p:nvPr>
        </p:nvSpPr>
        <p:spPr>
          <a:xfrm>
            <a:off x="292100" y="509163"/>
            <a:ext cx="8094133" cy="1325563"/>
          </a:xfrm>
        </p:spPr>
        <p:txBody>
          <a:bodyPr>
            <a:normAutofit/>
          </a:bodyPr>
          <a:lstStyle/>
          <a:p>
            <a:r>
              <a:rPr lang="en-US" sz="3600" dirty="0"/>
              <a:t>III.	The Parent’s Charge:</a:t>
            </a:r>
            <a:br>
              <a:rPr lang="en-US" sz="3600" dirty="0"/>
            </a:br>
            <a:r>
              <a:rPr lang="en-US" sz="3600" dirty="0"/>
              <a:t>Parent Them “In the LORD”</a:t>
            </a:r>
          </a:p>
        </p:txBody>
      </p:sp>
      <p:sp>
        <p:nvSpPr>
          <p:cNvPr id="8" name="TextBox 7"/>
          <p:cNvSpPr txBox="1"/>
          <p:nvPr/>
        </p:nvSpPr>
        <p:spPr>
          <a:xfrm>
            <a:off x="292100" y="1623339"/>
            <a:ext cx="8851900" cy="1815882"/>
          </a:xfrm>
          <a:prstGeom prst="rect">
            <a:avLst/>
          </a:prstGeom>
        </p:spPr>
        <p:style>
          <a:lnRef idx="3">
            <a:schemeClr val="lt1"/>
          </a:lnRef>
          <a:fillRef idx="1">
            <a:schemeClr val="accent3"/>
          </a:fillRef>
          <a:effectRef idx="1">
            <a:schemeClr val="accent3"/>
          </a:effectRef>
          <a:fontRef idx="minor">
            <a:schemeClr val="lt1"/>
          </a:fontRef>
        </p:style>
        <p:txBody>
          <a:bodyPr wrap="square" rtlCol="0">
            <a:spAutoFit/>
          </a:bodyPr>
          <a:lstStyle>
            <a:defPPr>
              <a:defRPr lang="en-US"/>
            </a:defPPr>
            <a:lvl1pPr>
              <a:defRPr sz="2800"/>
            </a:lvl1pPr>
          </a:lstStyle>
          <a:p>
            <a:r>
              <a:rPr lang="en-US" dirty="0"/>
              <a:t>Fathers, do not provoke your children to anger, </a:t>
            </a:r>
            <a:br>
              <a:rPr lang="en-US" dirty="0"/>
            </a:br>
            <a:r>
              <a:rPr lang="en-US" dirty="0"/>
              <a:t>but bring them up in the discipline and instruction of the Lord.</a:t>
            </a:r>
          </a:p>
          <a:p>
            <a:pPr algn="r"/>
            <a:r>
              <a:rPr lang="en-US" dirty="0"/>
              <a:t>Eph. 6:4</a:t>
            </a:r>
          </a:p>
        </p:txBody>
      </p:sp>
      <p:sp>
        <p:nvSpPr>
          <p:cNvPr id="9" name="TextBox 8"/>
          <p:cNvSpPr txBox="1"/>
          <p:nvPr/>
        </p:nvSpPr>
        <p:spPr>
          <a:xfrm>
            <a:off x="925974" y="5267328"/>
            <a:ext cx="8048693" cy="1384995"/>
          </a:xfrm>
          <a:prstGeom prst="rect">
            <a:avLst/>
          </a:prstGeom>
        </p:spPr>
        <p:style>
          <a:lnRef idx="3">
            <a:schemeClr val="lt1"/>
          </a:lnRef>
          <a:fillRef idx="1">
            <a:schemeClr val="accent3"/>
          </a:fillRef>
          <a:effectRef idx="1">
            <a:schemeClr val="accent3"/>
          </a:effectRef>
          <a:fontRef idx="minor">
            <a:schemeClr val="lt1"/>
          </a:fontRef>
        </p:style>
        <p:txBody>
          <a:bodyPr wrap="square" rtlCol="0">
            <a:spAutoFit/>
          </a:bodyPr>
          <a:lstStyle>
            <a:defPPr>
              <a:defRPr lang="en-US"/>
            </a:defPPr>
            <a:lvl1pPr>
              <a:defRPr sz="2800"/>
            </a:lvl1pPr>
          </a:lstStyle>
          <a:p>
            <a:r>
              <a:rPr lang="en-US" dirty="0"/>
              <a:t>Fathers, do not exasperate </a:t>
            </a:r>
            <a:br>
              <a:rPr lang="en-US" dirty="0"/>
            </a:br>
            <a:r>
              <a:rPr lang="en-US" dirty="0"/>
              <a:t>your children, so that they will not lose heart.                                              Col. 3:21</a:t>
            </a:r>
          </a:p>
        </p:txBody>
      </p:sp>
      <p:sp>
        <p:nvSpPr>
          <p:cNvPr id="10" name="AutoShape 6"/>
          <p:cNvSpPr>
            <a:spLocks noChangeArrowheads="1"/>
          </p:cNvSpPr>
          <p:nvPr/>
        </p:nvSpPr>
        <p:spPr bwMode="auto">
          <a:xfrm>
            <a:off x="418224" y="2978147"/>
            <a:ext cx="5295080" cy="2145268"/>
          </a:xfrm>
          <a:prstGeom prst="roundRect">
            <a:avLst/>
          </a:prstGeom>
          <a:solidFill>
            <a:schemeClr val="tx1"/>
          </a:solidFill>
          <a:ln>
            <a:solidFill>
              <a:schemeClr val="tx2"/>
            </a:solidFill>
            <a:headEnd/>
            <a:tailEnd/>
          </a:ln>
        </p:spPr>
        <p:style>
          <a:lnRef idx="0">
            <a:schemeClr val="accent4"/>
          </a:lnRef>
          <a:fillRef idx="3">
            <a:schemeClr val="accent4"/>
          </a:fillRef>
          <a:effectRef idx="3">
            <a:schemeClr val="accent4"/>
          </a:effectRef>
          <a:fontRef idx="minor">
            <a:schemeClr val="lt1"/>
          </a:fontRef>
        </p:style>
        <p:txBody>
          <a:bodyPr wrap="none">
            <a:spAutoFit/>
          </a:bodyPr>
          <a:lstStyle/>
          <a:p>
            <a:pPr eaLnBrk="0" hangingPunct="0">
              <a:defRPr/>
            </a:pPr>
            <a:r>
              <a:rPr lang="el-GR" sz="2400" b="1" dirty="0">
                <a:solidFill>
                  <a:schemeClr val="bg1"/>
                </a:solidFill>
                <a:latin typeface="Sylfaen" pitchFamily="18" charset="0"/>
              </a:rPr>
              <a:t>παροργίζω</a:t>
            </a:r>
            <a:r>
              <a:rPr lang="el-GR" sz="2400" dirty="0">
                <a:solidFill>
                  <a:schemeClr val="bg1"/>
                </a:solidFill>
                <a:latin typeface="Sylfaen" pitchFamily="18" charset="0"/>
              </a:rPr>
              <a:t> [parŏrgizō</a:t>
            </a:r>
            <a:r>
              <a:rPr lang="en-US" sz="2400" dirty="0">
                <a:solidFill>
                  <a:schemeClr val="bg1"/>
                </a:solidFill>
                <a:latin typeface="Sylfaen" pitchFamily="18" charset="0"/>
              </a:rPr>
              <a:t> </a:t>
            </a:r>
            <a:r>
              <a:rPr lang="el-GR" sz="2400" dirty="0">
                <a:solidFill>
                  <a:schemeClr val="bg1"/>
                </a:solidFill>
                <a:latin typeface="Sylfaen" pitchFamily="18" charset="0"/>
              </a:rPr>
              <a:t>/</a:t>
            </a:r>
            <a:r>
              <a:rPr lang="el-GR" sz="2400" i="1" dirty="0">
                <a:solidFill>
                  <a:schemeClr val="bg1"/>
                </a:solidFill>
                <a:latin typeface="Sylfaen" pitchFamily="18" charset="0"/>
              </a:rPr>
              <a:t>par·org·id</a:t>
            </a:r>
            <a:r>
              <a:rPr lang="en-US" sz="2400" i="1" dirty="0">
                <a:solidFill>
                  <a:schemeClr val="bg1"/>
                </a:solidFill>
                <a:latin typeface="Sylfaen" pitchFamily="18" charset="0"/>
              </a:rPr>
              <a:t>’</a:t>
            </a:r>
            <a:r>
              <a:rPr lang="el-GR" sz="2400" i="1" dirty="0">
                <a:solidFill>
                  <a:schemeClr val="bg1"/>
                </a:solidFill>
                <a:latin typeface="Sylfaen" pitchFamily="18" charset="0"/>
              </a:rPr>
              <a:t>·zo</a:t>
            </a:r>
            <a:r>
              <a:rPr lang="el-GR" sz="2400" dirty="0">
                <a:solidFill>
                  <a:schemeClr val="bg1"/>
                </a:solidFill>
                <a:latin typeface="Sylfaen" pitchFamily="18" charset="0"/>
              </a:rPr>
              <a:t>/]</a:t>
            </a:r>
            <a:endParaRPr lang="en-US" sz="2400" dirty="0">
              <a:solidFill>
                <a:schemeClr val="bg1"/>
              </a:solidFill>
              <a:latin typeface="Sylfaen" pitchFamily="18" charset="0"/>
            </a:endParaRPr>
          </a:p>
          <a:p>
            <a:pPr lvl="1" eaLnBrk="0" hangingPunct="0">
              <a:defRPr/>
            </a:pPr>
            <a:r>
              <a:rPr lang="en-US" sz="2400" dirty="0">
                <a:solidFill>
                  <a:schemeClr val="bg1"/>
                </a:solidFill>
                <a:latin typeface="Sylfaen" pitchFamily="18" charset="0"/>
              </a:rPr>
              <a:t>To rouse to wrath</a:t>
            </a:r>
          </a:p>
          <a:p>
            <a:pPr lvl="1" eaLnBrk="0" hangingPunct="0">
              <a:defRPr/>
            </a:pPr>
            <a:r>
              <a:rPr lang="en-US" sz="2400" dirty="0">
                <a:solidFill>
                  <a:schemeClr val="bg1"/>
                </a:solidFill>
                <a:latin typeface="Sylfaen" pitchFamily="18" charset="0"/>
              </a:rPr>
              <a:t>To provoke</a:t>
            </a:r>
          </a:p>
          <a:p>
            <a:pPr lvl="1" eaLnBrk="0" hangingPunct="0">
              <a:defRPr/>
            </a:pPr>
            <a:r>
              <a:rPr lang="en-US" sz="2400" dirty="0">
                <a:solidFill>
                  <a:schemeClr val="bg1"/>
                </a:solidFill>
                <a:latin typeface="Sylfaen" pitchFamily="18" charset="0"/>
              </a:rPr>
              <a:t>To exasperate</a:t>
            </a:r>
          </a:p>
          <a:p>
            <a:pPr lvl="1" eaLnBrk="0" hangingPunct="0">
              <a:defRPr/>
            </a:pPr>
            <a:r>
              <a:rPr lang="en-US" sz="2400" dirty="0">
                <a:solidFill>
                  <a:schemeClr val="bg1"/>
                </a:solidFill>
                <a:latin typeface="Sylfaen" pitchFamily="18" charset="0"/>
              </a:rPr>
              <a:t>To anger alongside</a:t>
            </a:r>
          </a:p>
        </p:txBody>
      </p:sp>
      <p:sp>
        <p:nvSpPr>
          <p:cNvPr id="12" name="AutoShape 6"/>
          <p:cNvSpPr>
            <a:spLocks noChangeArrowheads="1"/>
          </p:cNvSpPr>
          <p:nvPr/>
        </p:nvSpPr>
        <p:spPr bwMode="auto">
          <a:xfrm>
            <a:off x="5257522" y="3638128"/>
            <a:ext cx="3886478" cy="1736646"/>
          </a:xfrm>
          <a:prstGeom prst="roundRect">
            <a:avLst/>
          </a:prstGeom>
          <a:solidFill>
            <a:schemeClr val="tx1"/>
          </a:solidFill>
          <a:ln>
            <a:solidFill>
              <a:schemeClr val="tx2"/>
            </a:solidFill>
            <a:headEnd/>
            <a:tailEnd/>
          </a:ln>
        </p:spPr>
        <p:style>
          <a:lnRef idx="0">
            <a:schemeClr val="accent4"/>
          </a:lnRef>
          <a:fillRef idx="3">
            <a:schemeClr val="accent4"/>
          </a:fillRef>
          <a:effectRef idx="3">
            <a:schemeClr val="accent4"/>
          </a:effectRef>
          <a:fontRef idx="minor">
            <a:schemeClr val="lt1"/>
          </a:fontRef>
        </p:style>
        <p:txBody>
          <a:bodyPr wrap="none">
            <a:spAutoFit/>
          </a:bodyPr>
          <a:lstStyle/>
          <a:p>
            <a:pPr eaLnBrk="0" hangingPunct="0"/>
            <a:r>
              <a:rPr lang="el-GR" sz="2400" b="1" dirty="0">
                <a:solidFill>
                  <a:schemeClr val="bg1"/>
                </a:solidFill>
                <a:latin typeface="Sylfaen" pitchFamily="18" charset="0"/>
              </a:rPr>
              <a:t>ἐρεθίζω</a:t>
            </a:r>
            <a:r>
              <a:rPr lang="en-US" sz="2400" b="1" dirty="0">
                <a:solidFill>
                  <a:schemeClr val="bg1"/>
                </a:solidFill>
                <a:latin typeface="Sylfaen" pitchFamily="18" charset="0"/>
              </a:rPr>
              <a:t> [</a:t>
            </a:r>
            <a:r>
              <a:rPr lang="en-US" sz="2400" b="1" dirty="0" err="1">
                <a:solidFill>
                  <a:schemeClr val="bg1"/>
                </a:solidFill>
                <a:latin typeface="Sylfaen" pitchFamily="18" charset="0"/>
              </a:rPr>
              <a:t>erethizō</a:t>
            </a:r>
            <a:r>
              <a:rPr lang="en-US" sz="2400" b="1" dirty="0">
                <a:solidFill>
                  <a:schemeClr val="bg1"/>
                </a:solidFill>
                <a:latin typeface="Sylfaen" pitchFamily="18" charset="0"/>
              </a:rPr>
              <a:t>]</a:t>
            </a:r>
          </a:p>
          <a:p>
            <a:pPr lvl="1" eaLnBrk="0" hangingPunct="0"/>
            <a:r>
              <a:rPr lang="en-US" sz="2400" dirty="0">
                <a:solidFill>
                  <a:schemeClr val="bg1"/>
                </a:solidFill>
                <a:latin typeface="Sylfaen" pitchFamily="18" charset="0"/>
              </a:rPr>
              <a:t>To make resentful</a:t>
            </a:r>
          </a:p>
          <a:p>
            <a:pPr lvl="1" eaLnBrk="0" hangingPunct="0"/>
            <a:r>
              <a:rPr lang="en-US" sz="2400" dirty="0">
                <a:solidFill>
                  <a:schemeClr val="bg1"/>
                </a:solidFill>
                <a:latin typeface="Sylfaen" pitchFamily="18" charset="0"/>
              </a:rPr>
              <a:t>To stir up embitterment</a:t>
            </a:r>
          </a:p>
          <a:p>
            <a:pPr lvl="1" eaLnBrk="0" hangingPunct="0"/>
            <a:r>
              <a:rPr lang="en-US" sz="2400" dirty="0">
                <a:solidFill>
                  <a:schemeClr val="bg1"/>
                </a:solidFill>
                <a:latin typeface="Sylfaen" pitchFamily="18" charset="0"/>
              </a:rPr>
              <a:t>To provoke/irritate</a:t>
            </a:r>
          </a:p>
        </p:txBody>
      </p:sp>
      <p:sp>
        <p:nvSpPr>
          <p:cNvPr id="3" name="Rounded Rectangle 2"/>
          <p:cNvSpPr/>
          <p:nvPr/>
        </p:nvSpPr>
        <p:spPr bwMode="auto">
          <a:xfrm>
            <a:off x="1727200" y="1698527"/>
            <a:ext cx="2844800" cy="350183"/>
          </a:xfrm>
          <a:prstGeom prst="roundRect">
            <a:avLst/>
          </a:prstGeom>
          <a:noFill/>
          <a:ln w="38100" cap="flat" cmpd="sng" algn="ctr">
            <a:solidFill>
              <a:srgbClr val="C00000"/>
            </a:solidFill>
            <a:prstDash val="solid"/>
            <a:headEnd type="none" w="sm" len="sm"/>
            <a:tailEnd type="none" w="sm" len="sm"/>
          </a:ln>
          <a:effectLst>
            <a:outerShdw blurRad="50800" dist="38100" dir="2700000" algn="tl" rotWithShape="0">
              <a:prstClr val="black">
                <a:alpha val="40000"/>
              </a:prstClr>
            </a:outerShdw>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kern="0">
              <a:solidFill>
                <a:srgbClr val="000000"/>
              </a:solidFill>
              <a:latin typeface="Times New Roman" pitchFamily="18" charset="0"/>
            </a:endParaRPr>
          </a:p>
        </p:txBody>
      </p:sp>
      <p:sp>
        <p:nvSpPr>
          <p:cNvPr id="13" name="Rounded Rectangle 12"/>
          <p:cNvSpPr/>
          <p:nvPr/>
        </p:nvSpPr>
        <p:spPr bwMode="auto">
          <a:xfrm>
            <a:off x="2506132" y="5333368"/>
            <a:ext cx="3207171" cy="389518"/>
          </a:xfrm>
          <a:prstGeom prst="roundRect">
            <a:avLst/>
          </a:prstGeom>
          <a:noFill/>
          <a:ln w="38100" cap="flat" cmpd="sng" algn="ctr">
            <a:solidFill>
              <a:srgbClr val="C00000"/>
            </a:solidFill>
            <a:prstDash val="solid"/>
            <a:headEnd type="none" w="sm" len="sm"/>
            <a:tailEnd type="none" w="sm" len="sm"/>
          </a:ln>
          <a:effectLst>
            <a:outerShdw blurRad="50800" dist="38100" dir="2700000" algn="tl" rotWithShape="0">
              <a:prstClr val="black">
                <a:alpha val="40000"/>
              </a:prstClr>
            </a:outerShdw>
          </a:effec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kern="0">
              <a:solidFill>
                <a:srgbClr val="000000"/>
              </a:solidFill>
              <a:latin typeface="Times New Roman" pitchFamily="18" charset="0"/>
            </a:endParaRPr>
          </a:p>
        </p:txBody>
      </p:sp>
    </p:spTree>
    <p:extLst>
      <p:ext uri="{BB962C8B-B14F-4D97-AF65-F5344CB8AC3E}">
        <p14:creationId xmlns:p14="http://schemas.microsoft.com/office/powerpoint/2010/main" val="7742596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grpId="0" nodeType="after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slide(fromTop)">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24" presetClass="emph" presetSubtype="0" fill="hold" grpId="1" nodeType="clickEffect">
                                  <p:stCondLst>
                                    <p:cond delay="0"/>
                                  </p:stCondLst>
                                  <p:childTnLst>
                                    <p:animClr clrSpc="hsl" dir="cw">
                                      <p:cBhvr override="childStyle">
                                        <p:cTn id="11" dur="500" fill="hold"/>
                                        <p:tgtEl>
                                          <p:spTgt spid="10"/>
                                        </p:tgtEl>
                                        <p:attrNameLst>
                                          <p:attrName>style.color</p:attrName>
                                        </p:attrNameLst>
                                      </p:cBhvr>
                                      <p:by>
                                        <p:hsl h="0" s="-12549" l="-25098"/>
                                      </p:by>
                                    </p:animClr>
                                    <p:animClr clrSpc="hsl" dir="cw">
                                      <p:cBhvr>
                                        <p:cTn id="12" dur="500" fill="hold"/>
                                        <p:tgtEl>
                                          <p:spTgt spid="10"/>
                                        </p:tgtEl>
                                        <p:attrNameLst>
                                          <p:attrName>fillcolor</p:attrName>
                                        </p:attrNameLst>
                                      </p:cBhvr>
                                      <p:by>
                                        <p:hsl h="0" s="-12549" l="-25098"/>
                                      </p:by>
                                    </p:animClr>
                                    <p:animClr clrSpc="hsl" dir="cw">
                                      <p:cBhvr>
                                        <p:cTn id="13" dur="500" fill="hold"/>
                                        <p:tgtEl>
                                          <p:spTgt spid="10"/>
                                        </p:tgtEl>
                                        <p:attrNameLst>
                                          <p:attrName>stroke.color</p:attrName>
                                        </p:attrNameLst>
                                      </p:cBhvr>
                                      <p:by>
                                        <p:hsl h="0" s="-12549" l="-25098"/>
                                      </p:by>
                                    </p:animClr>
                                    <p:set>
                                      <p:cBhvr>
                                        <p:cTn id="14" dur="500" fill="hold"/>
                                        <p:tgtEl>
                                          <p:spTgt spid="10"/>
                                        </p:tgtEl>
                                        <p:attrNameLst>
                                          <p:attrName>fill.type</p:attrName>
                                        </p:attrNameLst>
                                      </p:cBhvr>
                                      <p:to>
                                        <p:strVal val="solid"/>
                                      </p:to>
                                    </p:set>
                                  </p:childTnLst>
                                </p:cTn>
                              </p:par>
                              <p:par>
                                <p:cTn id="15" presetID="10" presetClass="entr" presetSubtype="0"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1000"/>
                                        <p:tgtEl>
                                          <p:spTgt spid="9"/>
                                        </p:tgtEl>
                                      </p:cBhvr>
                                    </p:animEffect>
                                  </p:childTnLst>
                                </p:cTn>
                              </p:par>
                              <p:par>
                                <p:cTn id="18" presetID="10" presetClass="entr" presetSubtype="0" fill="hold" grpId="0" nodeType="withEffect">
                                  <p:stCondLst>
                                    <p:cond delay="600"/>
                                  </p:stCondLst>
                                  <p:childTnLst>
                                    <p:set>
                                      <p:cBhvr>
                                        <p:cTn id="19" dur="1" fill="hold">
                                          <p:stCondLst>
                                            <p:cond delay="0"/>
                                          </p:stCondLst>
                                        </p:cTn>
                                        <p:tgtEl>
                                          <p:spTgt spid="13"/>
                                        </p:tgtEl>
                                        <p:attrNameLst>
                                          <p:attrName>style.visibility</p:attrName>
                                        </p:attrNameLst>
                                      </p:cBhvr>
                                      <p:to>
                                        <p:strVal val="visible"/>
                                      </p:to>
                                    </p:set>
                                    <p:animEffect transition="in" filter="fade">
                                      <p:cBhvr>
                                        <p:cTn id="20" dur="500"/>
                                        <p:tgtEl>
                                          <p:spTgt spid="13"/>
                                        </p:tgtEl>
                                      </p:cBhvr>
                                    </p:animEffect>
                                  </p:childTnLst>
                                </p:cTn>
                              </p:par>
                            </p:childTnLst>
                          </p:cTn>
                        </p:par>
                        <p:par>
                          <p:cTn id="21" fill="hold">
                            <p:stCondLst>
                              <p:cond delay="1100"/>
                            </p:stCondLst>
                            <p:childTnLst>
                              <p:par>
                                <p:cTn id="22" presetID="12" presetClass="entr" presetSubtype="4" fill="hold" grpId="0" nodeType="afterEffect">
                                  <p:stCondLst>
                                    <p:cond delay="0"/>
                                  </p:stCondLst>
                                  <p:childTnLst>
                                    <p:set>
                                      <p:cBhvr>
                                        <p:cTn id="23" dur="1" fill="hold">
                                          <p:stCondLst>
                                            <p:cond delay="0"/>
                                          </p:stCondLst>
                                        </p:cTn>
                                        <p:tgtEl>
                                          <p:spTgt spid="12"/>
                                        </p:tgtEl>
                                        <p:attrNameLst>
                                          <p:attrName>style.visibility</p:attrName>
                                        </p:attrNameLst>
                                      </p:cBhvr>
                                      <p:to>
                                        <p:strVal val="visible"/>
                                      </p:to>
                                    </p:set>
                                    <p:anim calcmode="lin" valueType="num">
                                      <p:cBhvr additive="base">
                                        <p:cTn id="24" dur="500"/>
                                        <p:tgtEl>
                                          <p:spTgt spid="12"/>
                                        </p:tgtEl>
                                        <p:attrNameLst>
                                          <p:attrName>ppt_y</p:attrName>
                                        </p:attrNameLst>
                                      </p:cBhvr>
                                      <p:tavLst>
                                        <p:tav tm="0">
                                          <p:val>
                                            <p:strVal val="#ppt_y+#ppt_h*1.125000"/>
                                          </p:val>
                                        </p:tav>
                                        <p:tav tm="100000">
                                          <p:val>
                                            <p:strVal val="#ppt_y"/>
                                          </p:val>
                                        </p:tav>
                                      </p:tavLst>
                                    </p:anim>
                                    <p:animEffect transition="in" filter="wipe(up)">
                                      <p:cBhvr>
                                        <p:cTn id="25"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0" grpId="1" animBg="1"/>
      <p:bldP spid="12" grpId="0" animBg="1"/>
      <p:bldP spid="13"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idx="4294967295"/>
          </p:nvPr>
        </p:nvSpPr>
        <p:spPr>
          <a:xfrm>
            <a:off x="-1" y="629772"/>
            <a:ext cx="8551333" cy="1325563"/>
          </a:xfrm>
        </p:spPr>
        <p:txBody>
          <a:bodyPr>
            <a:normAutofit fontScale="90000"/>
          </a:bodyPr>
          <a:lstStyle/>
          <a:p>
            <a:r>
              <a:rPr lang="en-US" dirty="0"/>
              <a:t>“How am I exasperating my child?”</a:t>
            </a:r>
            <a:endParaRPr lang="en-US" b="1" u="sng" dirty="0"/>
          </a:p>
        </p:txBody>
      </p:sp>
      <p:sp>
        <p:nvSpPr>
          <p:cNvPr id="7" name="Content Placeholder 6"/>
          <p:cNvSpPr>
            <a:spLocks noGrp="1"/>
          </p:cNvSpPr>
          <p:nvPr>
            <p:ph idx="4294967295"/>
          </p:nvPr>
        </p:nvSpPr>
        <p:spPr>
          <a:xfrm>
            <a:off x="160865" y="1739699"/>
            <a:ext cx="8229600" cy="4802187"/>
          </a:xfrm>
        </p:spPr>
        <p:txBody>
          <a:bodyPr>
            <a:normAutofit/>
          </a:bodyPr>
          <a:lstStyle/>
          <a:p>
            <a:pPr marL="514350" indent="-514350">
              <a:buFont typeface="+mj-lt"/>
              <a:buAutoNum type="arabicPeriod"/>
            </a:pPr>
            <a:r>
              <a:rPr lang="en-US" sz="3200" dirty="0"/>
              <a:t>Order &amp; unity of my home</a:t>
            </a:r>
          </a:p>
          <a:p>
            <a:pPr marL="857250" lvl="1" indent="-514350">
              <a:buFont typeface="+mj-lt"/>
              <a:buAutoNum type="alphaLcPeriod"/>
            </a:pPr>
            <a:r>
              <a:rPr lang="en-US" sz="3000" dirty="0"/>
              <a:t>Lack of marital harmony</a:t>
            </a:r>
          </a:p>
          <a:p>
            <a:pPr marL="857250" lvl="1" indent="-514350">
              <a:buFont typeface="+mj-lt"/>
              <a:buAutoNum type="alphaLcPeriod"/>
            </a:pPr>
            <a:r>
              <a:rPr lang="en-US" sz="3000" dirty="0"/>
              <a:t>Parents reversing God-given roles</a:t>
            </a:r>
          </a:p>
          <a:p>
            <a:pPr marL="857250" lvl="1" indent="-514350">
              <a:buFont typeface="+mj-lt"/>
              <a:buAutoNum type="alphaLcPeriod"/>
            </a:pPr>
            <a:r>
              <a:rPr lang="en-US" sz="3000" dirty="0"/>
              <a:t>Establishing and maintaining a child-centered home (</a:t>
            </a:r>
            <a:r>
              <a:rPr lang="en-US" sz="3000" dirty="0" err="1"/>
              <a:t>Pr</a:t>
            </a:r>
            <a:r>
              <a:rPr lang="en-US" sz="3000" dirty="0"/>
              <a:t> 29:15)</a:t>
            </a:r>
          </a:p>
          <a:p>
            <a:pPr marL="857250" lvl="1" indent="-514350">
              <a:buFont typeface="+mj-lt"/>
              <a:buAutoNum type="alphaLcPeriod"/>
            </a:pPr>
            <a:r>
              <a:rPr lang="en-US" sz="3000" dirty="0"/>
              <a:t>Being inconsistent with discipline (</a:t>
            </a:r>
            <a:r>
              <a:rPr lang="en-US" sz="3000" dirty="0" err="1"/>
              <a:t>Ecc</a:t>
            </a:r>
            <a:r>
              <a:rPr lang="en-US" sz="3000" dirty="0"/>
              <a:t>. 8:11)</a:t>
            </a:r>
          </a:p>
          <a:p>
            <a:pPr marL="857250" lvl="1" indent="-514350">
              <a:buFont typeface="+mj-lt"/>
              <a:buAutoNum type="alphaLcPeriod"/>
            </a:pPr>
            <a:endParaRPr lang="en-US" sz="3000" dirty="0"/>
          </a:p>
        </p:txBody>
      </p:sp>
      <p:sp>
        <p:nvSpPr>
          <p:cNvPr id="2" name="TextBox 1"/>
          <p:cNvSpPr txBox="1"/>
          <p:nvPr/>
        </p:nvSpPr>
        <p:spPr>
          <a:xfrm>
            <a:off x="2501072" y="5573009"/>
            <a:ext cx="6172267" cy="369332"/>
          </a:xfrm>
          <a:prstGeom prst="rect">
            <a:avLst/>
          </a:prstGeom>
          <a:noFill/>
        </p:spPr>
        <p:txBody>
          <a:bodyPr wrap="none" rtlCol="0">
            <a:spAutoFit/>
          </a:bodyPr>
          <a:lstStyle/>
          <a:p>
            <a:pPr algn="ctr"/>
            <a:r>
              <a:rPr lang="en-US" dirty="0"/>
              <a:t>Ref. Adapted from </a:t>
            </a:r>
            <a:r>
              <a:rPr lang="en-US" i="1" dirty="0"/>
              <a:t>The Heart of Anger </a:t>
            </a:r>
            <a:r>
              <a:rPr lang="en-US" dirty="0"/>
              <a:t>(Ch. 2) by Lou </a:t>
            </a:r>
            <a:r>
              <a:rPr lang="en-US" dirty="0" err="1"/>
              <a:t>Priolo</a:t>
            </a:r>
            <a:endParaRPr lang="en-US" dirty="0"/>
          </a:p>
        </p:txBody>
      </p:sp>
    </p:spTree>
    <p:extLst>
      <p:ext uri="{BB962C8B-B14F-4D97-AF65-F5344CB8AC3E}">
        <p14:creationId xmlns:p14="http://schemas.microsoft.com/office/powerpoint/2010/main" val="404153070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idx="4294967295"/>
          </p:nvPr>
        </p:nvSpPr>
        <p:spPr>
          <a:xfrm>
            <a:off x="0" y="689240"/>
            <a:ext cx="8365067" cy="1325563"/>
          </a:xfrm>
        </p:spPr>
        <p:txBody>
          <a:bodyPr>
            <a:normAutofit fontScale="90000"/>
          </a:bodyPr>
          <a:lstStyle/>
          <a:p>
            <a:r>
              <a:rPr lang="en-US" dirty="0"/>
              <a:t>“How am I exasperating my child?”</a:t>
            </a:r>
            <a:endParaRPr lang="en-US" b="1" u="sng" dirty="0"/>
          </a:p>
        </p:txBody>
      </p:sp>
      <p:sp>
        <p:nvSpPr>
          <p:cNvPr id="7" name="Content Placeholder 6"/>
          <p:cNvSpPr>
            <a:spLocks noGrp="1"/>
          </p:cNvSpPr>
          <p:nvPr>
            <p:ph idx="4294967295"/>
          </p:nvPr>
        </p:nvSpPr>
        <p:spPr>
          <a:xfrm>
            <a:off x="457200" y="2242080"/>
            <a:ext cx="8229600" cy="4802187"/>
          </a:xfrm>
        </p:spPr>
        <p:txBody>
          <a:bodyPr>
            <a:normAutofit/>
          </a:bodyPr>
          <a:lstStyle/>
          <a:p>
            <a:pPr marL="514350" indent="-514350">
              <a:buFont typeface="+mj-lt"/>
              <a:buAutoNum type="arabicPeriod" startAt="2"/>
            </a:pPr>
            <a:r>
              <a:rPr lang="en-US" sz="3200" dirty="0"/>
              <a:t>Balance of my parenting activities</a:t>
            </a:r>
          </a:p>
          <a:p>
            <a:pPr marL="857250" lvl="1" indent="-514350">
              <a:buFont typeface="+mj-lt"/>
              <a:buAutoNum type="alphaLcPeriod"/>
            </a:pPr>
            <a:r>
              <a:rPr lang="en-US" sz="3000" dirty="0"/>
              <a:t>Not making time “just to talk”</a:t>
            </a:r>
          </a:p>
          <a:p>
            <a:pPr marL="857250" lvl="1" indent="-514350">
              <a:buFont typeface="+mj-lt"/>
              <a:buAutoNum type="alphaLcPeriod"/>
            </a:pPr>
            <a:r>
              <a:rPr lang="en-US" sz="3000" dirty="0"/>
              <a:t>Not praising or encouraging your child </a:t>
            </a:r>
            <a:br>
              <a:rPr lang="en-US" sz="3000" dirty="0"/>
            </a:br>
            <a:r>
              <a:rPr lang="en-US" sz="3000" dirty="0"/>
              <a:t>(Ro. 13:7)</a:t>
            </a:r>
          </a:p>
          <a:p>
            <a:pPr marL="857250" lvl="1" indent="-514350">
              <a:buFont typeface="+mj-lt"/>
              <a:buAutoNum type="alphaLcPeriod"/>
            </a:pPr>
            <a:r>
              <a:rPr lang="en-US" sz="3000" dirty="0"/>
              <a:t>Not listening to your child’s opinion </a:t>
            </a:r>
            <a:br>
              <a:rPr lang="en-US" sz="3000" dirty="0"/>
            </a:br>
            <a:r>
              <a:rPr lang="en-US" sz="3000" dirty="0"/>
              <a:t>or taking his or her “side of the story” seriously</a:t>
            </a:r>
            <a:br>
              <a:rPr lang="en-US" sz="3000" dirty="0"/>
            </a:br>
            <a:r>
              <a:rPr lang="en-US" sz="3000" dirty="0"/>
              <a:t>(Pr. 18:13,15,17)</a:t>
            </a:r>
          </a:p>
        </p:txBody>
      </p:sp>
    </p:spTree>
    <p:extLst>
      <p:ext uri="{BB962C8B-B14F-4D97-AF65-F5344CB8AC3E}">
        <p14:creationId xmlns:p14="http://schemas.microsoft.com/office/powerpoint/2010/main" val="316941007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idx="4294967295"/>
          </p:nvPr>
        </p:nvSpPr>
        <p:spPr>
          <a:xfrm>
            <a:off x="0" y="1027906"/>
            <a:ext cx="8229600" cy="1325563"/>
          </a:xfrm>
        </p:spPr>
        <p:txBody>
          <a:bodyPr>
            <a:normAutofit fontScale="90000"/>
          </a:bodyPr>
          <a:lstStyle/>
          <a:p>
            <a:r>
              <a:rPr lang="en-US" dirty="0"/>
              <a:t>“How am I exasperating my child?”</a:t>
            </a:r>
            <a:endParaRPr lang="en-US" b="1" u="sng" dirty="0"/>
          </a:p>
        </p:txBody>
      </p:sp>
      <p:sp>
        <p:nvSpPr>
          <p:cNvPr id="7" name="Content Placeholder 6"/>
          <p:cNvSpPr>
            <a:spLocks noGrp="1"/>
          </p:cNvSpPr>
          <p:nvPr>
            <p:ph idx="4294967295"/>
          </p:nvPr>
        </p:nvSpPr>
        <p:spPr>
          <a:xfrm>
            <a:off x="457200" y="2783946"/>
            <a:ext cx="8229600" cy="4802187"/>
          </a:xfrm>
        </p:spPr>
        <p:txBody>
          <a:bodyPr>
            <a:normAutofit/>
          </a:bodyPr>
          <a:lstStyle/>
          <a:p>
            <a:pPr marL="514350" indent="-514350">
              <a:buFont typeface="+mj-lt"/>
              <a:buAutoNum type="arabicPeriod" startAt="3"/>
            </a:pPr>
            <a:r>
              <a:rPr lang="en-US" sz="3200" dirty="0"/>
              <a:t>The example of my character</a:t>
            </a:r>
          </a:p>
          <a:p>
            <a:pPr marL="857250" lvl="1" indent="-514350">
              <a:buFont typeface="+mj-lt"/>
              <a:buAutoNum type="alphaLcPeriod"/>
            </a:pPr>
            <a:r>
              <a:rPr lang="en-US" sz="3000" dirty="0"/>
              <a:t>Modeling sinful anger</a:t>
            </a:r>
          </a:p>
          <a:p>
            <a:pPr marL="857250" lvl="1" indent="-514350">
              <a:buFont typeface="+mj-lt"/>
              <a:buAutoNum type="alphaLcPeriod"/>
            </a:pPr>
            <a:r>
              <a:rPr lang="en-US" sz="3000" dirty="0"/>
              <a:t>Not admitting you’re wrong and not asking for forgiveness (Mt. 5:23-24)</a:t>
            </a:r>
          </a:p>
          <a:p>
            <a:pPr marL="857250" lvl="1" indent="-514350">
              <a:buFont typeface="+mj-lt"/>
              <a:buAutoNum type="alphaLcPeriod"/>
            </a:pPr>
            <a:r>
              <a:rPr lang="en-US" sz="3000" dirty="0"/>
              <a:t>Failing to keep your promises</a:t>
            </a:r>
          </a:p>
        </p:txBody>
      </p:sp>
    </p:spTree>
    <p:extLst>
      <p:ext uri="{BB962C8B-B14F-4D97-AF65-F5344CB8AC3E}">
        <p14:creationId xmlns:p14="http://schemas.microsoft.com/office/powerpoint/2010/main" val="270669761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idx="4294967295"/>
          </p:nvPr>
        </p:nvSpPr>
        <p:spPr>
          <a:xfrm>
            <a:off x="-1" y="1194858"/>
            <a:ext cx="8229599" cy="1325563"/>
          </a:xfrm>
        </p:spPr>
        <p:txBody>
          <a:bodyPr>
            <a:normAutofit fontScale="90000"/>
          </a:bodyPr>
          <a:lstStyle/>
          <a:p>
            <a:r>
              <a:rPr lang="en-US" dirty="0"/>
              <a:t>“How am I exasperating my child?”</a:t>
            </a:r>
            <a:endParaRPr lang="en-US" b="1" u="sng" dirty="0"/>
          </a:p>
        </p:txBody>
      </p:sp>
      <p:sp>
        <p:nvSpPr>
          <p:cNvPr id="7" name="Content Placeholder 6"/>
          <p:cNvSpPr>
            <a:spLocks noGrp="1"/>
          </p:cNvSpPr>
          <p:nvPr>
            <p:ph idx="4294967295"/>
          </p:nvPr>
        </p:nvSpPr>
        <p:spPr>
          <a:xfrm>
            <a:off x="270933" y="2800880"/>
            <a:ext cx="8229600" cy="4802187"/>
          </a:xfrm>
        </p:spPr>
        <p:txBody>
          <a:bodyPr>
            <a:normAutofit/>
          </a:bodyPr>
          <a:lstStyle/>
          <a:p>
            <a:pPr marL="514350" indent="-514350">
              <a:buFont typeface="+mj-lt"/>
              <a:buAutoNum type="arabicPeriod" startAt="4"/>
            </a:pPr>
            <a:r>
              <a:rPr lang="en-US" sz="3200" dirty="0"/>
              <a:t>In my speech</a:t>
            </a:r>
          </a:p>
          <a:p>
            <a:pPr marL="857250" lvl="1" indent="-514350">
              <a:buFont typeface="+mj-lt"/>
              <a:buAutoNum type="alphaLcPeriod"/>
            </a:pPr>
            <a:r>
              <a:rPr lang="en-US" sz="3000" dirty="0"/>
              <a:t>Scolding</a:t>
            </a:r>
          </a:p>
          <a:p>
            <a:pPr marL="857250" lvl="1" indent="-514350">
              <a:buFont typeface="+mj-lt"/>
              <a:buAutoNum type="alphaLcPeriod"/>
            </a:pPr>
            <a:r>
              <a:rPr lang="en-US" sz="3000" dirty="0"/>
              <a:t>Mocking your child (Job 17:1-2)</a:t>
            </a:r>
          </a:p>
          <a:p>
            <a:pPr marL="857250" lvl="1" indent="-514350">
              <a:buFont typeface="+mj-lt"/>
              <a:buAutoNum type="alphaLcPeriod"/>
            </a:pPr>
            <a:r>
              <a:rPr lang="en-US" sz="3000" dirty="0"/>
              <a:t>Ridiculing or name calling</a:t>
            </a:r>
          </a:p>
        </p:txBody>
      </p:sp>
    </p:spTree>
    <p:extLst>
      <p:ext uri="{BB962C8B-B14F-4D97-AF65-F5344CB8AC3E}">
        <p14:creationId xmlns:p14="http://schemas.microsoft.com/office/powerpoint/2010/main" val="238188684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idx="4294967295"/>
          </p:nvPr>
        </p:nvSpPr>
        <p:spPr>
          <a:xfrm>
            <a:off x="-1" y="1027906"/>
            <a:ext cx="9008533" cy="1325563"/>
          </a:xfrm>
        </p:spPr>
        <p:txBody>
          <a:bodyPr>
            <a:normAutofit/>
          </a:bodyPr>
          <a:lstStyle/>
          <a:p>
            <a:r>
              <a:rPr lang="en-US" dirty="0"/>
              <a:t>“How am I exasperating my child?”</a:t>
            </a:r>
            <a:endParaRPr lang="en-US" b="1" u="sng" dirty="0"/>
          </a:p>
        </p:txBody>
      </p:sp>
      <p:sp>
        <p:nvSpPr>
          <p:cNvPr id="7" name="Content Placeholder 6"/>
          <p:cNvSpPr>
            <a:spLocks noGrp="1"/>
          </p:cNvSpPr>
          <p:nvPr>
            <p:ph idx="4294967295"/>
          </p:nvPr>
        </p:nvSpPr>
        <p:spPr>
          <a:xfrm>
            <a:off x="152400" y="2499255"/>
            <a:ext cx="8229600" cy="4802187"/>
          </a:xfrm>
        </p:spPr>
        <p:txBody>
          <a:bodyPr>
            <a:normAutofit/>
          </a:bodyPr>
          <a:lstStyle/>
          <a:p>
            <a:pPr marL="514350" indent="-514350">
              <a:buFont typeface="+mj-lt"/>
              <a:buAutoNum type="arabicPeriod" startAt="5"/>
            </a:pPr>
            <a:r>
              <a:rPr lang="en-US" sz="3200" dirty="0"/>
              <a:t>In my discipline/correction</a:t>
            </a:r>
          </a:p>
          <a:p>
            <a:pPr marL="857250" lvl="1" indent="-514350">
              <a:buFont typeface="+mj-lt"/>
              <a:buAutoNum type="alphaLcPeriod"/>
            </a:pPr>
            <a:r>
              <a:rPr lang="en-US" sz="3000" dirty="0"/>
              <a:t>Chastening in front of others (Mt. 18:15)</a:t>
            </a:r>
          </a:p>
          <a:p>
            <a:pPr marL="857250" lvl="1" indent="-514350">
              <a:buFont typeface="+mj-lt"/>
              <a:buAutoNum type="alphaLcPeriod"/>
            </a:pPr>
            <a:r>
              <a:rPr lang="en-US" sz="3000" dirty="0"/>
              <a:t>Habitually disciplining while angry (Jas. 1:19-20)</a:t>
            </a:r>
          </a:p>
          <a:p>
            <a:pPr marL="857250" lvl="1" indent="-514350">
              <a:buFont typeface="+mj-lt"/>
              <a:buAutoNum type="alphaLcPeriod"/>
            </a:pPr>
            <a:r>
              <a:rPr lang="en-US" sz="3000" dirty="0"/>
              <a:t>Abusing them physically</a:t>
            </a:r>
          </a:p>
        </p:txBody>
      </p:sp>
    </p:spTree>
    <p:extLst>
      <p:ext uri="{BB962C8B-B14F-4D97-AF65-F5344CB8AC3E}">
        <p14:creationId xmlns:p14="http://schemas.microsoft.com/office/powerpoint/2010/main" val="368806800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idx="4294967295"/>
          </p:nvPr>
        </p:nvSpPr>
        <p:spPr>
          <a:xfrm>
            <a:off x="0" y="365125"/>
            <a:ext cx="7886700" cy="1325563"/>
          </a:xfrm>
        </p:spPr>
        <p:txBody>
          <a:bodyPr>
            <a:normAutofit/>
          </a:bodyPr>
          <a:lstStyle/>
          <a:p>
            <a:r>
              <a:rPr lang="en-US" sz="3600" dirty="0"/>
              <a:t>“How am I exasperating my child?”</a:t>
            </a:r>
            <a:endParaRPr lang="en-US" sz="3600" b="1" u="sng" dirty="0"/>
          </a:p>
        </p:txBody>
      </p:sp>
      <p:sp>
        <p:nvSpPr>
          <p:cNvPr id="7" name="Content Placeholder 6"/>
          <p:cNvSpPr>
            <a:spLocks noGrp="1"/>
          </p:cNvSpPr>
          <p:nvPr>
            <p:ph idx="4294967295"/>
          </p:nvPr>
        </p:nvSpPr>
        <p:spPr>
          <a:xfrm>
            <a:off x="0" y="1232429"/>
            <a:ext cx="9144000" cy="4802187"/>
          </a:xfrm>
        </p:spPr>
        <p:txBody>
          <a:bodyPr>
            <a:noAutofit/>
          </a:bodyPr>
          <a:lstStyle/>
          <a:p>
            <a:pPr marL="514350" indent="-514350">
              <a:buFont typeface="+mj-lt"/>
              <a:buAutoNum type="arabicPeriod" startAt="6"/>
            </a:pPr>
            <a:r>
              <a:rPr lang="en-US" sz="2600" dirty="0"/>
              <a:t>In my goals/practices</a:t>
            </a:r>
          </a:p>
          <a:p>
            <a:pPr marL="857250" lvl="1" indent="-514350">
              <a:buFont typeface="+mj-lt"/>
              <a:buAutoNum type="alphaLcPeriod"/>
            </a:pPr>
            <a:r>
              <a:rPr lang="en-US" sz="2600" dirty="0"/>
              <a:t>Having double standards</a:t>
            </a:r>
          </a:p>
          <a:p>
            <a:pPr marL="857250" lvl="1" indent="-514350">
              <a:buFont typeface="+mj-lt"/>
              <a:buAutoNum type="alphaLcPeriod"/>
            </a:pPr>
            <a:r>
              <a:rPr lang="en-US" sz="2600" dirty="0"/>
              <a:t>Being legalistic (Mt. 15:8-9)</a:t>
            </a:r>
          </a:p>
          <a:p>
            <a:pPr marL="857250" lvl="1" indent="-514350">
              <a:buFont typeface="+mj-lt"/>
              <a:buAutoNum type="alphaLcPeriod"/>
            </a:pPr>
            <a:r>
              <a:rPr lang="en-US" sz="2600" dirty="0"/>
              <a:t>Constantly finding fault (Pr. 19:11)</a:t>
            </a:r>
          </a:p>
          <a:p>
            <a:pPr marL="857250" lvl="1" indent="-514350">
              <a:buFont typeface="+mj-lt"/>
              <a:buAutoNum type="alphaLcPeriod"/>
            </a:pPr>
            <a:r>
              <a:rPr lang="en-US" sz="2600" dirty="0"/>
              <a:t>Comparing them to others (2 Co. 10:12)</a:t>
            </a:r>
          </a:p>
          <a:p>
            <a:pPr marL="857250" lvl="1" indent="-514350">
              <a:buFont typeface="+mj-lt"/>
              <a:buAutoNum type="alphaLcPeriod"/>
            </a:pPr>
            <a:r>
              <a:rPr lang="en-US" sz="2600" dirty="0"/>
              <a:t>Not allowing enough freedom “the automatic NO”(Jas. 3:17)</a:t>
            </a:r>
          </a:p>
          <a:p>
            <a:pPr marL="857250" lvl="1" indent="-514350">
              <a:buFont typeface="+mj-lt"/>
              <a:buAutoNum type="alphaLcPeriod"/>
            </a:pPr>
            <a:r>
              <a:rPr lang="en-US" sz="2600" dirty="0"/>
              <a:t>Allowing too much freedom (Pr. 29:15)</a:t>
            </a:r>
          </a:p>
          <a:p>
            <a:pPr marL="857250" lvl="1" indent="-514350">
              <a:buFont typeface="+mj-lt"/>
              <a:buAutoNum type="alphaLcPeriod"/>
            </a:pPr>
            <a:r>
              <a:rPr lang="en-US" sz="2600" dirty="0"/>
              <a:t>Unrealistic expectations (1 Co. 13:11)</a:t>
            </a:r>
          </a:p>
          <a:p>
            <a:pPr marL="857250" lvl="1" indent="-514350">
              <a:buFont typeface="+mj-lt"/>
              <a:buAutoNum type="alphaLcPeriod"/>
            </a:pPr>
            <a:r>
              <a:rPr lang="en-US" sz="2600" dirty="0"/>
              <a:t>Practicing favoritism</a:t>
            </a:r>
          </a:p>
          <a:p>
            <a:pPr marL="857250" lvl="1" indent="-514350">
              <a:buFont typeface="+mj-lt"/>
              <a:buAutoNum type="alphaLcPeriod"/>
            </a:pPr>
            <a:r>
              <a:rPr lang="en-US" sz="2600" dirty="0"/>
              <a:t>Child training with worldly methodologies                     		as inconsistent with God’s Word</a:t>
            </a:r>
          </a:p>
        </p:txBody>
      </p:sp>
    </p:spTree>
    <p:extLst>
      <p:ext uri="{BB962C8B-B14F-4D97-AF65-F5344CB8AC3E}">
        <p14:creationId xmlns:p14="http://schemas.microsoft.com/office/powerpoint/2010/main" val="51032443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idx="4294967295"/>
          </p:nvPr>
        </p:nvSpPr>
        <p:spPr>
          <a:xfrm>
            <a:off x="118534" y="959908"/>
            <a:ext cx="7886700" cy="1325563"/>
          </a:xfrm>
        </p:spPr>
        <p:txBody>
          <a:bodyPr>
            <a:normAutofit fontScale="90000"/>
          </a:bodyPr>
          <a:lstStyle/>
          <a:p>
            <a:r>
              <a:rPr lang="en-US" dirty="0"/>
              <a:t>III.	The Parent’s Charge:</a:t>
            </a:r>
            <a:br>
              <a:rPr lang="en-US" dirty="0"/>
            </a:br>
            <a:r>
              <a:rPr lang="en-US" dirty="0"/>
              <a:t>Parent Them “In the L</a:t>
            </a:r>
            <a:r>
              <a:rPr lang="en-US" sz="2800" dirty="0"/>
              <a:t>ORD</a:t>
            </a:r>
            <a:r>
              <a:rPr lang="en-US" dirty="0"/>
              <a:t>”</a:t>
            </a:r>
            <a:endParaRPr lang="en-US" b="1" u="sng" dirty="0"/>
          </a:p>
        </p:txBody>
      </p:sp>
      <p:sp>
        <p:nvSpPr>
          <p:cNvPr id="7" name="Content Placeholder 6"/>
          <p:cNvSpPr>
            <a:spLocks noGrp="1"/>
          </p:cNvSpPr>
          <p:nvPr>
            <p:ph idx="4294967295"/>
          </p:nvPr>
        </p:nvSpPr>
        <p:spPr>
          <a:xfrm>
            <a:off x="457200" y="2259013"/>
            <a:ext cx="8229600" cy="4802187"/>
          </a:xfrm>
        </p:spPr>
        <p:txBody>
          <a:bodyPr>
            <a:normAutofit/>
          </a:bodyPr>
          <a:lstStyle/>
          <a:p>
            <a:pPr marL="514350" indent="-514350">
              <a:buFont typeface="+mj-lt"/>
              <a:buAutoNum type="alphaUcPeriod" startAt="4"/>
            </a:pPr>
            <a:r>
              <a:rPr lang="en-US" sz="3200" dirty="0"/>
              <a:t>You are to nourish them.</a:t>
            </a:r>
          </a:p>
        </p:txBody>
      </p:sp>
      <p:sp>
        <p:nvSpPr>
          <p:cNvPr id="5" name="TextBox 4"/>
          <p:cNvSpPr txBox="1"/>
          <p:nvPr/>
        </p:nvSpPr>
        <p:spPr>
          <a:xfrm>
            <a:off x="336961" y="2980865"/>
            <a:ext cx="8688505" cy="2329322"/>
          </a:xfrm>
          <a:prstGeom prst="rect">
            <a:avLst/>
          </a:prstGeom>
        </p:spPr>
        <p:style>
          <a:lnRef idx="3">
            <a:schemeClr val="lt1"/>
          </a:lnRef>
          <a:fillRef idx="1">
            <a:schemeClr val="accent3"/>
          </a:fillRef>
          <a:effectRef idx="1">
            <a:schemeClr val="accent3"/>
          </a:effectRef>
          <a:fontRef idx="minor">
            <a:schemeClr val="lt1"/>
          </a:fontRef>
        </p:style>
        <p:txBody>
          <a:bodyPr wrap="square" rtlCol="0">
            <a:spAutoFit/>
          </a:bodyPr>
          <a:lstStyle/>
          <a:p>
            <a:r>
              <a:rPr lang="en-US" sz="2800" dirty="0"/>
              <a:t>Fathers, do not provoke your children to anger, </a:t>
            </a:r>
            <a:br>
              <a:rPr lang="en-US" sz="2800" dirty="0"/>
            </a:br>
            <a:r>
              <a:rPr lang="en-US" sz="2800" dirty="0"/>
              <a:t>but bring them up in the discipline and instruction</a:t>
            </a:r>
            <a:br>
              <a:rPr lang="en-US" sz="2800" dirty="0"/>
            </a:br>
            <a:r>
              <a:rPr lang="en-US" sz="2800" dirty="0"/>
              <a:t>of the Lord. </a:t>
            </a:r>
          </a:p>
          <a:p>
            <a:pPr algn="r"/>
            <a:r>
              <a:rPr lang="en-US" sz="2800" dirty="0"/>
              <a:t>Eph. 6:4</a:t>
            </a:r>
          </a:p>
        </p:txBody>
      </p:sp>
      <p:sp>
        <p:nvSpPr>
          <p:cNvPr id="9" name="Rounded Rectangle 8"/>
          <p:cNvSpPr/>
          <p:nvPr/>
        </p:nvSpPr>
        <p:spPr bwMode="auto">
          <a:xfrm>
            <a:off x="1134757" y="3437472"/>
            <a:ext cx="2522843" cy="382249"/>
          </a:xfrm>
          <a:prstGeom prst="roundRect">
            <a:avLst/>
          </a:prstGeom>
          <a:noFill/>
          <a:ln w="38100" cap="flat" cmpd="sng" algn="ctr">
            <a:solidFill>
              <a:srgbClr val="C00000"/>
            </a:solidFill>
            <a:prstDash val="solid"/>
            <a:headEnd type="none" w="sm" len="sm"/>
            <a:tailEnd type="none" w="sm" len="sm"/>
          </a:ln>
          <a:effectLst>
            <a:outerShdw blurRad="50800" dist="38100" dir="2700000" algn="tl" rotWithShape="0">
              <a:prstClr val="black">
                <a:alpha val="40000"/>
              </a:prstClr>
            </a:outerShdw>
          </a:effectLst>
        </p:spPr>
        <p:txBody>
          <a:bodyPr vert="horz" wrap="square" lIns="91440" tIns="45720" rIns="91440" bIns="45720" numCol="1" rtlCol="0"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Times New Roman" pitchFamily="18" charset="0"/>
              <a:ea typeface="+mn-ea"/>
              <a:cs typeface="+mn-cs"/>
            </a:endParaRPr>
          </a:p>
        </p:txBody>
      </p:sp>
    </p:spTree>
    <p:extLst>
      <p:ext uri="{BB962C8B-B14F-4D97-AF65-F5344CB8AC3E}">
        <p14:creationId xmlns:p14="http://schemas.microsoft.com/office/powerpoint/2010/main" val="12189386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fade">
                                      <p:cBhvr>
                                        <p:cTn id="11"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9"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idx="4294967295"/>
          </p:nvPr>
        </p:nvSpPr>
        <p:spPr>
          <a:xfrm>
            <a:off x="0" y="1027906"/>
            <a:ext cx="7886700" cy="1325563"/>
          </a:xfrm>
        </p:spPr>
        <p:txBody>
          <a:bodyPr/>
          <a:lstStyle/>
          <a:p>
            <a:r>
              <a:rPr lang="en-US" dirty="0"/>
              <a:t>I. The Parent’s Essentials</a:t>
            </a:r>
            <a:endParaRPr lang="en-US" b="1" u="sng" dirty="0"/>
          </a:p>
        </p:txBody>
      </p:sp>
      <p:sp>
        <p:nvSpPr>
          <p:cNvPr id="7" name="Content Placeholder 6"/>
          <p:cNvSpPr>
            <a:spLocks noGrp="1"/>
          </p:cNvSpPr>
          <p:nvPr>
            <p:ph idx="4294967295"/>
          </p:nvPr>
        </p:nvSpPr>
        <p:spPr>
          <a:xfrm>
            <a:off x="329025" y="2334164"/>
            <a:ext cx="8120063" cy="4257675"/>
          </a:xfrm>
        </p:spPr>
        <p:txBody>
          <a:bodyPr>
            <a:normAutofit/>
          </a:bodyPr>
          <a:lstStyle/>
          <a:p>
            <a:pPr marL="514350" indent="-514350">
              <a:buFont typeface="+mj-lt"/>
              <a:buAutoNum type="alphaUcPeriod"/>
            </a:pPr>
            <a:r>
              <a:rPr lang="en-US" sz="3200" dirty="0"/>
              <a:t>The mission statement: </a:t>
            </a:r>
            <a:r>
              <a:rPr lang="en-US" sz="3600" b="1" dirty="0"/>
              <a:t>“Make disciples”</a:t>
            </a:r>
          </a:p>
        </p:txBody>
      </p:sp>
      <p:sp>
        <p:nvSpPr>
          <p:cNvPr id="4" name="TextBox 3"/>
          <p:cNvSpPr txBox="1"/>
          <p:nvPr/>
        </p:nvSpPr>
        <p:spPr>
          <a:xfrm>
            <a:off x="336962" y="3727969"/>
            <a:ext cx="8470076" cy="1815882"/>
          </a:xfrm>
          <a:prstGeom prst="rect">
            <a:avLst/>
          </a:prstGeom>
        </p:spPr>
        <p:style>
          <a:lnRef idx="3">
            <a:schemeClr val="lt1"/>
          </a:lnRef>
          <a:fillRef idx="1">
            <a:schemeClr val="accent3"/>
          </a:fillRef>
          <a:effectRef idx="1">
            <a:schemeClr val="accent3"/>
          </a:effectRef>
          <a:fontRef idx="minor">
            <a:schemeClr val="lt1"/>
          </a:fontRef>
        </p:style>
        <p:txBody>
          <a:bodyPr wrap="square" rtlCol="0">
            <a:spAutoFit/>
          </a:bodyPr>
          <a:lstStyle/>
          <a:p>
            <a:r>
              <a:rPr lang="en-US" sz="2800" dirty="0"/>
              <a:t>We proclaim Him, admonishing every man and </a:t>
            </a:r>
            <a:br>
              <a:rPr lang="en-US" sz="2800" dirty="0"/>
            </a:br>
            <a:r>
              <a:rPr lang="en-US" sz="2800" dirty="0"/>
              <a:t>teaching every man with all wisdom, so that we </a:t>
            </a:r>
            <a:br>
              <a:rPr lang="en-US" sz="2800" dirty="0"/>
            </a:br>
            <a:r>
              <a:rPr lang="en-US" sz="2800" dirty="0"/>
              <a:t>may present every man complete in Christ.</a:t>
            </a:r>
          </a:p>
          <a:p>
            <a:pPr algn="r"/>
            <a:r>
              <a:rPr lang="en-US" sz="2800" dirty="0"/>
              <a:t>Col. 1:28</a:t>
            </a:r>
          </a:p>
        </p:txBody>
      </p:sp>
    </p:spTree>
    <p:extLst>
      <p:ext uri="{BB962C8B-B14F-4D97-AF65-F5344CB8AC3E}">
        <p14:creationId xmlns:p14="http://schemas.microsoft.com/office/powerpoint/2010/main" val="31098258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idx="4294967295"/>
          </p:nvPr>
        </p:nvSpPr>
        <p:spPr>
          <a:xfrm>
            <a:off x="106134" y="513331"/>
            <a:ext cx="7886700" cy="1325563"/>
          </a:xfrm>
        </p:spPr>
        <p:txBody>
          <a:bodyPr>
            <a:normAutofit/>
          </a:bodyPr>
          <a:lstStyle/>
          <a:p>
            <a:r>
              <a:rPr lang="en-US" sz="3200" dirty="0"/>
              <a:t>III.	The Parent’s Charge:</a:t>
            </a:r>
            <a:br>
              <a:rPr lang="en-US" sz="3200" dirty="0"/>
            </a:br>
            <a:r>
              <a:rPr lang="en-US" sz="3200" dirty="0"/>
              <a:t>Parent Them “In the LORD”</a:t>
            </a:r>
            <a:endParaRPr lang="en-US" sz="3200" b="1" u="sng" dirty="0"/>
          </a:p>
        </p:txBody>
      </p:sp>
      <p:sp>
        <p:nvSpPr>
          <p:cNvPr id="5" name="TextBox 4"/>
          <p:cNvSpPr txBox="1"/>
          <p:nvPr/>
        </p:nvSpPr>
        <p:spPr>
          <a:xfrm>
            <a:off x="106134" y="1615149"/>
            <a:ext cx="8620771" cy="3108543"/>
          </a:xfrm>
          <a:prstGeom prst="rect">
            <a:avLst/>
          </a:prstGeom>
        </p:spPr>
        <p:style>
          <a:lnRef idx="3">
            <a:schemeClr val="lt1"/>
          </a:lnRef>
          <a:fillRef idx="1">
            <a:schemeClr val="accent3"/>
          </a:fillRef>
          <a:effectRef idx="1">
            <a:schemeClr val="accent3"/>
          </a:effectRef>
          <a:fontRef idx="minor">
            <a:schemeClr val="lt1"/>
          </a:fontRef>
        </p:style>
        <p:txBody>
          <a:bodyPr wrap="square" rtlCol="0">
            <a:spAutoFit/>
          </a:bodyPr>
          <a:lstStyle/>
          <a:p>
            <a:r>
              <a:rPr lang="en-US" sz="2800" dirty="0"/>
              <a:t>But we proved to be gentle among you, as a nursing mother tenderly cares for her own children. Having so fond an affection for you, we were well-pleased to impart to you not only the gospel of God but also our own lives, because you had become very dear to us. </a:t>
            </a:r>
          </a:p>
          <a:p>
            <a:pPr algn="r"/>
            <a:r>
              <a:rPr lang="en-US" sz="2800" dirty="0"/>
              <a:t>1 Th. 2:7–8</a:t>
            </a:r>
          </a:p>
        </p:txBody>
      </p:sp>
      <p:sp>
        <p:nvSpPr>
          <p:cNvPr id="9" name="Rounded Rectangle 8"/>
          <p:cNvSpPr/>
          <p:nvPr/>
        </p:nvSpPr>
        <p:spPr bwMode="auto">
          <a:xfrm>
            <a:off x="106134" y="2085467"/>
            <a:ext cx="2857199" cy="391621"/>
          </a:xfrm>
          <a:prstGeom prst="roundRect">
            <a:avLst/>
          </a:prstGeom>
          <a:noFill/>
          <a:ln w="38100" cap="flat" cmpd="sng" algn="ctr">
            <a:solidFill>
              <a:srgbClr val="C00000"/>
            </a:solidFill>
            <a:prstDash val="solid"/>
            <a:headEnd type="none" w="sm" len="sm"/>
            <a:tailEnd type="none" w="sm" len="sm"/>
          </a:ln>
          <a:effectLst>
            <a:outerShdw blurRad="50800" dist="38100" dir="2700000" algn="tl" rotWithShape="0">
              <a:prstClr val="black">
                <a:alpha val="40000"/>
              </a:prstClr>
            </a:outerShdw>
          </a:effectLst>
        </p:spPr>
        <p:txBody>
          <a:bodyPr vert="horz" wrap="square" lIns="91440" tIns="45720" rIns="91440" bIns="45720" numCol="1" rtlCol="0"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Times New Roman" pitchFamily="18" charset="0"/>
              <a:ea typeface="+mn-ea"/>
              <a:cs typeface="+mn-cs"/>
            </a:endParaRPr>
          </a:p>
        </p:txBody>
      </p:sp>
      <p:cxnSp>
        <p:nvCxnSpPr>
          <p:cNvPr id="10" name="Straight Connector 9"/>
          <p:cNvCxnSpPr>
            <a:cxnSpLocks/>
          </p:cNvCxnSpPr>
          <p:nvPr/>
        </p:nvCxnSpPr>
        <p:spPr bwMode="auto">
          <a:xfrm>
            <a:off x="3415364" y="2085467"/>
            <a:ext cx="1732369" cy="0"/>
          </a:xfrm>
          <a:prstGeom prst="line">
            <a:avLst/>
          </a:prstGeom>
          <a:noFill/>
          <a:ln w="38100" cap="flat" cmpd="sng" algn="ctr">
            <a:solidFill>
              <a:srgbClr val="C00000"/>
            </a:solidFill>
            <a:prstDash val="solid"/>
            <a:headEnd type="none" w="sm" len="sm"/>
            <a:tailEnd type="none" w="sm" len="sm"/>
          </a:ln>
          <a:effectLst>
            <a:outerShdw blurRad="50800" dist="38100" dir="2700000" algn="tl" rotWithShape="0">
              <a:prstClr val="black">
                <a:alpha val="40000"/>
              </a:prstClr>
            </a:outerShdw>
          </a:effectLst>
        </p:spPr>
      </p:cxnSp>
      <p:cxnSp>
        <p:nvCxnSpPr>
          <p:cNvPr id="12" name="Straight Connector 11"/>
          <p:cNvCxnSpPr/>
          <p:nvPr/>
        </p:nvCxnSpPr>
        <p:spPr bwMode="auto">
          <a:xfrm>
            <a:off x="5696373" y="2477088"/>
            <a:ext cx="2011680" cy="0"/>
          </a:xfrm>
          <a:prstGeom prst="line">
            <a:avLst/>
          </a:prstGeom>
          <a:noFill/>
          <a:ln w="38100" cap="flat" cmpd="sng" algn="ctr">
            <a:solidFill>
              <a:srgbClr val="C00000"/>
            </a:solidFill>
            <a:prstDash val="solid"/>
            <a:headEnd type="none" w="sm" len="sm"/>
            <a:tailEnd type="none" w="sm" len="sm"/>
          </a:ln>
          <a:effectLst>
            <a:outerShdw blurRad="50800" dist="38100" dir="2700000" algn="tl" rotWithShape="0">
              <a:prstClr val="black">
                <a:alpha val="40000"/>
              </a:prstClr>
            </a:outerShdw>
          </a:effectLst>
        </p:spPr>
      </p:cxnSp>
      <p:cxnSp>
        <p:nvCxnSpPr>
          <p:cNvPr id="13" name="Straight Connector 12"/>
          <p:cNvCxnSpPr>
            <a:cxnSpLocks/>
          </p:cNvCxnSpPr>
          <p:nvPr/>
        </p:nvCxnSpPr>
        <p:spPr bwMode="auto">
          <a:xfrm>
            <a:off x="106134" y="2997649"/>
            <a:ext cx="1564105" cy="0"/>
          </a:xfrm>
          <a:prstGeom prst="line">
            <a:avLst/>
          </a:prstGeom>
          <a:noFill/>
          <a:ln w="38100" cap="flat" cmpd="sng" algn="ctr">
            <a:solidFill>
              <a:srgbClr val="C00000"/>
            </a:solidFill>
            <a:prstDash val="solid"/>
            <a:headEnd type="none" w="sm" len="sm"/>
            <a:tailEnd type="none" w="sm" len="sm"/>
          </a:ln>
          <a:effectLst>
            <a:outerShdw blurRad="50800" dist="38100" dir="2700000" algn="tl" rotWithShape="0">
              <a:prstClr val="black">
                <a:alpha val="40000"/>
              </a:prstClr>
            </a:outerShdw>
          </a:effectLst>
        </p:spPr>
      </p:cxnSp>
      <p:cxnSp>
        <p:nvCxnSpPr>
          <p:cNvPr id="14" name="Straight Connector 13"/>
          <p:cNvCxnSpPr>
            <a:cxnSpLocks/>
          </p:cNvCxnSpPr>
          <p:nvPr/>
        </p:nvCxnSpPr>
        <p:spPr bwMode="auto">
          <a:xfrm>
            <a:off x="4370493" y="3733894"/>
            <a:ext cx="2199640" cy="0"/>
          </a:xfrm>
          <a:prstGeom prst="line">
            <a:avLst/>
          </a:prstGeom>
          <a:noFill/>
          <a:ln w="38100" cap="flat" cmpd="sng" algn="ctr">
            <a:solidFill>
              <a:srgbClr val="C00000"/>
            </a:solidFill>
            <a:prstDash val="solid"/>
            <a:headEnd type="none" w="sm" len="sm"/>
            <a:tailEnd type="none" w="sm" len="sm"/>
          </a:ln>
          <a:effectLst>
            <a:outerShdw blurRad="50800" dist="38100" dir="2700000" algn="tl" rotWithShape="0">
              <a:prstClr val="black">
                <a:alpha val="40000"/>
              </a:prstClr>
            </a:outerShdw>
          </a:effectLst>
        </p:spPr>
      </p:cxnSp>
      <p:sp>
        <p:nvSpPr>
          <p:cNvPr id="11" name="TextBox 10"/>
          <p:cNvSpPr txBox="1"/>
          <p:nvPr/>
        </p:nvSpPr>
        <p:spPr>
          <a:xfrm>
            <a:off x="673924" y="4871043"/>
            <a:ext cx="8470076" cy="954107"/>
          </a:xfrm>
          <a:prstGeom prst="rect">
            <a:avLst/>
          </a:prstGeom>
        </p:spPr>
        <p:style>
          <a:lnRef idx="3">
            <a:schemeClr val="lt1"/>
          </a:lnRef>
          <a:fillRef idx="1">
            <a:schemeClr val="accent3"/>
          </a:fillRef>
          <a:effectRef idx="1">
            <a:schemeClr val="accent3"/>
          </a:effectRef>
          <a:fontRef idx="minor">
            <a:schemeClr val="lt1"/>
          </a:fontRef>
        </p:style>
        <p:txBody>
          <a:bodyPr wrap="square" rtlCol="0">
            <a:spAutoFit/>
          </a:bodyPr>
          <a:lstStyle/>
          <a:p>
            <a:r>
              <a:rPr lang="en-US" sz="2800" dirty="0"/>
              <a:t>Let your gentle spirit be known to all men.</a:t>
            </a:r>
            <a:br>
              <a:rPr lang="en-US" sz="2800" dirty="0"/>
            </a:br>
            <a:r>
              <a:rPr lang="en-US" sz="2800" dirty="0"/>
              <a:t>The Lord is near.                          Phil. 4:5</a:t>
            </a:r>
          </a:p>
        </p:txBody>
      </p:sp>
    </p:spTree>
    <p:extLst>
      <p:ext uri="{BB962C8B-B14F-4D97-AF65-F5344CB8AC3E}">
        <p14:creationId xmlns:p14="http://schemas.microsoft.com/office/powerpoint/2010/main" val="13787862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500"/>
                                        <p:tgtEl>
                                          <p:spTgt spid="10"/>
                                        </p:tgtEl>
                                      </p:cBhvr>
                                    </p:animEffect>
                                  </p:childTnLst>
                                </p:cTn>
                              </p:par>
                              <p:par>
                                <p:cTn id="13" presetID="10" presetClass="entr" presetSubtype="0" fill="hold" nodeType="withEffect">
                                  <p:stCondLst>
                                    <p:cond delay="0"/>
                                  </p:stCondLst>
                                  <p:childTnLst>
                                    <p:set>
                                      <p:cBhvr>
                                        <p:cTn id="14" dur="1" fill="hold">
                                          <p:stCondLst>
                                            <p:cond delay="0"/>
                                          </p:stCondLst>
                                        </p:cTn>
                                        <p:tgtEl>
                                          <p:spTgt spid="12"/>
                                        </p:tgtEl>
                                        <p:attrNameLst>
                                          <p:attrName>style.visibility</p:attrName>
                                        </p:attrNameLst>
                                      </p:cBhvr>
                                      <p:to>
                                        <p:strVal val="visible"/>
                                      </p:to>
                                    </p:set>
                                    <p:animEffect transition="in" filter="fade">
                                      <p:cBhvr>
                                        <p:cTn id="15" dur="500"/>
                                        <p:tgtEl>
                                          <p:spTgt spid="12"/>
                                        </p:tgtEl>
                                      </p:cBhvr>
                                    </p:animEffect>
                                  </p:childTnLst>
                                </p:cTn>
                              </p:par>
                              <p:par>
                                <p:cTn id="16" presetID="10" presetClass="entr" presetSubtype="0" fill="hold" nodeType="withEffect">
                                  <p:stCondLst>
                                    <p:cond delay="0"/>
                                  </p:stCondLst>
                                  <p:childTnLst>
                                    <p:set>
                                      <p:cBhvr>
                                        <p:cTn id="17" dur="1" fill="hold">
                                          <p:stCondLst>
                                            <p:cond delay="0"/>
                                          </p:stCondLst>
                                        </p:cTn>
                                        <p:tgtEl>
                                          <p:spTgt spid="13"/>
                                        </p:tgtEl>
                                        <p:attrNameLst>
                                          <p:attrName>style.visibility</p:attrName>
                                        </p:attrNameLst>
                                      </p:cBhvr>
                                      <p:to>
                                        <p:strVal val="visible"/>
                                      </p:to>
                                    </p:set>
                                    <p:animEffect transition="in" filter="fade">
                                      <p:cBhvr>
                                        <p:cTn id="18" dur="500"/>
                                        <p:tgtEl>
                                          <p:spTgt spid="13"/>
                                        </p:tgtEl>
                                      </p:cBhvr>
                                    </p:animEffect>
                                  </p:childTnLst>
                                </p:cTn>
                              </p:par>
                              <p:par>
                                <p:cTn id="19" presetID="10" presetClass="entr" presetSubtype="0" fill="hold" nodeType="withEffect">
                                  <p:stCondLst>
                                    <p:cond delay="0"/>
                                  </p:stCondLst>
                                  <p:childTnLst>
                                    <p:set>
                                      <p:cBhvr>
                                        <p:cTn id="20" dur="1" fill="hold">
                                          <p:stCondLst>
                                            <p:cond delay="0"/>
                                          </p:stCondLst>
                                        </p:cTn>
                                        <p:tgtEl>
                                          <p:spTgt spid="14"/>
                                        </p:tgtEl>
                                        <p:attrNameLst>
                                          <p:attrName>style.visibility</p:attrName>
                                        </p:attrNameLst>
                                      </p:cBhvr>
                                      <p:to>
                                        <p:strVal val="visible"/>
                                      </p:to>
                                    </p:set>
                                    <p:animEffect transition="in" filter="fade">
                                      <p:cBhvr>
                                        <p:cTn id="21"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idx="4294967295"/>
          </p:nvPr>
        </p:nvSpPr>
        <p:spPr>
          <a:xfrm>
            <a:off x="113418" y="877131"/>
            <a:ext cx="7886700" cy="1325563"/>
          </a:xfrm>
        </p:spPr>
        <p:txBody>
          <a:bodyPr>
            <a:normAutofit fontScale="90000"/>
          </a:bodyPr>
          <a:lstStyle/>
          <a:p>
            <a:r>
              <a:rPr lang="en-US" dirty="0"/>
              <a:t>III.	The Parent’s Charge:</a:t>
            </a:r>
            <a:br>
              <a:rPr lang="en-US" dirty="0"/>
            </a:br>
            <a:r>
              <a:rPr lang="en-US" dirty="0"/>
              <a:t>Parent Them “In the L</a:t>
            </a:r>
            <a:r>
              <a:rPr lang="en-US" sz="2800" dirty="0"/>
              <a:t>ORD</a:t>
            </a:r>
            <a:r>
              <a:rPr lang="en-US" dirty="0"/>
              <a:t>”</a:t>
            </a:r>
            <a:endParaRPr lang="en-US" b="1" u="sng" dirty="0"/>
          </a:p>
        </p:txBody>
      </p:sp>
      <p:sp>
        <p:nvSpPr>
          <p:cNvPr id="5" name="TextBox 4"/>
          <p:cNvSpPr txBox="1"/>
          <p:nvPr/>
        </p:nvSpPr>
        <p:spPr>
          <a:xfrm>
            <a:off x="184565" y="2384056"/>
            <a:ext cx="8807038" cy="2677656"/>
          </a:xfrm>
          <a:prstGeom prst="rect">
            <a:avLst/>
          </a:prstGeom>
        </p:spPr>
        <p:style>
          <a:lnRef idx="3">
            <a:schemeClr val="lt1"/>
          </a:lnRef>
          <a:fillRef idx="1">
            <a:schemeClr val="accent3"/>
          </a:fillRef>
          <a:effectRef idx="1">
            <a:schemeClr val="accent3"/>
          </a:effectRef>
          <a:fontRef idx="minor">
            <a:schemeClr val="lt1"/>
          </a:fontRef>
        </p:style>
        <p:txBody>
          <a:bodyPr wrap="square" rtlCol="0">
            <a:spAutoFit/>
          </a:bodyPr>
          <a:lstStyle/>
          <a:p>
            <a:r>
              <a:rPr lang="en-US" sz="2800" dirty="0"/>
              <a:t>just as you know how we were exhorting and encouraging and imploring each one of you as a </a:t>
            </a:r>
            <a:br>
              <a:rPr lang="en-US" sz="2800" dirty="0"/>
            </a:br>
            <a:r>
              <a:rPr lang="en-US" sz="2800" dirty="0"/>
              <a:t>father would his own children, so that you would </a:t>
            </a:r>
            <a:br>
              <a:rPr lang="en-US" sz="2800" dirty="0"/>
            </a:br>
            <a:r>
              <a:rPr lang="en-US" sz="2800" dirty="0">
                <a:solidFill>
                  <a:srgbClr val="FFFF00"/>
                </a:solidFill>
                <a:effectLst>
                  <a:outerShdw blurRad="38100" dist="38100" dir="2700000" algn="tl">
                    <a:srgbClr val="000000">
                      <a:alpha val="43137"/>
                    </a:srgbClr>
                  </a:outerShdw>
                </a:effectLst>
              </a:rPr>
              <a:t>walk in a manner worthy </a:t>
            </a:r>
            <a:r>
              <a:rPr lang="en-US" sz="2800" dirty="0"/>
              <a:t>of the God who calls you into His own kingdom and glory. </a:t>
            </a:r>
          </a:p>
          <a:p>
            <a:pPr algn="r"/>
            <a:r>
              <a:rPr lang="en-US" sz="2800" dirty="0"/>
              <a:t>1 Th. 2:11–12</a:t>
            </a:r>
          </a:p>
        </p:txBody>
      </p:sp>
      <p:cxnSp>
        <p:nvCxnSpPr>
          <p:cNvPr id="10" name="Straight Connector 9"/>
          <p:cNvCxnSpPr>
            <a:cxnSpLocks/>
          </p:cNvCxnSpPr>
          <p:nvPr/>
        </p:nvCxnSpPr>
        <p:spPr bwMode="auto">
          <a:xfrm>
            <a:off x="5413551" y="2888057"/>
            <a:ext cx="2473149" cy="0"/>
          </a:xfrm>
          <a:prstGeom prst="line">
            <a:avLst/>
          </a:prstGeom>
          <a:noFill/>
          <a:ln w="38100" cap="flat" cmpd="sng" algn="ctr">
            <a:solidFill>
              <a:srgbClr val="C00000"/>
            </a:solidFill>
            <a:prstDash val="solid"/>
            <a:headEnd type="none" w="sm" len="sm"/>
            <a:tailEnd type="none" w="sm" len="sm"/>
          </a:ln>
          <a:effectLst>
            <a:outerShdw blurRad="50800" dist="38100" dir="2700000" algn="tl" rotWithShape="0">
              <a:prstClr val="black">
                <a:alpha val="40000"/>
              </a:prstClr>
            </a:outerShdw>
          </a:effectLst>
        </p:spPr>
      </p:cxnSp>
      <p:cxnSp>
        <p:nvCxnSpPr>
          <p:cNvPr id="12" name="Straight Connector 11"/>
          <p:cNvCxnSpPr>
            <a:cxnSpLocks/>
          </p:cNvCxnSpPr>
          <p:nvPr/>
        </p:nvCxnSpPr>
        <p:spPr bwMode="auto">
          <a:xfrm>
            <a:off x="184565" y="3285958"/>
            <a:ext cx="2236902" cy="0"/>
          </a:xfrm>
          <a:prstGeom prst="line">
            <a:avLst/>
          </a:prstGeom>
          <a:noFill/>
          <a:ln w="38100" cap="flat" cmpd="sng" algn="ctr">
            <a:solidFill>
              <a:srgbClr val="C00000"/>
            </a:solidFill>
            <a:prstDash val="solid"/>
            <a:headEnd type="none" w="sm" len="sm"/>
            <a:tailEnd type="none" w="sm" len="sm"/>
          </a:ln>
          <a:effectLst>
            <a:outerShdw blurRad="50800" dist="38100" dir="2700000" algn="tl" rotWithShape="0">
              <a:prstClr val="black">
                <a:alpha val="40000"/>
              </a:prstClr>
            </a:outerShdw>
          </a:effectLst>
        </p:spPr>
      </p:cxnSp>
      <p:cxnSp>
        <p:nvCxnSpPr>
          <p:cNvPr id="13" name="Straight Connector 12"/>
          <p:cNvCxnSpPr>
            <a:cxnSpLocks/>
          </p:cNvCxnSpPr>
          <p:nvPr/>
        </p:nvCxnSpPr>
        <p:spPr bwMode="auto">
          <a:xfrm>
            <a:off x="3235075" y="3285958"/>
            <a:ext cx="1643386" cy="0"/>
          </a:xfrm>
          <a:prstGeom prst="line">
            <a:avLst/>
          </a:prstGeom>
          <a:noFill/>
          <a:ln w="38100" cap="flat" cmpd="sng" algn="ctr">
            <a:solidFill>
              <a:srgbClr val="C00000"/>
            </a:solidFill>
            <a:prstDash val="solid"/>
            <a:headEnd type="none" w="sm" len="sm"/>
            <a:tailEnd type="none" w="sm" len="sm"/>
          </a:ln>
          <a:effectLst>
            <a:outerShdw blurRad="50800" dist="38100" dir="2700000" algn="tl" rotWithShape="0">
              <a:prstClr val="black">
                <a:alpha val="40000"/>
              </a:prstClr>
            </a:outerShdw>
          </a:effectLst>
        </p:spPr>
      </p:cxnSp>
    </p:spTree>
    <p:extLst>
      <p:ext uri="{BB962C8B-B14F-4D97-AF65-F5344CB8AC3E}">
        <p14:creationId xmlns:p14="http://schemas.microsoft.com/office/powerpoint/2010/main" val="25292971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500"/>
                                        <p:tgtEl>
                                          <p:spTgt spid="10"/>
                                        </p:tgtEl>
                                      </p:cBhvr>
                                    </p:animEffect>
                                  </p:childTnLst>
                                </p:cTn>
                              </p:par>
                              <p:par>
                                <p:cTn id="13" presetID="10" presetClass="entr" presetSubtype="0" fill="hold" nodeType="withEffect">
                                  <p:stCondLst>
                                    <p:cond delay="0"/>
                                  </p:stCondLst>
                                  <p:childTnLst>
                                    <p:set>
                                      <p:cBhvr>
                                        <p:cTn id="14" dur="1" fill="hold">
                                          <p:stCondLst>
                                            <p:cond delay="0"/>
                                          </p:stCondLst>
                                        </p:cTn>
                                        <p:tgtEl>
                                          <p:spTgt spid="12"/>
                                        </p:tgtEl>
                                        <p:attrNameLst>
                                          <p:attrName>style.visibility</p:attrName>
                                        </p:attrNameLst>
                                      </p:cBhvr>
                                      <p:to>
                                        <p:strVal val="visible"/>
                                      </p:to>
                                    </p:set>
                                    <p:animEffect transition="in" filter="fade">
                                      <p:cBhvr>
                                        <p:cTn id="15" dur="500"/>
                                        <p:tgtEl>
                                          <p:spTgt spid="12"/>
                                        </p:tgtEl>
                                      </p:cBhvr>
                                    </p:animEffect>
                                  </p:childTnLst>
                                </p:cTn>
                              </p:par>
                              <p:par>
                                <p:cTn id="16" presetID="10" presetClass="entr" presetSubtype="0" fill="hold" nodeType="withEffect">
                                  <p:stCondLst>
                                    <p:cond delay="0"/>
                                  </p:stCondLst>
                                  <p:childTnLst>
                                    <p:set>
                                      <p:cBhvr>
                                        <p:cTn id="17" dur="1" fill="hold">
                                          <p:stCondLst>
                                            <p:cond delay="0"/>
                                          </p:stCondLst>
                                        </p:cTn>
                                        <p:tgtEl>
                                          <p:spTgt spid="13"/>
                                        </p:tgtEl>
                                        <p:attrNameLst>
                                          <p:attrName>style.visibility</p:attrName>
                                        </p:attrNameLst>
                                      </p:cBhvr>
                                      <p:to>
                                        <p:strVal val="visible"/>
                                      </p:to>
                                    </p:set>
                                    <p:animEffect transition="in" filter="fade">
                                      <p:cBhvr>
                                        <p:cTn id="18"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14AF9C-B724-8AAF-85F3-6C563E70F410}"/>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7F877024-6E6D-5A25-14DD-FD4D897ADEFD}"/>
              </a:ext>
            </a:extLst>
          </p:cNvPr>
          <p:cNvSpPr>
            <a:spLocks noGrp="1"/>
          </p:cNvSpPr>
          <p:nvPr>
            <p:ph type="title" idx="4294967295"/>
          </p:nvPr>
        </p:nvSpPr>
        <p:spPr>
          <a:xfrm>
            <a:off x="-67736" y="579967"/>
            <a:ext cx="8974667" cy="1325563"/>
          </a:xfrm>
        </p:spPr>
        <p:txBody>
          <a:bodyPr>
            <a:normAutofit/>
          </a:bodyPr>
          <a:lstStyle/>
          <a:p>
            <a:r>
              <a:rPr lang="en-US" sz="3600" dirty="0"/>
              <a:t>Counseling Parenting Considerations -</a:t>
            </a:r>
            <a:endParaRPr lang="en-US" sz="3600" b="1" u="sng" dirty="0"/>
          </a:p>
        </p:txBody>
      </p:sp>
      <p:sp>
        <p:nvSpPr>
          <p:cNvPr id="7" name="Content Placeholder 6">
            <a:extLst>
              <a:ext uri="{FF2B5EF4-FFF2-40B4-BE49-F238E27FC236}">
                <a16:creationId xmlns:a16="http://schemas.microsoft.com/office/drawing/2014/main" id="{8D3C3255-C747-BDF9-446C-59112B87614E}"/>
              </a:ext>
            </a:extLst>
          </p:cNvPr>
          <p:cNvSpPr>
            <a:spLocks noGrp="1"/>
          </p:cNvSpPr>
          <p:nvPr>
            <p:ph idx="4294967295"/>
          </p:nvPr>
        </p:nvSpPr>
        <p:spPr>
          <a:xfrm>
            <a:off x="778933" y="1645179"/>
            <a:ext cx="9144000" cy="4802187"/>
          </a:xfrm>
        </p:spPr>
        <p:txBody>
          <a:bodyPr>
            <a:noAutofit/>
          </a:bodyPr>
          <a:lstStyle/>
          <a:p>
            <a:pPr marL="0" indent="0">
              <a:buNone/>
            </a:pPr>
            <a:r>
              <a:rPr lang="en-US" sz="2600" dirty="0"/>
              <a:t>Their walk with Jesus Christ</a:t>
            </a:r>
          </a:p>
          <a:p>
            <a:pPr marL="0" indent="0">
              <a:buNone/>
            </a:pPr>
            <a:r>
              <a:rPr lang="en-US" sz="2600" dirty="0"/>
              <a:t>Their relationship with each other</a:t>
            </a:r>
          </a:p>
          <a:p>
            <a:pPr marL="0" indent="0">
              <a:buNone/>
            </a:pPr>
            <a:r>
              <a:rPr lang="en-US" sz="2600" dirty="0"/>
              <a:t>Their conduct – consistent or hypocritical</a:t>
            </a:r>
          </a:p>
          <a:p>
            <a:pPr marL="0" indent="0">
              <a:buNone/>
            </a:pPr>
            <a:r>
              <a:rPr lang="en-US" sz="2600" dirty="0"/>
              <a:t>God’s standards or their standards</a:t>
            </a:r>
          </a:p>
          <a:p>
            <a:pPr marL="0" indent="0">
              <a:buNone/>
            </a:pPr>
            <a:r>
              <a:rPr lang="en-US" sz="2600" dirty="0"/>
              <a:t>Consistent disciplinary measures</a:t>
            </a:r>
          </a:p>
          <a:p>
            <a:pPr marL="0" indent="0">
              <a:buNone/>
            </a:pPr>
            <a:r>
              <a:rPr lang="en-US" sz="2600" dirty="0"/>
              <a:t>Leading and being in control </a:t>
            </a:r>
          </a:p>
          <a:p>
            <a:pPr marL="0" indent="0">
              <a:buNone/>
            </a:pPr>
            <a:r>
              <a:rPr lang="en-US" sz="2600" dirty="0"/>
              <a:t>Good order and discipline in the home</a:t>
            </a:r>
          </a:p>
          <a:p>
            <a:pPr marL="0" indent="0">
              <a:buNone/>
            </a:pPr>
            <a:r>
              <a:rPr lang="en-US" sz="2600" dirty="0"/>
              <a:t>Christ-centered or children-centered</a:t>
            </a:r>
          </a:p>
          <a:p>
            <a:pPr marL="0" indent="0">
              <a:buNone/>
            </a:pPr>
            <a:r>
              <a:rPr lang="en-US" sz="2600" dirty="0"/>
              <a:t>Accountability with church authority</a:t>
            </a:r>
          </a:p>
          <a:p>
            <a:pPr marL="0" indent="0">
              <a:buNone/>
            </a:pPr>
            <a:r>
              <a:rPr lang="en-US" sz="2600" dirty="0"/>
              <a:t>Giving them to the Lord………</a:t>
            </a:r>
          </a:p>
        </p:txBody>
      </p:sp>
    </p:spTree>
    <p:extLst>
      <p:ext uri="{BB962C8B-B14F-4D97-AF65-F5344CB8AC3E}">
        <p14:creationId xmlns:p14="http://schemas.microsoft.com/office/powerpoint/2010/main" val="226335858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31AFBDE-DE51-E011-289B-58D547A8069C}"/>
              </a:ext>
            </a:extLst>
          </p:cNvPr>
          <p:cNvSpPr>
            <a:spLocks noGrp="1"/>
          </p:cNvSpPr>
          <p:nvPr>
            <p:ph type="dt" sz="half" idx="10"/>
          </p:nvPr>
        </p:nvSpPr>
        <p:spPr/>
        <p:txBody>
          <a:bodyPr/>
          <a:lstStyle/>
          <a:p>
            <a:r>
              <a:rPr lang="en-US"/>
              <a:t>Name, Copyright Information</a:t>
            </a:r>
          </a:p>
        </p:txBody>
      </p:sp>
      <p:sp>
        <p:nvSpPr>
          <p:cNvPr id="4" name="TextBox 3">
            <a:extLst>
              <a:ext uri="{FF2B5EF4-FFF2-40B4-BE49-F238E27FC236}">
                <a16:creationId xmlns:a16="http://schemas.microsoft.com/office/drawing/2014/main" id="{C97C6D2B-B479-4891-55D3-D91791E90E87}"/>
              </a:ext>
            </a:extLst>
          </p:cNvPr>
          <p:cNvSpPr txBox="1"/>
          <p:nvPr/>
        </p:nvSpPr>
        <p:spPr>
          <a:xfrm>
            <a:off x="186266" y="1861335"/>
            <a:ext cx="8771467" cy="2825902"/>
          </a:xfrm>
          <a:prstGeom prst="rect">
            <a:avLst/>
          </a:prstGeom>
          <a:noFill/>
        </p:spPr>
        <p:txBody>
          <a:bodyPr wrap="square">
            <a:spAutoFit/>
          </a:bodyPr>
          <a:lstStyle/>
          <a:p>
            <a:pPr marL="0" marR="0">
              <a:lnSpc>
                <a:spcPct val="115000"/>
              </a:lnSpc>
              <a:spcAft>
                <a:spcPts val="1000"/>
              </a:spcAft>
            </a:pPr>
            <a:r>
              <a:rPr lang="en-US" sz="2800" b="1" dirty="0">
                <a:effectLst/>
                <a:latin typeface="+mj-lt"/>
                <a:ea typeface="Times New Roman" panose="02020603050405020304" pitchFamily="18" charset="0"/>
                <a:cs typeface="Times New Roman" panose="02020603050405020304" pitchFamily="18" charset="0"/>
              </a:rPr>
              <a:t>Disciple Your Teen –</a:t>
            </a:r>
          </a:p>
          <a:p>
            <a:pPr marL="0" marR="0">
              <a:lnSpc>
                <a:spcPct val="115000"/>
              </a:lnSpc>
              <a:spcAft>
                <a:spcPts val="1000"/>
              </a:spcAft>
            </a:pPr>
            <a:r>
              <a:rPr lang="en-US" sz="2400" dirty="0">
                <a:latin typeface="+mj-lt"/>
              </a:rPr>
              <a:t>Some of your teen’s typical age-related behaviors will pass in time. Others will need to be more specifically addressed from a biblical perspective. Wisdom is offered to parents in God’s Word. Do not lose heart, discipling your teen is a privilege!</a:t>
            </a:r>
          </a:p>
        </p:txBody>
      </p:sp>
    </p:spTree>
    <p:extLst>
      <p:ext uri="{BB962C8B-B14F-4D97-AF65-F5344CB8AC3E}">
        <p14:creationId xmlns:p14="http://schemas.microsoft.com/office/powerpoint/2010/main" val="251290233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ECF32C-4538-DF3E-03DA-60BA251D1ACC}"/>
            </a:ext>
          </a:extLst>
        </p:cNvPr>
        <p:cNvGrpSpPr/>
        <p:nvPr/>
      </p:nvGrpSpPr>
      <p:grpSpPr>
        <a:xfrm>
          <a:off x="0" y="0"/>
          <a:ext cx="0" cy="0"/>
          <a:chOff x="0" y="0"/>
          <a:chExt cx="0" cy="0"/>
        </a:xfrm>
      </p:grpSpPr>
      <p:sp>
        <p:nvSpPr>
          <p:cNvPr id="2" name="Date Placeholder 1">
            <a:extLst>
              <a:ext uri="{FF2B5EF4-FFF2-40B4-BE49-F238E27FC236}">
                <a16:creationId xmlns:a16="http://schemas.microsoft.com/office/drawing/2014/main" id="{61E8EE48-738D-31A4-607F-552565B98D8E}"/>
              </a:ext>
            </a:extLst>
          </p:cNvPr>
          <p:cNvSpPr>
            <a:spLocks noGrp="1"/>
          </p:cNvSpPr>
          <p:nvPr>
            <p:ph type="dt" sz="half" idx="10"/>
          </p:nvPr>
        </p:nvSpPr>
        <p:spPr/>
        <p:txBody>
          <a:bodyPr/>
          <a:lstStyle/>
          <a:p>
            <a:r>
              <a:rPr lang="en-US"/>
              <a:t>Name, Copyright Information</a:t>
            </a:r>
          </a:p>
        </p:txBody>
      </p:sp>
      <p:sp>
        <p:nvSpPr>
          <p:cNvPr id="4" name="TextBox 3">
            <a:extLst>
              <a:ext uri="{FF2B5EF4-FFF2-40B4-BE49-F238E27FC236}">
                <a16:creationId xmlns:a16="http://schemas.microsoft.com/office/drawing/2014/main" id="{9776DCDB-6FB2-40BC-A29D-3C49AA171C23}"/>
              </a:ext>
            </a:extLst>
          </p:cNvPr>
          <p:cNvSpPr txBox="1"/>
          <p:nvPr/>
        </p:nvSpPr>
        <p:spPr>
          <a:xfrm>
            <a:off x="372533" y="1023135"/>
            <a:ext cx="8906934" cy="5519973"/>
          </a:xfrm>
          <a:prstGeom prst="rect">
            <a:avLst/>
          </a:prstGeom>
          <a:noFill/>
        </p:spPr>
        <p:txBody>
          <a:bodyPr wrap="square">
            <a:spAutoFit/>
          </a:bodyPr>
          <a:lstStyle/>
          <a:p>
            <a:pPr marL="0" marR="0">
              <a:lnSpc>
                <a:spcPct val="115000"/>
              </a:lnSpc>
              <a:spcAft>
                <a:spcPts val="1000"/>
              </a:spcAft>
            </a:pPr>
            <a:r>
              <a:rPr lang="en-US" sz="2400" b="1" dirty="0">
                <a:effectLst/>
                <a:latin typeface="+mj-lt"/>
                <a:ea typeface="Times New Roman" panose="02020603050405020304" pitchFamily="18" charset="0"/>
                <a:cs typeface="Times New Roman" panose="02020603050405020304" pitchFamily="18" charset="0"/>
              </a:rPr>
              <a:t>Disciple Your Teen –</a:t>
            </a:r>
          </a:p>
          <a:p>
            <a:pPr marL="0" marR="0">
              <a:lnSpc>
                <a:spcPct val="115000"/>
              </a:lnSpc>
              <a:spcAft>
                <a:spcPts val="1000"/>
              </a:spcAft>
            </a:pPr>
            <a:r>
              <a:rPr lang="en-US" sz="2400" dirty="0">
                <a:effectLst/>
                <a:latin typeface="+mj-lt"/>
                <a:ea typeface="Times New Roman" panose="02020603050405020304" pitchFamily="18" charset="0"/>
              </a:rPr>
              <a:t>Practical ideas to aid in your child’s spiritual growth:</a:t>
            </a:r>
          </a:p>
          <a:p>
            <a:pPr marL="0" marR="0">
              <a:lnSpc>
                <a:spcPct val="115000"/>
              </a:lnSpc>
              <a:spcAft>
                <a:spcPts val="1000"/>
              </a:spcAft>
            </a:pPr>
            <a:r>
              <a:rPr lang="en-US" sz="2400" dirty="0">
                <a:effectLst/>
                <a:latin typeface="+mj-lt"/>
                <a:ea typeface="Times New Roman" panose="02020603050405020304" pitchFamily="18" charset="0"/>
              </a:rPr>
              <a:t>•	Encourage them to attend church and all that it offers for their age group.</a:t>
            </a:r>
          </a:p>
          <a:p>
            <a:pPr marL="0" marR="0">
              <a:lnSpc>
                <a:spcPct val="115000"/>
              </a:lnSpc>
              <a:spcAft>
                <a:spcPts val="1000"/>
              </a:spcAft>
            </a:pPr>
            <a:r>
              <a:rPr lang="en-US" sz="2400" dirty="0">
                <a:effectLst/>
                <a:latin typeface="+mj-lt"/>
                <a:ea typeface="Times New Roman" panose="02020603050405020304" pitchFamily="18" charset="0"/>
              </a:rPr>
              <a:t>•	Encourage them to serve others.</a:t>
            </a:r>
          </a:p>
          <a:p>
            <a:pPr marL="0" marR="0">
              <a:lnSpc>
                <a:spcPct val="115000"/>
              </a:lnSpc>
              <a:spcAft>
                <a:spcPts val="1000"/>
              </a:spcAft>
            </a:pPr>
            <a:r>
              <a:rPr lang="en-US" sz="2400" dirty="0">
                <a:effectLst/>
                <a:latin typeface="+mj-lt"/>
                <a:ea typeface="Times New Roman" panose="02020603050405020304" pitchFamily="18" charset="0"/>
              </a:rPr>
              <a:t>•	Encourage them to have daily time with God in His Word and in prayer. Model this for them.</a:t>
            </a:r>
          </a:p>
          <a:p>
            <a:pPr marL="0" marR="0">
              <a:lnSpc>
                <a:spcPct val="115000"/>
              </a:lnSpc>
              <a:spcAft>
                <a:spcPts val="1000"/>
              </a:spcAft>
            </a:pPr>
            <a:r>
              <a:rPr lang="en-US" sz="2400" dirty="0">
                <a:effectLst/>
                <a:latin typeface="+mj-lt"/>
                <a:ea typeface="Times New Roman" panose="02020603050405020304" pitchFamily="18" charset="0"/>
              </a:rPr>
              <a:t>•	Have frequent, natural discussions about God, His Word, and the gospel. Weave it into conversations and family activities.</a:t>
            </a:r>
          </a:p>
          <a:p>
            <a:pPr marL="0" marR="0">
              <a:lnSpc>
                <a:spcPct val="115000"/>
              </a:lnSpc>
              <a:spcAft>
                <a:spcPts val="1000"/>
              </a:spcAft>
            </a:pPr>
            <a:endParaRPr lang="en-US" sz="2400" dirty="0">
              <a:effectLst/>
              <a:latin typeface="+mj-lt"/>
              <a:ea typeface="Times New Roman" panose="02020603050405020304" pitchFamily="18" charset="0"/>
            </a:endParaRPr>
          </a:p>
        </p:txBody>
      </p:sp>
    </p:spTree>
    <p:extLst>
      <p:ext uri="{BB962C8B-B14F-4D97-AF65-F5344CB8AC3E}">
        <p14:creationId xmlns:p14="http://schemas.microsoft.com/office/powerpoint/2010/main" val="82849920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3AB8AB-B167-2F6A-C6CD-2F63FB3B1562}"/>
            </a:ext>
          </a:extLst>
        </p:cNvPr>
        <p:cNvGrpSpPr/>
        <p:nvPr/>
      </p:nvGrpSpPr>
      <p:grpSpPr>
        <a:xfrm>
          <a:off x="0" y="0"/>
          <a:ext cx="0" cy="0"/>
          <a:chOff x="0" y="0"/>
          <a:chExt cx="0" cy="0"/>
        </a:xfrm>
      </p:grpSpPr>
      <p:sp>
        <p:nvSpPr>
          <p:cNvPr id="2" name="Date Placeholder 1">
            <a:extLst>
              <a:ext uri="{FF2B5EF4-FFF2-40B4-BE49-F238E27FC236}">
                <a16:creationId xmlns:a16="http://schemas.microsoft.com/office/drawing/2014/main" id="{D0F9D21F-A699-186F-43C4-BF2F5D67BF80}"/>
              </a:ext>
            </a:extLst>
          </p:cNvPr>
          <p:cNvSpPr>
            <a:spLocks noGrp="1"/>
          </p:cNvSpPr>
          <p:nvPr>
            <p:ph type="dt" sz="half" idx="10"/>
          </p:nvPr>
        </p:nvSpPr>
        <p:spPr/>
        <p:txBody>
          <a:bodyPr/>
          <a:lstStyle/>
          <a:p>
            <a:r>
              <a:rPr lang="en-US"/>
              <a:t>Name, Copyright Information</a:t>
            </a:r>
          </a:p>
        </p:txBody>
      </p:sp>
      <p:sp>
        <p:nvSpPr>
          <p:cNvPr id="4" name="TextBox 3">
            <a:extLst>
              <a:ext uri="{FF2B5EF4-FFF2-40B4-BE49-F238E27FC236}">
                <a16:creationId xmlns:a16="http://schemas.microsoft.com/office/drawing/2014/main" id="{ADCFBA5A-5302-06FE-7BB2-D8EAAA449BF1}"/>
              </a:ext>
            </a:extLst>
          </p:cNvPr>
          <p:cNvSpPr txBox="1"/>
          <p:nvPr/>
        </p:nvSpPr>
        <p:spPr>
          <a:xfrm>
            <a:off x="0" y="684468"/>
            <a:ext cx="9279467" cy="6241196"/>
          </a:xfrm>
          <a:prstGeom prst="rect">
            <a:avLst/>
          </a:prstGeom>
          <a:noFill/>
        </p:spPr>
        <p:txBody>
          <a:bodyPr wrap="square">
            <a:spAutoFit/>
          </a:bodyPr>
          <a:lstStyle/>
          <a:p>
            <a:pPr marL="0" marR="0">
              <a:lnSpc>
                <a:spcPct val="115000"/>
              </a:lnSpc>
              <a:spcAft>
                <a:spcPts val="1000"/>
              </a:spcAft>
            </a:pPr>
            <a:r>
              <a:rPr lang="en-US" sz="2400" b="1" dirty="0">
                <a:effectLst/>
                <a:latin typeface="+mj-lt"/>
                <a:ea typeface="Times New Roman" panose="02020603050405020304" pitchFamily="18" charset="0"/>
                <a:cs typeface="Times New Roman" panose="02020603050405020304" pitchFamily="18" charset="0"/>
              </a:rPr>
              <a:t>Disciple Your Teen –</a:t>
            </a:r>
          </a:p>
          <a:p>
            <a:pPr marL="0" marR="0">
              <a:lnSpc>
                <a:spcPct val="115000"/>
              </a:lnSpc>
              <a:spcAft>
                <a:spcPts val="1000"/>
              </a:spcAft>
            </a:pPr>
            <a:r>
              <a:rPr lang="en-US" sz="2400" dirty="0">
                <a:effectLst/>
                <a:latin typeface="+mj-lt"/>
                <a:ea typeface="Times New Roman" panose="02020603050405020304" pitchFamily="18" charset="0"/>
              </a:rPr>
              <a:t>•	Do not punish them for any lack of growth. Encourage them when you see progress. Offer behavioral consequences that fit the situation (discipline), but do not be punitive.</a:t>
            </a:r>
          </a:p>
          <a:p>
            <a:pPr marL="0" marR="0">
              <a:lnSpc>
                <a:spcPct val="115000"/>
              </a:lnSpc>
              <a:spcAft>
                <a:spcPts val="1000"/>
              </a:spcAft>
            </a:pPr>
            <a:r>
              <a:rPr lang="en-US" sz="2400" dirty="0">
                <a:effectLst/>
                <a:latin typeface="+mj-lt"/>
                <a:ea typeface="Times New Roman" panose="02020603050405020304" pitchFamily="18" charset="0"/>
              </a:rPr>
              <a:t>•	Remind them of their new identity in Christ.</a:t>
            </a:r>
          </a:p>
          <a:p>
            <a:pPr marL="0" marR="0">
              <a:lnSpc>
                <a:spcPct val="115000"/>
              </a:lnSpc>
              <a:spcAft>
                <a:spcPts val="1000"/>
              </a:spcAft>
            </a:pPr>
            <a:r>
              <a:rPr lang="en-US" sz="2400" dirty="0">
                <a:effectLst/>
                <a:latin typeface="+mj-lt"/>
                <a:ea typeface="Times New Roman" panose="02020603050405020304" pitchFamily="18" charset="0"/>
              </a:rPr>
              <a:t>•	Talk about all the hard teen subjects together: sex, drugs, all of it. Don’t “freak out” when you realize they know more than you thought they did (or if you learn that they have experienced these things).</a:t>
            </a:r>
          </a:p>
          <a:p>
            <a:pPr marL="0" marR="0">
              <a:lnSpc>
                <a:spcPct val="115000"/>
              </a:lnSpc>
              <a:spcAft>
                <a:spcPts val="1000"/>
              </a:spcAft>
            </a:pPr>
            <a:r>
              <a:rPr lang="en-US" sz="2400" dirty="0">
                <a:effectLst/>
                <a:latin typeface="+mj-lt"/>
                <a:ea typeface="Times New Roman" panose="02020603050405020304" pitchFamily="18" charset="0"/>
              </a:rPr>
              <a:t>•	Attend counseling with them as the counselor directs. Remove the log out of your own eye, and remember you are        	         also a sinner.</a:t>
            </a:r>
          </a:p>
          <a:p>
            <a:pPr marL="0" marR="0">
              <a:lnSpc>
                <a:spcPct val="115000"/>
              </a:lnSpc>
              <a:spcAft>
                <a:spcPts val="1000"/>
              </a:spcAft>
            </a:pPr>
            <a:endParaRPr lang="en-US" sz="2400" dirty="0">
              <a:effectLst/>
              <a:latin typeface="+mj-lt"/>
              <a:ea typeface="Times New Roman" panose="02020603050405020304" pitchFamily="18" charset="0"/>
            </a:endParaRPr>
          </a:p>
        </p:txBody>
      </p:sp>
    </p:spTree>
    <p:extLst>
      <p:ext uri="{BB962C8B-B14F-4D97-AF65-F5344CB8AC3E}">
        <p14:creationId xmlns:p14="http://schemas.microsoft.com/office/powerpoint/2010/main" val="252133417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A8A1B3-D8ED-B800-DA83-7F499A357B9E}"/>
            </a:ext>
          </a:extLst>
        </p:cNvPr>
        <p:cNvGrpSpPr/>
        <p:nvPr/>
      </p:nvGrpSpPr>
      <p:grpSpPr>
        <a:xfrm>
          <a:off x="0" y="0"/>
          <a:ext cx="0" cy="0"/>
          <a:chOff x="0" y="0"/>
          <a:chExt cx="0" cy="0"/>
        </a:xfrm>
      </p:grpSpPr>
      <p:sp>
        <p:nvSpPr>
          <p:cNvPr id="2" name="Date Placeholder 1">
            <a:extLst>
              <a:ext uri="{FF2B5EF4-FFF2-40B4-BE49-F238E27FC236}">
                <a16:creationId xmlns:a16="http://schemas.microsoft.com/office/drawing/2014/main" id="{8FF0306E-1BCC-726B-C84A-ECEAA6DCFA1B}"/>
              </a:ext>
            </a:extLst>
          </p:cNvPr>
          <p:cNvSpPr>
            <a:spLocks noGrp="1"/>
          </p:cNvSpPr>
          <p:nvPr>
            <p:ph type="dt" sz="half" idx="10"/>
          </p:nvPr>
        </p:nvSpPr>
        <p:spPr/>
        <p:txBody>
          <a:bodyPr/>
          <a:lstStyle/>
          <a:p>
            <a:r>
              <a:rPr lang="en-US"/>
              <a:t>Name, Copyright Information</a:t>
            </a:r>
          </a:p>
        </p:txBody>
      </p:sp>
      <p:sp>
        <p:nvSpPr>
          <p:cNvPr id="4" name="TextBox 3">
            <a:extLst>
              <a:ext uri="{FF2B5EF4-FFF2-40B4-BE49-F238E27FC236}">
                <a16:creationId xmlns:a16="http://schemas.microsoft.com/office/drawing/2014/main" id="{9C998DF5-9E4D-0D2B-A069-7233587593A1}"/>
              </a:ext>
            </a:extLst>
          </p:cNvPr>
          <p:cNvSpPr txBox="1"/>
          <p:nvPr/>
        </p:nvSpPr>
        <p:spPr>
          <a:xfrm>
            <a:off x="372533" y="720988"/>
            <a:ext cx="8906934" cy="5944704"/>
          </a:xfrm>
          <a:prstGeom prst="rect">
            <a:avLst/>
          </a:prstGeom>
          <a:noFill/>
        </p:spPr>
        <p:txBody>
          <a:bodyPr wrap="square">
            <a:spAutoFit/>
          </a:bodyPr>
          <a:lstStyle/>
          <a:p>
            <a:pPr marL="0" marR="0">
              <a:lnSpc>
                <a:spcPct val="115000"/>
              </a:lnSpc>
              <a:spcAft>
                <a:spcPts val="1000"/>
              </a:spcAft>
            </a:pPr>
            <a:r>
              <a:rPr lang="en-US" sz="2400" dirty="0">
                <a:effectLst/>
                <a:latin typeface="+mj-lt"/>
                <a:ea typeface="Times New Roman" panose="02020603050405020304" pitchFamily="18" charset="0"/>
                <a:cs typeface="Times New Roman" panose="02020603050405020304" pitchFamily="18" charset="0"/>
              </a:rPr>
              <a:t>Disciple Your Teen –</a:t>
            </a:r>
          </a:p>
          <a:p>
            <a:pPr marL="342900" marR="0" lvl="0" indent="-342900">
              <a:lnSpc>
                <a:spcPct val="115000"/>
              </a:lnSpc>
              <a:spcAft>
                <a:spcPts val="1000"/>
              </a:spcAft>
              <a:buSzPts val="1000"/>
              <a:buFont typeface="Symbol" panose="05050102010706020507" pitchFamily="18" charset="2"/>
              <a:buChar char=""/>
              <a:tabLst>
                <a:tab pos="457200" algn="l"/>
              </a:tabLst>
            </a:pPr>
            <a:r>
              <a:rPr lang="en-US" sz="2400" dirty="0">
                <a:effectLst/>
                <a:latin typeface="+mj-lt"/>
                <a:ea typeface="Times New Roman" panose="02020603050405020304" pitchFamily="18" charset="0"/>
                <a:cs typeface="Times New Roman" panose="02020603050405020304" pitchFamily="18" charset="0"/>
              </a:rPr>
              <a:t>Seek their forgiveness where you have failed them.</a:t>
            </a:r>
            <a:endParaRPr lang="en-US" sz="2400" dirty="0">
              <a:effectLst/>
              <a:latin typeface="+mj-lt"/>
              <a:ea typeface="Calibri" panose="020F0502020204030204" pitchFamily="34" charset="0"/>
              <a:cs typeface="Times New Roman" panose="02020603050405020304" pitchFamily="18" charset="0"/>
            </a:endParaRPr>
          </a:p>
          <a:p>
            <a:pPr marL="342900" marR="0" lvl="0" indent="-342900">
              <a:lnSpc>
                <a:spcPct val="115000"/>
              </a:lnSpc>
              <a:spcAft>
                <a:spcPts val="1000"/>
              </a:spcAft>
              <a:buSzPts val="1000"/>
              <a:buFont typeface="Symbol" panose="05050102010706020507" pitchFamily="18" charset="2"/>
              <a:buChar char=""/>
              <a:tabLst>
                <a:tab pos="457200" algn="l"/>
              </a:tabLst>
            </a:pPr>
            <a:r>
              <a:rPr lang="en-US" sz="2400" dirty="0">
                <a:effectLst/>
                <a:latin typeface="+mj-lt"/>
                <a:ea typeface="Times New Roman" panose="02020603050405020304" pitchFamily="18" charset="0"/>
                <a:cs typeface="Times New Roman" panose="02020603050405020304" pitchFamily="18" charset="0"/>
              </a:rPr>
              <a:t>Be interested in the things they are interested in. Engage.</a:t>
            </a:r>
            <a:endParaRPr lang="en-US" sz="2400" dirty="0">
              <a:effectLst/>
              <a:latin typeface="+mj-lt"/>
              <a:ea typeface="Calibri" panose="020F0502020204030204" pitchFamily="34" charset="0"/>
              <a:cs typeface="Times New Roman" panose="02020603050405020304" pitchFamily="18" charset="0"/>
            </a:endParaRPr>
          </a:p>
          <a:p>
            <a:pPr marL="342900" marR="0" lvl="0" indent="-342900">
              <a:lnSpc>
                <a:spcPct val="115000"/>
              </a:lnSpc>
              <a:spcAft>
                <a:spcPts val="1000"/>
              </a:spcAft>
              <a:buSzPts val="1000"/>
              <a:buFont typeface="Symbol" panose="05050102010706020507" pitchFamily="18" charset="2"/>
              <a:buChar char=""/>
              <a:tabLst>
                <a:tab pos="457200" algn="l"/>
              </a:tabLst>
            </a:pPr>
            <a:r>
              <a:rPr lang="en-US" sz="2400" dirty="0">
                <a:effectLst/>
                <a:latin typeface="+mj-lt"/>
                <a:ea typeface="Times New Roman" panose="02020603050405020304" pitchFamily="18" charset="0"/>
                <a:cs typeface="Times New Roman" panose="02020603050405020304" pitchFamily="18" charset="0"/>
              </a:rPr>
              <a:t>Ask yourself at every step “Is this a battle I am willing to fight?” Stand firm on battles that would otherwise compromise spiritual wellbeing. Where there is only a difference of opinion, let it go.</a:t>
            </a:r>
            <a:endParaRPr lang="en-US" sz="2400" dirty="0">
              <a:effectLst/>
              <a:latin typeface="+mj-lt"/>
              <a:ea typeface="Calibri" panose="020F0502020204030204" pitchFamily="34" charset="0"/>
              <a:cs typeface="Times New Roman" panose="02020603050405020304" pitchFamily="18" charset="0"/>
            </a:endParaRPr>
          </a:p>
          <a:p>
            <a:pPr marL="342900" marR="0" lvl="0" indent="-342900">
              <a:lnSpc>
                <a:spcPct val="115000"/>
              </a:lnSpc>
              <a:spcAft>
                <a:spcPts val="1000"/>
              </a:spcAft>
              <a:buSzPts val="1000"/>
              <a:buFont typeface="Symbol" panose="05050102010706020507" pitchFamily="18" charset="2"/>
              <a:buChar char=""/>
              <a:tabLst>
                <a:tab pos="457200" algn="l"/>
              </a:tabLst>
            </a:pPr>
            <a:r>
              <a:rPr lang="en-US" sz="2400" dirty="0">
                <a:effectLst/>
                <a:latin typeface="+mj-lt"/>
                <a:ea typeface="Times New Roman" panose="02020603050405020304" pitchFamily="18" charset="0"/>
                <a:cs typeface="Times New Roman" panose="02020603050405020304" pitchFamily="18" charset="0"/>
              </a:rPr>
              <a:t>Respond rather than react. Nothing shuts down a teen more quickly than an overly reactive parent.</a:t>
            </a:r>
            <a:endParaRPr lang="en-US" sz="2400" dirty="0">
              <a:effectLst/>
              <a:latin typeface="+mj-lt"/>
              <a:ea typeface="Calibri" panose="020F0502020204030204" pitchFamily="34" charset="0"/>
              <a:cs typeface="Times New Roman" panose="02020603050405020304" pitchFamily="18" charset="0"/>
            </a:endParaRPr>
          </a:p>
          <a:p>
            <a:pPr marL="342900" marR="0" lvl="0" indent="-342900">
              <a:lnSpc>
                <a:spcPct val="115000"/>
              </a:lnSpc>
              <a:spcAft>
                <a:spcPts val="1000"/>
              </a:spcAft>
              <a:buSzPts val="1000"/>
              <a:buFont typeface="Symbol" panose="05050102010706020507" pitchFamily="18" charset="2"/>
              <a:buChar char=""/>
              <a:tabLst>
                <a:tab pos="457200" algn="l"/>
              </a:tabLst>
            </a:pPr>
            <a:r>
              <a:rPr lang="en-US" sz="2400" dirty="0">
                <a:effectLst/>
                <a:latin typeface="+mj-lt"/>
                <a:ea typeface="Times New Roman" panose="02020603050405020304" pitchFamily="18" charset="0"/>
                <a:cs typeface="Times New Roman" panose="02020603050405020304" pitchFamily="18" charset="0"/>
              </a:rPr>
              <a:t>Keep your own spiritual walk healthy.</a:t>
            </a:r>
            <a:endParaRPr lang="en-US" sz="2400" dirty="0">
              <a:effectLst/>
              <a:latin typeface="+mj-lt"/>
              <a:ea typeface="Calibri" panose="020F0502020204030204" pitchFamily="34" charset="0"/>
              <a:cs typeface="Times New Roman" panose="02020603050405020304" pitchFamily="18" charset="0"/>
            </a:endParaRPr>
          </a:p>
          <a:p>
            <a:pPr marL="0" marR="0">
              <a:lnSpc>
                <a:spcPct val="115000"/>
              </a:lnSpc>
              <a:spcAft>
                <a:spcPts val="1000"/>
              </a:spcAft>
            </a:pPr>
            <a:endParaRPr lang="en-US" sz="2400" dirty="0">
              <a:effectLst/>
              <a:latin typeface="+mj-lt"/>
              <a:ea typeface="Times New Roman" panose="02020603050405020304" pitchFamily="18" charset="0"/>
            </a:endParaRPr>
          </a:p>
        </p:txBody>
      </p:sp>
    </p:spTree>
    <p:extLst>
      <p:ext uri="{BB962C8B-B14F-4D97-AF65-F5344CB8AC3E}">
        <p14:creationId xmlns:p14="http://schemas.microsoft.com/office/powerpoint/2010/main" val="59258448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20BD5E-2461-7B88-BFC2-D5053171680F}"/>
            </a:ext>
          </a:extLst>
        </p:cNvPr>
        <p:cNvGrpSpPr/>
        <p:nvPr/>
      </p:nvGrpSpPr>
      <p:grpSpPr>
        <a:xfrm>
          <a:off x="0" y="0"/>
          <a:ext cx="0" cy="0"/>
          <a:chOff x="0" y="0"/>
          <a:chExt cx="0" cy="0"/>
        </a:xfrm>
      </p:grpSpPr>
      <p:sp>
        <p:nvSpPr>
          <p:cNvPr id="2" name="Date Placeholder 1">
            <a:extLst>
              <a:ext uri="{FF2B5EF4-FFF2-40B4-BE49-F238E27FC236}">
                <a16:creationId xmlns:a16="http://schemas.microsoft.com/office/drawing/2014/main" id="{35C03812-0A94-49E0-516C-FEAEE7FEC71F}"/>
              </a:ext>
            </a:extLst>
          </p:cNvPr>
          <p:cNvSpPr>
            <a:spLocks noGrp="1"/>
          </p:cNvSpPr>
          <p:nvPr>
            <p:ph type="dt" sz="half" idx="10"/>
          </p:nvPr>
        </p:nvSpPr>
        <p:spPr/>
        <p:txBody>
          <a:bodyPr/>
          <a:lstStyle/>
          <a:p>
            <a:r>
              <a:rPr lang="en-US"/>
              <a:t>Name, Copyright Information</a:t>
            </a:r>
          </a:p>
        </p:txBody>
      </p:sp>
      <p:sp>
        <p:nvSpPr>
          <p:cNvPr id="4" name="TextBox 3">
            <a:extLst>
              <a:ext uri="{FF2B5EF4-FFF2-40B4-BE49-F238E27FC236}">
                <a16:creationId xmlns:a16="http://schemas.microsoft.com/office/drawing/2014/main" id="{6CDAEFB0-9F59-63F7-AF34-5AB4ED60BF3A}"/>
              </a:ext>
            </a:extLst>
          </p:cNvPr>
          <p:cNvSpPr txBox="1"/>
          <p:nvPr/>
        </p:nvSpPr>
        <p:spPr>
          <a:xfrm>
            <a:off x="372533" y="720988"/>
            <a:ext cx="8906934" cy="6369436"/>
          </a:xfrm>
          <a:prstGeom prst="rect">
            <a:avLst/>
          </a:prstGeom>
          <a:noFill/>
        </p:spPr>
        <p:txBody>
          <a:bodyPr wrap="square">
            <a:spAutoFit/>
          </a:bodyPr>
          <a:lstStyle/>
          <a:p>
            <a:pPr marL="0" marR="0">
              <a:lnSpc>
                <a:spcPct val="115000"/>
              </a:lnSpc>
              <a:spcAft>
                <a:spcPts val="1000"/>
              </a:spcAft>
            </a:pPr>
            <a:r>
              <a:rPr lang="en-US" sz="2400" dirty="0">
                <a:effectLst/>
                <a:latin typeface="+mj-lt"/>
                <a:ea typeface="Times New Roman" panose="02020603050405020304" pitchFamily="18" charset="0"/>
                <a:cs typeface="Times New Roman" panose="02020603050405020304" pitchFamily="18" charset="0"/>
              </a:rPr>
              <a:t>Disciple Your Teen –</a:t>
            </a:r>
          </a:p>
          <a:p>
            <a:pPr marL="342900" marR="0" lvl="0" indent="-342900">
              <a:lnSpc>
                <a:spcPct val="115000"/>
              </a:lnSpc>
              <a:spcAft>
                <a:spcPts val="1000"/>
              </a:spcAft>
              <a:buSzPts val="1000"/>
              <a:buFont typeface="Symbol" panose="05050102010706020507" pitchFamily="18" charset="2"/>
              <a:buChar char=""/>
              <a:tabLst>
                <a:tab pos="457200" algn="l"/>
              </a:tabLst>
            </a:pPr>
            <a:r>
              <a:rPr lang="en-US" sz="2400" dirty="0">
                <a:effectLst/>
                <a:latin typeface="+mj-lt"/>
                <a:ea typeface="Times New Roman" panose="02020603050405020304" pitchFamily="18" charset="0"/>
                <a:cs typeface="Times New Roman" panose="02020603050405020304" pitchFamily="18" charset="0"/>
              </a:rPr>
              <a:t>Keep your marriage healthy.</a:t>
            </a:r>
          </a:p>
          <a:p>
            <a:pPr marL="342900" marR="0" lvl="0" indent="-342900">
              <a:lnSpc>
                <a:spcPct val="115000"/>
              </a:lnSpc>
              <a:spcAft>
                <a:spcPts val="1000"/>
              </a:spcAft>
              <a:buSzPts val="1000"/>
              <a:buFont typeface="Symbol" panose="05050102010706020507" pitchFamily="18" charset="2"/>
              <a:buChar char=""/>
              <a:tabLst>
                <a:tab pos="457200" algn="l"/>
              </a:tabLst>
            </a:pPr>
            <a:r>
              <a:rPr lang="en-US" sz="2400" dirty="0">
                <a:effectLst/>
                <a:latin typeface="+mj-lt"/>
                <a:ea typeface="Times New Roman" panose="02020603050405020304" pitchFamily="18" charset="0"/>
                <a:cs typeface="Times New Roman" panose="02020603050405020304" pitchFamily="18" charset="0"/>
              </a:rPr>
              <a:t>Pay equal attention to other siblings in the family.</a:t>
            </a:r>
          </a:p>
          <a:p>
            <a:pPr marL="342900" marR="0" lvl="0" indent="-342900">
              <a:lnSpc>
                <a:spcPct val="115000"/>
              </a:lnSpc>
              <a:spcAft>
                <a:spcPts val="1000"/>
              </a:spcAft>
              <a:buSzPts val="1000"/>
              <a:buFont typeface="Symbol" panose="05050102010706020507" pitchFamily="18" charset="2"/>
              <a:buChar char=""/>
              <a:tabLst>
                <a:tab pos="457200" algn="l"/>
              </a:tabLst>
            </a:pPr>
            <a:r>
              <a:rPr lang="en-US" sz="2400" dirty="0">
                <a:effectLst/>
                <a:latin typeface="+mj-lt"/>
                <a:ea typeface="Times New Roman" panose="02020603050405020304" pitchFamily="18" charset="0"/>
                <a:cs typeface="Times New Roman" panose="02020603050405020304" pitchFamily="18" charset="0"/>
              </a:rPr>
              <a:t>Remember that love is patient, kind, forbearing, and that we are called to long-suffering. This applies to our children, too.</a:t>
            </a:r>
          </a:p>
          <a:p>
            <a:pPr marL="342900" marR="0" lvl="0" indent="-342900">
              <a:lnSpc>
                <a:spcPct val="115000"/>
              </a:lnSpc>
              <a:spcAft>
                <a:spcPts val="1000"/>
              </a:spcAft>
              <a:buSzPts val="1000"/>
              <a:buFont typeface="Symbol" panose="05050102010706020507" pitchFamily="18" charset="2"/>
              <a:buChar char=""/>
              <a:tabLst>
                <a:tab pos="457200" algn="l"/>
              </a:tabLst>
            </a:pPr>
            <a:r>
              <a:rPr lang="en-US" sz="2400" dirty="0">
                <a:effectLst/>
                <a:latin typeface="+mj-lt"/>
                <a:ea typeface="Times New Roman" panose="02020603050405020304" pitchFamily="18" charset="0"/>
                <a:cs typeface="Times New Roman" panose="02020603050405020304" pitchFamily="18" charset="0"/>
              </a:rPr>
              <a:t>Practice all of the one-another passages with them. Once your teen is a believer they are not only your child, but also a brother or sister in Christ. There are times to encourage and times to admonish, just as we are called to do with all believers</a:t>
            </a:r>
          </a:p>
          <a:p>
            <a:pPr marL="342900" marR="0" lvl="0" indent="-342900">
              <a:lnSpc>
                <a:spcPct val="115000"/>
              </a:lnSpc>
              <a:spcAft>
                <a:spcPts val="1000"/>
              </a:spcAft>
              <a:buSzPts val="1000"/>
              <a:buFont typeface="Symbol" panose="05050102010706020507" pitchFamily="18" charset="2"/>
              <a:buChar char=""/>
              <a:tabLst>
                <a:tab pos="457200" algn="l"/>
              </a:tabLst>
            </a:pPr>
            <a:endParaRPr lang="en-US" sz="2400" dirty="0">
              <a:effectLst/>
              <a:latin typeface="+mj-lt"/>
              <a:ea typeface="Times New Roman" panose="02020603050405020304" pitchFamily="18" charset="0"/>
              <a:cs typeface="Times New Roman" panose="02020603050405020304" pitchFamily="18" charset="0"/>
            </a:endParaRPr>
          </a:p>
          <a:p>
            <a:pPr marL="0" marR="0">
              <a:lnSpc>
                <a:spcPct val="115000"/>
              </a:lnSpc>
              <a:spcAft>
                <a:spcPts val="1000"/>
              </a:spcAft>
            </a:pPr>
            <a:endParaRPr lang="en-US" sz="2400" dirty="0">
              <a:effectLst/>
              <a:latin typeface="+mj-lt"/>
              <a:ea typeface="Times New Roman" panose="02020603050405020304" pitchFamily="18" charset="0"/>
            </a:endParaRPr>
          </a:p>
        </p:txBody>
      </p:sp>
    </p:spTree>
    <p:extLst>
      <p:ext uri="{BB962C8B-B14F-4D97-AF65-F5344CB8AC3E}">
        <p14:creationId xmlns:p14="http://schemas.microsoft.com/office/powerpoint/2010/main" val="289750534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533400" y="1392767"/>
            <a:ext cx="7772400" cy="3225800"/>
          </a:xfrm>
        </p:spPr>
        <p:txBody>
          <a:bodyPr>
            <a:normAutofit fontScale="90000"/>
          </a:bodyPr>
          <a:lstStyle/>
          <a:p>
            <a:pPr algn="ctr"/>
            <a:r>
              <a:rPr lang="en-US" dirty="0">
                <a:latin typeface="Garamond"/>
                <a:cs typeface="Garamond"/>
              </a:rPr>
              <a:t>The Parent and Child Relationship -</a:t>
            </a:r>
            <a:br>
              <a:rPr lang="en-US" dirty="0">
                <a:latin typeface="Garamond"/>
                <a:cs typeface="Garamond"/>
              </a:rPr>
            </a:br>
            <a:r>
              <a:rPr lang="en-US" dirty="0">
                <a:latin typeface="Garamond"/>
                <a:cs typeface="Garamond"/>
              </a:rPr>
              <a:t>Counseling and Shepherding in Biblical Parenting</a:t>
            </a:r>
            <a:br>
              <a:rPr lang="en-US" dirty="0">
                <a:latin typeface="Garamond"/>
                <a:cs typeface="Garamond"/>
              </a:rPr>
            </a:br>
            <a:br>
              <a:rPr lang="en-US" sz="5200" dirty="0">
                <a:latin typeface="Garamond"/>
                <a:cs typeface="Garamond"/>
              </a:rPr>
            </a:br>
            <a:r>
              <a:rPr lang="en-US" sz="2200" dirty="0">
                <a:latin typeface="Garamond"/>
                <a:cs typeface="Garamond"/>
              </a:rPr>
              <a:t>https://biblicalcounseling.com/resource-library/conference-messages/counseling-teens-from-proverbs/</a:t>
            </a:r>
          </a:p>
        </p:txBody>
      </p:sp>
    </p:spTree>
    <p:extLst>
      <p:ext uri="{BB962C8B-B14F-4D97-AF65-F5344CB8AC3E}">
        <p14:creationId xmlns:p14="http://schemas.microsoft.com/office/powerpoint/2010/main" val="39775153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idx="4294967295"/>
          </p:nvPr>
        </p:nvSpPr>
        <p:spPr>
          <a:xfrm>
            <a:off x="134614" y="1027906"/>
            <a:ext cx="7886700" cy="1325563"/>
          </a:xfrm>
        </p:spPr>
        <p:txBody>
          <a:bodyPr/>
          <a:lstStyle/>
          <a:p>
            <a:r>
              <a:rPr lang="en-US" dirty="0"/>
              <a:t>I. The Parent’s Essentials</a:t>
            </a:r>
            <a:endParaRPr lang="en-US" b="1" u="sng" dirty="0"/>
          </a:p>
        </p:txBody>
      </p:sp>
      <p:sp>
        <p:nvSpPr>
          <p:cNvPr id="7" name="Content Placeholder 6"/>
          <p:cNvSpPr>
            <a:spLocks noGrp="1"/>
          </p:cNvSpPr>
          <p:nvPr>
            <p:ph idx="4294967295"/>
          </p:nvPr>
        </p:nvSpPr>
        <p:spPr>
          <a:xfrm>
            <a:off x="168481" y="2306073"/>
            <a:ext cx="8807038" cy="4351338"/>
          </a:xfrm>
        </p:spPr>
        <p:txBody>
          <a:bodyPr>
            <a:normAutofit/>
          </a:bodyPr>
          <a:lstStyle/>
          <a:p>
            <a:pPr marL="514350" indent="-514350">
              <a:buFont typeface="+mj-lt"/>
              <a:buAutoNum type="alphaUcPeriod" startAt="2"/>
            </a:pPr>
            <a:r>
              <a:rPr lang="en-US" sz="3200" dirty="0"/>
              <a:t>The fundamental need: </a:t>
            </a:r>
            <a:r>
              <a:rPr lang="en-US" sz="3200" b="1" dirty="0"/>
              <a:t>salvation &amp; grace</a:t>
            </a:r>
          </a:p>
        </p:txBody>
      </p:sp>
      <p:sp>
        <p:nvSpPr>
          <p:cNvPr id="4" name="TextBox 3"/>
          <p:cNvSpPr txBox="1"/>
          <p:nvPr/>
        </p:nvSpPr>
        <p:spPr>
          <a:xfrm>
            <a:off x="336962" y="3573801"/>
            <a:ext cx="8470076" cy="2246769"/>
          </a:xfrm>
          <a:prstGeom prst="rect">
            <a:avLst/>
          </a:prstGeom>
        </p:spPr>
        <p:style>
          <a:lnRef idx="3">
            <a:schemeClr val="lt1"/>
          </a:lnRef>
          <a:fillRef idx="1">
            <a:schemeClr val="accent3"/>
          </a:fillRef>
          <a:effectRef idx="1">
            <a:schemeClr val="accent3"/>
          </a:effectRef>
          <a:fontRef idx="minor">
            <a:schemeClr val="lt1"/>
          </a:fontRef>
        </p:style>
        <p:txBody>
          <a:bodyPr wrap="square" rtlCol="0">
            <a:spAutoFit/>
          </a:bodyPr>
          <a:lstStyle/>
          <a:p>
            <a:r>
              <a:rPr lang="en-US" sz="2800" dirty="0"/>
              <a:t>But the natural man does not receive the things of the Spirit of God, for they are foolishness to him; nor can he know them, because they are spiritually discerned.</a:t>
            </a:r>
          </a:p>
          <a:p>
            <a:pPr algn="r"/>
            <a:r>
              <a:rPr lang="en-US" sz="2800" b="1" dirty="0">
                <a:solidFill>
                  <a:schemeClr val="bg1"/>
                </a:solidFill>
              </a:rPr>
              <a:t>1 Co. 2:14</a:t>
            </a:r>
          </a:p>
        </p:txBody>
      </p:sp>
    </p:spTree>
    <p:extLst>
      <p:ext uri="{BB962C8B-B14F-4D97-AF65-F5344CB8AC3E}">
        <p14:creationId xmlns:p14="http://schemas.microsoft.com/office/powerpoint/2010/main" val="38836479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idx="4294967295"/>
          </p:nvPr>
        </p:nvSpPr>
        <p:spPr>
          <a:xfrm>
            <a:off x="135466" y="681037"/>
            <a:ext cx="7886700" cy="1325563"/>
          </a:xfrm>
        </p:spPr>
        <p:txBody>
          <a:bodyPr/>
          <a:lstStyle/>
          <a:p>
            <a:r>
              <a:rPr lang="en-US" dirty="0"/>
              <a:t>I. The Parent’s Essentials</a:t>
            </a:r>
            <a:endParaRPr lang="en-US" b="1" u="sng" dirty="0"/>
          </a:p>
        </p:txBody>
      </p:sp>
      <p:sp>
        <p:nvSpPr>
          <p:cNvPr id="7" name="Content Placeholder 6"/>
          <p:cNvSpPr>
            <a:spLocks noGrp="1"/>
          </p:cNvSpPr>
          <p:nvPr>
            <p:ph idx="4294967295"/>
          </p:nvPr>
        </p:nvSpPr>
        <p:spPr>
          <a:xfrm>
            <a:off x="228600" y="2006600"/>
            <a:ext cx="8686800" cy="4351338"/>
          </a:xfrm>
        </p:spPr>
        <p:txBody>
          <a:bodyPr>
            <a:normAutofit/>
          </a:bodyPr>
          <a:lstStyle/>
          <a:p>
            <a:pPr marL="514350" indent="-514350">
              <a:buFont typeface="+mj-lt"/>
              <a:buAutoNum type="alphaUcPeriod" startAt="3"/>
            </a:pPr>
            <a:r>
              <a:rPr lang="en-US" sz="3200" dirty="0"/>
              <a:t>The only source of truth: </a:t>
            </a:r>
            <a:r>
              <a:rPr lang="en-US" sz="3200" b="1" dirty="0"/>
              <a:t>God’s Word</a:t>
            </a:r>
          </a:p>
        </p:txBody>
      </p:sp>
      <p:sp>
        <p:nvSpPr>
          <p:cNvPr id="4" name="TextBox 3"/>
          <p:cNvSpPr txBox="1"/>
          <p:nvPr/>
        </p:nvSpPr>
        <p:spPr>
          <a:xfrm>
            <a:off x="336962" y="2877909"/>
            <a:ext cx="8686800" cy="2677656"/>
          </a:xfrm>
          <a:prstGeom prst="rect">
            <a:avLst/>
          </a:prstGeom>
        </p:spPr>
        <p:style>
          <a:lnRef idx="3">
            <a:schemeClr val="lt1"/>
          </a:lnRef>
          <a:fillRef idx="1">
            <a:schemeClr val="accent3"/>
          </a:fillRef>
          <a:effectRef idx="1">
            <a:schemeClr val="accent3"/>
          </a:effectRef>
          <a:fontRef idx="minor">
            <a:schemeClr val="lt1"/>
          </a:fontRef>
        </p:style>
        <p:txBody>
          <a:bodyPr wrap="square" rtlCol="0">
            <a:spAutoFit/>
          </a:bodyPr>
          <a:lstStyle/>
          <a:p>
            <a:r>
              <a:rPr lang="en-US" sz="2800" dirty="0"/>
              <a:t>All Scripture is inspired by God and profitable for teaching, for reproof, for correction, for training in righteousness; so that the man of God may be adequate, equipped for every good work. </a:t>
            </a:r>
          </a:p>
          <a:p>
            <a:pPr algn="r"/>
            <a:r>
              <a:rPr lang="en-US" sz="2800" b="1" dirty="0"/>
              <a:t>2 Tim 3:16–17</a:t>
            </a:r>
          </a:p>
        </p:txBody>
      </p:sp>
    </p:spTree>
    <p:extLst>
      <p:ext uri="{BB962C8B-B14F-4D97-AF65-F5344CB8AC3E}">
        <p14:creationId xmlns:p14="http://schemas.microsoft.com/office/powerpoint/2010/main" val="36623068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idx="4294967295"/>
          </p:nvPr>
        </p:nvSpPr>
        <p:spPr>
          <a:xfrm>
            <a:off x="0" y="841445"/>
            <a:ext cx="7886700" cy="1325563"/>
          </a:xfrm>
        </p:spPr>
        <p:txBody>
          <a:bodyPr/>
          <a:lstStyle/>
          <a:p>
            <a:r>
              <a:rPr lang="en-US" dirty="0"/>
              <a:t>II. The Parent’s Attitude</a:t>
            </a:r>
            <a:endParaRPr lang="en-US" b="1" u="sng" dirty="0"/>
          </a:p>
        </p:txBody>
      </p:sp>
      <p:sp>
        <p:nvSpPr>
          <p:cNvPr id="7" name="Content Placeholder 6"/>
          <p:cNvSpPr>
            <a:spLocks noGrp="1"/>
          </p:cNvSpPr>
          <p:nvPr>
            <p:ph idx="4294967295"/>
          </p:nvPr>
        </p:nvSpPr>
        <p:spPr>
          <a:xfrm>
            <a:off x="489934" y="1961091"/>
            <a:ext cx="7886700" cy="4351338"/>
          </a:xfrm>
        </p:spPr>
        <p:txBody>
          <a:bodyPr>
            <a:normAutofit/>
          </a:bodyPr>
          <a:lstStyle/>
          <a:p>
            <a:pPr marL="514350" indent="-514350">
              <a:buFont typeface="+mj-lt"/>
              <a:buAutoNum type="alphaUcPeriod"/>
            </a:pPr>
            <a:r>
              <a:rPr lang="en-US" sz="3200" b="1" dirty="0"/>
              <a:t>Humility</a:t>
            </a:r>
          </a:p>
          <a:p>
            <a:pPr marL="952500" lvl="1" indent="-514350">
              <a:buFont typeface="+mj-lt"/>
              <a:buAutoNum type="arabicPeriod"/>
            </a:pPr>
            <a:r>
              <a:rPr lang="en-US" sz="2800" dirty="0"/>
              <a:t>Not taking the child’s sin personally</a:t>
            </a:r>
          </a:p>
          <a:p>
            <a:pPr marL="952500" lvl="1" indent="-514350">
              <a:buFont typeface="+mj-lt"/>
              <a:buAutoNum type="arabicPeriod"/>
            </a:pPr>
            <a:r>
              <a:rPr lang="en-US" sz="2800" dirty="0"/>
              <a:t>Seeing your own need of redemption</a:t>
            </a:r>
          </a:p>
        </p:txBody>
      </p:sp>
      <p:sp>
        <p:nvSpPr>
          <p:cNvPr id="4" name="TextBox 3"/>
          <p:cNvSpPr txBox="1"/>
          <p:nvPr/>
        </p:nvSpPr>
        <p:spPr>
          <a:xfrm>
            <a:off x="489934" y="3611703"/>
            <a:ext cx="8467344" cy="2246769"/>
          </a:xfrm>
          <a:prstGeom prst="rect">
            <a:avLst/>
          </a:prstGeom>
        </p:spPr>
        <p:style>
          <a:lnRef idx="3">
            <a:schemeClr val="lt1"/>
          </a:lnRef>
          <a:fillRef idx="1">
            <a:schemeClr val="accent3"/>
          </a:fillRef>
          <a:effectRef idx="1">
            <a:schemeClr val="accent3"/>
          </a:effectRef>
          <a:fontRef idx="minor">
            <a:schemeClr val="lt1"/>
          </a:fontRef>
        </p:style>
        <p:txBody>
          <a:bodyPr wrap="square" rtlCol="0">
            <a:spAutoFit/>
          </a:bodyPr>
          <a:lstStyle/>
          <a:p>
            <a:r>
              <a:rPr lang="en-US" sz="2800" dirty="0"/>
              <a:t>Brethren, even if anyone is caught in any trespass, you who are spiritual, restore such a one in a spirit of gentleness; each one looking to yourself, so that you too will not be tempted.</a:t>
            </a:r>
          </a:p>
          <a:p>
            <a:pPr algn="r"/>
            <a:r>
              <a:rPr lang="en-US" sz="2800" dirty="0"/>
              <a:t>Ga. 6:1</a:t>
            </a:r>
          </a:p>
        </p:txBody>
      </p:sp>
    </p:spTree>
    <p:extLst>
      <p:ext uri="{BB962C8B-B14F-4D97-AF65-F5344CB8AC3E}">
        <p14:creationId xmlns:p14="http://schemas.microsoft.com/office/powerpoint/2010/main" val="25361380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childTnLst>
                          </p:cTn>
                        </p:par>
                        <p:par>
                          <p:cTn id="15" fill="hold">
                            <p:stCondLst>
                              <p:cond delay="0"/>
                            </p:stCondLst>
                            <p:childTnLst>
                              <p:par>
                                <p:cTn id="16" presetID="10" presetClass="entr" presetSubtype="0" fill="hold" grpId="0" nodeType="after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fade">
                                      <p:cBhvr>
                                        <p:cTn id="18"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idx="4294967295"/>
          </p:nvPr>
        </p:nvSpPr>
        <p:spPr>
          <a:xfrm>
            <a:off x="235362" y="1027906"/>
            <a:ext cx="7886700" cy="1325563"/>
          </a:xfrm>
        </p:spPr>
        <p:txBody>
          <a:bodyPr/>
          <a:lstStyle/>
          <a:p>
            <a:r>
              <a:rPr lang="en-US" dirty="0"/>
              <a:t>II. The Parent’s Attitude</a:t>
            </a:r>
            <a:endParaRPr lang="en-US" b="1" u="sng" dirty="0"/>
          </a:p>
        </p:txBody>
      </p:sp>
      <p:sp>
        <p:nvSpPr>
          <p:cNvPr id="7" name="Content Placeholder 6"/>
          <p:cNvSpPr>
            <a:spLocks noGrp="1"/>
          </p:cNvSpPr>
          <p:nvPr>
            <p:ph idx="4294967295"/>
          </p:nvPr>
        </p:nvSpPr>
        <p:spPr>
          <a:xfrm>
            <a:off x="235362" y="2506662"/>
            <a:ext cx="7886700" cy="4351338"/>
          </a:xfrm>
        </p:spPr>
        <p:txBody>
          <a:bodyPr>
            <a:normAutofit/>
          </a:bodyPr>
          <a:lstStyle/>
          <a:p>
            <a:pPr marL="514350" indent="-514350">
              <a:buFont typeface="+mj-lt"/>
              <a:buAutoNum type="alphaUcPeriod" startAt="2"/>
            </a:pPr>
            <a:r>
              <a:rPr lang="en-US" sz="3200" dirty="0"/>
              <a:t>Gratitude</a:t>
            </a:r>
          </a:p>
        </p:txBody>
      </p:sp>
      <p:sp>
        <p:nvSpPr>
          <p:cNvPr id="4" name="TextBox 3"/>
          <p:cNvSpPr txBox="1"/>
          <p:nvPr/>
        </p:nvSpPr>
        <p:spPr>
          <a:xfrm>
            <a:off x="455495" y="3628657"/>
            <a:ext cx="8470076" cy="1384995"/>
          </a:xfrm>
          <a:prstGeom prst="rect">
            <a:avLst/>
          </a:prstGeom>
        </p:spPr>
        <p:style>
          <a:lnRef idx="3">
            <a:schemeClr val="lt1"/>
          </a:lnRef>
          <a:fillRef idx="1">
            <a:schemeClr val="accent3"/>
          </a:fillRef>
          <a:effectRef idx="1">
            <a:schemeClr val="accent3"/>
          </a:effectRef>
          <a:fontRef idx="minor">
            <a:schemeClr val="lt1"/>
          </a:fontRef>
        </p:style>
        <p:txBody>
          <a:bodyPr wrap="square" rtlCol="0">
            <a:spAutoFit/>
          </a:bodyPr>
          <a:lstStyle/>
          <a:p>
            <a:r>
              <a:rPr lang="en-US" sz="2800" dirty="0"/>
              <a:t>Behold, children are a gift of the LORD, </a:t>
            </a:r>
            <a:br>
              <a:rPr lang="en-US" sz="2800" dirty="0"/>
            </a:br>
            <a:r>
              <a:rPr lang="en-US" sz="2800" dirty="0"/>
              <a:t>The fruit of the womb is a reward.</a:t>
            </a:r>
          </a:p>
          <a:p>
            <a:pPr algn="r"/>
            <a:r>
              <a:rPr lang="en-US" sz="2800" dirty="0"/>
              <a:t>Ps. 127:3</a:t>
            </a:r>
          </a:p>
        </p:txBody>
      </p:sp>
    </p:spTree>
    <p:extLst>
      <p:ext uri="{BB962C8B-B14F-4D97-AF65-F5344CB8AC3E}">
        <p14:creationId xmlns:p14="http://schemas.microsoft.com/office/powerpoint/2010/main" val="37025265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idx="4294967295"/>
          </p:nvPr>
        </p:nvSpPr>
        <p:spPr>
          <a:xfrm>
            <a:off x="152400" y="496887"/>
            <a:ext cx="7886700" cy="1325563"/>
          </a:xfrm>
        </p:spPr>
        <p:txBody>
          <a:bodyPr/>
          <a:lstStyle/>
          <a:p>
            <a:r>
              <a:rPr lang="en-US" dirty="0"/>
              <a:t>II. The Parent’s Attitude</a:t>
            </a:r>
            <a:endParaRPr lang="en-US" b="1" u="sng" dirty="0"/>
          </a:p>
        </p:txBody>
      </p:sp>
      <p:sp>
        <p:nvSpPr>
          <p:cNvPr id="7" name="Content Placeholder 6"/>
          <p:cNvSpPr>
            <a:spLocks noGrp="1"/>
          </p:cNvSpPr>
          <p:nvPr>
            <p:ph idx="4294967295"/>
          </p:nvPr>
        </p:nvSpPr>
        <p:spPr>
          <a:xfrm>
            <a:off x="336962" y="1585383"/>
            <a:ext cx="7886700" cy="4351338"/>
          </a:xfrm>
        </p:spPr>
        <p:txBody>
          <a:bodyPr>
            <a:normAutofit/>
          </a:bodyPr>
          <a:lstStyle/>
          <a:p>
            <a:pPr marL="514350" indent="-514350">
              <a:buFont typeface="+mj-lt"/>
              <a:buAutoNum type="alphaUcPeriod" startAt="3"/>
            </a:pPr>
            <a:r>
              <a:rPr lang="en-US" sz="3200" dirty="0"/>
              <a:t>Desiring wisdom</a:t>
            </a:r>
          </a:p>
        </p:txBody>
      </p:sp>
      <p:sp>
        <p:nvSpPr>
          <p:cNvPr id="4" name="TextBox 3"/>
          <p:cNvSpPr txBox="1"/>
          <p:nvPr/>
        </p:nvSpPr>
        <p:spPr>
          <a:xfrm>
            <a:off x="336961" y="2242653"/>
            <a:ext cx="8638557" cy="3539430"/>
          </a:xfrm>
          <a:prstGeom prst="rect">
            <a:avLst/>
          </a:prstGeom>
        </p:spPr>
        <p:style>
          <a:lnRef idx="3">
            <a:schemeClr val="lt1"/>
          </a:lnRef>
          <a:fillRef idx="1">
            <a:schemeClr val="accent3"/>
          </a:fillRef>
          <a:effectRef idx="1">
            <a:schemeClr val="accent3"/>
          </a:effectRef>
          <a:fontRef idx="minor">
            <a:schemeClr val="lt1"/>
          </a:fontRef>
        </p:style>
        <p:txBody>
          <a:bodyPr wrap="square" rtlCol="0">
            <a:spAutoFit/>
          </a:bodyPr>
          <a:lstStyle/>
          <a:p>
            <a:r>
              <a:rPr lang="en-US" sz="2800" dirty="0"/>
              <a:t>If you seek her as silver And search for her as for hidden treasures; Then you will discern the fear of the LORD and discover the knowledge of God. … Then you will discern righteousness and justice And equity and every good course. For wisdom will enter your heart and knowledge will be pleasant to your soul; </a:t>
            </a:r>
          </a:p>
          <a:p>
            <a:pPr algn="r"/>
            <a:r>
              <a:rPr lang="en-US" sz="2800" b="1" dirty="0"/>
              <a:t>Pr. 2:4–10</a:t>
            </a:r>
          </a:p>
        </p:txBody>
      </p:sp>
    </p:spTree>
    <p:extLst>
      <p:ext uri="{BB962C8B-B14F-4D97-AF65-F5344CB8AC3E}">
        <p14:creationId xmlns:p14="http://schemas.microsoft.com/office/powerpoint/2010/main" val="5492397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idx="4294967295"/>
          </p:nvPr>
        </p:nvSpPr>
        <p:spPr>
          <a:xfrm>
            <a:off x="84667" y="693737"/>
            <a:ext cx="7886700" cy="1325563"/>
          </a:xfrm>
        </p:spPr>
        <p:txBody>
          <a:bodyPr/>
          <a:lstStyle/>
          <a:p>
            <a:r>
              <a:rPr lang="en-US" dirty="0"/>
              <a:t>II. The Parent’s Attitude</a:t>
            </a:r>
            <a:endParaRPr lang="en-US" b="1" u="sng" dirty="0"/>
          </a:p>
        </p:txBody>
      </p:sp>
      <p:sp>
        <p:nvSpPr>
          <p:cNvPr id="7" name="Content Placeholder 6"/>
          <p:cNvSpPr>
            <a:spLocks noGrp="1"/>
          </p:cNvSpPr>
          <p:nvPr>
            <p:ph idx="4294967295"/>
          </p:nvPr>
        </p:nvSpPr>
        <p:spPr>
          <a:xfrm>
            <a:off x="336962" y="1856317"/>
            <a:ext cx="7886700" cy="4351338"/>
          </a:xfrm>
        </p:spPr>
        <p:txBody>
          <a:bodyPr>
            <a:normAutofit/>
          </a:bodyPr>
          <a:lstStyle/>
          <a:p>
            <a:pPr marL="514350" indent="-514350">
              <a:buFont typeface="+mj-lt"/>
              <a:buAutoNum type="alphaUcPeriod" startAt="4"/>
            </a:pPr>
            <a:r>
              <a:rPr lang="en-US" sz="3200" dirty="0"/>
              <a:t>Rejoicing in trials</a:t>
            </a:r>
          </a:p>
        </p:txBody>
      </p:sp>
      <p:sp>
        <p:nvSpPr>
          <p:cNvPr id="4" name="TextBox 3"/>
          <p:cNvSpPr txBox="1"/>
          <p:nvPr/>
        </p:nvSpPr>
        <p:spPr>
          <a:xfrm>
            <a:off x="336962" y="2658823"/>
            <a:ext cx="8603838" cy="3217043"/>
          </a:xfrm>
          <a:prstGeom prst="rect">
            <a:avLst/>
          </a:prstGeom>
        </p:spPr>
        <p:style>
          <a:lnRef idx="3">
            <a:schemeClr val="lt1"/>
          </a:lnRef>
          <a:fillRef idx="1">
            <a:schemeClr val="accent3"/>
          </a:fillRef>
          <a:effectRef idx="1">
            <a:schemeClr val="accent3"/>
          </a:effectRef>
          <a:fontRef idx="minor">
            <a:schemeClr val="lt1"/>
          </a:fontRef>
        </p:style>
        <p:txBody>
          <a:bodyPr wrap="square" rtlCol="0">
            <a:spAutoFit/>
          </a:bodyPr>
          <a:lstStyle/>
          <a:p>
            <a:r>
              <a:rPr lang="en-US" sz="2800" dirty="0"/>
              <a:t>Consider it all joy, my brethren, when you encounter various trials, knowing that the testing of your faith produces endurance. And let endurance have its perfect result, so that you may be perfect and complete, lacking in nothing. </a:t>
            </a:r>
          </a:p>
          <a:p>
            <a:pPr algn="r"/>
            <a:r>
              <a:rPr lang="en-US" sz="2800" b="1" dirty="0"/>
              <a:t>Jas. 1:2–4</a:t>
            </a:r>
          </a:p>
        </p:txBody>
      </p:sp>
    </p:spTree>
    <p:extLst>
      <p:ext uri="{BB962C8B-B14F-4D97-AF65-F5344CB8AC3E}">
        <p14:creationId xmlns:p14="http://schemas.microsoft.com/office/powerpoint/2010/main" val="12117143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Office 2013 - 2022 Theme</Template>
  <TotalTime>8406</TotalTime>
  <Words>6274</Words>
  <Application>Microsoft Office PowerPoint</Application>
  <PresentationFormat>On-screen Show (4:3)</PresentationFormat>
  <Paragraphs>456</Paragraphs>
  <Slides>38</Slides>
  <Notes>34</Notes>
  <HiddenSlides>0</HiddenSlides>
  <MMClips>0</MMClips>
  <ScaleCrop>false</ScaleCrop>
  <HeadingPairs>
    <vt:vector size="6" baseType="variant">
      <vt:variant>
        <vt:lpstr>Fonts Used</vt:lpstr>
      </vt:variant>
      <vt:variant>
        <vt:i4>14</vt:i4>
      </vt:variant>
      <vt:variant>
        <vt:lpstr>Theme</vt:lpstr>
      </vt:variant>
      <vt:variant>
        <vt:i4>1</vt:i4>
      </vt:variant>
      <vt:variant>
        <vt:lpstr>Slide Titles</vt:lpstr>
      </vt:variant>
      <vt:variant>
        <vt:i4>38</vt:i4>
      </vt:variant>
    </vt:vector>
  </HeadingPairs>
  <TitlesOfParts>
    <vt:vector size="53" baseType="lpstr">
      <vt:lpstr>Arial</vt:lpstr>
      <vt:lpstr>Arial Black</vt:lpstr>
      <vt:lpstr>Calibri</vt:lpstr>
      <vt:lpstr>Garamond</vt:lpstr>
      <vt:lpstr>Georgia</vt:lpstr>
      <vt:lpstr>Lucida Sans Unicode</vt:lpstr>
      <vt:lpstr>Sylfaen</vt:lpstr>
      <vt:lpstr>Symbol</vt:lpstr>
      <vt:lpstr>Tahoma</vt:lpstr>
      <vt:lpstr>Times New Roman</vt:lpstr>
      <vt:lpstr>Verdana</vt:lpstr>
      <vt:lpstr>Wingdings</vt:lpstr>
      <vt:lpstr>Wingdings 2</vt:lpstr>
      <vt:lpstr>Wingdings 3</vt:lpstr>
      <vt:lpstr>Concourse</vt:lpstr>
      <vt:lpstr> The Parent and Child Relationship - Counseling and Shepherding in Biblical Parenting  </vt:lpstr>
      <vt:lpstr>PowerPoint Presentation</vt:lpstr>
      <vt:lpstr>I. The Parent’s Essentials</vt:lpstr>
      <vt:lpstr>I. The Parent’s Essentials</vt:lpstr>
      <vt:lpstr>I. The Parent’s Essentials</vt:lpstr>
      <vt:lpstr>II. The Parent’s Attitude</vt:lpstr>
      <vt:lpstr>II. The Parent’s Attitude</vt:lpstr>
      <vt:lpstr>II. The Parent’s Attitude</vt:lpstr>
      <vt:lpstr>II. The Parent’s Attitude</vt:lpstr>
      <vt:lpstr>II. The Parent’s Attitude</vt:lpstr>
      <vt:lpstr>III. The Parent’s Charge: Parent Them “In the LORD”</vt:lpstr>
      <vt:lpstr>III. The Parent’s Charge: Parent Them “In the LORD”</vt:lpstr>
      <vt:lpstr>III. The Parent’s Charge: Parent Them “In the LORD”</vt:lpstr>
      <vt:lpstr>PowerPoint Presentation</vt:lpstr>
      <vt:lpstr>III. The Parent’s Charge: Parent Them “In the LORD”</vt:lpstr>
      <vt:lpstr>A Father’s Checklist: (for each child)</vt:lpstr>
      <vt:lpstr>A Father’s Checklist (for each child)</vt:lpstr>
      <vt:lpstr>A Father’s Checklist (for each child)</vt:lpstr>
      <vt:lpstr>A Father’s Checklist (for each child)</vt:lpstr>
      <vt:lpstr>A Father’s Checklist (for each child)</vt:lpstr>
      <vt:lpstr>III. The Parent’s Charge: Parent Them “In the LORD”</vt:lpstr>
      <vt:lpstr>III. The Parent’s Charge: Parent Them “In the LORD”</vt:lpstr>
      <vt:lpstr>“How am I exasperating my child?”</vt:lpstr>
      <vt:lpstr>“How am I exasperating my child?”</vt:lpstr>
      <vt:lpstr>“How am I exasperating my child?”</vt:lpstr>
      <vt:lpstr>“How am I exasperating my child?”</vt:lpstr>
      <vt:lpstr>“How am I exasperating my child?”</vt:lpstr>
      <vt:lpstr>“How am I exasperating my child?”</vt:lpstr>
      <vt:lpstr>III. The Parent’s Charge: Parent Them “In the LORD”</vt:lpstr>
      <vt:lpstr>III. The Parent’s Charge: Parent Them “In the LORD”</vt:lpstr>
      <vt:lpstr>III. The Parent’s Charge: Parent Them “In the LORD”</vt:lpstr>
      <vt:lpstr>Counseling Parenting Considerations -</vt:lpstr>
      <vt:lpstr>PowerPoint Presentation</vt:lpstr>
      <vt:lpstr>PowerPoint Presentation</vt:lpstr>
      <vt:lpstr>PowerPoint Presentation</vt:lpstr>
      <vt:lpstr>PowerPoint Presentation</vt:lpstr>
      <vt:lpstr>PowerPoint Presentation</vt:lpstr>
      <vt:lpstr>The Parent and Child Relationship - Counseling and Shepherding in Biblical Parenting  https://biblicalcounseling.com/resource-library/conference-messages/counseling-teens-from-proverbs/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Keeter, Tim</dc:creator>
  <cp:lastModifiedBy>Kevin and Cindy Lee</cp:lastModifiedBy>
  <cp:revision>204</cp:revision>
  <dcterms:created xsi:type="dcterms:W3CDTF">2014-05-31T19:58:21Z</dcterms:created>
  <dcterms:modified xsi:type="dcterms:W3CDTF">2025-03-07T22:04:09Z</dcterms:modified>
</cp:coreProperties>
</file>