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1" r:id="rId1"/>
  </p:sldMasterIdLst>
  <p:sldIdLst>
    <p:sldId id="256" r:id="rId2"/>
    <p:sldId id="259" r:id="rId3"/>
    <p:sldId id="260" r:id="rId4"/>
    <p:sldId id="261" r:id="rId5"/>
    <p:sldId id="330" r:id="rId6"/>
    <p:sldId id="331" r:id="rId7"/>
    <p:sldId id="317" r:id="rId8"/>
    <p:sldId id="332" r:id="rId9"/>
    <p:sldId id="333" r:id="rId10"/>
    <p:sldId id="334" r:id="rId11"/>
    <p:sldId id="335" r:id="rId12"/>
    <p:sldId id="337" r:id="rId13"/>
    <p:sldId id="336" r:id="rId14"/>
    <p:sldId id="338" r:id="rId15"/>
    <p:sldId id="339" r:id="rId16"/>
    <p:sldId id="34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CBDD"/>
    <a:srgbClr val="73B6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1107"/>
    <p:restoredTop sz="94521"/>
  </p:normalViewPr>
  <p:slideViewPr>
    <p:cSldViewPr snapToGrid="0">
      <p:cViewPr varScale="1">
        <p:scale>
          <a:sx n="66" d="100"/>
          <a:sy n="66" d="100"/>
        </p:scale>
        <p:origin x="200" y="1256"/>
      </p:cViewPr>
      <p:guideLst/>
    </p:cSldViewPr>
  </p:slid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48002-315D-49B1-B10F-137139C4BF9E}"/>
              </a:ext>
            </a:extLst>
          </p:cNvPr>
          <p:cNvSpPr>
            <a:spLocks noGrp="1"/>
          </p:cNvSpPr>
          <p:nvPr>
            <p:ph type="ctrTitle"/>
          </p:nvPr>
        </p:nvSpPr>
        <p:spPr>
          <a:xfrm>
            <a:off x="854896" y="1122363"/>
            <a:ext cx="7276733" cy="3381398"/>
          </a:xfrm>
        </p:spPr>
        <p:txBody>
          <a:bodyPr anchor="b">
            <a:normAutofit/>
          </a:bodyPr>
          <a:lstStyle>
            <a:lvl1pPr algn="l">
              <a:defRPr sz="4800" cap="none" spc="0" baseline="0"/>
            </a:lvl1pPr>
          </a:lstStyle>
          <a:p>
            <a:r>
              <a:rPr lang="en-US" dirty="0"/>
              <a:t>Click to edit Master title style</a:t>
            </a:r>
          </a:p>
        </p:txBody>
      </p:sp>
      <p:sp>
        <p:nvSpPr>
          <p:cNvPr id="3" name="Subtitle 2">
            <a:extLst>
              <a:ext uri="{FF2B5EF4-FFF2-40B4-BE49-F238E27FC236}">
                <a16:creationId xmlns:a16="http://schemas.microsoft.com/office/drawing/2014/main" id="{804535E0-4D9C-4DCA-8569-64503C5DC1D4}"/>
              </a:ext>
            </a:extLst>
          </p:cNvPr>
          <p:cNvSpPr>
            <a:spLocks noGrp="1"/>
          </p:cNvSpPr>
          <p:nvPr>
            <p:ph type="subTitle" idx="1"/>
          </p:nvPr>
        </p:nvSpPr>
        <p:spPr>
          <a:xfrm>
            <a:off x="854894" y="4612942"/>
            <a:ext cx="7276733" cy="1181683"/>
          </a:xfrm>
        </p:spPr>
        <p:txBody>
          <a:bodyPr>
            <a:normAutofit/>
          </a:bodyPr>
          <a:lstStyle>
            <a:lvl1pPr marL="0" indent="0" algn="l">
              <a:buNone/>
              <a:defRPr sz="18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FF283B68-70CF-4A98-948C-6EA4BD68D2BC}"/>
              </a:ext>
            </a:extLst>
          </p:cNvPr>
          <p:cNvSpPr>
            <a:spLocks noGrp="1"/>
          </p:cNvSpPr>
          <p:nvPr>
            <p:ph type="dt" sz="half" idx="10"/>
          </p:nvPr>
        </p:nvSpPr>
        <p:spPr/>
        <p:txBody>
          <a:bodyPr/>
          <a:lstStyle/>
          <a:p>
            <a:fld id="{326951E3-958F-4611-B170-D081BA0250F9}" type="datetimeFigureOut">
              <a:rPr lang="en-US" smtClean="0"/>
              <a:t>12/3/25</a:t>
            </a:fld>
            <a:endParaRPr lang="en-US"/>
          </a:p>
        </p:txBody>
      </p:sp>
      <p:sp>
        <p:nvSpPr>
          <p:cNvPr id="5" name="Footer Placeholder 4">
            <a:extLst>
              <a:ext uri="{FF2B5EF4-FFF2-40B4-BE49-F238E27FC236}">
                <a16:creationId xmlns:a16="http://schemas.microsoft.com/office/drawing/2014/main" id="{B3EC2EF9-7F83-4AD3-B3F6-B9D4618D6E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1B751B-3464-41CD-B728-A72BB191E29F}"/>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156936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B5731-248B-49C2-93DE-8A3260C9FB36}"/>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46D4D5C5-3D5A-4F3D-8A08-7053DACF1F8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9E5372-3FC6-4227-B2DD-6CB24E65178F}"/>
              </a:ext>
            </a:extLst>
          </p:cNvPr>
          <p:cNvSpPr>
            <a:spLocks noGrp="1"/>
          </p:cNvSpPr>
          <p:nvPr>
            <p:ph type="dt" sz="half" idx="10"/>
          </p:nvPr>
        </p:nvSpPr>
        <p:spPr/>
        <p:txBody>
          <a:bodyPr/>
          <a:lstStyle/>
          <a:p>
            <a:fld id="{326951E3-958F-4611-B170-D081BA0250F9}" type="datetimeFigureOut">
              <a:rPr lang="en-US" smtClean="0"/>
              <a:t>12/3/25</a:t>
            </a:fld>
            <a:endParaRPr lang="en-US"/>
          </a:p>
        </p:txBody>
      </p:sp>
      <p:sp>
        <p:nvSpPr>
          <p:cNvPr id="5" name="Footer Placeholder 4">
            <a:extLst>
              <a:ext uri="{FF2B5EF4-FFF2-40B4-BE49-F238E27FC236}">
                <a16:creationId xmlns:a16="http://schemas.microsoft.com/office/drawing/2014/main" id="{B7C1B1B1-B637-4E46-B64C-F082B54C20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5567AD-4B78-41F6-B814-726D4BD4CE50}"/>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3933593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674D5E-67E6-4C23-B80A-0C66B53315EB}"/>
              </a:ext>
            </a:extLst>
          </p:cNvPr>
          <p:cNvSpPr>
            <a:spLocks noGrp="1"/>
          </p:cNvSpPr>
          <p:nvPr>
            <p:ph type="title" orient="vert"/>
          </p:nvPr>
        </p:nvSpPr>
        <p:spPr>
          <a:xfrm>
            <a:off x="8724900" y="876299"/>
            <a:ext cx="2628900" cy="5181601"/>
          </a:xfrm>
        </p:spPr>
        <p:txBody>
          <a:bodyPr vert="eaVert" anchor="b"/>
          <a:lstStyle/>
          <a:p>
            <a:r>
              <a:rPr lang="en-US" dirty="0"/>
              <a:t>Click to edit Master title style</a:t>
            </a:r>
          </a:p>
        </p:txBody>
      </p:sp>
      <p:sp>
        <p:nvSpPr>
          <p:cNvPr id="3" name="Vertical Text Placeholder 2">
            <a:extLst>
              <a:ext uri="{FF2B5EF4-FFF2-40B4-BE49-F238E27FC236}">
                <a16:creationId xmlns:a16="http://schemas.microsoft.com/office/drawing/2014/main" id="{42FEFF2A-08E8-447D-85C7-7D5A9C422C9D}"/>
              </a:ext>
            </a:extLst>
          </p:cNvPr>
          <p:cNvSpPr>
            <a:spLocks noGrp="1"/>
          </p:cNvSpPr>
          <p:nvPr>
            <p:ph type="body" orient="vert" idx="1"/>
          </p:nvPr>
        </p:nvSpPr>
        <p:spPr>
          <a:xfrm>
            <a:off x="838200" y="876299"/>
            <a:ext cx="7734300" cy="51816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D40030D-E580-4B0C-B5A8-2C8A094D9D8A}"/>
              </a:ext>
            </a:extLst>
          </p:cNvPr>
          <p:cNvSpPr>
            <a:spLocks noGrp="1"/>
          </p:cNvSpPr>
          <p:nvPr>
            <p:ph type="dt" sz="half" idx="10"/>
          </p:nvPr>
        </p:nvSpPr>
        <p:spPr/>
        <p:txBody>
          <a:bodyPr/>
          <a:lstStyle/>
          <a:p>
            <a:fld id="{326951E3-958F-4611-B170-D081BA0250F9}" type="datetimeFigureOut">
              <a:rPr lang="en-US" smtClean="0"/>
              <a:t>12/3/25</a:t>
            </a:fld>
            <a:endParaRPr lang="en-US"/>
          </a:p>
        </p:txBody>
      </p:sp>
      <p:sp>
        <p:nvSpPr>
          <p:cNvPr id="5" name="Footer Placeholder 4">
            <a:extLst>
              <a:ext uri="{FF2B5EF4-FFF2-40B4-BE49-F238E27FC236}">
                <a16:creationId xmlns:a16="http://schemas.microsoft.com/office/drawing/2014/main" id="{4F2DCAEB-1B6E-492E-918E-47179AF48A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AE4A38-A745-436E-9E33-63B9F81C0917}"/>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3287873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BFD42-94A9-4345-AF38-7D562B5021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64C458-A63B-4032-B4EC-732DAC188C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A855B5-7F2F-408B-800D-92CB34B99234}"/>
              </a:ext>
            </a:extLst>
          </p:cNvPr>
          <p:cNvSpPr>
            <a:spLocks noGrp="1"/>
          </p:cNvSpPr>
          <p:nvPr>
            <p:ph type="dt" sz="half" idx="10"/>
          </p:nvPr>
        </p:nvSpPr>
        <p:spPr/>
        <p:txBody>
          <a:bodyPr/>
          <a:lstStyle/>
          <a:p>
            <a:fld id="{326951E3-958F-4611-B170-D081BA0250F9}" type="datetimeFigureOut">
              <a:rPr lang="en-US" smtClean="0"/>
              <a:t>12/3/25</a:t>
            </a:fld>
            <a:endParaRPr lang="en-US"/>
          </a:p>
        </p:txBody>
      </p:sp>
      <p:sp>
        <p:nvSpPr>
          <p:cNvPr id="5" name="Footer Placeholder 4">
            <a:extLst>
              <a:ext uri="{FF2B5EF4-FFF2-40B4-BE49-F238E27FC236}">
                <a16:creationId xmlns:a16="http://schemas.microsoft.com/office/drawing/2014/main" id="{5C203412-EA6B-43CA-8B3A-F502587CBB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46E9EE-F895-4ECE-B4B2-586D65ED8432}"/>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2055260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8193F-AFAD-4A9A-B0EF-530DFB19D8DD}"/>
              </a:ext>
            </a:extLst>
          </p:cNvPr>
          <p:cNvSpPr>
            <a:spLocks noGrp="1"/>
          </p:cNvSpPr>
          <p:nvPr>
            <p:ph type="title"/>
          </p:nvPr>
        </p:nvSpPr>
        <p:spPr>
          <a:xfrm>
            <a:off x="831849" y="876299"/>
            <a:ext cx="7876722" cy="3713165"/>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EFD1BBE4-9FC1-4F89-B120-1C49D816FDB9}"/>
              </a:ext>
            </a:extLst>
          </p:cNvPr>
          <p:cNvSpPr>
            <a:spLocks noGrp="1"/>
          </p:cNvSpPr>
          <p:nvPr>
            <p:ph type="body" idx="1"/>
          </p:nvPr>
        </p:nvSpPr>
        <p:spPr>
          <a:xfrm>
            <a:off x="831850" y="4746170"/>
            <a:ext cx="6781301" cy="1048455"/>
          </a:xfrm>
        </p:spPr>
        <p:txBody>
          <a:bodyPr>
            <a:normAutofit/>
          </a:bodyPr>
          <a:lstStyle>
            <a:lvl1pPr marL="0" indent="0">
              <a:buNone/>
              <a:defRPr sz="2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13530A6B-E3FD-4920-8128-C263CA1D65D1}"/>
              </a:ext>
            </a:extLst>
          </p:cNvPr>
          <p:cNvSpPr>
            <a:spLocks noGrp="1"/>
          </p:cNvSpPr>
          <p:nvPr>
            <p:ph type="dt" sz="half" idx="10"/>
          </p:nvPr>
        </p:nvSpPr>
        <p:spPr/>
        <p:txBody>
          <a:bodyPr/>
          <a:lstStyle/>
          <a:p>
            <a:fld id="{326951E3-958F-4611-B170-D081BA0250F9}" type="datetimeFigureOut">
              <a:rPr lang="en-US" smtClean="0"/>
              <a:t>12/3/25</a:t>
            </a:fld>
            <a:endParaRPr lang="en-US"/>
          </a:p>
        </p:txBody>
      </p:sp>
      <p:sp>
        <p:nvSpPr>
          <p:cNvPr id="5" name="Footer Placeholder 4">
            <a:extLst>
              <a:ext uri="{FF2B5EF4-FFF2-40B4-BE49-F238E27FC236}">
                <a16:creationId xmlns:a16="http://schemas.microsoft.com/office/drawing/2014/main" id="{8C166B85-0649-47DB-AD69-458D8F6009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25931-A293-42E9-BDF5-B2AE121D73AD}"/>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1876418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5262B-ECD6-47BB-A6F1-92A6033E93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8B8779-51E9-44D1-9F7B-28F3C6D3C44D}"/>
              </a:ext>
            </a:extLst>
          </p:cNvPr>
          <p:cNvSpPr>
            <a:spLocks noGrp="1"/>
          </p:cNvSpPr>
          <p:nvPr>
            <p:ph sz="half" idx="1"/>
          </p:nvPr>
        </p:nvSpPr>
        <p:spPr>
          <a:xfrm>
            <a:off x="848474" y="2080517"/>
            <a:ext cx="4970124" cy="39773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A9E8BFB-5295-4C5E-9CB1-E276E9D0E51F}"/>
              </a:ext>
            </a:extLst>
          </p:cNvPr>
          <p:cNvSpPr>
            <a:spLocks noGrp="1"/>
          </p:cNvSpPr>
          <p:nvPr>
            <p:ph sz="half" idx="2"/>
          </p:nvPr>
        </p:nvSpPr>
        <p:spPr>
          <a:xfrm>
            <a:off x="6310899" y="2080517"/>
            <a:ext cx="4970124" cy="39773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5E22BF-1819-4301-B699-EF5A2F4D9BC4}"/>
              </a:ext>
            </a:extLst>
          </p:cNvPr>
          <p:cNvSpPr>
            <a:spLocks noGrp="1"/>
          </p:cNvSpPr>
          <p:nvPr>
            <p:ph type="dt" sz="half" idx="10"/>
          </p:nvPr>
        </p:nvSpPr>
        <p:spPr/>
        <p:txBody>
          <a:bodyPr/>
          <a:lstStyle/>
          <a:p>
            <a:fld id="{326951E3-958F-4611-B170-D081BA0250F9}" type="datetimeFigureOut">
              <a:rPr lang="en-US" smtClean="0"/>
              <a:t>12/3/25</a:t>
            </a:fld>
            <a:endParaRPr lang="en-US"/>
          </a:p>
        </p:txBody>
      </p:sp>
      <p:sp>
        <p:nvSpPr>
          <p:cNvPr id="6" name="Footer Placeholder 5">
            <a:extLst>
              <a:ext uri="{FF2B5EF4-FFF2-40B4-BE49-F238E27FC236}">
                <a16:creationId xmlns:a16="http://schemas.microsoft.com/office/drawing/2014/main" id="{3600A2DF-39DE-49C3-A213-3E8423C7AC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55D3A8-238B-4A68-A9F9-672D2F06070B}"/>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372757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7D468-D010-4225-B024-DCEF543BCEB9}"/>
              </a:ext>
            </a:extLst>
          </p:cNvPr>
          <p:cNvSpPr>
            <a:spLocks noGrp="1"/>
          </p:cNvSpPr>
          <p:nvPr>
            <p:ph type="title"/>
          </p:nvPr>
        </p:nvSpPr>
        <p:spPr>
          <a:xfrm>
            <a:off x="839788" y="571955"/>
            <a:ext cx="10441236" cy="1398359"/>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E73D60A0-FCAB-425A-9ECD-94CDE4F472C6}"/>
              </a:ext>
            </a:extLst>
          </p:cNvPr>
          <p:cNvSpPr>
            <a:spLocks noGrp="1"/>
          </p:cNvSpPr>
          <p:nvPr>
            <p:ph type="body" idx="1"/>
          </p:nvPr>
        </p:nvSpPr>
        <p:spPr>
          <a:xfrm>
            <a:off x="844926" y="1983242"/>
            <a:ext cx="5007110" cy="814387"/>
          </a:xfrm>
        </p:spPr>
        <p:txBody>
          <a:bodyPr anchor="b">
            <a:normAutofit/>
          </a:bodyPr>
          <a:lstStyle>
            <a:lvl1pPr marL="0" indent="0">
              <a:lnSpc>
                <a:spcPct val="110000"/>
              </a:lnSpc>
              <a:buNone/>
              <a:defRPr sz="2000" b="0" cap="all" spc="1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16F986B-07CB-4FB0-9419-2AAB318B8A10}"/>
              </a:ext>
            </a:extLst>
          </p:cNvPr>
          <p:cNvSpPr>
            <a:spLocks noGrp="1"/>
          </p:cNvSpPr>
          <p:nvPr>
            <p:ph sz="half" idx="2"/>
          </p:nvPr>
        </p:nvSpPr>
        <p:spPr>
          <a:xfrm>
            <a:off x="850063" y="2813959"/>
            <a:ext cx="5007110" cy="32439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DA9D784-7968-4E8B-B704-E42EE8F1872F}"/>
              </a:ext>
            </a:extLst>
          </p:cNvPr>
          <p:cNvSpPr>
            <a:spLocks noGrp="1"/>
          </p:cNvSpPr>
          <p:nvPr>
            <p:ph type="body" sz="quarter" idx="3"/>
          </p:nvPr>
        </p:nvSpPr>
        <p:spPr>
          <a:xfrm>
            <a:off x="6249255" y="1983242"/>
            <a:ext cx="5031769" cy="814387"/>
          </a:xfrm>
        </p:spPr>
        <p:txBody>
          <a:bodyPr anchor="b">
            <a:normAutofit/>
          </a:bodyPr>
          <a:lstStyle>
            <a:lvl1pPr marL="0" indent="0">
              <a:lnSpc>
                <a:spcPct val="110000"/>
              </a:lnSpc>
              <a:buNone/>
              <a:defRPr sz="2000" b="0" cap="all" spc="1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45754F-08D1-4593-988F-95F0ED1A017D}"/>
              </a:ext>
            </a:extLst>
          </p:cNvPr>
          <p:cNvSpPr>
            <a:spLocks noGrp="1"/>
          </p:cNvSpPr>
          <p:nvPr>
            <p:ph sz="quarter" idx="4"/>
          </p:nvPr>
        </p:nvSpPr>
        <p:spPr>
          <a:xfrm>
            <a:off x="6249255" y="2813959"/>
            <a:ext cx="5031769" cy="32439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FED2E61-83B4-4C8F-BBFE-D95920342A1B}"/>
              </a:ext>
            </a:extLst>
          </p:cNvPr>
          <p:cNvSpPr>
            <a:spLocks noGrp="1"/>
          </p:cNvSpPr>
          <p:nvPr>
            <p:ph type="dt" sz="half" idx="10"/>
          </p:nvPr>
        </p:nvSpPr>
        <p:spPr/>
        <p:txBody>
          <a:bodyPr/>
          <a:lstStyle/>
          <a:p>
            <a:fld id="{326951E3-958F-4611-B170-D081BA0250F9}" type="datetimeFigureOut">
              <a:rPr lang="en-US" smtClean="0"/>
              <a:t>12/3/25</a:t>
            </a:fld>
            <a:endParaRPr lang="en-US"/>
          </a:p>
        </p:txBody>
      </p:sp>
      <p:sp>
        <p:nvSpPr>
          <p:cNvPr id="8" name="Footer Placeholder 7">
            <a:extLst>
              <a:ext uri="{FF2B5EF4-FFF2-40B4-BE49-F238E27FC236}">
                <a16:creationId xmlns:a16="http://schemas.microsoft.com/office/drawing/2014/main" id="{5E80C136-A664-4013-8073-B0C6BDEF8CC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AE9547-8EE7-461B-9E99-484B11E918A7}"/>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997330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2E667-0EFA-4EE6-8E4D-20805309A8A4}"/>
              </a:ext>
            </a:extLst>
          </p:cNvPr>
          <p:cNvSpPr>
            <a:spLocks noGrp="1"/>
          </p:cNvSpPr>
          <p:nvPr>
            <p:ph type="title"/>
          </p:nvPr>
        </p:nvSpPr>
        <p:spPr>
          <a:xfrm>
            <a:off x="849759" y="895440"/>
            <a:ext cx="10138451" cy="1832349"/>
          </a:xfrm>
        </p:spPr>
        <p:txBody>
          <a:bodyPr anchor="t">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27EE4825-BB8C-4567-B407-B4452409D7D8}"/>
              </a:ext>
            </a:extLst>
          </p:cNvPr>
          <p:cNvSpPr>
            <a:spLocks noGrp="1"/>
          </p:cNvSpPr>
          <p:nvPr>
            <p:ph type="dt" sz="half" idx="10"/>
          </p:nvPr>
        </p:nvSpPr>
        <p:spPr/>
        <p:txBody>
          <a:bodyPr/>
          <a:lstStyle/>
          <a:p>
            <a:fld id="{326951E3-958F-4611-B170-D081BA0250F9}" type="datetimeFigureOut">
              <a:rPr lang="en-US" smtClean="0"/>
              <a:t>12/3/25</a:t>
            </a:fld>
            <a:endParaRPr lang="en-US"/>
          </a:p>
        </p:txBody>
      </p:sp>
      <p:sp>
        <p:nvSpPr>
          <p:cNvPr id="4" name="Footer Placeholder 3">
            <a:extLst>
              <a:ext uri="{FF2B5EF4-FFF2-40B4-BE49-F238E27FC236}">
                <a16:creationId xmlns:a16="http://schemas.microsoft.com/office/drawing/2014/main" id="{70838892-25DB-4A4E-9D43-6058C45C53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C3DDDA-48EF-4B42-9980-4762AF5094E2}"/>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2354359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EFA7D9-6801-4DD0-8D7D-505212F466BD}"/>
              </a:ext>
            </a:extLst>
          </p:cNvPr>
          <p:cNvSpPr>
            <a:spLocks noGrp="1"/>
          </p:cNvSpPr>
          <p:nvPr>
            <p:ph type="dt" sz="half" idx="10"/>
          </p:nvPr>
        </p:nvSpPr>
        <p:spPr/>
        <p:txBody>
          <a:bodyPr/>
          <a:lstStyle/>
          <a:p>
            <a:fld id="{326951E3-958F-4611-B170-D081BA0250F9}" type="datetimeFigureOut">
              <a:rPr lang="en-US" smtClean="0"/>
              <a:t>12/3/25</a:t>
            </a:fld>
            <a:endParaRPr lang="en-US"/>
          </a:p>
        </p:txBody>
      </p:sp>
      <p:sp>
        <p:nvSpPr>
          <p:cNvPr id="3" name="Footer Placeholder 2">
            <a:extLst>
              <a:ext uri="{FF2B5EF4-FFF2-40B4-BE49-F238E27FC236}">
                <a16:creationId xmlns:a16="http://schemas.microsoft.com/office/drawing/2014/main" id="{9E6FA3EA-1519-4178-AC3A-231A5BAA793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3423DBE-6FD6-4D60-8336-7843B4BD30B0}"/>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1762313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2D9AE-CA1A-4751-9B33-0AC09CE629C8}"/>
              </a:ext>
            </a:extLst>
          </p:cNvPr>
          <p:cNvSpPr>
            <a:spLocks noGrp="1"/>
          </p:cNvSpPr>
          <p:nvPr>
            <p:ph type="title"/>
          </p:nvPr>
        </p:nvSpPr>
        <p:spPr>
          <a:xfrm>
            <a:off x="839789" y="996948"/>
            <a:ext cx="3046410" cy="1479551"/>
          </a:xfrm>
        </p:spPr>
        <p:txBody>
          <a:bodyPr anchor="t">
            <a:normAutofit/>
          </a:bodyPr>
          <a:lstStyle>
            <a:lvl1pPr>
              <a:lnSpc>
                <a:spcPct val="110000"/>
              </a:lnSpc>
              <a:defRPr sz="2400" cap="all" spc="400" baseline="0"/>
            </a:lvl1pPr>
          </a:lstStyle>
          <a:p>
            <a:r>
              <a:rPr lang="en-US" dirty="0"/>
              <a:t>Click to edit Master title style</a:t>
            </a:r>
          </a:p>
        </p:txBody>
      </p:sp>
      <p:sp>
        <p:nvSpPr>
          <p:cNvPr id="3" name="Content Placeholder 2">
            <a:extLst>
              <a:ext uri="{FF2B5EF4-FFF2-40B4-BE49-F238E27FC236}">
                <a16:creationId xmlns:a16="http://schemas.microsoft.com/office/drawing/2014/main" id="{E4DF9941-76E5-42B5-8464-C1A7010D94F0}"/>
              </a:ext>
            </a:extLst>
          </p:cNvPr>
          <p:cNvSpPr>
            <a:spLocks noGrp="1"/>
          </p:cNvSpPr>
          <p:nvPr>
            <p:ph idx="1"/>
          </p:nvPr>
        </p:nvSpPr>
        <p:spPr>
          <a:xfrm>
            <a:off x="5260796" y="876300"/>
            <a:ext cx="5758235" cy="5181599"/>
          </a:xfrm>
        </p:spPr>
        <p:txBody>
          <a:bodyPr>
            <a:normAutofit/>
          </a:bodyPr>
          <a:lstStyle>
            <a:lvl1pPr>
              <a:defRPr sz="3600"/>
            </a:lvl1pPr>
            <a:lvl2pPr>
              <a:defRPr sz="3200"/>
            </a:lvl2pPr>
            <a:lvl3pPr>
              <a:defRPr sz="2800"/>
            </a:lvl3pPr>
            <a:lvl4pPr>
              <a:defRPr sz="2400"/>
            </a:lvl4pPr>
            <a:lvl5pPr>
              <a:defRPr sz="2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484785D8-F112-415F-9AB4-5F2AC060D127}"/>
              </a:ext>
            </a:extLst>
          </p:cNvPr>
          <p:cNvSpPr>
            <a:spLocks noGrp="1"/>
          </p:cNvSpPr>
          <p:nvPr>
            <p:ph type="body" sz="half" idx="2"/>
          </p:nvPr>
        </p:nvSpPr>
        <p:spPr>
          <a:xfrm>
            <a:off x="839789" y="2666144"/>
            <a:ext cx="3046409" cy="319490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7670A0B3-4E9C-4FAC-B1D1-2673F7B5A10F}"/>
              </a:ext>
            </a:extLst>
          </p:cNvPr>
          <p:cNvSpPr>
            <a:spLocks noGrp="1"/>
          </p:cNvSpPr>
          <p:nvPr>
            <p:ph type="dt" sz="half" idx="10"/>
          </p:nvPr>
        </p:nvSpPr>
        <p:spPr/>
        <p:txBody>
          <a:bodyPr/>
          <a:lstStyle/>
          <a:p>
            <a:fld id="{326951E3-958F-4611-B170-D081BA0250F9}" type="datetimeFigureOut">
              <a:rPr lang="en-US" smtClean="0"/>
              <a:t>12/3/25</a:t>
            </a:fld>
            <a:endParaRPr lang="en-US"/>
          </a:p>
        </p:txBody>
      </p:sp>
      <p:sp>
        <p:nvSpPr>
          <p:cNvPr id="6" name="Footer Placeholder 5">
            <a:extLst>
              <a:ext uri="{FF2B5EF4-FFF2-40B4-BE49-F238E27FC236}">
                <a16:creationId xmlns:a16="http://schemas.microsoft.com/office/drawing/2014/main" id="{E1AA370A-33F5-48A6-962A-47C0F15D4C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8AD606-A37D-4697-AA7A-EAE4F101A707}"/>
              </a:ext>
            </a:extLst>
          </p:cNvPr>
          <p:cNvSpPr>
            <a:spLocks noGrp="1"/>
          </p:cNvSpPr>
          <p:nvPr>
            <p:ph type="sldNum" sz="quarter" idx="12"/>
          </p:nvPr>
        </p:nvSpPr>
        <p:spPr/>
        <p:txBody>
          <a:bodyPr/>
          <a:lstStyle/>
          <a:p>
            <a:fld id="{57871EFB-7B9E-4E86-A89E-697E8EBB06F2}" type="slidenum">
              <a:rPr lang="en-US" smtClean="0"/>
              <a:t>‹#›</a:t>
            </a:fld>
            <a:endParaRPr lang="en-US"/>
          </a:p>
        </p:txBody>
      </p:sp>
      <p:cxnSp>
        <p:nvCxnSpPr>
          <p:cNvPr id="9" name="Straight Connector 8">
            <a:extLst>
              <a:ext uri="{FF2B5EF4-FFF2-40B4-BE49-F238E27FC236}">
                <a16:creationId xmlns:a16="http://schemas.microsoft.com/office/drawing/2014/main" id="{644E0B5E-1030-4A34-AB09-05ACB45CE993}"/>
              </a:ext>
            </a:extLst>
          </p:cNvPr>
          <p:cNvCxnSpPr>
            <a:cxnSpLocks/>
          </p:cNvCxnSpPr>
          <p:nvPr/>
        </p:nvCxnSpPr>
        <p:spPr>
          <a:xfrm>
            <a:off x="4610100" y="898989"/>
            <a:ext cx="0" cy="513879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5377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21D4C-0A93-40A6-9645-5EF7DE6C5977}"/>
              </a:ext>
            </a:extLst>
          </p:cNvPr>
          <p:cNvSpPr>
            <a:spLocks noGrp="1"/>
          </p:cNvSpPr>
          <p:nvPr>
            <p:ph type="title"/>
          </p:nvPr>
        </p:nvSpPr>
        <p:spPr>
          <a:xfrm>
            <a:off x="839789" y="989314"/>
            <a:ext cx="3046409" cy="1487185"/>
          </a:xfrm>
        </p:spPr>
        <p:txBody>
          <a:bodyPr anchor="t">
            <a:normAutofit/>
          </a:bodyPr>
          <a:lstStyle>
            <a:lvl1pPr>
              <a:lnSpc>
                <a:spcPct val="110000"/>
              </a:lnSpc>
              <a:defRPr sz="2400" cap="all" spc="300" baseline="0"/>
            </a:lvl1pPr>
          </a:lstStyle>
          <a:p>
            <a:r>
              <a:rPr lang="en-US" dirty="0"/>
              <a:t>Click to edit Master title style</a:t>
            </a:r>
          </a:p>
        </p:txBody>
      </p:sp>
      <p:sp>
        <p:nvSpPr>
          <p:cNvPr id="3" name="Picture Placeholder 2">
            <a:extLst>
              <a:ext uri="{FF2B5EF4-FFF2-40B4-BE49-F238E27FC236}">
                <a16:creationId xmlns:a16="http://schemas.microsoft.com/office/drawing/2014/main" id="{222F9455-852F-4604-87D4-801E8D5DB502}"/>
              </a:ext>
            </a:extLst>
          </p:cNvPr>
          <p:cNvSpPr>
            <a:spLocks noGrp="1"/>
          </p:cNvSpPr>
          <p:nvPr>
            <p:ph type="pic" idx="1"/>
          </p:nvPr>
        </p:nvSpPr>
        <p:spPr>
          <a:xfrm>
            <a:off x="5334004" y="876300"/>
            <a:ext cx="5943596" cy="51815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8842061-B161-4973-9EE4-76D0B73FC18C}"/>
              </a:ext>
            </a:extLst>
          </p:cNvPr>
          <p:cNvSpPr>
            <a:spLocks noGrp="1"/>
          </p:cNvSpPr>
          <p:nvPr>
            <p:ph type="body" sz="half" idx="2"/>
          </p:nvPr>
        </p:nvSpPr>
        <p:spPr>
          <a:xfrm>
            <a:off x="839789" y="2666143"/>
            <a:ext cx="3046409" cy="319490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5DDCE2E0-050A-4BC2-91DF-7A00811D28EB}"/>
              </a:ext>
            </a:extLst>
          </p:cNvPr>
          <p:cNvSpPr>
            <a:spLocks noGrp="1"/>
          </p:cNvSpPr>
          <p:nvPr>
            <p:ph type="dt" sz="half" idx="10"/>
          </p:nvPr>
        </p:nvSpPr>
        <p:spPr/>
        <p:txBody>
          <a:bodyPr/>
          <a:lstStyle/>
          <a:p>
            <a:fld id="{326951E3-958F-4611-B170-D081BA0250F9}" type="datetimeFigureOut">
              <a:rPr lang="en-US" smtClean="0"/>
              <a:t>12/3/25</a:t>
            </a:fld>
            <a:endParaRPr lang="en-US"/>
          </a:p>
        </p:txBody>
      </p:sp>
      <p:sp>
        <p:nvSpPr>
          <p:cNvPr id="6" name="Footer Placeholder 5">
            <a:extLst>
              <a:ext uri="{FF2B5EF4-FFF2-40B4-BE49-F238E27FC236}">
                <a16:creationId xmlns:a16="http://schemas.microsoft.com/office/drawing/2014/main" id="{260AB003-B443-4B96-9DD9-4284E7E1ED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179DBA-16C0-4FFB-B367-B96169B4B005}"/>
              </a:ext>
            </a:extLst>
          </p:cNvPr>
          <p:cNvSpPr>
            <a:spLocks noGrp="1"/>
          </p:cNvSpPr>
          <p:nvPr>
            <p:ph type="sldNum" sz="quarter" idx="12"/>
          </p:nvPr>
        </p:nvSpPr>
        <p:spPr/>
        <p:txBody>
          <a:bodyPr/>
          <a:lstStyle/>
          <a:p>
            <a:fld id="{57871EFB-7B9E-4E86-A89E-697E8EBB06F2}" type="slidenum">
              <a:rPr lang="en-US" smtClean="0"/>
              <a:t>‹#›</a:t>
            </a:fld>
            <a:endParaRPr lang="en-US"/>
          </a:p>
        </p:txBody>
      </p:sp>
      <p:cxnSp>
        <p:nvCxnSpPr>
          <p:cNvPr id="13" name="Straight Connector 12">
            <a:extLst>
              <a:ext uri="{FF2B5EF4-FFF2-40B4-BE49-F238E27FC236}">
                <a16:creationId xmlns:a16="http://schemas.microsoft.com/office/drawing/2014/main" id="{C9F2BD78-1D6B-4742-9726-75646D91F4AC}"/>
              </a:ext>
            </a:extLst>
          </p:cNvPr>
          <p:cNvCxnSpPr>
            <a:cxnSpLocks/>
          </p:cNvCxnSpPr>
          <p:nvPr/>
        </p:nvCxnSpPr>
        <p:spPr>
          <a:xfrm>
            <a:off x="4610100" y="898989"/>
            <a:ext cx="0" cy="513879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4894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65000"/>
                <a:lumOff val="35000"/>
              </a:schemeClr>
            </a:gs>
            <a:gs pos="96000">
              <a:schemeClr val="bg1">
                <a:lumMod val="65000"/>
                <a:lumOff val="35000"/>
              </a:schemeClr>
            </a:gs>
            <a:gs pos="95000">
              <a:srgbClr val="B2CBDD"/>
            </a:gs>
            <a:gs pos="86000">
              <a:schemeClr val="bg1"/>
            </a:gs>
            <a:gs pos="86000">
              <a:schemeClr val="tx2"/>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98CBCD-166B-4F97-A6DF-DAA3BF2B25A3}"/>
              </a:ext>
            </a:extLst>
          </p:cNvPr>
          <p:cNvSpPr>
            <a:spLocks noGrp="1"/>
          </p:cNvSpPr>
          <p:nvPr>
            <p:ph type="title"/>
          </p:nvPr>
        </p:nvSpPr>
        <p:spPr>
          <a:xfrm>
            <a:off x="849760" y="876302"/>
            <a:ext cx="10427840" cy="108605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0664D6D9-636D-450B-839A-22AE0CED2315}"/>
              </a:ext>
            </a:extLst>
          </p:cNvPr>
          <p:cNvSpPr>
            <a:spLocks noGrp="1"/>
          </p:cNvSpPr>
          <p:nvPr>
            <p:ph type="body" idx="1"/>
          </p:nvPr>
        </p:nvSpPr>
        <p:spPr>
          <a:xfrm>
            <a:off x="849758" y="2065984"/>
            <a:ext cx="10427841" cy="390329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FE6CAEC-1EE5-4B71-9646-5C378EEBEFE8}"/>
              </a:ext>
            </a:extLst>
          </p:cNvPr>
          <p:cNvSpPr>
            <a:spLocks noGrp="1"/>
          </p:cNvSpPr>
          <p:nvPr>
            <p:ph type="dt" sz="half" idx="2"/>
          </p:nvPr>
        </p:nvSpPr>
        <p:spPr>
          <a:xfrm>
            <a:off x="7382838" y="6356350"/>
            <a:ext cx="3361362" cy="365125"/>
          </a:xfrm>
          <a:prstGeom prst="rect">
            <a:avLst/>
          </a:prstGeom>
        </p:spPr>
        <p:txBody>
          <a:bodyPr vert="horz" lIns="91440" tIns="45720" rIns="91440" bIns="45720" rtlCol="0" anchor="ctr"/>
          <a:lstStyle>
            <a:lvl1pPr algn="r">
              <a:defRPr sz="900">
                <a:solidFill>
                  <a:schemeClr val="tx2"/>
                </a:solidFill>
              </a:defRPr>
            </a:lvl1pPr>
          </a:lstStyle>
          <a:p>
            <a:fld id="{326951E3-958F-4611-B170-D081BA0250F9}" type="datetimeFigureOut">
              <a:rPr lang="en-US" smtClean="0"/>
              <a:pPr/>
              <a:t>12/3/25</a:t>
            </a:fld>
            <a:endParaRPr lang="en-US" dirty="0"/>
          </a:p>
        </p:txBody>
      </p:sp>
      <p:sp>
        <p:nvSpPr>
          <p:cNvPr id="5" name="Footer Placeholder 4">
            <a:extLst>
              <a:ext uri="{FF2B5EF4-FFF2-40B4-BE49-F238E27FC236}">
                <a16:creationId xmlns:a16="http://schemas.microsoft.com/office/drawing/2014/main" id="{66570EF8-70B2-4AFC-8388-691A146AA75A}"/>
              </a:ext>
            </a:extLst>
          </p:cNvPr>
          <p:cNvSpPr>
            <a:spLocks noGrp="1"/>
          </p:cNvSpPr>
          <p:nvPr>
            <p:ph type="ftr" sz="quarter" idx="3"/>
          </p:nvPr>
        </p:nvSpPr>
        <p:spPr>
          <a:xfrm>
            <a:off x="858748" y="6356350"/>
            <a:ext cx="4114800" cy="365125"/>
          </a:xfrm>
          <a:prstGeom prst="rect">
            <a:avLst/>
          </a:prstGeom>
        </p:spPr>
        <p:txBody>
          <a:bodyPr vert="horz" lIns="91440" tIns="45720" rIns="91440" bIns="45720" rtlCol="0" anchor="ctr"/>
          <a:lstStyle>
            <a:lvl1pPr algn="l">
              <a:defRPr sz="900" cap="none" spc="0" baseline="0">
                <a:solidFill>
                  <a:schemeClr val="tx2"/>
                </a:solidFill>
              </a:defRPr>
            </a:lvl1pPr>
          </a:lstStyle>
          <a:p>
            <a:endParaRPr lang="en-US" dirty="0"/>
          </a:p>
        </p:txBody>
      </p:sp>
      <p:sp>
        <p:nvSpPr>
          <p:cNvPr id="6" name="Slide Number Placeholder 5">
            <a:extLst>
              <a:ext uri="{FF2B5EF4-FFF2-40B4-BE49-F238E27FC236}">
                <a16:creationId xmlns:a16="http://schemas.microsoft.com/office/drawing/2014/main" id="{52F07DC7-D05C-4038-B51A-F00B7B9C996A}"/>
              </a:ext>
            </a:extLst>
          </p:cNvPr>
          <p:cNvSpPr>
            <a:spLocks noGrp="1"/>
          </p:cNvSpPr>
          <p:nvPr>
            <p:ph type="sldNum" sz="quarter" idx="4"/>
          </p:nvPr>
        </p:nvSpPr>
        <p:spPr>
          <a:xfrm>
            <a:off x="10820400" y="6356350"/>
            <a:ext cx="617669" cy="365125"/>
          </a:xfrm>
          <a:prstGeom prst="rect">
            <a:avLst/>
          </a:prstGeom>
        </p:spPr>
        <p:txBody>
          <a:bodyPr vert="horz" lIns="91440" tIns="45720" rIns="91440" bIns="45720" rtlCol="0" anchor="ctr"/>
          <a:lstStyle>
            <a:lvl1pPr algn="r">
              <a:defRPr sz="900" i="1">
                <a:solidFill>
                  <a:schemeClr val="tx2"/>
                </a:solidFill>
              </a:defRPr>
            </a:lvl1pPr>
          </a:lstStyle>
          <a:p>
            <a:fld id="{57871EFB-7B9E-4E86-A89E-697E8EBB06F2}" type="slidenum">
              <a:rPr lang="en-US" smtClean="0"/>
              <a:pPr/>
              <a:t>‹#›</a:t>
            </a:fld>
            <a:endParaRPr lang="en-US" dirty="0"/>
          </a:p>
        </p:txBody>
      </p:sp>
      <p:cxnSp>
        <p:nvCxnSpPr>
          <p:cNvPr id="34" name="Straight Connector 33">
            <a:extLst>
              <a:ext uri="{FF2B5EF4-FFF2-40B4-BE49-F238E27FC236}">
                <a16:creationId xmlns:a16="http://schemas.microsoft.com/office/drawing/2014/main" id="{EAD4CCDA-06BF-4D2A-B44F-195AEC0B5B22}"/>
              </a:ext>
            </a:extLst>
          </p:cNvPr>
          <p:cNvCxnSpPr>
            <a:cxnSpLocks/>
          </p:cNvCxnSpPr>
          <p:nvPr/>
        </p:nvCxnSpPr>
        <p:spPr>
          <a:xfrm>
            <a:off x="952498" y="6252722"/>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1431679"/>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20000"/>
        </a:lnSpc>
        <a:spcBef>
          <a:spcPts val="1000"/>
        </a:spcBef>
        <a:buSzPct val="70000"/>
        <a:buFont typeface="Arial" panose="020B0604020202020204" pitchFamily="34" charset="0"/>
        <a:buChar char="•"/>
        <a:defRPr sz="2000" kern="1200">
          <a:solidFill>
            <a:schemeClr val="tx2"/>
          </a:solidFill>
          <a:latin typeface="+mn-lt"/>
          <a:ea typeface="+mn-ea"/>
          <a:cs typeface="+mn-cs"/>
        </a:defRPr>
      </a:lvl1pPr>
      <a:lvl2pPr marL="274320" indent="0" algn="l" defTabSz="914400" rtl="0" eaLnBrk="1" latinLnBrk="0" hangingPunct="1">
        <a:lnSpc>
          <a:spcPct val="120000"/>
        </a:lnSpc>
        <a:spcBef>
          <a:spcPts val="500"/>
        </a:spcBef>
        <a:buSzPct val="70000"/>
        <a:buFontTx/>
        <a:buNone/>
        <a:defRPr sz="1800" i="1" kern="1200">
          <a:solidFill>
            <a:schemeClr val="tx2"/>
          </a:solidFill>
          <a:latin typeface="+mn-lt"/>
          <a:ea typeface="+mn-ea"/>
          <a:cs typeface="+mn-cs"/>
        </a:defRPr>
      </a:lvl2pPr>
      <a:lvl3pPr marL="502920" indent="-228600" algn="l" defTabSz="914400" rtl="0" eaLnBrk="1" latinLnBrk="0" hangingPunct="1">
        <a:lnSpc>
          <a:spcPct val="120000"/>
        </a:lnSpc>
        <a:spcBef>
          <a:spcPts val="500"/>
        </a:spcBef>
        <a:buSzPct val="70000"/>
        <a:buFont typeface="Arial" panose="020B0604020202020204" pitchFamily="34" charset="0"/>
        <a:buChar char="•"/>
        <a:defRPr sz="1800" kern="1200">
          <a:solidFill>
            <a:schemeClr val="tx2"/>
          </a:solidFill>
          <a:latin typeface="+mn-lt"/>
          <a:ea typeface="+mn-ea"/>
          <a:cs typeface="+mn-cs"/>
        </a:defRPr>
      </a:lvl3pPr>
      <a:lvl4pPr marL="548640" indent="0" algn="l" defTabSz="914400" rtl="0" eaLnBrk="1" latinLnBrk="0" hangingPunct="1">
        <a:lnSpc>
          <a:spcPct val="120000"/>
        </a:lnSpc>
        <a:spcBef>
          <a:spcPts val="500"/>
        </a:spcBef>
        <a:buSzPct val="70000"/>
        <a:buFont typeface="Arial" panose="020B0604020202020204" pitchFamily="34" charset="0"/>
        <a:buNone/>
        <a:defRPr sz="1600" i="1" kern="1200">
          <a:solidFill>
            <a:schemeClr val="tx2"/>
          </a:solidFill>
          <a:latin typeface="+mn-lt"/>
          <a:ea typeface="+mn-ea"/>
          <a:cs typeface="+mn-cs"/>
        </a:defRPr>
      </a:lvl4pPr>
      <a:lvl5pPr marL="822960" indent="-228600" algn="l" defTabSz="914400" rtl="0" eaLnBrk="1" latinLnBrk="0" hangingPunct="1">
        <a:lnSpc>
          <a:spcPct val="120000"/>
        </a:lnSpc>
        <a:spcBef>
          <a:spcPts val="500"/>
        </a:spcBef>
        <a:buSzPct val="7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FF4F1B1F-38C9-4BA3-8793-E2B6FC978C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AF5F58E1-19F0-BFE0-BE8B-60FF1DE27A42}"/>
              </a:ext>
            </a:extLst>
          </p:cNvPr>
          <p:cNvPicPr>
            <a:picLocks noChangeAspect="1"/>
          </p:cNvPicPr>
          <p:nvPr/>
        </p:nvPicPr>
        <p:blipFill>
          <a:blip r:embed="rId2">
            <a:alphaModFix amt="40000"/>
          </a:blip>
          <a:srcRect t="25000"/>
          <a:stretch>
            <a:fillRect/>
          </a:stretch>
        </p:blipFill>
        <p:spPr>
          <a:xfrm>
            <a:off x="14716" y="0"/>
            <a:ext cx="12191999" cy="6857990"/>
          </a:xfrm>
          <a:prstGeom prst="rect">
            <a:avLst/>
          </a:prstGeom>
        </p:spPr>
      </p:pic>
      <p:sp>
        <p:nvSpPr>
          <p:cNvPr id="2" name="Title 1">
            <a:extLst>
              <a:ext uri="{FF2B5EF4-FFF2-40B4-BE49-F238E27FC236}">
                <a16:creationId xmlns:a16="http://schemas.microsoft.com/office/drawing/2014/main" id="{0EF3A9FE-1B58-8687-ADFD-C65CC23BD078}"/>
              </a:ext>
            </a:extLst>
          </p:cNvPr>
          <p:cNvSpPr>
            <a:spLocks noGrp="1"/>
          </p:cNvSpPr>
          <p:nvPr>
            <p:ph type="ctrTitle"/>
          </p:nvPr>
        </p:nvSpPr>
        <p:spPr>
          <a:xfrm>
            <a:off x="2629690" y="1847716"/>
            <a:ext cx="6962052" cy="1884207"/>
          </a:xfrm>
        </p:spPr>
        <p:txBody>
          <a:bodyPr anchor="b">
            <a:noAutofit/>
          </a:bodyPr>
          <a:lstStyle/>
          <a:p>
            <a:pPr algn="ctr"/>
            <a:r>
              <a:rPr lang="en-US" sz="6000" dirty="0">
                <a:solidFill>
                  <a:srgbClr val="FFFFFF"/>
                </a:solidFill>
                <a:latin typeface="Calibri" panose="020F0502020204030204" pitchFamily="34" charset="0"/>
                <a:cs typeface="Calibri" panose="020F0502020204030204" pitchFamily="34" charset="0"/>
              </a:rPr>
              <a:t>Biblical Counseling</a:t>
            </a:r>
            <a:br>
              <a:rPr lang="en-US" sz="6000" dirty="0">
                <a:solidFill>
                  <a:srgbClr val="FFFFFF"/>
                </a:solidFill>
                <a:latin typeface="Calibri" panose="020F0502020204030204" pitchFamily="34" charset="0"/>
                <a:cs typeface="Calibri" panose="020F0502020204030204" pitchFamily="34" charset="0"/>
              </a:rPr>
            </a:br>
            <a:r>
              <a:rPr lang="en-US" sz="6000" dirty="0">
                <a:solidFill>
                  <a:srgbClr val="FFFFFF"/>
                </a:solidFill>
                <a:latin typeface="Calibri" panose="020F0502020204030204" pitchFamily="34" charset="0"/>
                <a:cs typeface="Calibri" panose="020F0502020204030204" pitchFamily="34" charset="0"/>
              </a:rPr>
              <a:t>ACBC Theology Exam</a:t>
            </a:r>
          </a:p>
        </p:txBody>
      </p:sp>
      <p:sp>
        <p:nvSpPr>
          <p:cNvPr id="3" name="Subtitle 2">
            <a:extLst>
              <a:ext uri="{FF2B5EF4-FFF2-40B4-BE49-F238E27FC236}">
                <a16:creationId xmlns:a16="http://schemas.microsoft.com/office/drawing/2014/main" id="{287745F4-8212-297E-F631-8916F824AF33}"/>
              </a:ext>
            </a:extLst>
          </p:cNvPr>
          <p:cNvSpPr>
            <a:spLocks noGrp="1"/>
          </p:cNvSpPr>
          <p:nvPr>
            <p:ph type="subTitle" idx="1"/>
          </p:nvPr>
        </p:nvSpPr>
        <p:spPr>
          <a:xfrm>
            <a:off x="2811857" y="5159228"/>
            <a:ext cx="6581930" cy="746640"/>
          </a:xfrm>
        </p:spPr>
        <p:txBody>
          <a:bodyPr>
            <a:noAutofit/>
          </a:bodyPr>
          <a:lstStyle/>
          <a:p>
            <a:pPr algn="ctr"/>
            <a:r>
              <a:rPr lang="en-US" sz="4800" dirty="0">
                <a:solidFill>
                  <a:srgbClr val="FFFFFF"/>
                </a:solidFill>
                <a:latin typeface="Calibri" panose="020F0502020204030204" pitchFamily="34" charset="0"/>
                <a:cs typeface="Calibri" panose="020F0502020204030204" pitchFamily="34" charset="0"/>
              </a:rPr>
              <a:t>Questions #21 &amp; 22</a:t>
            </a:r>
          </a:p>
        </p:txBody>
      </p:sp>
      <p:cxnSp>
        <p:nvCxnSpPr>
          <p:cNvPr id="15" name="Straight Connector 14">
            <a:extLst>
              <a:ext uri="{FF2B5EF4-FFF2-40B4-BE49-F238E27FC236}">
                <a16:creationId xmlns:a16="http://schemas.microsoft.com/office/drawing/2014/main" id="{6B5C80BC-C547-4FD8-9B68-6A9207F0858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101557" y="3481804"/>
            <a:ext cx="0" cy="13107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46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CEEE9-4AB2-41F7-D9AF-B92AA31F397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157BED5-E2A3-4298-EA35-A5024205C1DD}"/>
              </a:ext>
            </a:extLst>
          </p:cNvPr>
          <p:cNvSpPr txBox="1"/>
          <p:nvPr/>
        </p:nvSpPr>
        <p:spPr>
          <a:xfrm>
            <a:off x="263236" y="713982"/>
            <a:ext cx="11236037" cy="5630516"/>
          </a:xfrm>
          <a:prstGeom prst="rect">
            <a:avLst/>
          </a:prstGeom>
          <a:noFill/>
        </p:spPr>
        <p:txBody>
          <a:bodyPr wrap="square" rtlCol="0">
            <a:spAutoFit/>
          </a:bodyPr>
          <a:lstStyle/>
          <a:p>
            <a:pPr marL="0" marR="0">
              <a:lnSpc>
                <a:spcPct val="115000"/>
              </a:lnSpc>
              <a:spcBef>
                <a:spcPts val="0"/>
              </a:spcBef>
              <a:spcAft>
                <a:spcPts val="0"/>
              </a:spcAft>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How I Believe the Holy Spirit guides Christians today:</a:t>
            </a:r>
          </a:p>
          <a:p>
            <a:pPr>
              <a:lnSpc>
                <a:spcPct val="115000"/>
              </a:lnSpc>
            </a:pPr>
            <a:endParaRPr lang="en-US" sz="3500" kern="0" dirty="0">
              <a:latin typeface="Calibri" panose="020F0502020204030204" pitchFamily="34" charset="0"/>
              <a:ea typeface="Aptos" panose="020B0004020202020204" pitchFamily="34" charset="0"/>
              <a:cs typeface="Calibri" panose="020F0502020204030204" pitchFamily="34" charset="0"/>
            </a:endParaRPr>
          </a:p>
          <a:p>
            <a:pPr marL="457200" lvl="0" indent="-457200">
              <a:lnSpc>
                <a:spcPct val="115000"/>
              </a:lnSpc>
              <a:buFont typeface="Arial" panose="020B0604020202020204" pitchFamily="34" charset="0"/>
              <a:buChar char="•"/>
            </a:pPr>
            <a:r>
              <a:rPr lang="en-US" sz="3500" kern="0" dirty="0">
                <a:solidFill>
                  <a:srgbClr val="B2CBDD"/>
                </a:solidFill>
                <a:latin typeface="Calibri" panose="020F0502020204030204" pitchFamily="34" charset="0"/>
                <a:ea typeface="Aptos" panose="020B0004020202020204" pitchFamily="34" charset="0"/>
                <a:cs typeface="Calibri" panose="020F0502020204030204" pitchFamily="34" charset="0"/>
              </a:rPr>
              <a:t>Teaching</a:t>
            </a:r>
          </a:p>
          <a:p>
            <a:pPr lvl="0">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Ephesians 1:17-18</a:t>
            </a:r>
          </a:p>
          <a:p>
            <a:pPr lvl="0">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a:t>
            </a:r>
          </a:p>
          <a:p>
            <a:pPr marL="457200" lvl="0" indent="-457200">
              <a:lnSpc>
                <a:spcPct val="115000"/>
              </a:lnSpc>
              <a:buFont typeface="Arial" panose="020B0604020202020204" pitchFamily="34" charset="0"/>
              <a:buChar char="•"/>
            </a:pPr>
            <a:r>
              <a:rPr lang="en-US" sz="3500" kern="0" dirty="0">
                <a:solidFill>
                  <a:srgbClr val="B2CBDD"/>
                </a:solidFill>
                <a:latin typeface="Calibri" panose="020F0502020204030204" pitchFamily="34" charset="0"/>
                <a:ea typeface="Aptos" panose="020B0004020202020204" pitchFamily="34" charset="0"/>
                <a:cs typeface="Calibri" panose="020F0502020204030204" pitchFamily="34" charset="0"/>
              </a:rPr>
              <a:t>Empowering</a:t>
            </a:r>
          </a:p>
          <a:p>
            <a:pPr lvl="0">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Romans 12:1-2</a:t>
            </a:r>
          </a:p>
          <a:p>
            <a:pPr lvl="0">
              <a:lnSpc>
                <a:spcPct val="115000"/>
              </a:lnSpc>
            </a:pPr>
            <a:endParaRPr lang="en-US" sz="35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500" kern="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944331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10CAF-E1A0-CD24-5040-E89A6D70178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07020AF-0EA7-54FA-D4F5-095543519B56}"/>
              </a:ext>
            </a:extLst>
          </p:cNvPr>
          <p:cNvSpPr txBox="1"/>
          <p:nvPr/>
        </p:nvSpPr>
        <p:spPr>
          <a:xfrm>
            <a:off x="263236" y="713982"/>
            <a:ext cx="11236037" cy="6249916"/>
          </a:xfrm>
          <a:prstGeom prst="rect">
            <a:avLst/>
          </a:prstGeom>
          <a:noFill/>
        </p:spPr>
        <p:txBody>
          <a:bodyPr wrap="square" rtlCol="0">
            <a:spAutoFit/>
          </a:bodyPr>
          <a:lstStyle/>
          <a:p>
            <a:pPr marL="0" marR="0">
              <a:lnSpc>
                <a:spcPct val="115000"/>
              </a:lnSpc>
              <a:spcBef>
                <a:spcPts val="0"/>
              </a:spcBef>
              <a:spcAft>
                <a:spcPts val="0"/>
              </a:spcAft>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How I Believe the Holy Spirit guides Christians today:</a:t>
            </a:r>
          </a:p>
          <a:p>
            <a:pPr>
              <a:lnSpc>
                <a:spcPct val="115000"/>
              </a:lnSpc>
            </a:pPr>
            <a:endParaRPr lang="en-US" sz="3500" kern="0" dirty="0">
              <a:latin typeface="Calibri" panose="020F0502020204030204" pitchFamily="34" charset="0"/>
              <a:ea typeface="Aptos" panose="020B0004020202020204" pitchFamily="34" charset="0"/>
              <a:cs typeface="Calibri" panose="020F0502020204030204" pitchFamily="34" charset="0"/>
            </a:endParaRPr>
          </a:p>
          <a:p>
            <a:pPr marL="457200" lvl="0" indent="-457200">
              <a:lnSpc>
                <a:spcPct val="115000"/>
              </a:lnSpc>
              <a:buFont typeface="Arial" panose="020B0604020202020204" pitchFamily="34" charset="0"/>
              <a:buChar char="•"/>
            </a:pPr>
            <a:r>
              <a:rPr lang="en-US" sz="3500" kern="0" dirty="0">
                <a:solidFill>
                  <a:srgbClr val="B2CBDD"/>
                </a:solidFill>
                <a:latin typeface="Calibri" panose="020F0502020204030204" pitchFamily="34" charset="0"/>
                <a:ea typeface="Aptos" panose="020B0004020202020204" pitchFamily="34" charset="0"/>
                <a:cs typeface="Calibri" panose="020F0502020204030204" pitchFamily="34" charset="0"/>
              </a:rPr>
              <a:t>Gifting</a:t>
            </a:r>
          </a:p>
          <a:p>
            <a:pPr lvl="0">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1 Corinthians 12:4-11</a:t>
            </a:r>
          </a:p>
          <a:p>
            <a:pPr lvl="0">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a:t>
            </a:r>
          </a:p>
          <a:p>
            <a:pPr marL="457200" lvl="0" indent="-457200">
              <a:lnSpc>
                <a:spcPct val="115000"/>
              </a:lnSpc>
              <a:buFont typeface="Arial" panose="020B0604020202020204" pitchFamily="34" charset="0"/>
              <a:buChar char="•"/>
            </a:pPr>
            <a:r>
              <a:rPr lang="en-US" sz="3500" kern="0" dirty="0">
                <a:solidFill>
                  <a:srgbClr val="B2CBDD"/>
                </a:solidFill>
                <a:latin typeface="Calibri" panose="020F0502020204030204" pitchFamily="34" charset="0"/>
                <a:ea typeface="Aptos" panose="020B0004020202020204" pitchFamily="34" charset="0"/>
                <a:cs typeface="Calibri" panose="020F0502020204030204" pitchFamily="34" charset="0"/>
              </a:rPr>
              <a:t>Glorifying</a:t>
            </a:r>
          </a:p>
          <a:p>
            <a:pPr lvl="0">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John 15:26</a:t>
            </a:r>
          </a:p>
          <a:p>
            <a:pPr lvl="0">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John 16:14</a:t>
            </a:r>
          </a:p>
          <a:p>
            <a:pPr lvl="0">
              <a:lnSpc>
                <a:spcPct val="115000"/>
              </a:lnSpc>
            </a:pPr>
            <a:endParaRPr lang="en-US" sz="35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500" kern="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117151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7B7F8-8F70-CB66-B3FA-BDE81C116F8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BA0FCF0-E338-33F9-7094-5CCBB8FCA1E5}"/>
              </a:ext>
            </a:extLst>
          </p:cNvPr>
          <p:cNvSpPr txBox="1"/>
          <p:nvPr/>
        </p:nvSpPr>
        <p:spPr>
          <a:xfrm>
            <a:off x="263236" y="713982"/>
            <a:ext cx="11236037" cy="3152914"/>
          </a:xfrm>
          <a:prstGeom prst="rect">
            <a:avLst/>
          </a:prstGeom>
          <a:noFill/>
        </p:spPr>
        <p:txBody>
          <a:bodyPr wrap="square" rtlCol="0">
            <a:spAutoFit/>
          </a:bodyPr>
          <a:lstStyle/>
          <a:p>
            <a:pPr>
              <a:lnSpc>
                <a:spcPct val="115000"/>
              </a:lnSpc>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The Holy Spirit performs works that are similar to the works of the Father and the Son.  These works confirm the divine personhood of the Holy Spirit.</a:t>
            </a:r>
          </a:p>
          <a:p>
            <a:pPr>
              <a:lnSpc>
                <a:spcPct val="115000"/>
              </a:lnSpc>
            </a:pPr>
            <a:endParaRPr lang="en-US" sz="35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500" kern="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039615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08284-2054-2DDC-93C6-6B2385939B3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55A6465-9367-5257-AB94-B54D4DC4A30B}"/>
              </a:ext>
            </a:extLst>
          </p:cNvPr>
          <p:cNvSpPr txBox="1"/>
          <p:nvPr/>
        </p:nvSpPr>
        <p:spPr>
          <a:xfrm>
            <a:off x="263236" y="923442"/>
            <a:ext cx="11236037" cy="5011115"/>
          </a:xfrm>
          <a:prstGeom prst="rect">
            <a:avLst/>
          </a:prstGeom>
          <a:noFill/>
        </p:spPr>
        <p:txBody>
          <a:bodyPr wrap="square" rtlCol="0">
            <a:spAutoFit/>
          </a:bodyPr>
          <a:lstStyle/>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I.	The Spirit teaches. </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II. 	The Spirit testifies.</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III. 	The Spirit guides.</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IV. 	The Spirit convicts.</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V. 	The Spirit regenerates.</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VI. 	The Spirit intercedes.</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VII. 	The Spirit commands.</a:t>
            </a:r>
          </a:p>
          <a:p>
            <a:pPr>
              <a:lnSpc>
                <a:spcPct val="115000"/>
              </a:lnSpc>
            </a:pPr>
            <a:endParaRPr lang="en-US" sz="3500" kern="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300929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A78FA-EB86-2E39-780B-1CA7168AC1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0D50A3B-5FE8-9D9D-0C6F-9FD4EDFAF535}"/>
              </a:ext>
            </a:extLst>
          </p:cNvPr>
          <p:cNvSpPr txBox="1"/>
          <p:nvPr/>
        </p:nvSpPr>
        <p:spPr>
          <a:xfrm>
            <a:off x="263236" y="106332"/>
            <a:ext cx="11236037" cy="5630516"/>
          </a:xfrm>
          <a:prstGeom prst="rect">
            <a:avLst/>
          </a:prstGeom>
          <a:noFill/>
        </p:spPr>
        <p:txBody>
          <a:bodyPr wrap="square" rtlCol="0">
            <a:spAutoFit/>
          </a:bodyPr>
          <a:lstStyle/>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VIII.   Illumination:</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a:t>
            </a:r>
          </a:p>
          <a:p>
            <a:pPr lvl="2">
              <a:lnSpc>
                <a:spcPct val="115000"/>
              </a:lnSpc>
            </a:pPr>
            <a:r>
              <a:rPr lang="en-US" sz="3500" kern="0" dirty="0">
                <a:solidFill>
                  <a:srgbClr val="B2CBDD"/>
                </a:solidFill>
                <a:latin typeface="Calibri" panose="020F0502020204030204" pitchFamily="34" charset="0"/>
                <a:ea typeface="Aptos" panose="020B0004020202020204" pitchFamily="34" charset="0"/>
                <a:cs typeface="Calibri" panose="020F0502020204030204" pitchFamily="34" charset="0"/>
              </a:rPr>
              <a:t>1.	Definition</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a:t>
            </a:r>
          </a:p>
          <a:p>
            <a:pPr lvl="4">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Illumination is the work of the Holy Spirit clarifying revelation (Scripture) for the faith and practice of the church (and of individual believers within it).</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500" kern="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32995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35FB1-B7DC-5799-9EA9-F84E338C842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74C37C9-7657-2696-1A84-D829742D0DD2}"/>
              </a:ext>
            </a:extLst>
          </p:cNvPr>
          <p:cNvSpPr txBox="1"/>
          <p:nvPr/>
        </p:nvSpPr>
        <p:spPr>
          <a:xfrm>
            <a:off x="263235" y="106330"/>
            <a:ext cx="11236037" cy="6249916"/>
          </a:xfrm>
          <a:prstGeom prst="rect">
            <a:avLst/>
          </a:prstGeom>
          <a:noFill/>
        </p:spPr>
        <p:txBody>
          <a:bodyPr wrap="square" rtlCol="0">
            <a:spAutoFit/>
          </a:bodyPr>
          <a:lstStyle/>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VIII.   Illumination:</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a:t>
            </a:r>
          </a:p>
          <a:p>
            <a:pPr lvl="2">
              <a:lnSpc>
                <a:spcPct val="115000"/>
              </a:lnSpc>
            </a:pPr>
            <a:r>
              <a:rPr lang="en-US" sz="3500" kern="0" dirty="0">
                <a:solidFill>
                  <a:srgbClr val="B2CBDD"/>
                </a:solidFill>
                <a:latin typeface="Calibri" panose="020F0502020204030204" pitchFamily="34" charset="0"/>
                <a:ea typeface="Aptos" panose="020B0004020202020204" pitchFamily="34" charset="0"/>
                <a:cs typeface="Calibri" panose="020F0502020204030204" pitchFamily="34" charset="0"/>
              </a:rPr>
              <a:t>2.	Distinctions</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a.  Illumination is not revelation, although forms of 		Gnosticism, rationalism, mysticism, and some 			modern reformulations of revelation tend to blur 			the distinction.</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500" kern="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82828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8CE67-E181-BD46-2BD6-6E16BDB8502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ED546A3-3913-327D-09BD-41C8D678CBF2}"/>
              </a:ext>
            </a:extLst>
          </p:cNvPr>
          <p:cNvSpPr txBox="1"/>
          <p:nvPr/>
        </p:nvSpPr>
        <p:spPr>
          <a:xfrm>
            <a:off x="263236" y="106332"/>
            <a:ext cx="11236037" cy="6249916"/>
          </a:xfrm>
          <a:prstGeom prst="rect">
            <a:avLst/>
          </a:prstGeom>
          <a:noFill/>
        </p:spPr>
        <p:txBody>
          <a:bodyPr wrap="square" rtlCol="0">
            <a:spAutoFit/>
          </a:bodyPr>
          <a:lstStyle/>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VIII.   Illumination:</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a:t>
            </a:r>
          </a:p>
          <a:p>
            <a:pPr lvl="2">
              <a:lnSpc>
                <a:spcPct val="115000"/>
              </a:lnSpc>
            </a:pPr>
            <a:r>
              <a:rPr lang="en-US" sz="3500" kern="0" dirty="0">
                <a:solidFill>
                  <a:srgbClr val="B2CBDD"/>
                </a:solidFill>
                <a:latin typeface="Calibri" panose="020F0502020204030204" pitchFamily="34" charset="0"/>
                <a:ea typeface="Aptos" panose="020B0004020202020204" pitchFamily="34" charset="0"/>
                <a:cs typeface="Calibri" panose="020F0502020204030204" pitchFamily="34" charset="0"/>
              </a:rPr>
              <a:t>2.	Distinctions</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b.  Illumination is not interpretation.  It does not 			replace the need to understand the text of 				Scripture according to normal hermeneutical 				methods.  Nor does this doctrine deny the ability 			of anyone to accurately interpret the meaning of 			the text apart from the Holy Spirit.</a:t>
            </a:r>
          </a:p>
        </p:txBody>
      </p:sp>
    </p:spTree>
    <p:extLst>
      <p:ext uri="{BB962C8B-B14F-4D97-AF65-F5344CB8AC3E}">
        <p14:creationId xmlns:p14="http://schemas.microsoft.com/office/powerpoint/2010/main" val="1773820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47DEBF0-6FDC-4CDF-3F57-7CDC7E6F6A8F}"/>
              </a:ext>
            </a:extLst>
          </p:cNvPr>
          <p:cNvSpPr txBox="1"/>
          <p:nvPr/>
        </p:nvSpPr>
        <p:spPr>
          <a:xfrm>
            <a:off x="263236" y="713982"/>
            <a:ext cx="11236037" cy="3152914"/>
          </a:xfrm>
          <a:prstGeom prst="rect">
            <a:avLst/>
          </a:prstGeom>
          <a:noFill/>
        </p:spPr>
        <p:txBody>
          <a:bodyPr wrap="square" rtlCol="0">
            <a:spAutoFit/>
          </a:bodyPr>
          <a:lstStyle/>
          <a:p>
            <a:pPr marL="0" marR="0">
              <a:lnSpc>
                <a:spcPct val="115000"/>
              </a:lnSpc>
              <a:spcBef>
                <a:spcPts val="0"/>
              </a:spcBef>
              <a:spcAft>
                <a:spcPts val="0"/>
              </a:spcAft>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Question #21:</a:t>
            </a:r>
          </a:p>
          <a:p>
            <a:pPr>
              <a:lnSpc>
                <a:spcPct val="115000"/>
              </a:lnSpc>
            </a:pPr>
            <a:endParaRPr lang="en-US" sz="35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Explain the role of the Holy Spirit in the Christian life describing the importance of this role in the counseling process. </a:t>
            </a: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647763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76EBA-707D-A0EE-7085-B12BAFAD819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FCF50D3-9171-E0F8-1399-8F0ECDD71C54}"/>
              </a:ext>
            </a:extLst>
          </p:cNvPr>
          <p:cNvSpPr txBox="1"/>
          <p:nvPr/>
        </p:nvSpPr>
        <p:spPr>
          <a:xfrm>
            <a:off x="308956" y="729222"/>
            <a:ext cx="11236037" cy="5011115"/>
          </a:xfrm>
          <a:prstGeom prst="rect">
            <a:avLst/>
          </a:prstGeom>
          <a:noFill/>
        </p:spPr>
        <p:txBody>
          <a:bodyPr wrap="square" rtlCol="0">
            <a:spAutoFit/>
          </a:bodyPr>
          <a:lstStyle/>
          <a:p>
            <a:pPr>
              <a:lnSpc>
                <a:spcPct val="115000"/>
              </a:lnSpc>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The role of the Holy Spirit in the Christian life and the importance in counseling:</a:t>
            </a:r>
          </a:p>
          <a:p>
            <a:pPr>
              <a:lnSpc>
                <a:spcPct val="115000"/>
              </a:lnSpc>
            </a:pP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marL="457200" indent="-457200">
              <a:lnSpc>
                <a:spcPct val="115000"/>
              </a:lnSpc>
              <a:buFont typeface="Arial" panose="020B0604020202020204" pitchFamily="34" charset="0"/>
              <a:buChar char="•"/>
            </a:pPr>
            <a:r>
              <a:rPr lang="en-US" sz="3500" kern="0" dirty="0">
                <a:effectLst/>
                <a:latin typeface="Calibri" panose="020F0502020204030204" pitchFamily="34" charset="0"/>
                <a:ea typeface="Aptos" panose="020B0004020202020204" pitchFamily="34" charset="0"/>
                <a:cs typeface="Calibri" panose="020F0502020204030204" pitchFamily="34" charset="0"/>
              </a:rPr>
              <a:t>John 16:8-11 </a:t>
            </a:r>
          </a:p>
          <a:p>
            <a:pPr marL="457200" indent="-457200">
              <a:lnSpc>
                <a:spcPct val="115000"/>
              </a:lnSpc>
              <a:buFont typeface="Arial" panose="020B0604020202020204" pitchFamily="34" charset="0"/>
              <a:buChar char="•"/>
            </a:pPr>
            <a:r>
              <a:rPr lang="en-US" sz="3500" kern="0" dirty="0">
                <a:effectLst/>
                <a:latin typeface="Calibri" panose="020F0502020204030204" pitchFamily="34" charset="0"/>
                <a:ea typeface="Aptos" panose="020B0004020202020204" pitchFamily="34" charset="0"/>
                <a:cs typeface="Calibri" panose="020F0502020204030204" pitchFamily="34" charset="0"/>
              </a:rPr>
              <a:t>John 14:16-17</a:t>
            </a:r>
          </a:p>
          <a:p>
            <a:pPr marL="457200" indent="-457200">
              <a:lnSpc>
                <a:spcPct val="115000"/>
              </a:lnSpc>
              <a:buFont typeface="Arial" panose="020B0604020202020204" pitchFamily="34" charset="0"/>
              <a:buChar char="•"/>
            </a:pPr>
            <a:r>
              <a:rPr lang="en-US" sz="3500" kern="0" dirty="0">
                <a:effectLst/>
                <a:latin typeface="Calibri" panose="020F0502020204030204" pitchFamily="34" charset="0"/>
                <a:ea typeface="Aptos" panose="020B0004020202020204" pitchFamily="34" charset="0"/>
                <a:cs typeface="Calibri" panose="020F0502020204030204" pitchFamily="34" charset="0"/>
              </a:rPr>
              <a:t>Romans 8:11-17</a:t>
            </a:r>
          </a:p>
          <a:p>
            <a:pPr marL="457200" indent="-457200">
              <a:lnSpc>
                <a:spcPct val="115000"/>
              </a:lnSpc>
              <a:buFont typeface="Arial" panose="020B0604020202020204" pitchFamily="34" charset="0"/>
              <a:buChar char="•"/>
            </a:pPr>
            <a:r>
              <a:rPr lang="en-US" sz="3500" kern="0" dirty="0">
                <a:effectLst/>
                <a:latin typeface="Calibri" panose="020F0502020204030204" pitchFamily="34" charset="0"/>
                <a:ea typeface="Aptos" panose="020B0004020202020204" pitchFamily="34" charset="0"/>
                <a:cs typeface="Calibri" panose="020F0502020204030204" pitchFamily="34" charset="0"/>
              </a:rPr>
              <a:t>Ephesians 1:13-14</a:t>
            </a:r>
          </a:p>
          <a:p>
            <a:pP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850365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A724D-1D6C-118C-5B99-1F3464848E7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20092EC-6A62-AECB-19E0-82B32FD1DE2B}"/>
              </a:ext>
            </a:extLst>
          </p:cNvPr>
          <p:cNvSpPr txBox="1"/>
          <p:nvPr/>
        </p:nvSpPr>
        <p:spPr>
          <a:xfrm>
            <a:off x="308956" y="609057"/>
            <a:ext cx="11236037" cy="6249916"/>
          </a:xfrm>
          <a:prstGeom prst="rect">
            <a:avLst/>
          </a:prstGeom>
          <a:noFill/>
        </p:spPr>
        <p:txBody>
          <a:bodyPr wrap="square" rtlCol="0">
            <a:spAutoFit/>
          </a:bodyPr>
          <a:lstStyle/>
          <a:p>
            <a:pPr>
              <a:lnSpc>
                <a:spcPct val="115000"/>
              </a:lnSpc>
            </a:pPr>
            <a:r>
              <a:rPr lang="en-US" sz="3500" kern="0" dirty="0">
                <a:solidFill>
                  <a:srgbClr val="B2CBDD"/>
                </a:solidFill>
                <a:latin typeface="Calibri" panose="020F0502020204030204" pitchFamily="34" charset="0"/>
                <a:ea typeface="Aptos" panose="020B0004020202020204" pitchFamily="34" charset="0"/>
                <a:cs typeface="Calibri" panose="020F0502020204030204" pitchFamily="34" charset="0"/>
              </a:rPr>
              <a:t>The Holy Spirit in counseling: </a:t>
            </a: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It would be impossible to overstate the Spirit’s role, and the need we have for the Spirit’s power for any heart transformation in the counselee.  Counseling is the Spirit’s work in the heart of the counselee.  For the unbeliever it is conviction of sin unto repentance and faith in Jesus Christ.  For the believer it is conviction of sin unto repentance and obedience because of their position in Christ.  </a:t>
            </a:r>
          </a:p>
          <a:p>
            <a:pPr>
              <a:lnSpc>
                <a:spcPct val="115000"/>
              </a:lnSpc>
            </a:pP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202093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0F7A99-6DDB-CFA5-93AC-649B1F2EA50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DBE86E6-FA1D-78B0-3B71-FF0F7E0FF180}"/>
              </a:ext>
            </a:extLst>
          </p:cNvPr>
          <p:cNvSpPr txBox="1"/>
          <p:nvPr/>
        </p:nvSpPr>
        <p:spPr>
          <a:xfrm>
            <a:off x="328412" y="239406"/>
            <a:ext cx="11236037" cy="7134774"/>
          </a:xfrm>
          <a:prstGeom prst="rect">
            <a:avLst/>
          </a:prstGeom>
          <a:noFill/>
        </p:spPr>
        <p:txBody>
          <a:bodyPr wrap="square" rtlCol="0">
            <a:spAutoFit/>
          </a:bodyPr>
          <a:lstStyle/>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Theologian Michael Bird introduces his chapter on the Holy Spirit with these introductory comments: </a:t>
            </a:r>
          </a:p>
          <a:p>
            <a:pPr>
              <a:lnSpc>
                <a:spcPct val="115000"/>
              </a:lnSpc>
            </a:pPr>
            <a:r>
              <a:rPr lang="en-US" sz="3200" i="1" kern="0" dirty="0">
                <a:latin typeface="Calibri" panose="020F0502020204030204" pitchFamily="34" charset="0"/>
                <a:ea typeface="Aptos" panose="020B0004020202020204" pitchFamily="34" charset="0"/>
                <a:cs typeface="Calibri" panose="020F0502020204030204" pitchFamily="34" charset="0"/>
              </a:rPr>
              <a:t>	</a:t>
            </a:r>
          </a:p>
          <a:p>
            <a:pPr>
              <a:lnSpc>
                <a:spcPct val="115000"/>
              </a:lnSpc>
            </a:pPr>
            <a:r>
              <a:rPr lang="en-US" sz="3300" i="1" kern="0" dirty="0">
                <a:latin typeface="Calibri" panose="020F0502020204030204" pitchFamily="34" charset="0"/>
                <a:ea typeface="Aptos" panose="020B0004020202020204" pitchFamily="34" charset="0"/>
                <a:cs typeface="Calibri" panose="020F0502020204030204" pitchFamily="34" charset="0"/>
              </a:rPr>
              <a:t>The doctrine of the Holy Spirit is called pneumatology, and it describes the person and work of the Holy Spirit. The Holy Spirit is an important part of the promise of the gospel and empowers the effusion of the gospel from our churches. The Holy Spirit is a personal being, not an impersonal force. Among his chief works are applying the work of Christ to the believer, regenerating and baptizing the believer, and inspiring Scripture. </a:t>
            </a:r>
          </a:p>
          <a:p>
            <a:pPr>
              <a:lnSpc>
                <a:spcPct val="115000"/>
              </a:lnSpc>
            </a:pPr>
            <a:r>
              <a:rPr lang="en-US" sz="3200" kern="0" dirty="0">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362060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58805-A882-3E25-1833-D4B3C3693E3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45B974D-7990-FC45-840E-720EC5E698AD}"/>
              </a:ext>
            </a:extLst>
          </p:cNvPr>
          <p:cNvSpPr txBox="1"/>
          <p:nvPr/>
        </p:nvSpPr>
        <p:spPr>
          <a:xfrm>
            <a:off x="328412" y="239406"/>
            <a:ext cx="11236037" cy="5949064"/>
          </a:xfrm>
          <a:prstGeom prst="rect">
            <a:avLst/>
          </a:prstGeom>
          <a:noFill/>
        </p:spPr>
        <p:txBody>
          <a:bodyPr wrap="square" rtlCol="0">
            <a:spAutoFit/>
          </a:bodyPr>
          <a:lstStyle/>
          <a:p>
            <a:pPr>
              <a:lnSpc>
                <a:spcPct val="115000"/>
              </a:lnSpc>
            </a:pPr>
            <a:r>
              <a:rPr lang="en-US" sz="3200" kern="0" dirty="0">
                <a:latin typeface="Calibri" panose="020F0502020204030204" pitchFamily="34" charset="0"/>
                <a:ea typeface="Aptos" panose="020B0004020202020204" pitchFamily="34" charset="0"/>
                <a:cs typeface="Calibri" panose="020F0502020204030204" pitchFamily="34" charset="0"/>
              </a:rPr>
              <a:t> </a:t>
            </a:r>
          </a:p>
          <a:p>
            <a:pPr>
              <a:lnSpc>
                <a:spcPct val="115000"/>
              </a:lnSpc>
            </a:pPr>
            <a:r>
              <a:rPr lang="en-US" sz="3300" i="1" kern="0" dirty="0">
                <a:latin typeface="Calibri" panose="020F0502020204030204" pitchFamily="34" charset="0"/>
                <a:ea typeface="Aptos" panose="020B0004020202020204" pitchFamily="34" charset="0"/>
                <a:cs typeface="Calibri" panose="020F0502020204030204" pitchFamily="34" charset="0"/>
              </a:rPr>
              <a:t>Without the Holy Spirit, God is distant, Christ is in the past, the Gospel is a dead letter, the Church is simply an organization, authority is domination, mission is propaganda, worship is the summoning of spirits, and Christian action is the morality of slaves.</a:t>
            </a:r>
          </a:p>
          <a:p>
            <a:pPr>
              <a:lnSpc>
                <a:spcPct val="115000"/>
              </a:lnSpc>
            </a:pPr>
            <a:endParaRPr lang="en-US" sz="3300" i="1" kern="0" dirty="0">
              <a:latin typeface="Calibri" panose="020F0502020204030204" pitchFamily="34" charset="0"/>
              <a:ea typeface="Aptos" panose="020B0004020202020204" pitchFamily="34" charset="0"/>
              <a:cs typeface="Calibri" panose="020F0502020204030204" pitchFamily="34" charset="0"/>
            </a:endParaRPr>
          </a:p>
          <a:p>
            <a:pPr algn="r">
              <a:lnSpc>
                <a:spcPct val="115000"/>
              </a:lnSpc>
            </a:pPr>
            <a:r>
              <a:rPr lang="en-US" sz="3300" i="1" kern="0" dirty="0">
                <a:latin typeface="Calibri" panose="020F0502020204030204" pitchFamily="34" charset="0"/>
                <a:ea typeface="Aptos" panose="020B0004020202020204" pitchFamily="34" charset="0"/>
                <a:cs typeface="Calibri" panose="020F0502020204030204" pitchFamily="34" charset="0"/>
              </a:rPr>
              <a:t>(Bird, Evangelical Theology, 666)</a:t>
            </a:r>
          </a:p>
          <a:p>
            <a:pPr>
              <a:lnSpc>
                <a:spcPct val="115000"/>
              </a:lnSpc>
            </a:pP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93117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782A0-0D54-A964-2101-C67DEE325EA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0730AB-F6A8-697F-C48A-5F143075DE02}"/>
              </a:ext>
            </a:extLst>
          </p:cNvPr>
          <p:cNvSpPr txBox="1"/>
          <p:nvPr/>
        </p:nvSpPr>
        <p:spPr>
          <a:xfrm>
            <a:off x="477981" y="1233142"/>
            <a:ext cx="11236037" cy="4391715"/>
          </a:xfrm>
          <a:prstGeom prst="rect">
            <a:avLst/>
          </a:prstGeom>
          <a:noFill/>
        </p:spPr>
        <p:txBody>
          <a:bodyPr wrap="square" rtlCol="0">
            <a:spAutoFit/>
          </a:bodyPr>
          <a:lstStyle/>
          <a:p>
            <a:pPr marL="457200" indent="-457200">
              <a:lnSpc>
                <a:spcPct val="115000"/>
              </a:lnSpc>
              <a:buFont typeface="Arial" panose="020B0604020202020204" pitchFamily="34" charset="0"/>
              <a:buChar char="•"/>
            </a:pPr>
            <a:r>
              <a:rPr lang="en-US" sz="3500" kern="0" dirty="0">
                <a:solidFill>
                  <a:srgbClr val="B2CBDD"/>
                </a:solidFill>
                <a:latin typeface="Calibri" panose="020F0502020204030204" pitchFamily="34" charset="0"/>
                <a:ea typeface="Aptos" panose="020B0004020202020204" pitchFamily="34" charset="0"/>
                <a:cs typeface="Calibri" panose="020F0502020204030204" pitchFamily="34" charset="0"/>
              </a:rPr>
              <a:t>Regeneration</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a:t>
            </a:r>
            <a:r>
              <a:rPr lang="en-US" sz="3500" kern="0" dirty="0">
                <a:effectLst/>
                <a:latin typeface="Calibri" panose="020F0502020204030204" pitchFamily="34" charset="0"/>
                <a:ea typeface="Aptos" panose="020B0004020202020204" pitchFamily="34" charset="0"/>
                <a:cs typeface="Calibri" panose="020F0502020204030204" pitchFamily="34" charset="0"/>
              </a:rPr>
              <a:t>Titus 3:5</a:t>
            </a:r>
          </a:p>
          <a:p>
            <a:pPr algn="ctr">
              <a:lnSpc>
                <a:spcPct val="115000"/>
              </a:lnSpc>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 </a:t>
            </a:r>
          </a:p>
          <a:p>
            <a:pPr marL="457200" indent="-457200">
              <a:lnSpc>
                <a:spcPct val="115000"/>
              </a:lnSpc>
              <a:buFont typeface="Arial" panose="020B0604020202020204" pitchFamily="34" charset="0"/>
              <a:buChar char="•"/>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Intercession</a:t>
            </a:r>
          </a:p>
          <a:p>
            <a:pPr>
              <a:lnSpc>
                <a:spcPct val="115000"/>
              </a:lnSpc>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     </a:t>
            </a:r>
            <a:r>
              <a:rPr lang="en-US" sz="3500" kern="0" dirty="0">
                <a:effectLst/>
                <a:latin typeface="Calibri" panose="020F0502020204030204" pitchFamily="34" charset="0"/>
                <a:ea typeface="Aptos" panose="020B0004020202020204" pitchFamily="34" charset="0"/>
                <a:cs typeface="Calibri" panose="020F0502020204030204" pitchFamily="34" charset="0"/>
              </a:rPr>
              <a:t>Romans 8:26</a:t>
            </a:r>
          </a:p>
          <a:p>
            <a:pPr>
              <a:lnSpc>
                <a:spcPct val="115000"/>
              </a:lnSpc>
            </a:pPr>
            <a:endPar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487009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4C4E5-5D3C-284D-6684-C3D21CC53F9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1668A1B-5BCA-D028-4DFA-8D9EEE766479}"/>
              </a:ext>
            </a:extLst>
          </p:cNvPr>
          <p:cNvSpPr txBox="1"/>
          <p:nvPr/>
        </p:nvSpPr>
        <p:spPr>
          <a:xfrm>
            <a:off x="477981" y="1303509"/>
            <a:ext cx="11236037" cy="4391715"/>
          </a:xfrm>
          <a:prstGeom prst="rect">
            <a:avLst/>
          </a:prstGeom>
          <a:noFill/>
        </p:spPr>
        <p:txBody>
          <a:bodyPr wrap="square" rtlCol="0">
            <a:spAutoFit/>
          </a:bodyPr>
          <a:lstStyle/>
          <a:p>
            <a:pPr marL="457200" indent="-457200">
              <a:lnSpc>
                <a:spcPct val="115000"/>
              </a:lnSpc>
              <a:buFont typeface="Arial" panose="020B0604020202020204" pitchFamily="34" charset="0"/>
              <a:buChar char="•"/>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Sanctification</a:t>
            </a:r>
          </a:p>
          <a:p>
            <a:pP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     II Thessalonians 2:13</a:t>
            </a:r>
          </a:p>
          <a:p>
            <a:pPr>
              <a:lnSpc>
                <a:spcPct val="115000"/>
              </a:lnSpc>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 </a:t>
            </a:r>
          </a:p>
          <a:p>
            <a:pPr marL="457200" indent="-457200">
              <a:lnSpc>
                <a:spcPct val="115000"/>
              </a:lnSpc>
              <a:buFont typeface="Arial" panose="020B0604020202020204" pitchFamily="34" charset="0"/>
              <a:buChar char="•"/>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Helping saints</a:t>
            </a:r>
          </a:p>
          <a:p>
            <a:pPr>
              <a:lnSpc>
                <a:spcPct val="115000"/>
              </a:lnSpc>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     </a:t>
            </a:r>
            <a:r>
              <a:rPr lang="en-US" sz="3500" kern="0" dirty="0">
                <a:effectLst/>
                <a:latin typeface="Calibri" panose="020F0502020204030204" pitchFamily="34" charset="0"/>
                <a:ea typeface="Aptos" panose="020B0004020202020204" pitchFamily="34" charset="0"/>
                <a:cs typeface="Calibri" panose="020F0502020204030204" pitchFamily="34" charset="0"/>
              </a:rPr>
              <a:t>John 14:16</a:t>
            </a:r>
          </a:p>
          <a:p>
            <a:pPr>
              <a:lnSpc>
                <a:spcPct val="115000"/>
              </a:lnSpc>
            </a:pPr>
            <a:endPar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4091241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EDA00-6721-40E2-C06B-A75C463C0E3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EDB68F8-53D1-C258-7744-5D7FBE522626}"/>
              </a:ext>
            </a:extLst>
          </p:cNvPr>
          <p:cNvSpPr txBox="1"/>
          <p:nvPr/>
        </p:nvSpPr>
        <p:spPr>
          <a:xfrm>
            <a:off x="263236" y="713982"/>
            <a:ext cx="11236037" cy="3772315"/>
          </a:xfrm>
          <a:prstGeom prst="rect">
            <a:avLst/>
          </a:prstGeom>
          <a:noFill/>
        </p:spPr>
        <p:txBody>
          <a:bodyPr wrap="square" rtlCol="0">
            <a:spAutoFit/>
          </a:bodyPr>
          <a:lstStyle/>
          <a:p>
            <a:pPr marL="0" marR="0">
              <a:lnSpc>
                <a:spcPct val="115000"/>
              </a:lnSpc>
              <a:spcBef>
                <a:spcPts val="0"/>
              </a:spcBef>
              <a:spcAft>
                <a:spcPts val="0"/>
              </a:spcAft>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Question #22:</a:t>
            </a:r>
          </a:p>
          <a:p>
            <a:pPr>
              <a:lnSpc>
                <a:spcPct val="115000"/>
              </a:lnSpc>
            </a:pPr>
            <a:endParaRPr lang="en-US" sz="35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Provide your understanding of how the Holy Spirit guides Christians today.</a:t>
            </a: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500" kern="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562823567"/>
      </p:ext>
    </p:extLst>
  </p:cSld>
  <p:clrMapOvr>
    <a:masterClrMapping/>
  </p:clrMapOvr>
</p:sld>
</file>

<file path=ppt/theme/theme1.xml><?xml version="1.0" encoding="utf-8"?>
<a:theme xmlns:a="http://schemas.openxmlformats.org/drawingml/2006/main" name="VaultVTI">
  <a:themeElements>
    <a:clrScheme name="archway">
      <a:dk1>
        <a:sysClr val="windowText" lastClr="000000"/>
      </a:dk1>
      <a:lt1>
        <a:sysClr val="window" lastClr="FFFFFF"/>
      </a:lt1>
      <a:dk2>
        <a:srgbClr val="262626"/>
      </a:dk2>
      <a:lt2>
        <a:srgbClr val="CCC9C2"/>
      </a:lt2>
      <a:accent1>
        <a:srgbClr val="A85E3E"/>
      </a:accent1>
      <a:accent2>
        <a:srgbClr val="C3743C"/>
      </a:accent2>
      <a:accent3>
        <a:srgbClr val="CF6749"/>
      </a:accent3>
      <a:accent4>
        <a:srgbClr val="7D8B71"/>
      </a:accent4>
      <a:accent5>
        <a:srgbClr val="A37A59"/>
      </a:accent5>
      <a:accent6>
        <a:srgbClr val="AB8244"/>
      </a:accent6>
      <a:hlink>
        <a:srgbClr val="B94F31"/>
      </a:hlink>
      <a:folHlink>
        <a:srgbClr val="667458"/>
      </a:folHlink>
    </a:clrScheme>
    <a:fontScheme name="Custom 5">
      <a:majorFont>
        <a:latin typeface="Georgia Pro Light"/>
        <a:ea typeface=""/>
        <a:cs typeface=""/>
      </a:majorFont>
      <a:minorFont>
        <a:latin typeface="Georgia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ultVTI" id="{144E1EB0-F9F9-4F8D-8264-A2820BA0C47A}" vid="{3A992A48-7697-4A22-A884-B4A11E62184D}"/>
    </a:ext>
  </a:extLst>
</a:theme>
</file>

<file path=docProps/app.xml><?xml version="1.0" encoding="utf-8"?>
<Properties xmlns="http://schemas.openxmlformats.org/officeDocument/2006/extended-properties" xmlns:vt="http://schemas.openxmlformats.org/officeDocument/2006/docPropsVTypes">
  <TotalTime>320</TotalTime>
  <Words>628</Words>
  <Application>Microsoft Macintosh PowerPoint</Application>
  <PresentationFormat>Widescreen</PresentationFormat>
  <Paragraphs>75</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 Pro Light</vt:lpstr>
      <vt:lpstr>VaultVTI</vt:lpstr>
      <vt:lpstr>Biblical Counseling ACBC Theology Exam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Gina Cody</dc:creator>
  <cp:lastModifiedBy>Gina Cody</cp:lastModifiedBy>
  <cp:revision>23</cp:revision>
  <cp:lastPrinted>2025-10-29T15:41:30Z</cp:lastPrinted>
  <dcterms:created xsi:type="dcterms:W3CDTF">2025-09-17T16:40:19Z</dcterms:created>
  <dcterms:modified xsi:type="dcterms:W3CDTF">2025-12-03T17:47:10Z</dcterms:modified>
</cp:coreProperties>
</file>