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8" r:id="rId2"/>
  </p:sldMasterIdLst>
  <p:notesMasterIdLst>
    <p:notesMasterId r:id="rId10"/>
  </p:notesMasterIdLst>
  <p:sldIdLst>
    <p:sldId id="493" r:id="rId3"/>
    <p:sldId id="616" r:id="rId4"/>
    <p:sldId id="671" r:id="rId5"/>
    <p:sldId id="655" r:id="rId6"/>
    <p:sldId id="340" r:id="rId7"/>
    <p:sldId id="652" r:id="rId8"/>
    <p:sldId id="52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6" d="100"/>
          <a:sy n="66" d="100"/>
        </p:scale>
        <p:origin x="1330"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392DAEEF-3E6E-45E9-B727-26D88A20FF08}"/>
    <pc:docChg chg="undo custSel addSld delSld modSld">
      <pc:chgData name="Kevin and Cindy Lee" userId="0b8913260b828a33" providerId="LiveId" clId="{392DAEEF-3E6E-45E9-B727-26D88A20FF08}" dt="2026-02-09T20:06:01.173" v="847" actId="20577"/>
      <pc:docMkLst>
        <pc:docMk/>
      </pc:docMkLst>
      <pc:sldChg chg="addSp delSp modSp mod modNotesTx">
        <pc:chgData name="Kevin and Cindy Lee" userId="0b8913260b828a33" providerId="LiveId" clId="{392DAEEF-3E6E-45E9-B727-26D88A20FF08}" dt="2026-02-09T20:06:01.173" v="847" actId="20577"/>
        <pc:sldMkLst>
          <pc:docMk/>
          <pc:sldMk cId="674109870" sldId="340"/>
        </pc:sldMkLst>
        <pc:spChg chg="mod">
          <ac:chgData name="Kevin and Cindy Lee" userId="0b8913260b828a33" providerId="LiveId" clId="{392DAEEF-3E6E-45E9-B727-26D88A20FF08}" dt="2026-02-09T20:06:01.173" v="847" actId="20577"/>
          <ac:spMkLst>
            <pc:docMk/>
            <pc:sldMk cId="674109870" sldId="340"/>
            <ac:spMk id="2" creationId="{00000000-0000-0000-0000-000000000000}"/>
          </ac:spMkLst>
        </pc:spChg>
        <pc:picChg chg="add mod">
          <ac:chgData name="Kevin and Cindy Lee" userId="0b8913260b828a33" providerId="LiveId" clId="{392DAEEF-3E6E-45E9-B727-26D88A20FF08}" dt="2026-02-05T14:03:24.607" v="371" actId="1076"/>
          <ac:picMkLst>
            <pc:docMk/>
            <pc:sldMk cId="674109870" sldId="340"/>
            <ac:picMk id="3" creationId="{1AEAEDA2-37CF-CEBC-9C04-A72EBED7F1B0}"/>
          </ac:picMkLst>
        </pc:picChg>
      </pc:sldChg>
      <pc:sldChg chg="modSp mod modNotesTx">
        <pc:chgData name="Kevin and Cindy Lee" userId="0b8913260b828a33" providerId="LiveId" clId="{392DAEEF-3E6E-45E9-B727-26D88A20FF08}" dt="2026-02-05T14:15:29.863" v="792" actId="20577"/>
        <pc:sldMkLst>
          <pc:docMk/>
          <pc:sldMk cId="3830528320" sldId="493"/>
        </pc:sldMkLst>
        <pc:spChg chg="mod">
          <ac:chgData name="Kevin and Cindy Lee" userId="0b8913260b828a33" providerId="LiveId" clId="{392DAEEF-3E6E-45E9-B727-26D88A20FF08}" dt="2026-02-05T14:15:29.863" v="792" actId="20577"/>
          <ac:spMkLst>
            <pc:docMk/>
            <pc:sldMk cId="3830528320" sldId="493"/>
            <ac:spMk id="2" creationId="{110A0F07-45B8-4187-8E7F-F92C6C17CFA9}"/>
          </ac:spMkLst>
        </pc:spChg>
      </pc:sldChg>
      <pc:sldChg chg="modSp mod modNotesTx">
        <pc:chgData name="Kevin and Cindy Lee" userId="0b8913260b828a33" providerId="LiveId" clId="{392DAEEF-3E6E-45E9-B727-26D88A20FF08}" dt="2026-02-05T14:16:14.409" v="798" actId="20577"/>
        <pc:sldMkLst>
          <pc:docMk/>
          <pc:sldMk cId="4161819772" sldId="616"/>
        </pc:sldMkLst>
        <pc:spChg chg="mod">
          <ac:chgData name="Kevin and Cindy Lee" userId="0b8913260b828a33" providerId="LiveId" clId="{392DAEEF-3E6E-45E9-B727-26D88A20FF08}" dt="2026-02-05T14:00:39.883" v="352" actId="255"/>
          <ac:spMkLst>
            <pc:docMk/>
            <pc:sldMk cId="4161819772" sldId="616"/>
            <ac:spMk id="2" creationId="{70CF5724-4922-16BC-2CEB-92406C9EA07A}"/>
          </ac:spMkLst>
        </pc:spChg>
        <pc:spChg chg="mod">
          <ac:chgData name="Kevin and Cindy Lee" userId="0b8913260b828a33" providerId="LiveId" clId="{392DAEEF-3E6E-45E9-B727-26D88A20FF08}" dt="2026-02-05T14:16:14.409" v="798" actId="20577"/>
          <ac:spMkLst>
            <pc:docMk/>
            <pc:sldMk cId="4161819772" sldId="616"/>
            <ac:spMk id="3" creationId="{B4A4578B-E93E-2463-0983-4C7719971D81}"/>
          </ac:spMkLst>
        </pc:spChg>
      </pc:sldChg>
      <pc:sldChg chg="addSp delSp modSp mod modNotesTx">
        <pc:chgData name="Kevin and Cindy Lee" userId="0b8913260b828a33" providerId="LiveId" clId="{392DAEEF-3E6E-45E9-B727-26D88A20FF08}" dt="2026-02-05T14:15:08.218" v="790" actId="6549"/>
        <pc:sldMkLst>
          <pc:docMk/>
          <pc:sldMk cId="1324361082" sldId="652"/>
        </pc:sldMkLst>
        <pc:spChg chg="mod">
          <ac:chgData name="Kevin and Cindy Lee" userId="0b8913260b828a33" providerId="LiveId" clId="{392DAEEF-3E6E-45E9-B727-26D88A20FF08}" dt="2026-02-05T14:13:20.028" v="765" actId="1076"/>
          <ac:spMkLst>
            <pc:docMk/>
            <pc:sldMk cId="1324361082" sldId="652"/>
            <ac:spMk id="3" creationId="{BB84FCBA-ECFD-2DD1-2CFC-F4496ABAADC3}"/>
          </ac:spMkLst>
        </pc:spChg>
        <pc:picChg chg="add mod">
          <ac:chgData name="Kevin and Cindy Lee" userId="0b8913260b828a33" providerId="LiveId" clId="{392DAEEF-3E6E-45E9-B727-26D88A20FF08}" dt="2026-02-05T14:13:35.881" v="769" actId="1076"/>
          <ac:picMkLst>
            <pc:docMk/>
            <pc:sldMk cId="1324361082" sldId="652"/>
            <ac:picMk id="5" creationId="{DBB2BE5E-8B12-8D30-3C77-BB75B0E5DD06}"/>
          </ac:picMkLst>
        </pc:picChg>
      </pc:sldChg>
      <pc:sldChg chg="addSp delSp modSp mod modNotesTx">
        <pc:chgData name="Kevin and Cindy Lee" userId="0b8913260b828a33" providerId="LiveId" clId="{392DAEEF-3E6E-45E9-B727-26D88A20FF08}" dt="2026-02-09T20:05:29.324" v="845" actId="6549"/>
        <pc:sldMkLst>
          <pc:docMk/>
          <pc:sldMk cId="2363763714" sldId="655"/>
        </pc:sldMkLst>
        <pc:spChg chg="add mod">
          <ac:chgData name="Kevin and Cindy Lee" userId="0b8913260b828a33" providerId="LiveId" clId="{392DAEEF-3E6E-45E9-B727-26D88A20FF08}" dt="2026-02-05T14:01:27.870" v="356" actId="1076"/>
          <ac:spMkLst>
            <pc:docMk/>
            <pc:sldMk cId="2363763714" sldId="655"/>
            <ac:spMk id="2" creationId="{20493A52-717A-82A9-93B5-5002A14306F1}"/>
          </ac:spMkLst>
        </pc:spChg>
        <pc:spChg chg="mod">
          <ac:chgData name="Kevin and Cindy Lee" userId="0b8913260b828a33" providerId="LiveId" clId="{392DAEEF-3E6E-45E9-B727-26D88A20FF08}" dt="2026-02-09T20:05:29.324" v="845" actId="6549"/>
          <ac:spMkLst>
            <pc:docMk/>
            <pc:sldMk cId="2363763714" sldId="655"/>
            <ac:spMk id="3" creationId="{85D1D7D4-0754-9EDF-E017-CEFE1C56B673}"/>
          </ac:spMkLst>
        </pc:spChg>
      </pc:sldChg>
      <pc:sldChg chg="modSp add mod modNotesTx">
        <pc:chgData name="Kevin and Cindy Lee" userId="0b8913260b828a33" providerId="LiveId" clId="{392DAEEF-3E6E-45E9-B727-26D88A20FF08}" dt="2026-02-05T14:16:33.771" v="800" actId="113"/>
        <pc:sldMkLst>
          <pc:docMk/>
          <pc:sldMk cId="624179700" sldId="671"/>
        </pc:sldMkLst>
        <pc:spChg chg="mod">
          <ac:chgData name="Kevin and Cindy Lee" userId="0b8913260b828a33" providerId="LiveId" clId="{392DAEEF-3E6E-45E9-B727-26D88A20FF08}" dt="2026-02-05T14:00:21.873" v="350" actId="255"/>
          <ac:spMkLst>
            <pc:docMk/>
            <pc:sldMk cId="624179700" sldId="671"/>
            <ac:spMk id="2" creationId="{141A9F88-37BE-A597-A844-B3E9BA44D31E}"/>
          </ac:spMkLst>
        </pc:spChg>
        <pc:spChg chg="mod">
          <ac:chgData name="Kevin and Cindy Lee" userId="0b8913260b828a33" providerId="LiveId" clId="{392DAEEF-3E6E-45E9-B727-26D88A20FF08}" dt="2026-02-05T14:16:33.771" v="800" actId="113"/>
          <ac:spMkLst>
            <pc:docMk/>
            <pc:sldMk cId="624179700" sldId="671"/>
            <ac:spMk id="3" creationId="{14C96898-B99E-3A2E-46F5-1E6399E59A3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E4360F-7707-4117-87CD-B5EE28D1CDC4}" type="datetimeFigureOut">
              <a:rPr lang="en-US" smtClean="0"/>
              <a:t>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FC5157-E170-403F-B8AF-87CD097F69E6}" type="slidenum">
              <a:rPr lang="en-US" smtClean="0"/>
              <a:t>‹#›</a:t>
            </a:fld>
            <a:endParaRPr lang="en-US"/>
          </a:p>
        </p:txBody>
      </p:sp>
    </p:spTree>
    <p:extLst>
      <p:ext uri="{BB962C8B-B14F-4D97-AF65-F5344CB8AC3E}">
        <p14:creationId xmlns:p14="http://schemas.microsoft.com/office/powerpoint/2010/main" val="4286873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CE60C2-510B-4B24-8DB4-86DBA73E4331}"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64381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CE60C2-510B-4B24-8DB4-86DBA73E4331}"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46157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9C409-88A1-982E-4F4A-2BA5A0999D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1C6780-859A-D5DC-18BE-C146112932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CF94E1-D822-61DA-9FC9-F4D1BE615C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BC1CAC-1A12-C471-6103-0FFC652EFBD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CE60C2-510B-4B24-8DB4-86DBA73E4331}"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14851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CE60C2-510B-4B24-8DB4-86DBA73E4331}"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00193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0"/>
            <a:endParaRPr lang="en-US" b="1" i="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B60BEA-D7FA-2B4F-A654-625576430BE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92143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CE60C2-510B-4B24-8DB4-86DBA73E4331}"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613394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2"/>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sz="1800"/>
            </a:p>
          </p:txBody>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sz="1800"/>
            </a:p>
          </p:txBody>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sz="1800"/>
            </a:p>
          </p:txBody>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sz="1800"/>
            </a:p>
          </p:txBody>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sz="1800"/>
            </a:p>
          </p:txBody>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sz="1800"/>
            </a:p>
          </p:txBody>
        </p:sp>
      </p:grpSp>
      <p:sp>
        <p:nvSpPr>
          <p:cNvPr id="2" name="Title 1"/>
          <p:cNvSpPr>
            <a:spLocks noGrp="1"/>
          </p:cNvSpPr>
          <p:nvPr>
            <p:ph type="ctrTitle"/>
          </p:nvPr>
        </p:nvSpPr>
        <p:spPr>
          <a:xfrm>
            <a:off x="2928403" y="1380071"/>
            <a:ext cx="8574623" cy="2616199"/>
          </a:xfrm>
        </p:spPr>
        <p:txBody>
          <a:bodyPr anchor="b">
            <a:normAutofit/>
          </a:bodyPr>
          <a:lstStyle>
            <a:lvl1pPr algn="r">
              <a:defRPr sz="45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9" y="3996268"/>
            <a:ext cx="6987647" cy="1388534"/>
          </a:xfrm>
        </p:spPr>
        <p:txBody>
          <a:bodyPr anchor="t">
            <a:normAutofit/>
          </a:bodyPr>
          <a:lstStyle>
            <a:lvl1pPr marL="0" indent="0" algn="r">
              <a:buNone/>
              <a:defRPr sz="1575">
                <a:solidFill>
                  <a:schemeClr val="tx1"/>
                </a:solidFill>
              </a:defRPr>
            </a:lvl1pPr>
            <a:lvl2pPr marL="342891" indent="0" algn="ctr">
              <a:buNone/>
              <a:defRPr>
                <a:solidFill>
                  <a:schemeClr val="tx1">
                    <a:tint val="75000"/>
                  </a:schemeClr>
                </a:solidFill>
              </a:defRPr>
            </a:lvl2pPr>
            <a:lvl3pPr marL="685783" indent="0" algn="ctr">
              <a:buNone/>
              <a:defRPr>
                <a:solidFill>
                  <a:schemeClr val="tx1">
                    <a:tint val="75000"/>
                  </a:schemeClr>
                </a:solidFill>
              </a:defRPr>
            </a:lvl3pPr>
            <a:lvl4pPr marL="1028674"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1"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5" name="Footer Placeholder 4"/>
          <p:cNvSpPr>
            <a:spLocks noGrp="1"/>
          </p:cNvSpPr>
          <p:nvPr>
            <p:ph type="ftr" sz="quarter" idx="11"/>
          </p:nvPr>
        </p:nvSpPr>
        <p:spPr>
          <a:xfrm>
            <a:off x="5332414" y="5883278"/>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5" name="Picture 14" descr="C:\Users\kevin.c.lee\Desktop\untitled.png">
            <a:extLst>
              <a:ext uri="{FF2B5EF4-FFF2-40B4-BE49-F238E27FC236}">
                <a16:creationId xmlns:a16="http://schemas.microsoft.com/office/drawing/2014/main" id="{A68B9F67-8150-4C4E-9C95-B2D857600552}"/>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76450" y="35664"/>
            <a:ext cx="2679700" cy="685800"/>
          </a:xfrm>
          <a:prstGeom prst="rect">
            <a:avLst/>
          </a:prstGeom>
          <a:noFill/>
          <a:ln>
            <a:noFill/>
          </a:ln>
        </p:spPr>
      </p:pic>
    </p:spTree>
    <p:extLst>
      <p:ext uri="{BB962C8B-B14F-4D97-AF65-F5344CB8AC3E}">
        <p14:creationId xmlns:p14="http://schemas.microsoft.com/office/powerpoint/2010/main" val="392345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5" y="4732866"/>
            <a:ext cx="10018711" cy="566738"/>
          </a:xfrm>
        </p:spPr>
        <p:txBody>
          <a:bodyPr anchor="b">
            <a:normAutofit/>
          </a:bodyPr>
          <a:lstStyle>
            <a:lvl1pPr algn="ctr">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3" y="932112"/>
            <a:ext cx="822594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42891" indent="0">
              <a:buNone/>
              <a:defRPr sz="1200"/>
            </a:lvl2pPr>
            <a:lvl3pPr marL="685783" indent="0">
              <a:buNone/>
              <a:defRPr sz="1200"/>
            </a:lvl3pPr>
            <a:lvl4pPr marL="1028674" indent="0">
              <a:buNone/>
              <a:defRPr sz="1200"/>
            </a:lvl4pPr>
            <a:lvl5pPr marL="1371566" indent="0">
              <a:buNone/>
              <a:defRPr sz="1200"/>
            </a:lvl5pPr>
            <a:lvl6pPr marL="1714457" indent="0">
              <a:buNone/>
              <a:defRPr sz="1200"/>
            </a:lvl6pPr>
            <a:lvl7pPr marL="2057349" indent="0">
              <a:buNone/>
              <a:defRPr sz="1200"/>
            </a:lvl7pPr>
            <a:lvl8pPr marL="2400240" indent="0">
              <a:buNone/>
              <a:defRPr sz="1200"/>
            </a:lvl8pPr>
            <a:lvl9pPr marL="2743131"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1484315" y="5299603"/>
            <a:ext cx="10018711" cy="493712"/>
          </a:xfrm>
        </p:spPr>
        <p:txBody>
          <a:bodyPr>
            <a:normAutofit/>
          </a:bodyPr>
          <a:lstStyle>
            <a:lvl1pPr marL="0" indent="0" algn="ctr">
              <a:buNone/>
              <a:defRPr sz="10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25135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7" y="685800"/>
            <a:ext cx="10018711" cy="3048000"/>
          </a:xfrm>
        </p:spPr>
        <p:txBody>
          <a:bodyPr anchor="ctr">
            <a:normAutofit/>
          </a:bodyPr>
          <a:lstStyle>
            <a:lvl1pPr algn="ctr">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1484314" y="4343400"/>
            <a:ext cx="10018713" cy="1447800"/>
          </a:xfrm>
        </p:spPr>
        <p:txBody>
          <a:bodyPr anchor="ctr">
            <a:normAutofit/>
          </a:bodyPr>
          <a:lstStyle>
            <a:lvl1pPr marL="0" indent="0" algn="ct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63139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4"/>
            <a:ext cx="6096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5" name="TextBox 14"/>
          <p:cNvSpPr txBox="1"/>
          <p:nvPr/>
        </p:nvSpPr>
        <p:spPr>
          <a:xfrm>
            <a:off x="10893425" y="2819400"/>
            <a:ext cx="6096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2208213" y="685803"/>
            <a:ext cx="8990012" cy="2743199"/>
          </a:xfrm>
        </p:spPr>
        <p:txBody>
          <a:bodyPr anchor="ctr">
            <a:normAutofit/>
          </a:bodyPr>
          <a:lstStyle>
            <a:lvl1pPr algn="ctr">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3" y="3428999"/>
            <a:ext cx="8532815" cy="381000"/>
          </a:xfrm>
        </p:spPr>
        <p:txBody>
          <a:bodyPr anchor="ctr">
            <a:normAutofit/>
          </a:bodyPr>
          <a:lstStyle>
            <a:lvl1pPr marL="0" indent="0">
              <a:buFontTx/>
              <a:buNone/>
              <a:defRPr sz="1351"/>
            </a:lvl1pPr>
            <a:lvl2pPr marL="342891" indent="0">
              <a:buFontTx/>
              <a:buNone/>
              <a:defRPr/>
            </a:lvl2pPr>
            <a:lvl3pPr marL="685783" indent="0">
              <a:buFontTx/>
              <a:buNone/>
              <a:defRPr/>
            </a:lvl3pPr>
            <a:lvl4pPr marL="1028674" indent="0">
              <a:buFontTx/>
              <a:buNone/>
              <a:defRPr/>
            </a:lvl4pPr>
            <a:lvl5pPr marL="1371566" indent="0">
              <a:buFontTx/>
              <a:buNone/>
              <a:defRPr/>
            </a:lvl5pPr>
          </a:lstStyle>
          <a:p>
            <a:pPr lvl="0"/>
            <a:r>
              <a:rPr lang="en-US"/>
              <a:t>Edit Master text styles</a:t>
            </a:r>
          </a:p>
        </p:txBody>
      </p:sp>
      <p:sp>
        <p:nvSpPr>
          <p:cNvPr id="3" name="Text Placeholder 2"/>
          <p:cNvSpPr>
            <a:spLocks noGrp="1"/>
          </p:cNvSpPr>
          <p:nvPr>
            <p:ph type="body" idx="1"/>
          </p:nvPr>
        </p:nvSpPr>
        <p:spPr>
          <a:xfrm>
            <a:off x="1484315" y="4343400"/>
            <a:ext cx="10018711" cy="1447800"/>
          </a:xfrm>
        </p:spPr>
        <p:txBody>
          <a:bodyPr anchor="ctr">
            <a:normAutofit/>
          </a:bodyPr>
          <a:lstStyle>
            <a:lvl1pPr marL="0" indent="0" algn="ct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972083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1484315" y="4777381"/>
            <a:ext cx="10018711" cy="860400"/>
          </a:xfrm>
        </p:spPr>
        <p:txBody>
          <a:bodyPr anchor="t">
            <a:normAutofit/>
          </a:bodyPr>
          <a:lstStyle>
            <a:lvl1pPr marL="0" indent="0" algn="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72416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4"/>
            <a:ext cx="6096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5" name="TextBox 14"/>
          <p:cNvSpPr txBox="1"/>
          <p:nvPr/>
        </p:nvSpPr>
        <p:spPr>
          <a:xfrm>
            <a:off x="10893425" y="2819400"/>
            <a:ext cx="6096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2208213" y="685803"/>
            <a:ext cx="8990012" cy="2743199"/>
          </a:xfrm>
        </p:spPr>
        <p:txBody>
          <a:bodyPr anchor="ctr">
            <a:normAutofit/>
          </a:bodyPr>
          <a:lstStyle>
            <a:lvl1pPr algn="ctr">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7" y="3886200"/>
            <a:ext cx="10018711" cy="889000"/>
          </a:xfrm>
        </p:spPr>
        <p:txBody>
          <a:bodyPr vert="horz" lIns="91440" tIns="45720" rIns="91440" bIns="45720" rtlCol="0" anchor="b">
            <a:normAutofit/>
          </a:bodyPr>
          <a:lstStyle>
            <a:lvl1pPr algn="r">
              <a:buNone/>
              <a:defRPr lang="en-US" sz="1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5" y="4775200"/>
            <a:ext cx="10018711" cy="1016000"/>
          </a:xfrm>
        </p:spPr>
        <p:txBody>
          <a:bodyPr anchor="t">
            <a:normAutofit/>
          </a:bodyPr>
          <a:lstStyle>
            <a:lvl1pPr marL="0" indent="0" algn="r">
              <a:buNone/>
              <a:defRPr sz="1351">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856222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4" y="685803"/>
            <a:ext cx="10018713"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4" y="3505200"/>
            <a:ext cx="10018713" cy="838200"/>
          </a:xfrm>
        </p:spPr>
        <p:txBody>
          <a:bodyPr vert="horz" lIns="91440" tIns="45720" rIns="91440" bIns="45720" rtlCol="0" anchor="b">
            <a:normAutofit/>
          </a:bodyPr>
          <a:lstStyle>
            <a:lvl1pPr>
              <a:buNone/>
              <a:defRPr lang="en-US" sz="21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4" y="4343400"/>
            <a:ext cx="10018713" cy="1447800"/>
          </a:xfrm>
        </p:spPr>
        <p:txBody>
          <a:bodyPr anchor="t">
            <a:normAutofit/>
          </a:bodyPr>
          <a:lstStyle>
            <a:lvl1pPr marL="0" indent="0" algn="l">
              <a:buNone/>
              <a:defRPr sz="1351">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14928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558291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8"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4" y="685800"/>
            <a:ext cx="8019743"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394114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3"/>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6" indent="0" algn="r">
              <a:buNone/>
              <a:defRPr>
                <a:solidFill>
                  <a:schemeClr val="tx2"/>
                </a:solidFill>
              </a:defRPr>
            </a:lvl1pPr>
            <a:lvl2pPr marL="457189" indent="0" algn="ctr">
              <a:buNone/>
            </a:lvl2pPr>
            <a:lvl3pPr marL="914377" indent="0" algn="ctr">
              <a:buNone/>
            </a:lvl3pPr>
            <a:lvl4pPr marL="1371566" indent="0" algn="ctr">
              <a:buNone/>
            </a:lvl4pPr>
            <a:lvl5pPr marL="1828754" indent="0" algn="ctr">
              <a:buNone/>
            </a:lvl5pPr>
            <a:lvl6pPr marL="2285943" indent="0" algn="ctr">
              <a:buNone/>
            </a:lvl6pPr>
            <a:lvl7pPr marL="2743131" indent="0" algn="ctr">
              <a:buNone/>
            </a:lvl7pPr>
            <a:lvl8pPr marL="3200320" indent="0" algn="ctr">
              <a:buNone/>
            </a:lvl8pPr>
            <a:lvl9pPr marL="3657509" indent="0" algn="ctr">
              <a:buNone/>
            </a:lvl9pPr>
            <a:extLst/>
          </a:lstStyle>
          <a:p>
            <a:r>
              <a:rPr kumimoji="0" lang="en-US"/>
              <a:t>Click to edit Master subtitle style</a:t>
            </a:r>
          </a:p>
        </p:txBody>
      </p:sp>
      <p:grpSp>
        <p:nvGrpSpPr>
          <p:cNvPr id="2" name="Group 1"/>
          <p:cNvGrpSpPr/>
          <p:nvPr/>
        </p:nvGrpSpPr>
        <p:grpSpPr>
          <a:xfrm>
            <a:off x="-5019" y="4953001"/>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r>
              <a:rPr lang="en-US"/>
              <a:t>Name, Copyright Information</a:t>
            </a: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a:t>Name, Copyright Information</a:t>
            </a: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AA957AF-53C0-420B-9C2D-77DB1416566C}" type="slidenum">
              <a:rPr kumimoji="0" lang="en-US" smtClean="0"/>
              <a:pPr/>
              <a:t>‹#›</a:t>
            </a:fld>
            <a:endParaRPr kumimoji="0" lang="en-US"/>
          </a:p>
        </p:txBody>
      </p:sp>
    </p:spTree>
    <p:extLst>
      <p:ext uri="{BB962C8B-B14F-4D97-AF65-F5344CB8AC3E}">
        <p14:creationId xmlns:p14="http://schemas.microsoft.com/office/powerpoint/2010/main" val="28967806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615962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9" y="5867134"/>
            <a:ext cx="5511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683227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752449834"/>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30"/>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30"/>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477220010"/>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2"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70"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2" y="1444296"/>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9" y="1444296"/>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r>
              <a:rPr lang="en-US" dirty="0"/>
              <a:t>Name, Copyright Information</a:t>
            </a:r>
          </a:p>
        </p:txBody>
      </p:sp>
      <p:sp>
        <p:nvSpPr>
          <p:cNvPr id="8" name="Footer Placeholder 7"/>
          <p:cNvSpPr>
            <a:spLocks noGrp="1"/>
          </p:cNvSpPr>
          <p:nvPr>
            <p:ph type="ftr" sz="quarter" idx="11"/>
          </p:nvPr>
        </p:nvSpPr>
        <p:spPr/>
        <p:txBody>
          <a:bodyPr/>
          <a:lstStyle/>
          <a:p>
            <a:r>
              <a:rPr lang="en-US"/>
              <a:t>Name, Copyright Information</a:t>
            </a:r>
          </a:p>
        </p:txBody>
      </p:sp>
      <p:sp>
        <p:nvSpPr>
          <p:cNvPr id="9" name="Slide Number Placeholder 8"/>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2330201166"/>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Name, Copyright Information</a:t>
            </a:r>
          </a:p>
        </p:txBody>
      </p:sp>
      <p:sp>
        <p:nvSpPr>
          <p:cNvPr id="4" name="Footer Placeholder 3"/>
          <p:cNvSpPr>
            <a:spLocks noGrp="1"/>
          </p:cNvSpPr>
          <p:nvPr>
            <p:ph type="ftr" sz="quarter" idx="11"/>
          </p:nvPr>
        </p:nvSpPr>
        <p:spPr/>
        <p:txBody>
          <a:bodyPr/>
          <a:lstStyle/>
          <a:p>
            <a:r>
              <a:rPr lang="en-US"/>
              <a:t>Name, Copyright Information</a:t>
            </a:r>
          </a:p>
        </p:txBody>
      </p:sp>
      <p:sp>
        <p:nvSpPr>
          <p:cNvPr id="5" name="Slide Number Placeholder 4"/>
          <p:cNvSpPr>
            <a:spLocks noGrp="1"/>
          </p:cNvSpPr>
          <p:nvPr>
            <p:ph type="sldNum" sz="quarter" idx="12"/>
          </p:nvPr>
        </p:nvSpPr>
        <p:spPr/>
        <p:txBody>
          <a:bodyPr/>
          <a:lstStyle/>
          <a:p>
            <a:fld id="{81DF819C-353F-A348-9CD5-312D288A3529}"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677656551"/>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Users\kevin.c.lee\Desktop\untitled.png">
            <a:extLst>
              <a:ext uri="{FF2B5EF4-FFF2-40B4-BE49-F238E27FC236}">
                <a16:creationId xmlns:a16="http://schemas.microsoft.com/office/drawing/2014/main" id="{A68B9F67-8150-4C4E-9C95-B2D857600552}"/>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8378" y="25273"/>
            <a:ext cx="1862858" cy="685800"/>
          </a:xfrm>
          <a:prstGeom prst="rect">
            <a:avLst/>
          </a:prstGeom>
          <a:noFill/>
          <a:ln>
            <a:noFill/>
          </a:ln>
        </p:spPr>
      </p:pic>
      <p:pic>
        <p:nvPicPr>
          <p:cNvPr id="6" name="Picture 5">
            <a:extLst>
              <a:ext uri="{FF2B5EF4-FFF2-40B4-BE49-F238E27FC236}">
                <a16:creationId xmlns:a16="http://schemas.microsoft.com/office/drawing/2014/main" id="{B23269C7-23F8-B17A-C86C-0555A96A9C12}"/>
              </a:ext>
            </a:extLst>
          </p:cNvPr>
          <p:cNvPicPr>
            <a:picLocks noChangeAspect="1"/>
          </p:cNvPicPr>
          <p:nvPr userDrawn="1"/>
        </p:nvPicPr>
        <p:blipFill>
          <a:blip r:embed="rId3"/>
          <a:stretch>
            <a:fillRect/>
          </a:stretch>
        </p:blipFill>
        <p:spPr>
          <a:xfrm>
            <a:off x="10819234" y="5766721"/>
            <a:ext cx="1304657" cy="1091279"/>
          </a:xfrm>
          <a:prstGeom prst="rect">
            <a:avLst/>
          </a:prstGeom>
        </p:spPr>
      </p:pic>
    </p:spTree>
    <p:extLst>
      <p:ext uri="{BB962C8B-B14F-4D97-AF65-F5344CB8AC3E}">
        <p14:creationId xmlns:p14="http://schemas.microsoft.com/office/powerpoint/2010/main" val="1020800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757028592"/>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3"/>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Name, Copyright Information</a:t>
            </a:r>
          </a:p>
        </p:txBody>
      </p:sp>
      <p:sp>
        <p:nvSpPr>
          <p:cNvPr id="6" name="Footer Placeholder 5"/>
          <p:cNvSpPr>
            <a:spLocks noGrp="1"/>
          </p:cNvSpPr>
          <p:nvPr>
            <p:ph type="ftr" sz="quarter" idx="11"/>
          </p:nvPr>
        </p:nvSpPr>
        <p:spPr>
          <a:xfrm>
            <a:off x="5840098" y="6407946"/>
            <a:ext cx="3134241" cy="365125"/>
          </a:xfrm>
        </p:spPr>
        <p:txBody>
          <a:bodyPr/>
          <a:lstStyle>
            <a:lvl1pPr>
              <a:defRPr>
                <a:solidFill>
                  <a:schemeClr val="tx1"/>
                </a:solidFill>
              </a:defRPr>
            </a:lvl1pPr>
            <a:extLst/>
          </a:lstStyle>
          <a:p>
            <a:r>
              <a:rPr lang="en-US"/>
              <a:t>Name, Copyright Information</a:t>
            </a: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1DF819C-353F-A348-9CD5-312D288A3529}" type="slidenum">
              <a:rPr lang="en-US" smtClean="0"/>
              <a:pPr/>
              <a:t>‹#›</a:t>
            </a:fld>
            <a:endParaRPr lang="en-US"/>
          </a:p>
        </p:txBody>
      </p:sp>
      <p:sp>
        <p:nvSpPr>
          <p:cNvPr id="2" name="Title 1"/>
          <p:cNvSpPr>
            <a:spLocks noGrp="1"/>
          </p:cNvSpPr>
          <p:nvPr>
            <p:ph type="title"/>
          </p:nvPr>
        </p:nvSpPr>
        <p:spPr>
          <a:xfrm>
            <a:off x="304800" y="4865123"/>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7"/>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7" y="5791254"/>
            <a:ext cx="4536420"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40"/>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1849293123"/>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1"/>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31662247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3" y="274642"/>
            <a:ext cx="2369961"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372604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80" y="2666999"/>
            <a:ext cx="8930747" cy="2110382"/>
          </a:xfrm>
        </p:spPr>
        <p:txBody>
          <a:bodyPr anchor="b"/>
          <a:lstStyle>
            <a:lvl1pPr algn="r">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2572281" y="4777381"/>
            <a:ext cx="8930748" cy="860400"/>
          </a:xfrm>
        </p:spPr>
        <p:txBody>
          <a:bodyPr anchor="t">
            <a:normAutofit/>
          </a:bodyPr>
          <a:lstStyle>
            <a:lvl1pPr marL="0" indent="0" algn="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7" name="Picture 6" descr="C:\Users\kevin.c.lee\Desktop\untitled.png">
            <a:extLst>
              <a:ext uri="{FF2B5EF4-FFF2-40B4-BE49-F238E27FC236}">
                <a16:creationId xmlns:a16="http://schemas.microsoft.com/office/drawing/2014/main" id="{A976096A-9B56-4A01-B36B-6BAD8B61CC7D}"/>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68813" y="0"/>
            <a:ext cx="2679700" cy="685800"/>
          </a:xfrm>
          <a:prstGeom prst="rect">
            <a:avLst/>
          </a:prstGeom>
          <a:noFill/>
          <a:ln>
            <a:noFill/>
          </a:ln>
        </p:spPr>
      </p:pic>
    </p:spTree>
    <p:extLst>
      <p:ext uri="{BB962C8B-B14F-4D97-AF65-F5344CB8AC3E}">
        <p14:creationId xmlns:p14="http://schemas.microsoft.com/office/powerpoint/2010/main" val="1644256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4" y="685803"/>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5" y="2667002"/>
            <a:ext cx="4895055" cy="3124201"/>
          </a:xfrm>
        </p:spPr>
        <p:txBody>
          <a:bodyPr>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86527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81" y="2658534"/>
            <a:ext cx="4607188" cy="576262"/>
          </a:xfrm>
        </p:spPr>
        <p:txBody>
          <a:bodyPr anchor="b">
            <a:noAutofit/>
          </a:bodyPr>
          <a:lstStyle>
            <a:lvl1pPr marL="0" indent="0">
              <a:buNone/>
              <a:defRPr sz="2100" b="0">
                <a:solidFill>
                  <a:schemeClr val="accent1">
                    <a:lumMod val="75000"/>
                  </a:schemeClr>
                </a:solidFill>
              </a:defRPr>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Edit Master text styles</a:t>
            </a:r>
          </a:p>
        </p:txBody>
      </p:sp>
      <p:sp>
        <p:nvSpPr>
          <p:cNvPr id="4" name="Content Placeholder 3"/>
          <p:cNvSpPr>
            <a:spLocks noGrp="1"/>
          </p:cNvSpPr>
          <p:nvPr>
            <p:ph sz="half" idx="2"/>
          </p:nvPr>
        </p:nvSpPr>
        <p:spPr>
          <a:xfrm>
            <a:off x="1484312" y="3335338"/>
            <a:ext cx="4895056" cy="2455862"/>
          </a:xfrm>
        </p:spPr>
        <p:txBody>
          <a:bodyPr anchor="t">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90" y="2667000"/>
            <a:ext cx="4622537" cy="576262"/>
          </a:xfrm>
        </p:spPr>
        <p:txBody>
          <a:bodyPr anchor="b">
            <a:noAutofit/>
          </a:bodyPr>
          <a:lstStyle>
            <a:lvl1pPr marL="0" indent="0">
              <a:buNone/>
              <a:defRPr sz="2100" b="0">
                <a:solidFill>
                  <a:schemeClr val="accent1">
                    <a:lumMod val="75000"/>
                  </a:schemeClr>
                </a:solidFill>
              </a:defRPr>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Edit Master text styles</a:t>
            </a:r>
          </a:p>
        </p:txBody>
      </p:sp>
      <p:sp>
        <p:nvSpPr>
          <p:cNvPr id="6" name="Content Placeholder 5"/>
          <p:cNvSpPr>
            <a:spLocks noGrp="1"/>
          </p:cNvSpPr>
          <p:nvPr>
            <p:ph sz="quarter" idx="4"/>
          </p:nvPr>
        </p:nvSpPr>
        <p:spPr>
          <a:xfrm>
            <a:off x="6607967" y="3335338"/>
            <a:ext cx="4895056" cy="2455862"/>
          </a:xfrm>
        </p:spPr>
        <p:txBody>
          <a:bodyPr anchor="t">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15695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61997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01583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6" y="1600200"/>
            <a:ext cx="3549121" cy="1371600"/>
          </a:xfrm>
        </p:spPr>
        <p:txBody>
          <a:bodyPr anchor="b">
            <a:normAutofit/>
          </a:bodyPr>
          <a:lstStyle>
            <a:lvl1pPr algn="ctr">
              <a:defRPr sz="1800" b="0"/>
            </a:lvl1pPr>
          </a:lstStyle>
          <a:p>
            <a:r>
              <a:rPr lang="en-US"/>
              <a:t>Click to edit Master title style</a:t>
            </a:r>
            <a:endParaRPr lang="en-US" dirty="0"/>
          </a:p>
        </p:txBody>
      </p:sp>
      <p:sp>
        <p:nvSpPr>
          <p:cNvPr id="3" name="Content Placeholder 2"/>
          <p:cNvSpPr>
            <a:spLocks noGrp="1"/>
          </p:cNvSpPr>
          <p:nvPr>
            <p:ph idx="1"/>
          </p:nvPr>
        </p:nvSpPr>
        <p:spPr>
          <a:xfrm>
            <a:off x="5262035" y="685802"/>
            <a:ext cx="6240991" cy="5105401"/>
          </a:xfrm>
        </p:spPr>
        <p:txBody>
          <a:bodyPr anchor="ctr">
            <a:normAutofit/>
          </a:bodyPr>
          <a:lstStyle>
            <a:lvl1pPr>
              <a:defRPr sz="1500"/>
            </a:lvl1pPr>
            <a:lvl2pPr>
              <a:defRPr sz="1351"/>
            </a:lvl2pPr>
            <a:lvl3pPr>
              <a:defRPr sz="1200"/>
            </a:lvl3pPr>
            <a:lvl4pPr>
              <a:defRPr sz="1051"/>
            </a:lvl4pPr>
            <a:lvl5pPr>
              <a:defRPr sz="1051"/>
            </a:lvl5pPr>
            <a:lvl6pPr>
              <a:defRPr sz="1051"/>
            </a:lvl6pPr>
            <a:lvl7pPr>
              <a:defRPr sz="1051"/>
            </a:lvl7pPr>
            <a:lvl8pPr>
              <a:defRPr sz="1051"/>
            </a:lvl8pPr>
            <a:lvl9pPr>
              <a:defRPr sz="1051"/>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6" y="2971800"/>
            <a:ext cx="3549121" cy="1828800"/>
          </a:xfrm>
        </p:spPr>
        <p:txBody>
          <a:bodyPr>
            <a:normAutofit/>
          </a:bodyPr>
          <a:lstStyle>
            <a:lvl1pPr marL="0" indent="0" algn="ctr">
              <a:buNone/>
              <a:defRPr sz="1200"/>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68179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6" y="1752599"/>
            <a:ext cx="5426159" cy="1371600"/>
          </a:xfrm>
        </p:spPr>
        <p:txBody>
          <a:bodyPr anchor="b">
            <a:normAutofit/>
          </a:bodyPr>
          <a:lstStyle>
            <a:lvl1pPr algn="ctr">
              <a:defRPr sz="21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3" y="914400"/>
            <a:ext cx="3280975"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42891" indent="0">
              <a:buNone/>
              <a:defRPr sz="1200"/>
            </a:lvl2pPr>
            <a:lvl3pPr marL="685783" indent="0">
              <a:buNone/>
              <a:defRPr sz="1200"/>
            </a:lvl3pPr>
            <a:lvl4pPr marL="1028674" indent="0">
              <a:buNone/>
              <a:defRPr sz="1200"/>
            </a:lvl4pPr>
            <a:lvl5pPr marL="1371566" indent="0">
              <a:buNone/>
              <a:defRPr sz="1200"/>
            </a:lvl5pPr>
            <a:lvl6pPr marL="1714457" indent="0">
              <a:buNone/>
              <a:defRPr sz="1200"/>
            </a:lvl6pPr>
            <a:lvl7pPr marL="2057349" indent="0">
              <a:buNone/>
              <a:defRPr sz="1200"/>
            </a:lvl7pPr>
            <a:lvl8pPr marL="2400240" indent="0">
              <a:buNone/>
              <a:defRPr sz="1200"/>
            </a:lvl8pPr>
            <a:lvl9pPr marL="2743131"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1482726" y="3124199"/>
            <a:ext cx="5426159" cy="1828800"/>
          </a:xfrm>
        </p:spPr>
        <p:txBody>
          <a:bodyPr>
            <a:normAutofit/>
          </a:bodyPr>
          <a:lstStyle>
            <a:lvl1pPr marL="0" indent="0" algn="ctr">
              <a:buNone/>
              <a:defRPr sz="13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04556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3.jpe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3" y="3"/>
            <a:ext cx="2436815"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sz="1800"/>
            </a:p>
          </p:txBody>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sz="1800"/>
            </a:p>
          </p:txBody>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sz="1800"/>
            </a:p>
          </p:txBody>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sz="1800"/>
            </a:p>
          </p:txBody>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sz="1800"/>
            </a:p>
          </p:txBody>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sz="1800"/>
            </a:p>
          </p:txBody>
        </p:sp>
      </p:grpSp>
      <p:sp>
        <p:nvSpPr>
          <p:cNvPr id="2" name="Title Placeholder 1"/>
          <p:cNvSpPr>
            <a:spLocks noGrp="1"/>
          </p:cNvSpPr>
          <p:nvPr>
            <p:ph type="title"/>
          </p:nvPr>
        </p:nvSpPr>
        <p:spPr>
          <a:xfrm>
            <a:off x="1484314" y="685803"/>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1" y="2667002"/>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7" y="5883278"/>
            <a:ext cx="1143001" cy="365125"/>
          </a:xfrm>
          <a:prstGeom prst="rect">
            <a:avLst/>
          </a:prstGeom>
        </p:spPr>
        <p:txBody>
          <a:bodyPr vert="horz" lIns="91440" tIns="45720" rIns="91440" bIns="45720" rtlCol="0" anchor="ctr"/>
          <a:lstStyle>
            <a:lvl1pPr algn="r">
              <a:defRPr sz="751" b="0" i="0">
                <a:solidFill>
                  <a:schemeClr val="tx1"/>
                </a:solidFill>
                <a:effectLst/>
                <a:latin typeface="+mn-lt"/>
              </a:defRPr>
            </a:lvl1pPr>
          </a:lstStyle>
          <a:p>
            <a:fld id="{B61BEF0D-F0BB-DE4B-95CE-6DB70DBA9567}" type="datetimeFigureOut">
              <a:rPr lang="en-US" dirty="0"/>
              <a:pPr/>
              <a:t>2/9/2026</a:t>
            </a:fld>
            <a:endParaRPr lang="en-US" dirty="0"/>
          </a:p>
        </p:txBody>
      </p:sp>
      <p:sp>
        <p:nvSpPr>
          <p:cNvPr id="5" name="Footer Placeholder 4"/>
          <p:cNvSpPr>
            <a:spLocks noGrp="1"/>
          </p:cNvSpPr>
          <p:nvPr>
            <p:ph type="ftr" sz="quarter" idx="3"/>
          </p:nvPr>
        </p:nvSpPr>
        <p:spPr>
          <a:xfrm>
            <a:off x="2572282" y="5883278"/>
            <a:ext cx="7084177" cy="365125"/>
          </a:xfrm>
          <a:prstGeom prst="rect">
            <a:avLst/>
          </a:prstGeom>
        </p:spPr>
        <p:txBody>
          <a:bodyPr vert="horz" lIns="91440" tIns="45720" rIns="91440" bIns="45720" rtlCol="0" anchor="ctr"/>
          <a:lstStyle>
            <a:lvl1pPr algn="l">
              <a:defRPr sz="751"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9" y="5883278"/>
            <a:ext cx="551167" cy="365125"/>
          </a:xfrm>
          <a:prstGeom prst="rect">
            <a:avLst/>
          </a:prstGeom>
        </p:spPr>
        <p:txBody>
          <a:bodyPr vert="horz" lIns="91440" tIns="45720" rIns="91440" bIns="45720" rtlCol="0" anchor="ctr"/>
          <a:lstStyle>
            <a:lvl1pPr algn="r">
              <a:defRPr sz="751"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007970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342891" rtl="0" eaLnBrk="1" latinLnBrk="0" hangingPunct="1">
        <a:spcBef>
          <a:spcPct val="0"/>
        </a:spcBef>
        <a:buNone/>
        <a:defRPr sz="3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08" indent="-214308" algn="l" defTabSz="342891" rtl="0" eaLnBrk="1" latinLnBrk="0" hangingPunct="1">
        <a:spcBef>
          <a:spcPct val="20000"/>
        </a:spcBef>
        <a:spcAft>
          <a:spcPts val="451"/>
        </a:spcAft>
        <a:buClr>
          <a:schemeClr val="accent1">
            <a:lumMod val="75000"/>
          </a:schemeClr>
        </a:buClr>
        <a:buSzPct val="145000"/>
        <a:buFont typeface="Arial"/>
        <a:buChar char="•"/>
        <a:defRPr sz="1800" kern="1200" cap="none">
          <a:solidFill>
            <a:schemeClr val="tx1"/>
          </a:solidFill>
          <a:effectLst/>
          <a:latin typeface="+mn-lt"/>
          <a:ea typeface="+mn-ea"/>
          <a:cs typeface="+mn-cs"/>
        </a:defRPr>
      </a:lvl1pPr>
      <a:lvl2pPr marL="557199" indent="-214308" algn="l" defTabSz="342891" rtl="0" eaLnBrk="1" latinLnBrk="0" hangingPunct="1">
        <a:spcBef>
          <a:spcPct val="20000"/>
        </a:spcBef>
        <a:spcAft>
          <a:spcPts val="451"/>
        </a:spcAft>
        <a:buClr>
          <a:schemeClr val="accent1">
            <a:lumMod val="75000"/>
          </a:schemeClr>
        </a:buClr>
        <a:buSzPct val="145000"/>
        <a:buFont typeface="Arial"/>
        <a:buChar char="•"/>
        <a:defRPr sz="1500" kern="1200" cap="none">
          <a:solidFill>
            <a:schemeClr val="tx1"/>
          </a:solidFill>
          <a:effectLst/>
          <a:latin typeface="+mn-lt"/>
          <a:ea typeface="+mn-ea"/>
          <a:cs typeface="+mn-cs"/>
        </a:defRPr>
      </a:lvl2pPr>
      <a:lvl3pPr marL="900091" indent="-214308" algn="l" defTabSz="342891" rtl="0" eaLnBrk="1" latinLnBrk="0" hangingPunct="1">
        <a:spcBef>
          <a:spcPct val="20000"/>
        </a:spcBef>
        <a:spcAft>
          <a:spcPts val="451"/>
        </a:spcAft>
        <a:buClr>
          <a:schemeClr val="accent1">
            <a:lumMod val="75000"/>
          </a:schemeClr>
        </a:buClr>
        <a:buSzPct val="145000"/>
        <a:buFont typeface="Arial"/>
        <a:buChar char="•"/>
        <a:defRPr sz="1351" kern="1200" cap="none">
          <a:solidFill>
            <a:schemeClr val="tx1"/>
          </a:solidFill>
          <a:effectLst/>
          <a:latin typeface="+mn-lt"/>
          <a:ea typeface="+mn-ea"/>
          <a:cs typeface="+mn-cs"/>
        </a:defRPr>
      </a:lvl3pPr>
      <a:lvl4pPr marL="1157259" indent="-128585" algn="l" defTabSz="342891" rtl="0" eaLnBrk="1" latinLnBrk="0" hangingPunct="1">
        <a:spcBef>
          <a:spcPct val="20000"/>
        </a:spcBef>
        <a:spcAft>
          <a:spcPts val="451"/>
        </a:spcAft>
        <a:buClr>
          <a:schemeClr val="accent1">
            <a:lumMod val="75000"/>
          </a:schemeClr>
        </a:buClr>
        <a:buSzPct val="145000"/>
        <a:buFont typeface="Arial"/>
        <a:buChar char="•"/>
        <a:defRPr sz="1200" kern="1200" cap="none">
          <a:solidFill>
            <a:schemeClr val="tx1"/>
          </a:solidFill>
          <a:effectLst/>
          <a:latin typeface="+mn-lt"/>
          <a:ea typeface="+mn-ea"/>
          <a:cs typeface="+mn-cs"/>
        </a:defRPr>
      </a:lvl4pPr>
      <a:lvl5pPr marL="1500150" indent="-128585"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5pPr>
      <a:lvl6pPr marL="1885904"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6pPr>
      <a:lvl7pPr marL="2228795"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7pPr>
      <a:lvl8pPr marL="2571686"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8pPr>
      <a:lvl9pPr marL="2914578"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9pPr>
    </p:bodyStyle>
    <p:otherStyle>
      <a:defPPr>
        <a:defRPr lang="en-US"/>
      </a:defPPr>
      <a:lvl1pPr marL="0" algn="l" defTabSz="342891" rtl="0" eaLnBrk="1" latinLnBrk="0" hangingPunct="1">
        <a:defRPr sz="1351" kern="1200">
          <a:solidFill>
            <a:schemeClr val="tx1"/>
          </a:solidFill>
          <a:latin typeface="+mn-lt"/>
          <a:ea typeface="+mn-ea"/>
          <a:cs typeface="+mn-cs"/>
        </a:defRPr>
      </a:lvl1pPr>
      <a:lvl2pPr marL="342891" algn="l" defTabSz="342891" rtl="0" eaLnBrk="1" latinLnBrk="0" hangingPunct="1">
        <a:defRPr sz="1351" kern="1200">
          <a:solidFill>
            <a:schemeClr val="tx1"/>
          </a:solidFill>
          <a:latin typeface="+mn-lt"/>
          <a:ea typeface="+mn-ea"/>
          <a:cs typeface="+mn-cs"/>
        </a:defRPr>
      </a:lvl2pPr>
      <a:lvl3pPr marL="685783" algn="l" defTabSz="342891" rtl="0" eaLnBrk="1" latinLnBrk="0" hangingPunct="1">
        <a:defRPr sz="1351" kern="1200">
          <a:solidFill>
            <a:schemeClr val="tx1"/>
          </a:solidFill>
          <a:latin typeface="+mn-lt"/>
          <a:ea typeface="+mn-ea"/>
          <a:cs typeface="+mn-cs"/>
        </a:defRPr>
      </a:lvl3pPr>
      <a:lvl4pPr marL="1028674" algn="l" defTabSz="342891" rtl="0" eaLnBrk="1" latinLnBrk="0" hangingPunct="1">
        <a:defRPr sz="1351" kern="1200">
          <a:solidFill>
            <a:schemeClr val="tx1"/>
          </a:solidFill>
          <a:latin typeface="+mn-lt"/>
          <a:ea typeface="+mn-ea"/>
          <a:cs typeface="+mn-cs"/>
        </a:defRPr>
      </a:lvl4pPr>
      <a:lvl5pPr marL="1371566" algn="l" defTabSz="342891" rtl="0" eaLnBrk="1" latinLnBrk="0" hangingPunct="1">
        <a:defRPr sz="1351" kern="1200">
          <a:solidFill>
            <a:schemeClr val="tx1"/>
          </a:solidFill>
          <a:latin typeface="+mn-lt"/>
          <a:ea typeface="+mn-ea"/>
          <a:cs typeface="+mn-cs"/>
        </a:defRPr>
      </a:lvl5pPr>
      <a:lvl6pPr marL="1714457" algn="l" defTabSz="342891" rtl="0" eaLnBrk="1" latinLnBrk="0" hangingPunct="1">
        <a:defRPr sz="1351" kern="1200">
          <a:solidFill>
            <a:schemeClr val="tx1"/>
          </a:solidFill>
          <a:latin typeface="+mn-lt"/>
          <a:ea typeface="+mn-ea"/>
          <a:cs typeface="+mn-cs"/>
        </a:defRPr>
      </a:lvl6pPr>
      <a:lvl7pPr marL="2057349" algn="l" defTabSz="342891" rtl="0" eaLnBrk="1" latinLnBrk="0" hangingPunct="1">
        <a:defRPr sz="1351" kern="1200">
          <a:solidFill>
            <a:schemeClr val="tx1"/>
          </a:solidFill>
          <a:latin typeface="+mn-lt"/>
          <a:ea typeface="+mn-ea"/>
          <a:cs typeface="+mn-cs"/>
        </a:defRPr>
      </a:lvl7pPr>
      <a:lvl8pPr marL="2400240" algn="l" defTabSz="342891" rtl="0" eaLnBrk="1" latinLnBrk="0" hangingPunct="1">
        <a:defRPr sz="1351" kern="1200">
          <a:solidFill>
            <a:schemeClr val="tx1"/>
          </a:solidFill>
          <a:latin typeface="+mn-lt"/>
          <a:ea typeface="+mn-ea"/>
          <a:cs typeface="+mn-cs"/>
        </a:defRPr>
      </a:lvl8pPr>
      <a:lvl9pPr marL="2743131" algn="l" defTabSz="342891" rtl="0" eaLnBrk="1" latinLnBrk="0" hangingPunct="1">
        <a:defRPr sz="13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7"/>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7" y="5791254"/>
            <a:ext cx="4536420"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40"/>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30"/>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r>
              <a:rPr lang="en-US"/>
              <a:t>Name, Copyright Information</a:t>
            </a:r>
          </a:p>
        </p:txBody>
      </p:sp>
      <p:sp>
        <p:nvSpPr>
          <p:cNvPr id="22" name="Footer Placeholder 21"/>
          <p:cNvSpPr>
            <a:spLocks noGrp="1"/>
          </p:cNvSpPr>
          <p:nvPr>
            <p:ph type="ftr" sz="quarter" idx="3"/>
          </p:nvPr>
        </p:nvSpPr>
        <p:spPr>
          <a:xfrm>
            <a:off x="5840098" y="6407946"/>
            <a:ext cx="3134241" cy="365125"/>
          </a:xfrm>
          <a:prstGeom prst="rect">
            <a:avLst/>
          </a:prstGeom>
        </p:spPr>
        <p:txBody>
          <a:bodyPr vert="horz" anchor="b"/>
          <a:lstStyle>
            <a:lvl1pPr algn="r" eaLnBrk="1" latinLnBrk="0" hangingPunct="1">
              <a:defRPr kumimoji="0" sz="1000">
                <a:solidFill>
                  <a:schemeClr val="tx1"/>
                </a:solidFill>
              </a:defRPr>
            </a:lvl1pPr>
            <a:extLst/>
          </a:lstStyle>
          <a:p>
            <a:r>
              <a:rPr lang="en-US"/>
              <a:t>Name, Copyright Information</a:t>
            </a:r>
            <a:endParaRPr lang="en-US" dirty="0"/>
          </a:p>
        </p:txBody>
      </p:sp>
      <p:sp>
        <p:nvSpPr>
          <p:cNvPr id="18" name="Slide Number Placeholder 17"/>
          <p:cNvSpPr>
            <a:spLocks noGrp="1"/>
          </p:cNvSpPr>
          <p:nvPr>
            <p:ph type="sldNum" sz="quarter" idx="4"/>
          </p:nvPr>
        </p:nvSpPr>
        <p:spPr>
          <a:xfrm>
            <a:off x="11529696" y="6407946"/>
            <a:ext cx="487680" cy="365125"/>
          </a:xfrm>
          <a:prstGeom prst="rect">
            <a:avLst/>
          </a:prstGeom>
        </p:spPr>
        <p:txBody>
          <a:bodyPr vert="horz" anchor="b"/>
          <a:lstStyle>
            <a:lvl1pPr algn="r" eaLnBrk="1" latinLnBrk="0" hangingPunct="1">
              <a:defRPr kumimoji="0" sz="1000" b="0">
                <a:solidFill>
                  <a:schemeClr val="tx1"/>
                </a:solidFill>
              </a:defRPr>
            </a:lvl1pPr>
            <a:extLst/>
          </a:lstStyle>
          <a:p>
            <a:fld id="{81DF819C-353F-A348-9CD5-312D288A3529}" type="slidenum">
              <a:rPr lang="en-US" smtClean="0"/>
              <a:pPr/>
              <a:t>‹#›</a:t>
            </a:fld>
            <a:endParaRPr lang="en-US"/>
          </a:p>
        </p:txBody>
      </p:sp>
    </p:spTree>
    <p:extLst>
      <p:ext uri="{BB962C8B-B14F-4D97-AF65-F5344CB8AC3E}">
        <p14:creationId xmlns:p14="http://schemas.microsoft.com/office/powerpoint/2010/main" val="272749622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sldNum="0"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51" indent="-256026"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76" indent="-228594"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15" indent="-228594" algn="l" rtl="0" eaLnBrk="1" latinLnBrk="0" hangingPunct="1">
        <a:spcBef>
          <a:spcPts val="351"/>
        </a:spcBef>
        <a:buClr>
          <a:schemeClr val="accent2"/>
        </a:buClr>
        <a:buSzPct val="100000"/>
        <a:buFont typeface="Wingdings 2"/>
        <a:buChar char=""/>
        <a:defRPr kumimoji="0" sz="2100" kern="1200">
          <a:solidFill>
            <a:schemeClr val="tx1"/>
          </a:solidFill>
          <a:latin typeface="+mn-lt"/>
          <a:ea typeface="+mn-ea"/>
          <a:cs typeface="+mn-cs"/>
        </a:defRPr>
      </a:lvl3pPr>
      <a:lvl4pPr marL="1142971" indent="-228594" algn="l" rtl="0" eaLnBrk="1" latinLnBrk="0" hangingPunct="1">
        <a:spcBef>
          <a:spcPts val="351"/>
        </a:spcBef>
        <a:buClr>
          <a:schemeClr val="accent2"/>
        </a:buClr>
        <a:buFont typeface="Wingdings 2"/>
        <a:buChar char=""/>
        <a:defRPr kumimoji="0" sz="1900" kern="1200">
          <a:solidFill>
            <a:schemeClr val="tx1"/>
          </a:solidFill>
          <a:latin typeface="+mn-lt"/>
          <a:ea typeface="+mn-ea"/>
          <a:cs typeface="+mn-cs"/>
        </a:defRPr>
      </a:lvl4pPr>
      <a:lvl5pPr marL="1371566" indent="-228594" algn="l" rtl="0" eaLnBrk="1" latinLnBrk="0" hangingPunct="1">
        <a:spcBef>
          <a:spcPts val="351"/>
        </a:spcBef>
        <a:buClr>
          <a:schemeClr val="accent2"/>
        </a:buClr>
        <a:buFont typeface="Wingdings 2"/>
        <a:buChar char=""/>
        <a:defRPr kumimoji="0" sz="1800" kern="1200">
          <a:solidFill>
            <a:schemeClr val="tx1"/>
          </a:solidFill>
          <a:latin typeface="+mn-lt"/>
          <a:ea typeface="+mn-ea"/>
          <a:cs typeface="+mn-cs"/>
        </a:defRPr>
      </a:lvl5pPr>
      <a:lvl6pPr marL="1600160" indent="-228594" algn="l" rtl="0" eaLnBrk="1" latinLnBrk="0" hangingPunct="1">
        <a:spcBef>
          <a:spcPts val="351"/>
        </a:spcBef>
        <a:buClr>
          <a:schemeClr val="accent3"/>
        </a:buClr>
        <a:buFont typeface="Wingdings 2"/>
        <a:buChar char=""/>
        <a:defRPr kumimoji="0" sz="1800" kern="1200">
          <a:solidFill>
            <a:schemeClr val="tx1"/>
          </a:solidFill>
          <a:latin typeface="+mn-lt"/>
          <a:ea typeface="+mn-ea"/>
          <a:cs typeface="+mn-cs"/>
        </a:defRPr>
      </a:lvl6pPr>
      <a:lvl7pPr marL="1828754"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7pPr>
      <a:lvl8pPr marL="2057349"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8pPr>
      <a:lvl9pPr marL="2285943" indent="-228594" algn="l" rtl="0" eaLnBrk="1" latinLnBrk="0" hangingPunct="1">
        <a:spcBef>
          <a:spcPts val="351"/>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189" algn="l" rtl="0" eaLnBrk="1" latinLnBrk="0" hangingPunct="1">
        <a:defRPr kumimoji="0" kern="1200">
          <a:solidFill>
            <a:schemeClr val="tx1"/>
          </a:solidFill>
          <a:latin typeface="+mn-lt"/>
          <a:ea typeface="+mn-ea"/>
          <a:cs typeface="+mn-cs"/>
        </a:defRPr>
      </a:lvl2pPr>
      <a:lvl3pPr marL="914377" algn="l" rtl="0" eaLnBrk="1" latinLnBrk="0" hangingPunct="1">
        <a:defRPr kumimoji="0" kern="1200">
          <a:solidFill>
            <a:schemeClr val="tx1"/>
          </a:solidFill>
          <a:latin typeface="+mn-lt"/>
          <a:ea typeface="+mn-ea"/>
          <a:cs typeface="+mn-cs"/>
        </a:defRPr>
      </a:lvl3pPr>
      <a:lvl4pPr marL="1371566" algn="l" rtl="0" eaLnBrk="1" latinLnBrk="0" hangingPunct="1">
        <a:defRPr kumimoji="0" kern="1200">
          <a:solidFill>
            <a:schemeClr val="tx1"/>
          </a:solidFill>
          <a:latin typeface="+mn-lt"/>
          <a:ea typeface="+mn-ea"/>
          <a:cs typeface="+mn-cs"/>
        </a:defRPr>
      </a:lvl4pPr>
      <a:lvl5pPr marL="1828754" algn="l" rtl="0" eaLnBrk="1" latinLnBrk="0" hangingPunct="1">
        <a:defRPr kumimoji="0" kern="1200">
          <a:solidFill>
            <a:schemeClr val="tx1"/>
          </a:solidFill>
          <a:latin typeface="+mn-lt"/>
          <a:ea typeface="+mn-ea"/>
          <a:cs typeface="+mn-cs"/>
        </a:defRPr>
      </a:lvl5pPr>
      <a:lvl6pPr marL="2285943" algn="l" rtl="0" eaLnBrk="1" latinLnBrk="0" hangingPunct="1">
        <a:defRPr kumimoji="0" kern="1200">
          <a:solidFill>
            <a:schemeClr val="tx1"/>
          </a:solidFill>
          <a:latin typeface="+mn-lt"/>
          <a:ea typeface="+mn-ea"/>
          <a:cs typeface="+mn-cs"/>
        </a:defRPr>
      </a:lvl6pPr>
      <a:lvl7pPr marL="2743131" algn="l" rtl="0" eaLnBrk="1" latinLnBrk="0" hangingPunct="1">
        <a:defRPr kumimoji="0" kern="1200">
          <a:solidFill>
            <a:schemeClr val="tx1"/>
          </a:solidFill>
          <a:latin typeface="+mn-lt"/>
          <a:ea typeface="+mn-ea"/>
          <a:cs typeface="+mn-cs"/>
        </a:defRPr>
      </a:lvl7pPr>
      <a:lvl8pPr marL="3200320" algn="l" rtl="0" eaLnBrk="1" latinLnBrk="0" hangingPunct="1">
        <a:defRPr kumimoji="0" kern="1200">
          <a:solidFill>
            <a:schemeClr val="tx1"/>
          </a:solidFill>
          <a:latin typeface="+mn-lt"/>
          <a:ea typeface="+mn-ea"/>
          <a:cs typeface="+mn-cs"/>
        </a:defRPr>
      </a:lvl8pPr>
      <a:lvl9pPr marL="3657509"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19.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lum bright="70000" contrast="-70000"/>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A0F07-45B8-4187-8E7F-F92C6C17CFA9}"/>
              </a:ext>
            </a:extLst>
          </p:cNvPr>
          <p:cNvSpPr>
            <a:spLocks noGrp="1"/>
          </p:cNvSpPr>
          <p:nvPr>
            <p:ph type="ctrTitle"/>
          </p:nvPr>
        </p:nvSpPr>
        <p:spPr>
          <a:xfrm>
            <a:off x="3526971" y="3906154"/>
            <a:ext cx="8795658" cy="2951846"/>
          </a:xfrm>
        </p:spPr>
        <p:txBody>
          <a:bodyPr>
            <a:noAutofit/>
          </a:bodyPr>
          <a:lstStyle/>
          <a:p>
            <a:pPr marL="0" marR="0" algn="l">
              <a:lnSpc>
                <a:spcPct val="115000"/>
              </a:lnSpc>
              <a:spcAft>
                <a:spcPts val="800"/>
              </a:spcAft>
              <a:buNone/>
            </a:pPr>
            <a:br>
              <a:rPr lang="en-US" sz="1800"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a:t>
            </a:r>
            <a:br>
              <a:rPr lang="en-US" sz="1800" b="1"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a:t>
            </a:r>
            <a:br>
              <a:rPr lang="en-US" sz="1800" b="1"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2. </a:t>
            </a:r>
            <a:r>
              <a:rPr lang="en-US" sz="1800" b="1" kern="100" dirty="0">
                <a:effectLst/>
                <a:latin typeface="Arial" panose="020B0604020202020204" pitchFamily="34" charset="0"/>
                <a:ea typeface="Aptos" panose="020B0004020202020204" pitchFamily="34" charset="0"/>
                <a:cs typeface="Times New Roman" panose="02020603050405020304" pitchFamily="18" charset="0"/>
              </a:rPr>
              <a:t>Describe at least six biblical strategies to develop a caring relationship with your counselees.  Clearly identify each strategy and ground its use in specific passages of Scripture, explaining its practical utility in building a relationship. </a:t>
            </a:r>
            <a:r>
              <a:rPr lang="en-US" sz="1800" b="1" dirty="0">
                <a:latin typeface="Arial" panose="020B0604020202020204" pitchFamily="34" charset="0"/>
                <a:cs typeface="Arial" panose="020B0604020202020204" pitchFamily="34" charset="0"/>
              </a:rPr>
              <a:t>(ACBC Counseling Exam)</a:t>
            </a: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a:t>
            </a:r>
            <a:br>
              <a:rPr lang="en-US" sz="1800" b="1"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a:t>
            </a: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February 11, 2026</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endParaRPr lang="en-US" sz="1800"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CB77905C-76FA-590B-FF02-EB21927FF986}"/>
              </a:ext>
            </a:extLst>
          </p:cNvPr>
          <p:cNvSpPr txBox="1">
            <a:spLocks/>
          </p:cNvSpPr>
          <p:nvPr/>
        </p:nvSpPr>
        <p:spPr>
          <a:xfrm>
            <a:off x="2416629" y="1467758"/>
            <a:ext cx="9068381" cy="2616199"/>
          </a:xfrm>
          <a:prstGeom prst="rect">
            <a:avLst/>
          </a:prstGeom>
          <a:effectLst/>
        </p:spPr>
        <p:txBody>
          <a:bodyPr vert="horz" lIns="91440" tIns="45720" rIns="91440" bIns="45720" rtlCol="0" anchor="b">
            <a:noAutofit/>
          </a:bodyPr>
          <a:lstStyle>
            <a:lvl1pPr algn="r" defTabSz="342891" rtl="0" eaLnBrk="1" latinLnBrk="0" hangingPunct="1">
              <a:spcBef>
                <a:spcPct val="0"/>
              </a:spcBef>
              <a:buNone/>
              <a:defRPr sz="45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342891" rtl="0" eaLnBrk="1" fontAlgn="auto" latinLnBrk="0" hangingPunct="1">
              <a:lnSpc>
                <a:spcPct val="100000"/>
              </a:lnSpc>
              <a:spcBef>
                <a:spcPct val="0"/>
              </a:spcBef>
              <a:spcAft>
                <a:spcPts val="0"/>
              </a:spcAft>
              <a:buClrTx/>
              <a:buSzTx/>
              <a:buFontTx/>
              <a:buNone/>
              <a:tabLst/>
              <a:defRPr/>
            </a:pPr>
            <a:br>
              <a:rPr kumimoji="0" lang="en-US" sz="2800" b="0"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SMCC Certified Biblical Counseling Training Center</a:t>
            </a:r>
            <a:b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b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Biblical Counseling Class</a:t>
            </a:r>
            <a:b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b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r>
              <a:rPr kumimoji="0" lang="en-US" sz="2800" b="1" i="0" u="sng"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Association of Certified Biblical Counselors (ACBC)</a:t>
            </a:r>
            <a:br>
              <a:rPr kumimoji="0" lang="en-US" sz="2800" b="0"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br>
              <a:rPr kumimoji="0" lang="en-US" sz="2800" b="0"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br>
            <a:r>
              <a:rPr kumimoji="0" lang="en-US" sz="2800" b="0"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a:t>
            </a:r>
          </a:p>
        </p:txBody>
      </p:sp>
      <p:pic>
        <p:nvPicPr>
          <p:cNvPr id="5" name="Picture 4">
            <a:extLst>
              <a:ext uri="{FF2B5EF4-FFF2-40B4-BE49-F238E27FC236}">
                <a16:creationId xmlns:a16="http://schemas.microsoft.com/office/drawing/2014/main" id="{28F53D81-F42E-0DAC-8629-31A4AD9E44DD}"/>
              </a:ext>
            </a:extLst>
          </p:cNvPr>
          <p:cNvPicPr>
            <a:picLocks noChangeAspect="1"/>
          </p:cNvPicPr>
          <p:nvPr/>
        </p:nvPicPr>
        <p:blipFill>
          <a:blip r:embed="rId4"/>
          <a:stretch>
            <a:fillRect/>
          </a:stretch>
        </p:blipFill>
        <p:spPr>
          <a:xfrm>
            <a:off x="9439552" y="5792344"/>
            <a:ext cx="1304649" cy="1091057"/>
          </a:xfrm>
          <a:prstGeom prst="rect">
            <a:avLst/>
          </a:prstGeom>
        </p:spPr>
      </p:pic>
    </p:spTree>
    <p:extLst>
      <p:ext uri="{BB962C8B-B14F-4D97-AF65-F5344CB8AC3E}">
        <p14:creationId xmlns:p14="http://schemas.microsoft.com/office/powerpoint/2010/main" val="3830528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A4578B-E93E-2463-0983-4C7719971D81}"/>
              </a:ext>
            </a:extLst>
          </p:cNvPr>
          <p:cNvSpPr txBox="1"/>
          <p:nvPr/>
        </p:nvSpPr>
        <p:spPr>
          <a:xfrm>
            <a:off x="0" y="1572203"/>
            <a:ext cx="12192000" cy="451226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a:lnSpc>
                <a:spcPct val="115000"/>
              </a:lnSpc>
              <a:spcAft>
                <a:spcPts val="800"/>
              </a:spcAft>
              <a:buNone/>
            </a:pPr>
            <a:r>
              <a:rPr lang="en-US" sz="2400" b="1" kern="100" dirty="0">
                <a:effectLst/>
                <a:latin typeface="Arial" panose="020B0604020202020204" pitchFamily="34" charset="0"/>
                <a:ea typeface="Aptos" panose="020B0004020202020204" pitchFamily="34" charset="0"/>
                <a:cs typeface="Times New Roman" panose="02020603050405020304" pitchFamily="18" charset="0"/>
              </a:rPr>
              <a:t>1 Thessalonians 2:7-8 -</a:t>
            </a:r>
            <a:r>
              <a:rPr lang="en-US" sz="2400" kern="100" dirty="0">
                <a:effectLst/>
                <a:latin typeface="Arial" panose="020B0604020202020204" pitchFamily="34" charset="0"/>
                <a:ea typeface="Aptos" panose="020B0004020202020204" pitchFamily="34" charset="0"/>
                <a:cs typeface="Times New Roman" panose="02020603050405020304" pitchFamily="18" charset="0"/>
              </a:rPr>
              <a:t> </a:t>
            </a:r>
            <a:r>
              <a:rPr lang="en-US" sz="2400" i="1" kern="100" dirty="0">
                <a:effectLst/>
                <a:latin typeface="Arial" panose="020B0604020202020204" pitchFamily="34" charset="0"/>
                <a:ea typeface="Aptos" panose="020B0004020202020204" pitchFamily="34" charset="0"/>
                <a:cs typeface="Times New Roman" panose="02020603050405020304" pitchFamily="18" charset="0"/>
              </a:rPr>
              <a:t>But we were gentle among you, like a nursing mother taking care of her own children. So, being affectionately desirous of you, we were ready to share</a:t>
            </a:r>
            <a:r>
              <a:rPr lang="en-US" sz="2400" i="1" kern="100" dirty="0">
                <a:latin typeface="Arial" panose="020B0604020202020204" pitchFamily="34" charset="0"/>
                <a:ea typeface="Aptos" panose="020B0004020202020204" pitchFamily="34" charset="0"/>
                <a:cs typeface="Times New Roman" panose="02020603050405020304" pitchFamily="18" charset="0"/>
              </a:rPr>
              <a:t> </a:t>
            </a:r>
            <a:r>
              <a:rPr lang="en-US" sz="2400" i="1" kern="100" dirty="0">
                <a:effectLst/>
                <a:latin typeface="Arial" panose="020B0604020202020204" pitchFamily="34" charset="0"/>
                <a:ea typeface="Aptos" panose="020B0004020202020204" pitchFamily="34" charset="0"/>
                <a:cs typeface="Times New Roman" panose="02020603050405020304" pitchFamily="18" charset="0"/>
              </a:rPr>
              <a:t>with you not only the gospel of God but also our own selves, because you 	had become very dear to us.</a:t>
            </a:r>
          </a:p>
          <a:p>
            <a:pPr marL="0" marR="0">
              <a:lnSpc>
                <a:spcPct val="115000"/>
              </a:lnSpc>
              <a:spcAft>
                <a:spcPts val="8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400" b="1" kern="100" dirty="0">
                <a:effectLst/>
                <a:latin typeface="Arial" panose="020B0604020202020204" pitchFamily="34" charset="0"/>
                <a:ea typeface="Aptos" panose="020B0004020202020204" pitchFamily="34" charset="0"/>
                <a:cs typeface="Times New Roman" panose="02020603050405020304" pitchFamily="18" charset="0"/>
              </a:rPr>
              <a:t>Philippians 1:8 </a:t>
            </a:r>
            <a:r>
              <a:rPr lang="en-US" sz="2400" kern="100" dirty="0">
                <a:effectLst/>
                <a:latin typeface="Arial" panose="020B0604020202020204" pitchFamily="34" charset="0"/>
                <a:ea typeface="Aptos" panose="020B0004020202020204" pitchFamily="34" charset="0"/>
                <a:cs typeface="Times New Roman" panose="02020603050405020304" pitchFamily="18" charset="0"/>
              </a:rPr>
              <a:t>– </a:t>
            </a:r>
            <a:r>
              <a:rPr lang="en-US" sz="2400" i="1" kern="100" dirty="0">
                <a:effectLst/>
                <a:latin typeface="Arial" panose="020B0604020202020204" pitchFamily="34" charset="0"/>
                <a:ea typeface="Aptos" panose="020B0004020202020204" pitchFamily="34" charset="0"/>
                <a:cs typeface="Times New Roman" panose="02020603050405020304" pitchFamily="18" charset="0"/>
              </a:rPr>
              <a:t>For God is my witness, how I yearn for you all with the affection of Christ Jesus.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70CF5724-4922-16BC-2CEB-92406C9EA07A}"/>
              </a:ext>
            </a:extLst>
          </p:cNvPr>
          <p:cNvSpPr txBox="1"/>
          <p:nvPr/>
        </p:nvSpPr>
        <p:spPr>
          <a:xfrm>
            <a:off x="2590800" y="112850"/>
            <a:ext cx="9601199" cy="170816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2. </a:t>
            </a:r>
            <a:r>
              <a:rPr kumimoji="0" lang="en-US" sz="2100" b="1" i="0" u="none" strike="noStrike" kern="100" cap="none" spc="0" normalizeH="0" baseline="0" noProof="0" dirty="0">
                <a:ln w="3175" cmpd="sng">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Describe at least six biblical strategies to develop a caring relationship with your counselees.  Clearly identify each strategy and ground its use in specific passages of Scripture, explaining its practical utility in building a relationship</a:t>
            </a:r>
            <a:br>
              <a:rPr kumimoji="0" lang="en-US" sz="2100" b="1"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br>
            <a:endParaRPr kumimoji="0" lang="en-US" sz="2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61819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6662F-D138-946F-D732-CE2A4F19556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4C96898-B99E-3A2E-46F5-1E6399E59A37}"/>
              </a:ext>
            </a:extLst>
          </p:cNvPr>
          <p:cNvSpPr txBox="1"/>
          <p:nvPr/>
        </p:nvSpPr>
        <p:spPr>
          <a:xfrm>
            <a:off x="0" y="850730"/>
            <a:ext cx="12192000" cy="515654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a:lnSpc>
                <a:spcPct val="115000"/>
              </a:lnSpc>
              <a:spcAft>
                <a:spcPts val="800"/>
              </a:spcAft>
              <a:buNone/>
            </a:pPr>
            <a:r>
              <a:rPr lang="en-US" sz="2400" b="1" kern="100" dirty="0">
                <a:effectLst/>
                <a:latin typeface="Arial" panose="020B0604020202020204" pitchFamily="34" charset="0"/>
                <a:ea typeface="Aptos" panose="020B0004020202020204" pitchFamily="34" charset="0"/>
                <a:cs typeface="Times New Roman" panose="02020603050405020304" pitchFamily="18" charset="0"/>
              </a:rPr>
              <a:t>2 Cor. 1:3-7 </a:t>
            </a:r>
            <a:r>
              <a:rPr lang="en-US" sz="2400" kern="100" dirty="0">
                <a:effectLst/>
                <a:latin typeface="Arial" panose="020B0604020202020204" pitchFamily="34" charset="0"/>
                <a:ea typeface="Aptos" panose="020B0004020202020204" pitchFamily="34" charset="0"/>
                <a:cs typeface="Times New Roman" panose="02020603050405020304" pitchFamily="18" charset="0"/>
              </a:rPr>
              <a:t>- </a:t>
            </a:r>
            <a:r>
              <a:rPr lang="en-US" sz="2400" i="1" kern="100" dirty="0">
                <a:effectLst/>
                <a:latin typeface="Arial" panose="020B0604020202020204" pitchFamily="34" charset="0"/>
                <a:ea typeface="Aptos" panose="020B0004020202020204" pitchFamily="34" charset="0"/>
                <a:cs typeface="Times New Roman" panose="02020603050405020304" pitchFamily="18" charset="0"/>
              </a:rPr>
              <a:t>Blessed be the God and Father of our Lord Jesus Christ, the Father of mercies and God of all comfort, who comforts us in all our affliction so that we will be able to comfort those who are in any affliction with the comfort with which we ourselves are comforted by God…. But if we are afflicted, it is for your comfort and salvation; or if we are comforted, it is for your comfort, which is effective in the patient enduring of the same sufferings which we also suffer; and our hope for you is firmly grounded, knowing that as you are sharers of our sufferings, so also you are sharers of our comfort.</a:t>
            </a:r>
            <a:r>
              <a:rPr lang="en-US" sz="2400" kern="100" dirty="0">
                <a:effectLst/>
                <a:latin typeface="Arial" panose="020B0604020202020204" pitchFamily="34" charset="0"/>
                <a:ea typeface="Aptos" panose="020B0004020202020204" pitchFamily="34" charset="0"/>
                <a:cs typeface="Times New Roman" panose="02020603050405020304" pitchFamily="18" charset="0"/>
              </a:rPr>
              <a: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400" b="1" kern="100" dirty="0">
                <a:effectLst/>
                <a:latin typeface="Arial" panose="020B0604020202020204" pitchFamily="34" charset="0"/>
                <a:ea typeface="Aptos" panose="020B0004020202020204" pitchFamily="34" charset="0"/>
                <a:cs typeface="Times New Roman" panose="02020603050405020304" pitchFamily="18" charset="0"/>
              </a:rPr>
              <a:t>Ephesians 4:15-16 </a:t>
            </a:r>
            <a:r>
              <a:rPr lang="en-US" sz="2400" kern="100" dirty="0">
                <a:effectLst/>
                <a:latin typeface="Arial" panose="020B0604020202020204" pitchFamily="34" charset="0"/>
                <a:ea typeface="Aptos" panose="020B0004020202020204" pitchFamily="34" charset="0"/>
                <a:cs typeface="Times New Roman" panose="02020603050405020304" pitchFamily="18" charset="0"/>
              </a:rPr>
              <a:t>- </a:t>
            </a:r>
            <a:r>
              <a:rPr lang="en-US" sz="2400" i="1" kern="100" dirty="0">
                <a:effectLst/>
                <a:latin typeface="Arial" panose="020B0604020202020204" pitchFamily="34" charset="0"/>
                <a:ea typeface="Aptos" panose="020B0004020202020204" pitchFamily="34" charset="0"/>
                <a:cs typeface="Times New Roman" panose="02020603050405020304" pitchFamily="18" charset="0"/>
              </a:rPr>
              <a:t>but speaking the truth in love, we are to grow up in all aspects into Him who is the head, even Christ, …. proper working of each individual part, causes the growth of the body for the building up of itself in love.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141A9F88-37BE-A597-A844-B3E9BA44D31E}"/>
              </a:ext>
            </a:extLst>
          </p:cNvPr>
          <p:cNvSpPr txBox="1"/>
          <p:nvPr/>
        </p:nvSpPr>
        <p:spPr>
          <a:xfrm>
            <a:off x="2590800" y="112850"/>
            <a:ext cx="9601199" cy="170816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2. </a:t>
            </a:r>
            <a:r>
              <a:rPr kumimoji="0" lang="en-US" sz="2100" b="1" i="0" u="none" strike="noStrike" kern="100" cap="none" spc="0" normalizeH="0" baseline="0" noProof="0" dirty="0">
                <a:ln w="3175" cmpd="sng">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Describe at least six biblical strategies to develop a caring relationship with your counselees.  Clearly identify each strategy and ground its use in specific passages of Scripture, explaining its practical utility in building a relationship</a:t>
            </a:r>
            <a:br>
              <a:rPr kumimoji="0" lang="en-US" sz="2100" b="1"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br>
            <a:endParaRPr kumimoji="0" lang="en-US" sz="2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24179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D1D7D4-0754-9EDF-E017-CEFE1C56B673}"/>
              </a:ext>
            </a:extLst>
          </p:cNvPr>
          <p:cNvSpPr txBox="1"/>
          <p:nvPr/>
        </p:nvSpPr>
        <p:spPr>
          <a:xfrm>
            <a:off x="151493" y="2229824"/>
            <a:ext cx="11518900" cy="3523016"/>
          </a:xfrm>
          <a:prstGeom prst="rect">
            <a:avLst/>
          </a:prstGeom>
          <a:noFill/>
        </p:spPr>
        <p:txBody>
          <a:bodyPr wrap="square">
            <a:spAutoFit/>
          </a:bodyPr>
          <a:lstStyle/>
          <a:p>
            <a:pPr marL="0" marR="0">
              <a:lnSpc>
                <a:spcPct val="115000"/>
              </a:lnSpc>
              <a:spcAft>
                <a:spcPts val="800"/>
              </a:spcAft>
              <a:buNone/>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Do you care about me? Can I trust you? Can you help me to find answers? </a:t>
            </a:r>
          </a:p>
          <a:p>
            <a:pPr marL="0" marR="0">
              <a:lnSpc>
                <a:spcPct val="115000"/>
              </a:lnSpc>
              <a:spcAft>
                <a:spcPts val="800"/>
              </a:spcAft>
              <a:buNone/>
            </a:pPr>
            <a:endParaRPr lang="en-US" sz="2400" kern="100" dirty="0">
              <a:latin typeface="Arial" panose="020B06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When they know you care about them, they will begin to trust you.</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endParaRPr lang="en-US" sz="2400" kern="100" dirty="0">
              <a:latin typeface="Arial" panose="020B06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What are some ways we can communicate to our people that we do love and care for them?</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dirty="0">
                <a:ln>
                  <a:noFill/>
                </a:ln>
                <a:solidFill>
                  <a:srgbClr val="3A3A3A"/>
                </a:solidFill>
                <a:effectLst/>
                <a:uLnTx/>
                <a:uFillTx/>
                <a:latin typeface="Open Sans" panose="020B0606030504020204" pitchFamily="34" charset="0"/>
                <a:ea typeface="+mn-ea"/>
                <a:cs typeface="+mn-cs"/>
              </a:rPr>
              <a:t>								</a:t>
            </a:r>
          </a:p>
        </p:txBody>
      </p:sp>
      <p:sp>
        <p:nvSpPr>
          <p:cNvPr id="2" name="TextBox 1">
            <a:extLst>
              <a:ext uri="{FF2B5EF4-FFF2-40B4-BE49-F238E27FC236}">
                <a16:creationId xmlns:a16="http://schemas.microsoft.com/office/drawing/2014/main" id="{20493A52-717A-82A9-93B5-5002A14306F1}"/>
              </a:ext>
            </a:extLst>
          </p:cNvPr>
          <p:cNvSpPr txBox="1"/>
          <p:nvPr/>
        </p:nvSpPr>
        <p:spPr>
          <a:xfrm>
            <a:off x="2373087" y="-66164"/>
            <a:ext cx="9601199" cy="170816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2. </a:t>
            </a:r>
            <a:r>
              <a:rPr kumimoji="0" lang="en-US" sz="2100" b="1" i="0" u="none" strike="noStrike" kern="100" cap="none" spc="0" normalizeH="0" baseline="0" noProof="0" dirty="0">
                <a:ln w="3175" cmpd="sng">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Describe at least six biblical strategies to develop a caring relationship with your counselees.  Clearly identify each strategy and ground its use in specific passages of Scripture, explaining its practical utility in building a relationship</a:t>
            </a:r>
            <a:br>
              <a:rPr kumimoji="0" lang="en-US" sz="2100" b="1"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br>
            <a:endParaRPr kumimoji="0" lang="en-US" sz="2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63763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699010"/>
            <a:ext cx="11992708" cy="532453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effectLst/>
                <a:latin typeface="Arial" panose="020B0604020202020204" pitchFamily="34" charset="0"/>
                <a:ea typeface="Aptos" panose="020B0004020202020204" pitchFamily="34" charset="0"/>
              </a:rPr>
              <a:t>1. Listening well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black"/>
                </a:solidFill>
                <a:latin typeface="Arial" panose="020B0604020202020204" pitchFamily="34" charset="0"/>
                <a:cs typeface="Arial" panose="020B0604020202020204" pitchFamily="34" charset="0"/>
              </a:rPr>
              <a:t>2. </a:t>
            </a:r>
            <a:r>
              <a:rPr lang="en-US" sz="2000" b="1" dirty="0">
                <a:effectLst/>
                <a:latin typeface="Arial" panose="020B0604020202020204" pitchFamily="34" charset="0"/>
                <a:ea typeface="Aptos" panose="020B0004020202020204" pitchFamily="34" charset="0"/>
              </a:rPr>
              <a:t>Tell me your story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1" dirty="0">
              <a:latin typeface="Arial" panose="020B0604020202020204" pitchFamily="34" charset="0"/>
              <a:ea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effectLst/>
                <a:latin typeface="Arial" panose="020B0604020202020204" pitchFamily="34" charset="0"/>
                <a:ea typeface="Aptos" panose="020B0004020202020204" pitchFamily="34" charset="0"/>
              </a:rPr>
              <a:t>3. Love deeply by being kind and sacrificial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1" dirty="0">
              <a:latin typeface="Arial" panose="020B0604020202020204" pitchFamily="34" charset="0"/>
              <a:ea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effectLst/>
                <a:latin typeface="Arial" panose="020B0604020202020204" pitchFamily="34" charset="0"/>
                <a:ea typeface="Aptos" panose="020B0004020202020204" pitchFamily="34" charset="0"/>
              </a:rPr>
              <a:t>4. Giving hope</a:t>
            </a:r>
            <a:r>
              <a:rPr lang="en-US" sz="2000" dirty="0">
                <a:effectLst/>
                <a:latin typeface="Arial" panose="020B0604020202020204" pitchFamily="34" charset="0"/>
                <a:ea typeface="Aptos" panose="020B00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strike="noStrike" kern="1200" cap="none" spc="0" normalizeH="0" baseline="0" noProof="0" dirty="0">
              <a:ln>
                <a:noFill/>
              </a:ln>
              <a:solidFill>
                <a:prstClr val="black"/>
              </a:solidFill>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black"/>
                </a:solidFill>
                <a:effectLst/>
                <a:latin typeface="Arial" panose="020B0604020202020204" pitchFamily="34" charset="0"/>
                <a:ea typeface="+mn-ea"/>
                <a:cs typeface="Arial" panose="020B0604020202020204" pitchFamily="34" charset="0"/>
              </a:rPr>
              <a:t>5.</a:t>
            </a:r>
            <a:r>
              <a:rPr lang="en-US" sz="2000" dirty="0">
                <a:solidFill>
                  <a:prstClr val="black"/>
                </a:solidFill>
                <a:effectLst/>
                <a:latin typeface="Arial" panose="020B0604020202020204" pitchFamily="34" charset="0"/>
                <a:ea typeface="+mn-ea"/>
                <a:cs typeface="Arial" panose="020B0604020202020204" pitchFamily="34" charset="0"/>
              </a:rPr>
              <a:t> </a:t>
            </a:r>
            <a:r>
              <a:rPr lang="en-US" sz="2000" b="1" dirty="0">
                <a:effectLst/>
                <a:latin typeface="Arial" panose="020B0604020202020204" pitchFamily="34" charset="0"/>
                <a:ea typeface="Aptos" panose="020B0004020202020204" pitchFamily="34" charset="0"/>
              </a:rPr>
              <a:t>Speak truth in love</a:t>
            </a:r>
            <a:r>
              <a:rPr lang="en-US" sz="2000" dirty="0">
                <a:effectLst/>
                <a:latin typeface="Arial" panose="020B0604020202020204" pitchFamily="34" charset="0"/>
                <a:ea typeface="Aptos" panose="020B00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strike="noStrike" kern="1200" cap="none" spc="0" normalizeH="0" baseline="0" noProof="0" dirty="0">
              <a:ln>
                <a:noFill/>
              </a:ln>
              <a:solidFill>
                <a:prstClr val="black"/>
              </a:solidFill>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black"/>
                </a:solidFill>
                <a:effectLst/>
                <a:latin typeface="Arial" panose="020B0604020202020204" pitchFamily="34" charset="0"/>
                <a:ea typeface="+mn-ea"/>
                <a:cs typeface="Arial" panose="020B0604020202020204" pitchFamily="34" charset="0"/>
              </a:rPr>
              <a:t>6.</a:t>
            </a:r>
            <a:r>
              <a:rPr lang="en-US" sz="2000" dirty="0">
                <a:solidFill>
                  <a:prstClr val="black"/>
                </a:solidFill>
                <a:effectLst/>
                <a:latin typeface="Arial" panose="020B0604020202020204" pitchFamily="34" charset="0"/>
                <a:ea typeface="+mn-ea"/>
                <a:cs typeface="Arial" panose="020B0604020202020204" pitchFamily="34" charset="0"/>
              </a:rPr>
              <a:t> </a:t>
            </a:r>
            <a:r>
              <a:rPr lang="en-US" sz="2000" b="1" dirty="0">
                <a:effectLst/>
                <a:latin typeface="Arial" panose="020B0604020202020204" pitchFamily="34" charset="0"/>
                <a:ea typeface="Aptos" panose="020B0004020202020204" pitchFamily="34" charset="0"/>
              </a:rPr>
              <a:t>Pray specifically with them and for them</a:t>
            </a:r>
            <a:r>
              <a:rPr lang="en-US" sz="2000" dirty="0">
                <a:effectLst/>
                <a:latin typeface="Arial" panose="020B0604020202020204" pitchFamily="34" charset="0"/>
                <a:ea typeface="Aptos" panose="020B00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strike="noStrike" kern="1200" cap="none" spc="0" normalizeH="0" baseline="0" noProof="0" dirty="0">
              <a:ln>
                <a:noFill/>
              </a:ln>
              <a:solidFill>
                <a:prstClr val="black"/>
              </a:solidFill>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black"/>
                </a:solidFill>
                <a:effectLst/>
                <a:latin typeface="Arial" panose="020B0604020202020204" pitchFamily="34" charset="0"/>
                <a:ea typeface="+mn-ea"/>
                <a:cs typeface="Arial" panose="020B0604020202020204" pitchFamily="34" charset="0"/>
              </a:rPr>
              <a:t>7.</a:t>
            </a:r>
            <a:r>
              <a:rPr lang="en-US" sz="2000" dirty="0">
                <a:solidFill>
                  <a:prstClr val="black"/>
                </a:solidFill>
                <a:effectLst/>
                <a:latin typeface="Arial" panose="020B0604020202020204" pitchFamily="34" charset="0"/>
                <a:ea typeface="+mn-ea"/>
                <a:cs typeface="Arial" panose="020B0604020202020204" pitchFamily="34" charset="0"/>
              </a:rPr>
              <a:t> </a:t>
            </a:r>
            <a:r>
              <a:rPr lang="en-US" sz="2000" b="1" dirty="0">
                <a:effectLst/>
                <a:latin typeface="Arial" panose="020B0604020202020204" pitchFamily="34" charset="0"/>
                <a:ea typeface="Aptos" panose="020B0004020202020204" pitchFamily="34" charset="0"/>
              </a:rPr>
              <a:t>Be available</a:t>
            </a:r>
            <a:r>
              <a:rPr lang="en-US" sz="2000" dirty="0">
                <a:effectLst/>
                <a:latin typeface="Arial" panose="020B0604020202020204" pitchFamily="34" charset="0"/>
                <a:ea typeface="Aptos" panose="020B00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800100" marR="0" lvl="1" indent="-342900" algn="l" defTabSz="914400" rtl="0" eaLnBrk="1" fontAlgn="auto" latinLnBrk="0" hangingPunct="1">
              <a:lnSpc>
                <a:spcPct val="100000"/>
              </a:lnSpc>
              <a:spcBef>
                <a:spcPts val="0"/>
              </a:spcBef>
              <a:spcAft>
                <a:spcPts val="0"/>
              </a:spcAft>
              <a:buClrTx/>
              <a:buSzTx/>
              <a:buFontTx/>
              <a:buAutoNum type="alphaUcPeriod"/>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p:txBody>
      </p:sp>
      <p:pic>
        <p:nvPicPr>
          <p:cNvPr id="3" name="Picture 2">
            <a:extLst>
              <a:ext uri="{FF2B5EF4-FFF2-40B4-BE49-F238E27FC236}">
                <a16:creationId xmlns:a16="http://schemas.microsoft.com/office/drawing/2014/main" id="{1AEAEDA2-37CF-CEBC-9C04-A72EBED7F1B0}"/>
              </a:ext>
            </a:extLst>
          </p:cNvPr>
          <p:cNvPicPr>
            <a:picLocks noChangeAspect="1"/>
          </p:cNvPicPr>
          <p:nvPr/>
        </p:nvPicPr>
        <p:blipFill>
          <a:blip r:embed="rId3"/>
          <a:stretch>
            <a:fillRect/>
          </a:stretch>
        </p:blipFill>
        <p:spPr>
          <a:xfrm>
            <a:off x="2447989" y="54320"/>
            <a:ext cx="9821507" cy="1743607"/>
          </a:xfrm>
          <a:prstGeom prst="rect">
            <a:avLst/>
          </a:prstGeom>
        </p:spPr>
      </p:pic>
    </p:spTree>
    <p:extLst>
      <p:ext uri="{BB962C8B-B14F-4D97-AF65-F5344CB8AC3E}">
        <p14:creationId xmlns:p14="http://schemas.microsoft.com/office/powerpoint/2010/main" val="674109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84FCBA-ECFD-2DD1-2CFC-F4496ABAADC3}"/>
              </a:ext>
            </a:extLst>
          </p:cNvPr>
          <p:cNvSpPr txBox="1"/>
          <p:nvPr/>
        </p:nvSpPr>
        <p:spPr>
          <a:xfrm>
            <a:off x="2714353" y="233506"/>
            <a:ext cx="12035790" cy="856645"/>
          </a:xfrm>
          <a:prstGeom prst="rect">
            <a:avLst/>
          </a:prstGeom>
          <a:noFill/>
        </p:spPr>
        <p:txBody>
          <a:bodyPr wrap="square">
            <a:spAutoFit/>
          </a:bodyPr>
          <a:lstStyle/>
          <a:p>
            <a:pPr marL="0" marR="0">
              <a:lnSpc>
                <a:spcPct val="115000"/>
              </a:lnSpc>
              <a:spcAft>
                <a:spcPts val="800"/>
              </a:spcAft>
              <a:buNone/>
            </a:pPr>
            <a:r>
              <a:rPr lang="en-US" sz="2000" kern="100" dirty="0">
                <a:effectLst/>
                <a:latin typeface="Arial" panose="020B0604020202020204" pitchFamily="34" charset="0"/>
                <a:ea typeface="Aptos" panose="020B0004020202020204" pitchFamily="34" charset="0"/>
                <a:cs typeface="Times New Roman" panose="02020603050405020304" pitchFamily="18" charset="0"/>
              </a:rPr>
              <a:t>Counseling process demonstrating the development of a caring relationship -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5" name="Picture 4">
            <a:extLst>
              <a:ext uri="{FF2B5EF4-FFF2-40B4-BE49-F238E27FC236}">
                <a16:creationId xmlns:a16="http://schemas.microsoft.com/office/drawing/2014/main" id="{DBB2BE5E-8B12-8D30-3C77-BB75B0E5DD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65514" y="937955"/>
            <a:ext cx="8708571" cy="5316424"/>
          </a:xfrm>
          <a:prstGeom prst="rect">
            <a:avLst/>
          </a:prstGeom>
          <a:noFill/>
        </p:spPr>
      </p:pic>
    </p:spTree>
    <p:extLst>
      <p:ext uri="{BB962C8B-B14F-4D97-AF65-F5344CB8AC3E}">
        <p14:creationId xmlns:p14="http://schemas.microsoft.com/office/powerpoint/2010/main" val="1324361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073EF36-C98C-44DF-89E1-3EF230AC6C9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Lucida Sans Unicode"/>
                <a:ea typeface="+mn-ea"/>
                <a:cs typeface="+mn-cs"/>
              </a:rPr>
              <a:t>Name, Copyright Information</a:t>
            </a:r>
          </a:p>
        </p:txBody>
      </p:sp>
      <p:pic>
        <p:nvPicPr>
          <p:cNvPr id="7" name="Picture 6">
            <a:extLst>
              <a:ext uri="{FF2B5EF4-FFF2-40B4-BE49-F238E27FC236}">
                <a16:creationId xmlns:a16="http://schemas.microsoft.com/office/drawing/2014/main" id="{136AEFBA-311C-4775-8B9E-EE8374A5E9E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130629" y="-908107"/>
            <a:ext cx="12061370" cy="7740650"/>
          </a:xfrm>
          <a:prstGeom prst="rect">
            <a:avLst/>
          </a:prstGeom>
          <a:noFill/>
        </p:spPr>
      </p:pic>
      <p:sp>
        <p:nvSpPr>
          <p:cNvPr id="8" name="TextBox 7">
            <a:extLst>
              <a:ext uri="{FF2B5EF4-FFF2-40B4-BE49-F238E27FC236}">
                <a16:creationId xmlns:a16="http://schemas.microsoft.com/office/drawing/2014/main" id="{5EA60446-37A2-4EF7-A99B-59B33617B3B2}"/>
              </a:ext>
            </a:extLst>
          </p:cNvPr>
          <p:cNvSpPr txBox="1"/>
          <p:nvPr/>
        </p:nvSpPr>
        <p:spPr>
          <a:xfrm>
            <a:off x="1046590" y="187216"/>
            <a:ext cx="9124683"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w="3175" cmpd="sng">
                  <a:noFill/>
                </a:ln>
                <a:solidFill>
                  <a:prstClr val="black"/>
                </a:solidFill>
                <a:effectLst/>
                <a:uLnTx/>
                <a:uFillTx/>
                <a:latin typeface="Arial" panose="020B0604020202020204" pitchFamily="34" charset="0"/>
                <a:ea typeface="+mn-ea"/>
                <a:cs typeface="Arial" panose="020B0604020202020204" pitchFamily="34" charset="0"/>
              </a:rPr>
              <a:t>Conclusion</a:t>
            </a:r>
            <a:endParaRPr kumimoji="0" lang="en-US"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D32A40FA-099C-4686-B6D6-8677E1A7E897}"/>
              </a:ext>
            </a:extLst>
          </p:cNvPr>
          <p:cNvSpPr txBox="1"/>
          <p:nvPr/>
        </p:nvSpPr>
        <p:spPr>
          <a:xfrm>
            <a:off x="592282" y="1078445"/>
            <a:ext cx="10141527" cy="440120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“We proclaim Him, admonishing every man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and teaching every man with all wisdom,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so that we may present every man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complete in Christ.”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					Colossians. 1:28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And concerning you, my brethren, I myself also am convinced that you yourselves are full of goodness, filled with all knowledge and able also to admonish one another.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B641B">
                    <a:lumMod val="75000"/>
                  </a:srgbClr>
                </a:solidFill>
                <a:effectLst/>
                <a:uLnTx/>
                <a:uFillTx/>
                <a:latin typeface="Arial" panose="020B0604020202020204" pitchFamily="34" charset="0"/>
                <a:ea typeface="+mn-ea"/>
                <a:cs typeface="Arial" panose="020B0604020202020204" pitchFamily="34" charset="0"/>
              </a:rPr>
              <a:t>					Romans 15:14</a:t>
            </a:r>
          </a:p>
        </p:txBody>
      </p:sp>
      <p:pic>
        <p:nvPicPr>
          <p:cNvPr id="6" name="Picture 5" descr="C:\Users\kevin.c.lee\Desktop\untitled.png">
            <a:extLst>
              <a:ext uri="{FF2B5EF4-FFF2-40B4-BE49-F238E27FC236}">
                <a16:creationId xmlns:a16="http://schemas.microsoft.com/office/drawing/2014/main" id="{DA6A8D00-FA83-4367-B1E0-3A69DF3215C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292024" y="-401444"/>
            <a:ext cx="2018116" cy="1006355"/>
          </a:xfrm>
          <a:prstGeom prst="rect">
            <a:avLst/>
          </a:prstGeom>
          <a:noFill/>
          <a:ln>
            <a:noFill/>
          </a:ln>
        </p:spPr>
      </p:pic>
      <p:pic>
        <p:nvPicPr>
          <p:cNvPr id="2" name="Picture 1">
            <a:extLst>
              <a:ext uri="{FF2B5EF4-FFF2-40B4-BE49-F238E27FC236}">
                <a16:creationId xmlns:a16="http://schemas.microsoft.com/office/drawing/2014/main" id="{6445DC66-2E66-D8E1-CBF2-5361799C3919}"/>
              </a:ext>
            </a:extLst>
          </p:cNvPr>
          <p:cNvPicPr>
            <a:picLocks noChangeAspect="1"/>
          </p:cNvPicPr>
          <p:nvPr/>
        </p:nvPicPr>
        <p:blipFill>
          <a:blip r:embed="rId4"/>
          <a:stretch>
            <a:fillRect/>
          </a:stretch>
        </p:blipFill>
        <p:spPr>
          <a:xfrm>
            <a:off x="7746772" y="-846307"/>
            <a:ext cx="2018117" cy="1692614"/>
          </a:xfrm>
          <a:prstGeom prst="rect">
            <a:avLst/>
          </a:prstGeom>
        </p:spPr>
      </p:pic>
    </p:spTree>
    <p:extLst>
      <p:ext uri="{BB962C8B-B14F-4D97-AF65-F5344CB8AC3E}">
        <p14:creationId xmlns:p14="http://schemas.microsoft.com/office/powerpoint/2010/main" val="30601482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TotalTime>
  <Words>674</Words>
  <Application>Microsoft Office PowerPoint</Application>
  <PresentationFormat>Widescreen</PresentationFormat>
  <Paragraphs>55</Paragraphs>
  <Slides>7</Slides>
  <Notes>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7</vt:i4>
      </vt:variant>
    </vt:vector>
  </HeadingPairs>
  <TitlesOfParts>
    <vt:vector size="17" baseType="lpstr">
      <vt:lpstr>Aptos</vt:lpstr>
      <vt:lpstr>Arial</vt:lpstr>
      <vt:lpstr>Corbel</vt:lpstr>
      <vt:lpstr>Lucida Sans Unicode</vt:lpstr>
      <vt:lpstr>Open Sans</vt:lpstr>
      <vt:lpstr>Verdana</vt:lpstr>
      <vt:lpstr>Wingdings 2</vt:lpstr>
      <vt:lpstr>Wingdings 3</vt:lpstr>
      <vt:lpstr>Parallax</vt:lpstr>
      <vt:lpstr>Concourse</vt:lpstr>
      <vt:lpstr>                     2. Describe at least six biblical strategies to develop a caring relationship with your counselees.  Clearly identify each strategy and ground its use in specific passages of Scripture, explaining its practical utility in building a relationship. (ACBC Counseling Exam)                                                                                       February 11, 2026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Kevin and Cindy Lee</dc:creator>
  <cp:lastModifiedBy>Kevin and Cindy Lee</cp:lastModifiedBy>
  <cp:revision>1</cp:revision>
  <dcterms:created xsi:type="dcterms:W3CDTF">2026-02-05T13:47:55Z</dcterms:created>
  <dcterms:modified xsi:type="dcterms:W3CDTF">2026-02-09T20:06:10Z</dcterms:modified>
</cp:coreProperties>
</file>